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4" r:id="rId6"/>
    <p:sldId id="260" r:id="rId7"/>
    <p:sldId id="265" r:id="rId8"/>
    <p:sldId id="266" r:id="rId9"/>
    <p:sldId id="267" r:id="rId10"/>
    <p:sldId id="269" r:id="rId11"/>
    <p:sldId id="261" r:id="rId12"/>
    <p:sldId id="262" r:id="rId13"/>
    <p:sldId id="271" r:id="rId14"/>
    <p:sldId id="272" r:id="rId15"/>
    <p:sldId id="273" r:id="rId16"/>
    <p:sldId id="274" r:id="rId17"/>
    <p:sldId id="263" r:id="rId1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39CD"/>
    <a:srgbClr val="F6CEEC"/>
    <a:srgbClr val="FD6585"/>
    <a:srgbClr val="FFD3A5"/>
    <a:srgbClr val="9708CC"/>
    <a:srgbClr val="43CBFF"/>
    <a:srgbClr val="90F7EC"/>
    <a:srgbClr val="32CCBC"/>
    <a:srgbClr val="E96D71"/>
    <a:srgbClr val="FAD7A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1170" y="7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1FBB6A1-1164-934D-23F4-9B0348B377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24D2E96-EE76-C0CA-516C-A9537A5473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D0D3DA5-2167-F88B-EB19-AF1739D727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A3D74-C9F6-4537-B068-8CD060EC481D}" type="datetimeFigureOut">
              <a:rPr lang="zh-CN" altLang="en-US" smtClean="0"/>
              <a:t>2023/6/8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722FECC-7825-76E1-DB3A-8A20215B98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182AA9B-F254-EF63-1207-43CD2899E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DEB34-0C2C-4F08-BC43-4F8F0385B4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67408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01CABF9-E532-3DA5-D8ED-5C5D654E68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8E40783-C9E6-9AAF-0C84-1B969C7EEB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47E69F3-8787-35B6-0067-C8B6A56B30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A3D74-C9F6-4537-B068-8CD060EC481D}" type="datetimeFigureOut">
              <a:rPr lang="zh-CN" altLang="en-US" smtClean="0"/>
              <a:t>2023/6/8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17E20BB-9B72-B74B-E0AE-E064A62D5F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34C648A-F237-BDA4-9A45-EAFD23981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DEB34-0C2C-4F08-BC43-4F8F0385B4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40429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11ED8CF6-5CA4-1403-6832-5A7F0290F53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BA78578-8587-708C-C901-48FD30D597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5F643E8-FD84-FDC3-4DFC-AA0E0FB9EF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A3D74-C9F6-4537-B068-8CD060EC481D}" type="datetimeFigureOut">
              <a:rPr lang="zh-CN" altLang="en-US" smtClean="0"/>
              <a:t>2023/6/8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23F86A5-4BFD-EC1A-75A9-05FDDFC1D5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4E6CD4A-ACF1-1CC7-A2E6-ADFBA5317F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DEB34-0C2C-4F08-BC43-4F8F0385B4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75963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48411B-87E6-9301-EF73-BD948FE50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A141871-4199-FDD7-19A7-B7F7245A0C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90EDB16-E8FC-66AA-B3BA-D5C155457F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A3D74-C9F6-4537-B068-8CD060EC481D}" type="datetimeFigureOut">
              <a:rPr lang="zh-CN" altLang="en-US" smtClean="0"/>
              <a:t>2023/6/8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F40A61A-3016-5A70-C1A3-DEEB6A8DDF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5D120A5-036B-1D98-E8A5-FFB99D234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DEB34-0C2C-4F08-BC43-4F8F0385B4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59616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D253CF-3B30-807F-5807-2D167AFB0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2A5D80D-0B1E-F470-013F-173213AB5B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636F209-6331-0A33-651F-1217E0DA08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A3D74-C9F6-4537-B068-8CD060EC481D}" type="datetimeFigureOut">
              <a:rPr lang="zh-CN" altLang="en-US" smtClean="0"/>
              <a:t>2023/6/8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9D70485-5B8E-705F-149F-FE5F74B9FC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D6826E0-4653-74CC-58DB-83851DB40F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DEB34-0C2C-4F08-BC43-4F8F0385B4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96724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11797D1-AD64-9A45-DAFA-45F12CC80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64D746-9DDB-C006-E7E8-6953B4CDBD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21D10AF-9AAC-CD3D-EC74-978868DBA7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4F29185-AD51-DA93-D273-9482C276BE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A3D74-C9F6-4537-B068-8CD060EC481D}" type="datetimeFigureOut">
              <a:rPr lang="zh-CN" altLang="en-US" smtClean="0"/>
              <a:t>2023/6/8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3A5A18E-FAF1-CE3E-63F4-242A6FE8A8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1291219-16ED-0814-7DB0-A2E3FEB54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DEB34-0C2C-4F08-BC43-4F8F0385B4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4430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8F4E80F-278F-7D68-770F-2DD1A1C95E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1174609-7177-BBAD-0459-B2004F698A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13771C9-7B02-BE4D-6978-526A268D80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B811822-4104-9D05-4CA8-B77167768EF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8BF5F87-747E-D442-52E7-9A0461362D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6DA10388-EBBE-4CA6-CE03-AC31B3EF8E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A3D74-C9F6-4537-B068-8CD060EC481D}" type="datetimeFigureOut">
              <a:rPr lang="zh-CN" altLang="en-US" smtClean="0"/>
              <a:t>2023/6/8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5B84533C-7862-72B6-7692-F4438B3664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7094E7DF-0FB4-C52D-7707-618FAC18B7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DEB34-0C2C-4F08-BC43-4F8F0385B4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52623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66342B-5563-8892-F9E3-668475559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F4F0E9C-6193-5598-B11F-875EE5A72B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A3D74-C9F6-4537-B068-8CD060EC481D}" type="datetimeFigureOut">
              <a:rPr lang="zh-CN" altLang="en-US" smtClean="0"/>
              <a:t>2023/6/8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849A3E4-EF84-2516-F756-82CD3357CA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CE6D451-375E-96FD-CEA6-CEBE7DA7E4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DEB34-0C2C-4F08-BC43-4F8F0385B4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89637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CAECE359-567F-A83A-9BC7-EE772D744D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A3D74-C9F6-4537-B068-8CD060EC481D}" type="datetimeFigureOut">
              <a:rPr lang="zh-CN" altLang="en-US" smtClean="0"/>
              <a:t>2023/6/8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CA5FE6D-8F2F-C2C8-C537-285CDC2BC1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F0DC429-89D5-1A42-BC34-D214CAE08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DEB34-0C2C-4F08-BC43-4F8F0385B4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09377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C0A8EDA-97ED-78B6-2530-78582A428A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EAC87D3-8363-8682-BAE0-A709A21F4A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94A28BF-5010-A6CF-4096-79CEFCE65A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A2AF4A7-E3D9-4A4A-40D1-825E363C2A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A3D74-C9F6-4537-B068-8CD060EC481D}" type="datetimeFigureOut">
              <a:rPr lang="zh-CN" altLang="en-US" smtClean="0"/>
              <a:t>2023/6/8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D4012A1-417F-1B6B-EE5E-D4E0E7395D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FBFC37E-3DF8-0BA9-7CC0-CF435BB5D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DEB34-0C2C-4F08-BC43-4F8F0385B4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82877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4B63F18-13D7-BFA5-0AF9-74E71E82E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63A2D64D-E605-A31A-3FB9-CABD5D8D384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0CF9696-0F37-5B15-9AB8-93384E1541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A9B03B1-CCC3-06C7-6045-CFF05A7AF8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A3D74-C9F6-4537-B068-8CD060EC481D}" type="datetimeFigureOut">
              <a:rPr lang="zh-CN" altLang="en-US" smtClean="0"/>
              <a:t>2023/6/8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5E6F57F-36AB-37E7-0890-92D73BDEBB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F82C7A1-B878-9ECB-EBE5-97F6406DF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DEB34-0C2C-4F08-BC43-4F8F0385B4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13616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5BDFE752-39C1-9451-38A0-E6DB9A6414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D1B12E2-FAEC-906C-52EB-BCFC964989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D66DF5D-D7BE-ADDA-4AB8-DD31837F44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CA3D74-C9F6-4537-B068-8CD060EC481D}" type="datetimeFigureOut">
              <a:rPr lang="zh-CN" altLang="en-US" smtClean="0"/>
              <a:t>2023/6/8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400482C-397A-9987-F826-EE046EF573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8BCCEB1-362F-C05A-9731-C7D3A751A1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2DEB34-0C2C-4F08-BC43-4F8F0385B4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47630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4.png"/><Relationship Id="rId7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7.png"/><Relationship Id="rId10" Type="http://schemas.openxmlformats.org/officeDocument/2006/relationships/image" Target="../media/image3.png"/><Relationship Id="rId4" Type="http://schemas.openxmlformats.org/officeDocument/2006/relationships/image" Target="../media/image6.png"/><Relationship Id="rId9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6.png"/><Relationship Id="rId7" Type="http://schemas.openxmlformats.org/officeDocument/2006/relationships/image" Target="../media/image20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2.png"/><Relationship Id="rId10" Type="http://schemas.openxmlformats.org/officeDocument/2006/relationships/image" Target="../media/image4.png"/><Relationship Id="rId4" Type="http://schemas.openxmlformats.org/officeDocument/2006/relationships/image" Target="../media/image7.png"/><Relationship Id="rId9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6.png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11" Type="http://schemas.openxmlformats.org/officeDocument/2006/relationships/image" Target="../media/image3.png"/><Relationship Id="rId5" Type="http://schemas.openxmlformats.org/officeDocument/2006/relationships/image" Target="../media/image5.png"/><Relationship Id="rId10" Type="http://schemas.openxmlformats.org/officeDocument/2006/relationships/image" Target="../media/image22.jpg"/><Relationship Id="rId4" Type="http://schemas.openxmlformats.org/officeDocument/2006/relationships/image" Target="../media/image7.png"/><Relationship Id="rId9" Type="http://schemas.openxmlformats.org/officeDocument/2006/relationships/image" Target="../media/image20.jp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6.png"/><Relationship Id="rId7" Type="http://schemas.openxmlformats.org/officeDocument/2006/relationships/image" Target="../media/image3.png"/><Relationship Id="rId12" Type="http://schemas.openxmlformats.org/officeDocument/2006/relationships/image" Target="../media/image23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11" Type="http://schemas.openxmlformats.org/officeDocument/2006/relationships/image" Target="../media/image22.jpg"/><Relationship Id="rId5" Type="http://schemas.openxmlformats.org/officeDocument/2006/relationships/image" Target="../media/image5.png"/><Relationship Id="rId10" Type="http://schemas.openxmlformats.org/officeDocument/2006/relationships/image" Target="../media/image20.jpg"/><Relationship Id="rId4" Type="http://schemas.openxmlformats.org/officeDocument/2006/relationships/image" Target="../media/image7.png"/><Relationship Id="rId9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6.png"/><Relationship Id="rId7" Type="http://schemas.openxmlformats.org/officeDocument/2006/relationships/image" Target="../media/image3.png"/><Relationship Id="rId12" Type="http://schemas.openxmlformats.org/officeDocument/2006/relationships/image" Target="../media/image23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11" Type="http://schemas.openxmlformats.org/officeDocument/2006/relationships/image" Target="../media/image24.jpg"/><Relationship Id="rId5" Type="http://schemas.openxmlformats.org/officeDocument/2006/relationships/image" Target="../media/image5.png"/><Relationship Id="rId10" Type="http://schemas.openxmlformats.org/officeDocument/2006/relationships/image" Target="../media/image22.jpg"/><Relationship Id="rId4" Type="http://schemas.openxmlformats.org/officeDocument/2006/relationships/image" Target="../media/image7.png"/><Relationship Id="rId9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6.png"/><Relationship Id="rId7" Type="http://schemas.openxmlformats.org/officeDocument/2006/relationships/image" Target="../media/image3.png"/><Relationship Id="rId12" Type="http://schemas.openxmlformats.org/officeDocument/2006/relationships/image" Target="../media/image24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11" Type="http://schemas.openxmlformats.org/officeDocument/2006/relationships/image" Target="../media/image25.png"/><Relationship Id="rId5" Type="http://schemas.openxmlformats.org/officeDocument/2006/relationships/image" Target="../media/image5.png"/><Relationship Id="rId10" Type="http://schemas.openxmlformats.org/officeDocument/2006/relationships/image" Target="../media/image23.jpg"/><Relationship Id="rId4" Type="http://schemas.openxmlformats.org/officeDocument/2006/relationships/image" Target="../media/image7.png"/><Relationship Id="rId9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6.png"/><Relationship Id="rId7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11" Type="http://schemas.openxmlformats.org/officeDocument/2006/relationships/image" Target="../media/image25.png"/><Relationship Id="rId5" Type="http://schemas.openxmlformats.org/officeDocument/2006/relationships/image" Target="../media/image5.png"/><Relationship Id="rId10" Type="http://schemas.openxmlformats.org/officeDocument/2006/relationships/image" Target="../media/image24.jpg"/><Relationship Id="rId4" Type="http://schemas.openxmlformats.org/officeDocument/2006/relationships/image" Target="../media/image7.png"/><Relationship Id="rId9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6.png"/><Relationship Id="rId7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5.png"/><Relationship Id="rId10" Type="http://schemas.openxmlformats.org/officeDocument/2006/relationships/image" Target="../media/image21.png"/><Relationship Id="rId4" Type="http://schemas.openxmlformats.org/officeDocument/2006/relationships/image" Target="../media/image7.png"/><Relationship Id="rId9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14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2.png"/><Relationship Id="rId5" Type="http://schemas.openxmlformats.org/officeDocument/2006/relationships/image" Target="../media/image5.png"/><Relationship Id="rId10" Type="http://schemas.openxmlformats.org/officeDocument/2006/relationships/image" Target="../media/image11.svg"/><Relationship Id="rId4" Type="http://schemas.openxmlformats.org/officeDocument/2006/relationships/image" Target="../media/image4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14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2.png"/><Relationship Id="rId5" Type="http://schemas.openxmlformats.org/officeDocument/2006/relationships/image" Target="../media/image5.png"/><Relationship Id="rId10" Type="http://schemas.openxmlformats.org/officeDocument/2006/relationships/image" Target="../media/image11.svg"/><Relationship Id="rId4" Type="http://schemas.openxmlformats.org/officeDocument/2006/relationships/image" Target="../media/image4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6.png"/><Relationship Id="rId12" Type="http://schemas.openxmlformats.org/officeDocument/2006/relationships/image" Target="../media/image5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.png"/><Relationship Id="rId11" Type="http://schemas.openxmlformats.org/officeDocument/2006/relationships/image" Target="../media/image17.png"/><Relationship Id="rId5" Type="http://schemas.openxmlformats.org/officeDocument/2006/relationships/image" Target="../media/image3.png"/><Relationship Id="rId10" Type="http://schemas.openxmlformats.org/officeDocument/2006/relationships/image" Target="../media/image16.png"/><Relationship Id="rId4" Type="http://schemas.openxmlformats.org/officeDocument/2006/relationships/image" Target="../media/image1.png"/><Relationship Id="rId9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3.png"/><Relationship Id="rId7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3.png"/><Relationship Id="rId7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5.png"/><Relationship Id="rId5" Type="http://schemas.openxmlformats.org/officeDocument/2006/relationships/image" Target="../media/image6.png"/><Relationship Id="rId10" Type="http://schemas.openxmlformats.org/officeDocument/2006/relationships/image" Target="../media/image19.png"/><Relationship Id="rId4" Type="http://schemas.openxmlformats.org/officeDocument/2006/relationships/image" Target="../media/image4.png"/><Relationship Id="rId9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D4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>
            <a:extLst>
              <a:ext uri="{FF2B5EF4-FFF2-40B4-BE49-F238E27FC236}">
                <a16:creationId xmlns:a16="http://schemas.microsoft.com/office/drawing/2014/main" id="{6DF2A2A0-A5F6-3E84-ED04-313F3144BB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1999" cy="8119871"/>
          </a:xfrm>
          <a:prstGeom prst="rect">
            <a:avLst/>
          </a:prstGeom>
        </p:spPr>
      </p:pic>
      <p:sp>
        <p:nvSpPr>
          <p:cNvPr id="4" name="椭圆 3">
            <a:extLst>
              <a:ext uri="{FF2B5EF4-FFF2-40B4-BE49-F238E27FC236}">
                <a16:creationId xmlns:a16="http://schemas.microsoft.com/office/drawing/2014/main" id="{04123E21-3CDF-0748-6344-9492DCB78CA0}"/>
              </a:ext>
            </a:extLst>
          </p:cNvPr>
          <p:cNvSpPr/>
          <p:nvPr/>
        </p:nvSpPr>
        <p:spPr>
          <a:xfrm>
            <a:off x="-3810000" y="-3824514"/>
            <a:ext cx="7619999" cy="7649028"/>
          </a:xfrm>
          <a:prstGeom prst="ellipse">
            <a:avLst/>
          </a:prstGeom>
          <a:gradFill flip="none" rotWithShape="1">
            <a:gsLst>
              <a:gs pos="0">
                <a:srgbClr val="B2FCD5"/>
              </a:gs>
              <a:gs pos="100000">
                <a:srgbClr val="07BF5F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7DD46D09-4363-5A3D-BBC0-B2E65066E813}"/>
              </a:ext>
            </a:extLst>
          </p:cNvPr>
          <p:cNvSpPr/>
          <p:nvPr/>
        </p:nvSpPr>
        <p:spPr>
          <a:xfrm>
            <a:off x="8531018" y="4916054"/>
            <a:ext cx="6128328" cy="5941292"/>
          </a:xfrm>
          <a:prstGeom prst="ellipse">
            <a:avLst/>
          </a:prstGeom>
          <a:gradFill flip="none" rotWithShape="1">
            <a:gsLst>
              <a:gs pos="0">
                <a:srgbClr val="B2FCD5"/>
              </a:gs>
              <a:gs pos="100000">
                <a:srgbClr val="069DC0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CE4A2AD-5EAF-058C-D02A-097AD20838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7336" y="0"/>
            <a:ext cx="2934663" cy="4916054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6B8195D2-B8C0-EB22-C068-DC69C86829AE}"/>
              </a:ext>
            </a:extLst>
          </p:cNvPr>
          <p:cNvSpPr/>
          <p:nvPr/>
        </p:nvSpPr>
        <p:spPr>
          <a:xfrm>
            <a:off x="1255453" y="3824514"/>
            <a:ext cx="5109091" cy="206210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12800" dirty="0">
                <a:ln w="0"/>
                <a:solidFill>
                  <a:srgbClr val="48151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方正舒体" panose="02010601030101010101" pitchFamily="2" charset="-122"/>
                <a:ea typeface="方正舒体" panose="02010601030101010101" pitchFamily="2" charset="-122"/>
              </a:rPr>
              <a:t>戏韵堂</a:t>
            </a: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2537FDC8-17FF-6BB6-3B27-0E676C3688B7}"/>
              </a:ext>
            </a:extLst>
          </p:cNvPr>
          <p:cNvSpPr/>
          <p:nvPr/>
        </p:nvSpPr>
        <p:spPr>
          <a:xfrm>
            <a:off x="-4230915" y="159657"/>
            <a:ext cx="4056744" cy="1291772"/>
          </a:xfrm>
          <a:prstGeom prst="roundRect">
            <a:avLst/>
          </a:prstGeom>
          <a:solidFill>
            <a:srgbClr val="82EBB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A41F2E54-0082-144E-C259-480F2CDFA8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213932" y="-3824514"/>
            <a:ext cx="4762500" cy="3171825"/>
          </a:xfrm>
          <a:custGeom>
            <a:avLst/>
            <a:gdLst/>
            <a:ahLst/>
            <a:cxnLst/>
            <a:rect l="l" t="t" r="r" b="b"/>
            <a:pathLst>
              <a:path w="4762500" h="3171825">
                <a:moveTo>
                  <a:pt x="3002486" y="1709659"/>
                </a:moveTo>
                <a:cubicBezTo>
                  <a:pt x="2998523" y="1709659"/>
                  <a:pt x="2994256" y="1710269"/>
                  <a:pt x="2989684" y="1711488"/>
                </a:cubicBezTo>
                <a:cubicBezTo>
                  <a:pt x="2957071" y="1718803"/>
                  <a:pt x="2926133" y="1723832"/>
                  <a:pt x="2896873" y="1726575"/>
                </a:cubicBezTo>
                <a:cubicBezTo>
                  <a:pt x="2883157" y="1727795"/>
                  <a:pt x="2873175" y="1731300"/>
                  <a:pt x="2866926" y="1737091"/>
                </a:cubicBezTo>
                <a:cubicBezTo>
                  <a:pt x="2860678" y="1742882"/>
                  <a:pt x="2857553" y="1751798"/>
                  <a:pt x="2857553" y="1763837"/>
                </a:cubicBezTo>
                <a:cubicBezTo>
                  <a:pt x="2857553" y="1775877"/>
                  <a:pt x="2860144" y="1786850"/>
                  <a:pt x="2865326" y="1796756"/>
                </a:cubicBezTo>
                <a:cubicBezTo>
                  <a:pt x="2870507" y="1806662"/>
                  <a:pt x="2880566" y="1811615"/>
                  <a:pt x="2895501" y="1811615"/>
                </a:cubicBezTo>
                <a:cubicBezTo>
                  <a:pt x="2904645" y="1811615"/>
                  <a:pt x="2926667" y="1808491"/>
                  <a:pt x="2961566" y="1802242"/>
                </a:cubicBezTo>
                <a:cubicBezTo>
                  <a:pt x="2996466" y="1795994"/>
                  <a:pt x="3017650" y="1789745"/>
                  <a:pt x="3025117" y="1783497"/>
                </a:cubicBezTo>
                <a:cubicBezTo>
                  <a:pt x="3032585" y="1777248"/>
                  <a:pt x="3036319" y="1768485"/>
                  <a:pt x="3036319" y="1757208"/>
                </a:cubicBezTo>
                <a:cubicBezTo>
                  <a:pt x="3036319" y="1745930"/>
                  <a:pt x="3033804" y="1735186"/>
                  <a:pt x="3028775" y="1724975"/>
                </a:cubicBezTo>
                <a:cubicBezTo>
                  <a:pt x="3023746" y="1714764"/>
                  <a:pt x="3014983" y="1709659"/>
                  <a:pt x="3002486" y="1709659"/>
                </a:cubicBezTo>
                <a:close/>
                <a:moveTo>
                  <a:pt x="1819024" y="1695029"/>
                </a:moveTo>
                <a:cubicBezTo>
                  <a:pt x="1809727" y="1695029"/>
                  <a:pt x="1801040" y="1700210"/>
                  <a:pt x="1792963" y="1710573"/>
                </a:cubicBezTo>
                <a:cubicBezTo>
                  <a:pt x="1784886" y="1720937"/>
                  <a:pt x="1780847" y="1731300"/>
                  <a:pt x="1780847" y="1741663"/>
                </a:cubicBezTo>
                <a:cubicBezTo>
                  <a:pt x="1780847" y="1752026"/>
                  <a:pt x="1785724" y="1760103"/>
                  <a:pt x="1795478" y="1765895"/>
                </a:cubicBezTo>
                <a:cubicBezTo>
                  <a:pt x="1813766" y="1776258"/>
                  <a:pt x="1829311" y="1786164"/>
                  <a:pt x="1842112" y="1795613"/>
                </a:cubicBezTo>
                <a:cubicBezTo>
                  <a:pt x="1854914" y="1805062"/>
                  <a:pt x="1866801" y="1809786"/>
                  <a:pt x="1877774" y="1809786"/>
                </a:cubicBezTo>
                <a:cubicBezTo>
                  <a:pt x="1888747" y="1809786"/>
                  <a:pt x="1897586" y="1804528"/>
                  <a:pt x="1904291" y="1794013"/>
                </a:cubicBezTo>
                <a:cubicBezTo>
                  <a:pt x="1910997" y="1783497"/>
                  <a:pt x="1914350" y="1773819"/>
                  <a:pt x="1914350" y="1764980"/>
                </a:cubicBezTo>
                <a:cubicBezTo>
                  <a:pt x="1914350" y="1759494"/>
                  <a:pt x="1912750" y="1754236"/>
                  <a:pt x="1909549" y="1749207"/>
                </a:cubicBezTo>
                <a:cubicBezTo>
                  <a:pt x="1906349" y="1744178"/>
                  <a:pt x="1898576" y="1736710"/>
                  <a:pt x="1886232" y="1726804"/>
                </a:cubicBezTo>
                <a:cubicBezTo>
                  <a:pt x="1873888" y="1716898"/>
                  <a:pt x="1861924" y="1709126"/>
                  <a:pt x="1850342" y="1703487"/>
                </a:cubicBezTo>
                <a:cubicBezTo>
                  <a:pt x="1838759" y="1697848"/>
                  <a:pt x="1828320" y="1695029"/>
                  <a:pt x="1819024" y="1695029"/>
                </a:cubicBezTo>
                <a:close/>
                <a:moveTo>
                  <a:pt x="2084428" y="1694114"/>
                </a:moveTo>
                <a:lnTo>
                  <a:pt x="2227075" y="1694114"/>
                </a:lnTo>
                <a:cubicBezTo>
                  <a:pt x="2231647" y="1694114"/>
                  <a:pt x="2234466" y="1695410"/>
                  <a:pt x="2235533" y="1698000"/>
                </a:cubicBezTo>
                <a:cubicBezTo>
                  <a:pt x="2236600" y="1700591"/>
                  <a:pt x="2237133" y="1704630"/>
                  <a:pt x="2237133" y="1710116"/>
                </a:cubicBezTo>
                <a:cubicBezTo>
                  <a:pt x="2237133" y="1715603"/>
                  <a:pt x="2236447" y="1719260"/>
                  <a:pt x="2235076" y="1721089"/>
                </a:cubicBezTo>
                <a:cubicBezTo>
                  <a:pt x="2233704" y="1722918"/>
                  <a:pt x="2231037" y="1723832"/>
                  <a:pt x="2227075" y="1723832"/>
                </a:cubicBezTo>
                <a:lnTo>
                  <a:pt x="2084428" y="1723832"/>
                </a:lnTo>
                <a:cubicBezTo>
                  <a:pt x="2080466" y="1723832"/>
                  <a:pt x="2077875" y="1722994"/>
                  <a:pt x="2076656" y="1721318"/>
                </a:cubicBezTo>
                <a:cubicBezTo>
                  <a:pt x="2075437" y="1719641"/>
                  <a:pt x="2074827" y="1715526"/>
                  <a:pt x="2074827" y="1708973"/>
                </a:cubicBezTo>
                <a:cubicBezTo>
                  <a:pt x="2074827" y="1702420"/>
                  <a:pt x="2075513" y="1698305"/>
                  <a:pt x="2076884" y="1696629"/>
                </a:cubicBezTo>
                <a:cubicBezTo>
                  <a:pt x="2078256" y="1694952"/>
                  <a:pt x="2080771" y="1694114"/>
                  <a:pt x="2084428" y="1694114"/>
                </a:cubicBezTo>
                <a:close/>
                <a:moveTo>
                  <a:pt x="3117243" y="1691828"/>
                </a:moveTo>
                <a:lnTo>
                  <a:pt x="3183080" y="1691828"/>
                </a:lnTo>
                <a:cubicBezTo>
                  <a:pt x="3185823" y="1691828"/>
                  <a:pt x="3187576" y="1692133"/>
                  <a:pt x="3188338" y="1692743"/>
                </a:cubicBezTo>
                <a:cubicBezTo>
                  <a:pt x="3189100" y="1693352"/>
                  <a:pt x="3189481" y="1694419"/>
                  <a:pt x="3189481" y="1695943"/>
                </a:cubicBezTo>
                <a:lnTo>
                  <a:pt x="3189481" y="1736634"/>
                </a:lnTo>
                <a:cubicBezTo>
                  <a:pt x="3189481" y="1738767"/>
                  <a:pt x="3189100" y="1740139"/>
                  <a:pt x="3188338" y="1740749"/>
                </a:cubicBezTo>
                <a:cubicBezTo>
                  <a:pt x="3187576" y="1741358"/>
                  <a:pt x="3185823" y="1741663"/>
                  <a:pt x="3183080" y="1741663"/>
                </a:cubicBezTo>
                <a:lnTo>
                  <a:pt x="3117243" y="1741663"/>
                </a:lnTo>
                <a:cubicBezTo>
                  <a:pt x="3114500" y="1741663"/>
                  <a:pt x="3112747" y="1741358"/>
                  <a:pt x="3111985" y="1740749"/>
                </a:cubicBezTo>
                <a:cubicBezTo>
                  <a:pt x="3111223" y="1740139"/>
                  <a:pt x="3110842" y="1738920"/>
                  <a:pt x="3110842" y="1737091"/>
                </a:cubicBezTo>
                <a:lnTo>
                  <a:pt x="3110842" y="1696857"/>
                </a:lnTo>
                <a:cubicBezTo>
                  <a:pt x="3110842" y="1694724"/>
                  <a:pt x="3111223" y="1693352"/>
                  <a:pt x="3111985" y="1692743"/>
                </a:cubicBezTo>
                <a:cubicBezTo>
                  <a:pt x="3112747" y="1692133"/>
                  <a:pt x="3114500" y="1691828"/>
                  <a:pt x="3117243" y="1691828"/>
                </a:cubicBezTo>
                <a:close/>
                <a:moveTo>
                  <a:pt x="2458875" y="1668511"/>
                </a:moveTo>
                <a:cubicBezTo>
                  <a:pt x="2450341" y="1668511"/>
                  <a:pt x="2443711" y="1670187"/>
                  <a:pt x="2438987" y="1673540"/>
                </a:cubicBezTo>
                <a:cubicBezTo>
                  <a:pt x="2434262" y="1676893"/>
                  <a:pt x="2430681" y="1682075"/>
                  <a:pt x="2428243" y="1689085"/>
                </a:cubicBezTo>
                <a:lnTo>
                  <a:pt x="2421385" y="1710573"/>
                </a:lnTo>
                <a:cubicBezTo>
                  <a:pt x="2418641" y="1718193"/>
                  <a:pt x="2415136" y="1727414"/>
                  <a:pt x="2410869" y="1738234"/>
                </a:cubicBezTo>
                <a:cubicBezTo>
                  <a:pt x="2406602" y="1749054"/>
                  <a:pt x="2404468" y="1757970"/>
                  <a:pt x="2404468" y="1764980"/>
                </a:cubicBezTo>
                <a:cubicBezTo>
                  <a:pt x="2404468" y="1776867"/>
                  <a:pt x="2410717" y="1785859"/>
                  <a:pt x="2423213" y="1791955"/>
                </a:cubicBezTo>
                <a:cubicBezTo>
                  <a:pt x="2435710" y="1798051"/>
                  <a:pt x="2446226" y="1801099"/>
                  <a:pt x="2454760" y="1801099"/>
                </a:cubicBezTo>
                <a:cubicBezTo>
                  <a:pt x="2461771" y="1801099"/>
                  <a:pt x="2467867" y="1799042"/>
                  <a:pt x="2473048" y="1794927"/>
                </a:cubicBezTo>
                <a:cubicBezTo>
                  <a:pt x="2478230" y="1790812"/>
                  <a:pt x="2483640" y="1782735"/>
                  <a:pt x="2489279" y="1770695"/>
                </a:cubicBezTo>
                <a:cubicBezTo>
                  <a:pt x="2494917" y="1758656"/>
                  <a:pt x="2499642" y="1745930"/>
                  <a:pt x="2503452" y="1732519"/>
                </a:cubicBezTo>
                <a:cubicBezTo>
                  <a:pt x="2507262" y="1719108"/>
                  <a:pt x="2509167" y="1709202"/>
                  <a:pt x="2509167" y="1702801"/>
                </a:cubicBezTo>
                <a:cubicBezTo>
                  <a:pt x="2509167" y="1690304"/>
                  <a:pt x="2502919" y="1681465"/>
                  <a:pt x="2490422" y="1676283"/>
                </a:cubicBezTo>
                <a:cubicBezTo>
                  <a:pt x="2477925" y="1671102"/>
                  <a:pt x="2467409" y="1668511"/>
                  <a:pt x="2458875" y="1668511"/>
                </a:cubicBezTo>
                <a:close/>
                <a:moveTo>
                  <a:pt x="2540028" y="1657995"/>
                </a:moveTo>
                <a:cubicBezTo>
                  <a:pt x="2531036" y="1657995"/>
                  <a:pt x="2524178" y="1658529"/>
                  <a:pt x="2519454" y="1659596"/>
                </a:cubicBezTo>
                <a:cubicBezTo>
                  <a:pt x="2514730" y="1660662"/>
                  <a:pt x="2512367" y="1662491"/>
                  <a:pt x="2512367" y="1665082"/>
                </a:cubicBezTo>
                <a:cubicBezTo>
                  <a:pt x="2512367" y="1667673"/>
                  <a:pt x="2514425" y="1671940"/>
                  <a:pt x="2518540" y="1677884"/>
                </a:cubicBezTo>
                <a:cubicBezTo>
                  <a:pt x="2522654" y="1683827"/>
                  <a:pt x="2524712" y="1691219"/>
                  <a:pt x="2524712" y="1700058"/>
                </a:cubicBezTo>
                <a:cubicBezTo>
                  <a:pt x="2524712" y="1708897"/>
                  <a:pt x="2522654" y="1720632"/>
                  <a:pt x="2518540" y="1735262"/>
                </a:cubicBezTo>
                <a:cubicBezTo>
                  <a:pt x="2514425" y="1749893"/>
                  <a:pt x="2511148" y="1759570"/>
                  <a:pt x="2508710" y="1764294"/>
                </a:cubicBezTo>
                <a:cubicBezTo>
                  <a:pt x="2506271" y="1769019"/>
                  <a:pt x="2505052" y="1773362"/>
                  <a:pt x="2505052" y="1777325"/>
                </a:cubicBezTo>
                <a:cubicBezTo>
                  <a:pt x="2505052" y="1787993"/>
                  <a:pt x="2506957" y="1796756"/>
                  <a:pt x="2510767" y="1803614"/>
                </a:cubicBezTo>
                <a:cubicBezTo>
                  <a:pt x="2514577" y="1810472"/>
                  <a:pt x="2525931" y="1813901"/>
                  <a:pt x="2544829" y="1813901"/>
                </a:cubicBezTo>
                <a:lnTo>
                  <a:pt x="2694333" y="1813901"/>
                </a:lnTo>
                <a:cubicBezTo>
                  <a:pt x="2711707" y="1813901"/>
                  <a:pt x="2724508" y="1812377"/>
                  <a:pt x="2732738" y="1809329"/>
                </a:cubicBezTo>
                <a:cubicBezTo>
                  <a:pt x="2740967" y="1806281"/>
                  <a:pt x="2747292" y="1801328"/>
                  <a:pt x="2751712" y="1794470"/>
                </a:cubicBezTo>
                <a:cubicBezTo>
                  <a:pt x="2756131" y="1787612"/>
                  <a:pt x="2759636" y="1777629"/>
                  <a:pt x="2762227" y="1764523"/>
                </a:cubicBezTo>
                <a:cubicBezTo>
                  <a:pt x="2764818" y="1751417"/>
                  <a:pt x="2766113" y="1739377"/>
                  <a:pt x="2766113" y="1728404"/>
                </a:cubicBezTo>
                <a:cubicBezTo>
                  <a:pt x="2766113" y="1717431"/>
                  <a:pt x="2763218" y="1709049"/>
                  <a:pt x="2757427" y="1703258"/>
                </a:cubicBezTo>
                <a:cubicBezTo>
                  <a:pt x="2751635" y="1697467"/>
                  <a:pt x="2742491" y="1694571"/>
                  <a:pt x="2729995" y="1694571"/>
                </a:cubicBezTo>
                <a:cubicBezTo>
                  <a:pt x="2717498" y="1694571"/>
                  <a:pt x="2708887" y="1696095"/>
                  <a:pt x="2704163" y="1699143"/>
                </a:cubicBezTo>
                <a:cubicBezTo>
                  <a:pt x="2699439" y="1702191"/>
                  <a:pt x="2695705" y="1709049"/>
                  <a:pt x="2692961" y="1719717"/>
                </a:cubicBezTo>
                <a:cubicBezTo>
                  <a:pt x="2690218" y="1730385"/>
                  <a:pt x="2687018" y="1738005"/>
                  <a:pt x="2683360" y="1742577"/>
                </a:cubicBezTo>
                <a:cubicBezTo>
                  <a:pt x="2679703" y="1747149"/>
                  <a:pt x="2672997" y="1749435"/>
                  <a:pt x="2663243" y="1749435"/>
                </a:cubicBezTo>
                <a:lnTo>
                  <a:pt x="2589177" y="1749435"/>
                </a:lnTo>
                <a:cubicBezTo>
                  <a:pt x="2585519" y="1749435"/>
                  <a:pt x="2583233" y="1748978"/>
                  <a:pt x="2582319" y="1748064"/>
                </a:cubicBezTo>
                <a:cubicBezTo>
                  <a:pt x="2581405" y="1747149"/>
                  <a:pt x="2580947" y="1745168"/>
                  <a:pt x="2580947" y="1742120"/>
                </a:cubicBezTo>
                <a:lnTo>
                  <a:pt x="2580947" y="1691371"/>
                </a:lnTo>
                <a:cubicBezTo>
                  <a:pt x="2580947" y="1687409"/>
                  <a:pt x="2580185" y="1684056"/>
                  <a:pt x="2578661" y="1681313"/>
                </a:cubicBezTo>
                <a:cubicBezTo>
                  <a:pt x="2577137" y="1678569"/>
                  <a:pt x="2575613" y="1674302"/>
                  <a:pt x="2574089" y="1668511"/>
                </a:cubicBezTo>
                <a:cubicBezTo>
                  <a:pt x="2573480" y="1666073"/>
                  <a:pt x="2572261" y="1664168"/>
                  <a:pt x="2570432" y="1662796"/>
                </a:cubicBezTo>
                <a:cubicBezTo>
                  <a:pt x="2568603" y="1661424"/>
                  <a:pt x="2565326" y="1660281"/>
                  <a:pt x="2560602" y="1659367"/>
                </a:cubicBezTo>
                <a:cubicBezTo>
                  <a:pt x="2555878" y="1658453"/>
                  <a:pt x="2549020" y="1657995"/>
                  <a:pt x="2540028" y="1657995"/>
                </a:cubicBezTo>
                <a:close/>
                <a:moveTo>
                  <a:pt x="2759713" y="1652966"/>
                </a:moveTo>
                <a:cubicBezTo>
                  <a:pt x="2750264" y="1652966"/>
                  <a:pt x="2741729" y="1655786"/>
                  <a:pt x="2734109" y="1661424"/>
                </a:cubicBezTo>
                <a:cubicBezTo>
                  <a:pt x="2726489" y="1667063"/>
                  <a:pt x="2722679" y="1671407"/>
                  <a:pt x="2722679" y="1674455"/>
                </a:cubicBezTo>
                <a:cubicBezTo>
                  <a:pt x="2722679" y="1677503"/>
                  <a:pt x="2729004" y="1679408"/>
                  <a:pt x="2741653" y="1680170"/>
                </a:cubicBezTo>
                <a:cubicBezTo>
                  <a:pt x="2754303" y="1680932"/>
                  <a:pt x="2764056" y="1685351"/>
                  <a:pt x="2770914" y="1693428"/>
                </a:cubicBezTo>
                <a:cubicBezTo>
                  <a:pt x="2777772" y="1701506"/>
                  <a:pt x="2781201" y="1713621"/>
                  <a:pt x="2781201" y="1729776"/>
                </a:cubicBezTo>
                <a:cubicBezTo>
                  <a:pt x="2781201" y="1736786"/>
                  <a:pt x="2780667" y="1744254"/>
                  <a:pt x="2779601" y="1752179"/>
                </a:cubicBezTo>
                <a:cubicBezTo>
                  <a:pt x="2778534" y="1760103"/>
                  <a:pt x="2778001" y="1766123"/>
                  <a:pt x="2778001" y="1770238"/>
                </a:cubicBezTo>
                <a:cubicBezTo>
                  <a:pt x="2778001" y="1774353"/>
                  <a:pt x="2778915" y="1777401"/>
                  <a:pt x="2780744" y="1779382"/>
                </a:cubicBezTo>
                <a:cubicBezTo>
                  <a:pt x="2782573" y="1781363"/>
                  <a:pt x="2788135" y="1782354"/>
                  <a:pt x="2797432" y="1782354"/>
                </a:cubicBezTo>
                <a:cubicBezTo>
                  <a:pt x="2806728" y="1782354"/>
                  <a:pt x="2814805" y="1778696"/>
                  <a:pt x="2821663" y="1771381"/>
                </a:cubicBezTo>
                <a:cubicBezTo>
                  <a:pt x="2828521" y="1764066"/>
                  <a:pt x="2831950" y="1755379"/>
                  <a:pt x="2831950" y="1745321"/>
                </a:cubicBezTo>
                <a:cubicBezTo>
                  <a:pt x="2831950" y="1735262"/>
                  <a:pt x="2829969" y="1725509"/>
                  <a:pt x="2826007" y="1716060"/>
                </a:cubicBezTo>
                <a:cubicBezTo>
                  <a:pt x="2822044" y="1706611"/>
                  <a:pt x="2817244" y="1697619"/>
                  <a:pt x="2811605" y="1689085"/>
                </a:cubicBezTo>
                <a:cubicBezTo>
                  <a:pt x="2805966" y="1680551"/>
                  <a:pt x="2800937" y="1673769"/>
                  <a:pt x="2796517" y="1668740"/>
                </a:cubicBezTo>
                <a:cubicBezTo>
                  <a:pt x="2792098" y="1663710"/>
                  <a:pt x="2786535" y="1659824"/>
                  <a:pt x="2779829" y="1657081"/>
                </a:cubicBezTo>
                <a:cubicBezTo>
                  <a:pt x="2773124" y="1654338"/>
                  <a:pt x="2766418" y="1652966"/>
                  <a:pt x="2759713" y="1652966"/>
                </a:cubicBezTo>
                <a:close/>
                <a:moveTo>
                  <a:pt x="2633068" y="1629649"/>
                </a:moveTo>
                <a:cubicBezTo>
                  <a:pt x="2625143" y="1629649"/>
                  <a:pt x="2615847" y="1632392"/>
                  <a:pt x="2605179" y="1637879"/>
                </a:cubicBezTo>
                <a:cubicBezTo>
                  <a:pt x="2594511" y="1643365"/>
                  <a:pt x="2589177" y="1650833"/>
                  <a:pt x="2589177" y="1660281"/>
                </a:cubicBezTo>
                <a:cubicBezTo>
                  <a:pt x="2589177" y="1664549"/>
                  <a:pt x="2590396" y="1669578"/>
                  <a:pt x="2592835" y="1675369"/>
                </a:cubicBezTo>
                <a:cubicBezTo>
                  <a:pt x="2598931" y="1688475"/>
                  <a:pt x="2605179" y="1703563"/>
                  <a:pt x="2611580" y="1720632"/>
                </a:cubicBezTo>
                <a:cubicBezTo>
                  <a:pt x="2614933" y="1729471"/>
                  <a:pt x="2623162" y="1733891"/>
                  <a:pt x="2636269" y="1733891"/>
                </a:cubicBezTo>
                <a:cubicBezTo>
                  <a:pt x="2645717" y="1733891"/>
                  <a:pt x="2655090" y="1731376"/>
                  <a:pt x="2664386" y="1726347"/>
                </a:cubicBezTo>
                <a:cubicBezTo>
                  <a:pt x="2673683" y="1721318"/>
                  <a:pt x="2678331" y="1713317"/>
                  <a:pt x="2678331" y="1702344"/>
                </a:cubicBezTo>
                <a:cubicBezTo>
                  <a:pt x="2678331" y="1694114"/>
                  <a:pt x="2675054" y="1681770"/>
                  <a:pt x="2668501" y="1665311"/>
                </a:cubicBezTo>
                <a:cubicBezTo>
                  <a:pt x="2661948" y="1648851"/>
                  <a:pt x="2656385" y="1638793"/>
                  <a:pt x="2651813" y="1635135"/>
                </a:cubicBezTo>
                <a:cubicBezTo>
                  <a:pt x="2647241" y="1631478"/>
                  <a:pt x="2640993" y="1629649"/>
                  <a:pt x="2633068" y="1629649"/>
                </a:cubicBezTo>
                <a:close/>
                <a:moveTo>
                  <a:pt x="3087068" y="1625991"/>
                </a:moveTo>
                <a:cubicBezTo>
                  <a:pt x="3072133" y="1625991"/>
                  <a:pt x="3060703" y="1626906"/>
                  <a:pt x="3052778" y="1628735"/>
                </a:cubicBezTo>
                <a:cubicBezTo>
                  <a:pt x="3044853" y="1630563"/>
                  <a:pt x="3040891" y="1635135"/>
                  <a:pt x="3040891" y="1642451"/>
                </a:cubicBezTo>
                <a:cubicBezTo>
                  <a:pt x="3040891" y="1659215"/>
                  <a:pt x="3039519" y="1670645"/>
                  <a:pt x="3036776" y="1676741"/>
                </a:cubicBezTo>
                <a:cubicBezTo>
                  <a:pt x="3035557" y="1679179"/>
                  <a:pt x="3034947" y="1682227"/>
                  <a:pt x="3034947" y="1685885"/>
                </a:cubicBezTo>
                <a:lnTo>
                  <a:pt x="3034947" y="1700972"/>
                </a:lnTo>
                <a:cubicBezTo>
                  <a:pt x="3034947" y="1704630"/>
                  <a:pt x="3036014" y="1707983"/>
                  <a:pt x="3038147" y="1711031"/>
                </a:cubicBezTo>
                <a:cubicBezTo>
                  <a:pt x="3046987" y="1723832"/>
                  <a:pt x="3051406" y="1740596"/>
                  <a:pt x="3051406" y="1761323"/>
                </a:cubicBezTo>
                <a:cubicBezTo>
                  <a:pt x="3051406" y="1774429"/>
                  <a:pt x="3048053" y="1783725"/>
                  <a:pt x="3041348" y="1789212"/>
                </a:cubicBezTo>
                <a:cubicBezTo>
                  <a:pt x="3039824" y="1790431"/>
                  <a:pt x="3039062" y="1791803"/>
                  <a:pt x="3039062" y="1793327"/>
                </a:cubicBezTo>
                <a:cubicBezTo>
                  <a:pt x="3039062" y="1796375"/>
                  <a:pt x="3041805" y="1800337"/>
                  <a:pt x="3047291" y="1805214"/>
                </a:cubicBezTo>
                <a:cubicBezTo>
                  <a:pt x="3052778" y="1810091"/>
                  <a:pt x="3066037" y="1812529"/>
                  <a:pt x="3087068" y="1812529"/>
                </a:cubicBezTo>
                <a:lnTo>
                  <a:pt x="3224685" y="1812529"/>
                </a:lnTo>
                <a:cubicBezTo>
                  <a:pt x="3242363" y="1812529"/>
                  <a:pt x="3255241" y="1808567"/>
                  <a:pt x="3263319" y="1800642"/>
                </a:cubicBezTo>
                <a:cubicBezTo>
                  <a:pt x="3271396" y="1792717"/>
                  <a:pt x="3275434" y="1779915"/>
                  <a:pt x="3275434" y="1762237"/>
                </a:cubicBezTo>
                <a:lnTo>
                  <a:pt x="3275434" y="1675369"/>
                </a:lnTo>
                <a:cubicBezTo>
                  <a:pt x="3275434" y="1657995"/>
                  <a:pt x="3271777" y="1645422"/>
                  <a:pt x="3264461" y="1637650"/>
                </a:cubicBezTo>
                <a:cubicBezTo>
                  <a:pt x="3257146" y="1629878"/>
                  <a:pt x="3245259" y="1625991"/>
                  <a:pt x="3228800" y="1625991"/>
                </a:cubicBezTo>
                <a:close/>
                <a:moveTo>
                  <a:pt x="2084428" y="1594445"/>
                </a:moveTo>
                <a:lnTo>
                  <a:pt x="2227075" y="1594445"/>
                </a:lnTo>
                <a:cubicBezTo>
                  <a:pt x="2231342" y="1594445"/>
                  <a:pt x="2234085" y="1595664"/>
                  <a:pt x="2235304" y="1598102"/>
                </a:cubicBezTo>
                <a:cubicBezTo>
                  <a:pt x="2236523" y="1600541"/>
                  <a:pt x="2237133" y="1604503"/>
                  <a:pt x="2237133" y="1609989"/>
                </a:cubicBezTo>
                <a:cubicBezTo>
                  <a:pt x="2237133" y="1615476"/>
                  <a:pt x="2236447" y="1619133"/>
                  <a:pt x="2235076" y="1620962"/>
                </a:cubicBezTo>
                <a:cubicBezTo>
                  <a:pt x="2233704" y="1622791"/>
                  <a:pt x="2231037" y="1623705"/>
                  <a:pt x="2227075" y="1623705"/>
                </a:cubicBezTo>
                <a:lnTo>
                  <a:pt x="2084428" y="1623705"/>
                </a:lnTo>
                <a:cubicBezTo>
                  <a:pt x="2080466" y="1623705"/>
                  <a:pt x="2077875" y="1622791"/>
                  <a:pt x="2076656" y="1620962"/>
                </a:cubicBezTo>
                <a:cubicBezTo>
                  <a:pt x="2075437" y="1619133"/>
                  <a:pt x="2074827" y="1615171"/>
                  <a:pt x="2074827" y="1609075"/>
                </a:cubicBezTo>
                <a:cubicBezTo>
                  <a:pt x="2074827" y="1602979"/>
                  <a:pt x="2075513" y="1599017"/>
                  <a:pt x="2076884" y="1597188"/>
                </a:cubicBezTo>
                <a:cubicBezTo>
                  <a:pt x="2078256" y="1595359"/>
                  <a:pt x="2080771" y="1594445"/>
                  <a:pt x="2084428" y="1594445"/>
                </a:cubicBezTo>
                <a:close/>
                <a:moveTo>
                  <a:pt x="1778104" y="1561069"/>
                </a:moveTo>
                <a:cubicBezTo>
                  <a:pt x="1766827" y="1561069"/>
                  <a:pt x="1759207" y="1562593"/>
                  <a:pt x="1755244" y="1565641"/>
                </a:cubicBezTo>
                <a:cubicBezTo>
                  <a:pt x="1751282" y="1568689"/>
                  <a:pt x="1749301" y="1574785"/>
                  <a:pt x="1749301" y="1583929"/>
                </a:cubicBezTo>
                <a:lnTo>
                  <a:pt x="1749301" y="1652509"/>
                </a:lnTo>
                <a:cubicBezTo>
                  <a:pt x="1749301" y="1664701"/>
                  <a:pt x="1748462" y="1674074"/>
                  <a:pt x="1746786" y="1680627"/>
                </a:cubicBezTo>
                <a:cubicBezTo>
                  <a:pt x="1745110" y="1687180"/>
                  <a:pt x="1740233" y="1693962"/>
                  <a:pt x="1732156" y="1700972"/>
                </a:cubicBezTo>
                <a:cubicBezTo>
                  <a:pt x="1724078" y="1707983"/>
                  <a:pt x="1715087" y="1713393"/>
                  <a:pt x="1705181" y="1717203"/>
                </a:cubicBezTo>
                <a:cubicBezTo>
                  <a:pt x="1695275" y="1721013"/>
                  <a:pt x="1686969" y="1723375"/>
                  <a:pt x="1680263" y="1724289"/>
                </a:cubicBezTo>
                <a:cubicBezTo>
                  <a:pt x="1664109" y="1726728"/>
                  <a:pt x="1651688" y="1731986"/>
                  <a:pt x="1643002" y="1740063"/>
                </a:cubicBezTo>
                <a:cubicBezTo>
                  <a:pt x="1634315" y="1748140"/>
                  <a:pt x="1629971" y="1757741"/>
                  <a:pt x="1629971" y="1768866"/>
                </a:cubicBezTo>
                <a:cubicBezTo>
                  <a:pt x="1629971" y="1779992"/>
                  <a:pt x="1634010" y="1790355"/>
                  <a:pt x="1642087" y="1799956"/>
                </a:cubicBezTo>
                <a:cubicBezTo>
                  <a:pt x="1650164" y="1809557"/>
                  <a:pt x="1659537" y="1814358"/>
                  <a:pt x="1670205" y="1814358"/>
                </a:cubicBezTo>
                <a:cubicBezTo>
                  <a:pt x="1680873" y="1814358"/>
                  <a:pt x="1691998" y="1811920"/>
                  <a:pt x="1703581" y="1807043"/>
                </a:cubicBezTo>
                <a:cubicBezTo>
                  <a:pt x="1715163" y="1802166"/>
                  <a:pt x="1726974" y="1795841"/>
                  <a:pt x="1739014" y="1788069"/>
                </a:cubicBezTo>
                <a:cubicBezTo>
                  <a:pt x="1751053" y="1780296"/>
                  <a:pt x="1758749" y="1774429"/>
                  <a:pt x="1762102" y="1770467"/>
                </a:cubicBezTo>
                <a:cubicBezTo>
                  <a:pt x="1765455" y="1766504"/>
                  <a:pt x="1767131" y="1762542"/>
                  <a:pt x="1767131" y="1758579"/>
                </a:cubicBezTo>
                <a:cubicBezTo>
                  <a:pt x="1767131" y="1754617"/>
                  <a:pt x="1766674" y="1749893"/>
                  <a:pt x="1765760" y="1744406"/>
                </a:cubicBezTo>
                <a:cubicBezTo>
                  <a:pt x="1764236" y="1735567"/>
                  <a:pt x="1766827" y="1724899"/>
                  <a:pt x="1773532" y="1712402"/>
                </a:cubicBezTo>
                <a:cubicBezTo>
                  <a:pt x="1780238" y="1699905"/>
                  <a:pt x="1788620" y="1690761"/>
                  <a:pt x="1798678" y="1684970"/>
                </a:cubicBezTo>
                <a:cubicBezTo>
                  <a:pt x="1804469" y="1681922"/>
                  <a:pt x="1807365" y="1677960"/>
                  <a:pt x="1807365" y="1673083"/>
                </a:cubicBezTo>
                <a:lnTo>
                  <a:pt x="1807365" y="1583929"/>
                </a:lnTo>
                <a:cubicBezTo>
                  <a:pt x="1807365" y="1574175"/>
                  <a:pt x="1805308" y="1567927"/>
                  <a:pt x="1801193" y="1565184"/>
                </a:cubicBezTo>
                <a:cubicBezTo>
                  <a:pt x="1797078" y="1562441"/>
                  <a:pt x="1789382" y="1561069"/>
                  <a:pt x="1778104" y="1561069"/>
                </a:cubicBezTo>
                <a:close/>
                <a:moveTo>
                  <a:pt x="2543457" y="1541409"/>
                </a:moveTo>
                <a:lnTo>
                  <a:pt x="2690675" y="1541409"/>
                </a:lnTo>
                <a:cubicBezTo>
                  <a:pt x="2693114" y="1541409"/>
                  <a:pt x="2694485" y="1541790"/>
                  <a:pt x="2694790" y="1542552"/>
                </a:cubicBezTo>
                <a:cubicBezTo>
                  <a:pt x="2695095" y="1543314"/>
                  <a:pt x="2695247" y="1544610"/>
                  <a:pt x="2695247" y="1546439"/>
                </a:cubicBezTo>
                <a:lnTo>
                  <a:pt x="2695247" y="1588044"/>
                </a:lnTo>
                <a:cubicBezTo>
                  <a:pt x="2695247" y="1590177"/>
                  <a:pt x="2695019" y="1591549"/>
                  <a:pt x="2694562" y="1592159"/>
                </a:cubicBezTo>
                <a:cubicBezTo>
                  <a:pt x="2694105" y="1592768"/>
                  <a:pt x="2692809" y="1593073"/>
                  <a:pt x="2690675" y="1593073"/>
                </a:cubicBezTo>
                <a:lnTo>
                  <a:pt x="2543457" y="1593073"/>
                </a:lnTo>
                <a:cubicBezTo>
                  <a:pt x="2540714" y="1593073"/>
                  <a:pt x="2539342" y="1591397"/>
                  <a:pt x="2539342" y="1588044"/>
                </a:cubicBezTo>
                <a:lnTo>
                  <a:pt x="2539342" y="1546439"/>
                </a:lnTo>
                <a:cubicBezTo>
                  <a:pt x="2539342" y="1543086"/>
                  <a:pt x="2540714" y="1541409"/>
                  <a:pt x="2543457" y="1541409"/>
                </a:cubicBezTo>
                <a:close/>
                <a:moveTo>
                  <a:pt x="2084428" y="1494318"/>
                </a:moveTo>
                <a:lnTo>
                  <a:pt x="2227075" y="1494318"/>
                </a:lnTo>
                <a:cubicBezTo>
                  <a:pt x="2230732" y="1494318"/>
                  <a:pt x="2233323" y="1495232"/>
                  <a:pt x="2234847" y="1497061"/>
                </a:cubicBezTo>
                <a:cubicBezTo>
                  <a:pt x="2236371" y="1498890"/>
                  <a:pt x="2237133" y="1502547"/>
                  <a:pt x="2237133" y="1508034"/>
                </a:cubicBezTo>
                <a:cubicBezTo>
                  <a:pt x="2237133" y="1513520"/>
                  <a:pt x="2236523" y="1517559"/>
                  <a:pt x="2235304" y="1520150"/>
                </a:cubicBezTo>
                <a:cubicBezTo>
                  <a:pt x="2234085" y="1522741"/>
                  <a:pt x="2231342" y="1524036"/>
                  <a:pt x="2227075" y="1524036"/>
                </a:cubicBezTo>
                <a:lnTo>
                  <a:pt x="2084428" y="1524036"/>
                </a:lnTo>
                <a:cubicBezTo>
                  <a:pt x="2080466" y="1524036"/>
                  <a:pt x="2077875" y="1523121"/>
                  <a:pt x="2076656" y="1521293"/>
                </a:cubicBezTo>
                <a:cubicBezTo>
                  <a:pt x="2075437" y="1519464"/>
                  <a:pt x="2074827" y="1515349"/>
                  <a:pt x="2074827" y="1508948"/>
                </a:cubicBezTo>
                <a:cubicBezTo>
                  <a:pt x="2074827" y="1502547"/>
                  <a:pt x="2075513" y="1498509"/>
                  <a:pt x="2076884" y="1496832"/>
                </a:cubicBezTo>
                <a:cubicBezTo>
                  <a:pt x="2078256" y="1495156"/>
                  <a:pt x="2080771" y="1494318"/>
                  <a:pt x="2084428" y="1494318"/>
                </a:cubicBezTo>
                <a:close/>
                <a:moveTo>
                  <a:pt x="1528473" y="1410193"/>
                </a:moveTo>
                <a:cubicBezTo>
                  <a:pt x="1512623" y="1410193"/>
                  <a:pt x="1502260" y="1412708"/>
                  <a:pt x="1497383" y="1417737"/>
                </a:cubicBezTo>
                <a:cubicBezTo>
                  <a:pt x="1492507" y="1422766"/>
                  <a:pt x="1490068" y="1432748"/>
                  <a:pt x="1490068" y="1447683"/>
                </a:cubicBezTo>
                <a:cubicBezTo>
                  <a:pt x="1490068" y="1462619"/>
                  <a:pt x="1492430" y="1472601"/>
                  <a:pt x="1497155" y="1477630"/>
                </a:cubicBezTo>
                <a:cubicBezTo>
                  <a:pt x="1501879" y="1482659"/>
                  <a:pt x="1512319" y="1485174"/>
                  <a:pt x="1528473" y="1485174"/>
                </a:cubicBezTo>
                <a:cubicBezTo>
                  <a:pt x="1530302" y="1485174"/>
                  <a:pt x="1531216" y="1486393"/>
                  <a:pt x="1531216" y="1488832"/>
                </a:cubicBezTo>
                <a:lnTo>
                  <a:pt x="1531216" y="1656624"/>
                </a:lnTo>
                <a:cubicBezTo>
                  <a:pt x="1531216" y="1659367"/>
                  <a:pt x="1530683" y="1661196"/>
                  <a:pt x="1529616" y="1662110"/>
                </a:cubicBezTo>
                <a:cubicBezTo>
                  <a:pt x="1528549" y="1663025"/>
                  <a:pt x="1526035" y="1663787"/>
                  <a:pt x="1522072" y="1664396"/>
                </a:cubicBezTo>
                <a:cubicBezTo>
                  <a:pt x="1508356" y="1665615"/>
                  <a:pt x="1498679" y="1669349"/>
                  <a:pt x="1493040" y="1675598"/>
                </a:cubicBezTo>
                <a:cubicBezTo>
                  <a:pt x="1487401" y="1681846"/>
                  <a:pt x="1484582" y="1691904"/>
                  <a:pt x="1484582" y="1705773"/>
                </a:cubicBezTo>
                <a:cubicBezTo>
                  <a:pt x="1484582" y="1719641"/>
                  <a:pt x="1487401" y="1729547"/>
                  <a:pt x="1493040" y="1735491"/>
                </a:cubicBezTo>
                <a:cubicBezTo>
                  <a:pt x="1498679" y="1741434"/>
                  <a:pt x="1507670" y="1744406"/>
                  <a:pt x="1520015" y="1744406"/>
                </a:cubicBezTo>
                <a:cubicBezTo>
                  <a:pt x="1532359" y="1744406"/>
                  <a:pt x="1555905" y="1740444"/>
                  <a:pt x="1590652" y="1732519"/>
                </a:cubicBezTo>
                <a:cubicBezTo>
                  <a:pt x="1625399" y="1724594"/>
                  <a:pt x="1646964" y="1717889"/>
                  <a:pt x="1655346" y="1712402"/>
                </a:cubicBezTo>
                <a:cubicBezTo>
                  <a:pt x="1663728" y="1706916"/>
                  <a:pt x="1667919" y="1699524"/>
                  <a:pt x="1667919" y="1690228"/>
                </a:cubicBezTo>
                <a:cubicBezTo>
                  <a:pt x="1667919" y="1680932"/>
                  <a:pt x="1665709" y="1670416"/>
                  <a:pt x="1661290" y="1658681"/>
                </a:cubicBezTo>
                <a:cubicBezTo>
                  <a:pt x="1656870" y="1646946"/>
                  <a:pt x="1648717" y="1641079"/>
                  <a:pt x="1636829" y="1641079"/>
                </a:cubicBezTo>
                <a:cubicBezTo>
                  <a:pt x="1631953" y="1641079"/>
                  <a:pt x="1627304" y="1641689"/>
                  <a:pt x="1622885" y="1642908"/>
                </a:cubicBezTo>
                <a:cubicBezTo>
                  <a:pt x="1618465" y="1644127"/>
                  <a:pt x="1615646" y="1644737"/>
                  <a:pt x="1614427" y="1644737"/>
                </a:cubicBezTo>
                <a:cubicBezTo>
                  <a:pt x="1613207" y="1644737"/>
                  <a:pt x="1612598" y="1643365"/>
                  <a:pt x="1612598" y="1640622"/>
                </a:cubicBezTo>
                <a:lnTo>
                  <a:pt x="1612598" y="1488374"/>
                </a:lnTo>
                <a:cubicBezTo>
                  <a:pt x="1612598" y="1486241"/>
                  <a:pt x="1613817" y="1485174"/>
                  <a:pt x="1616255" y="1485174"/>
                </a:cubicBezTo>
                <a:lnTo>
                  <a:pt x="1631800" y="1485174"/>
                </a:lnTo>
                <a:cubicBezTo>
                  <a:pt x="1641859" y="1485174"/>
                  <a:pt x="1646888" y="1483955"/>
                  <a:pt x="1646888" y="1481516"/>
                </a:cubicBezTo>
                <a:cubicBezTo>
                  <a:pt x="1646888" y="1479078"/>
                  <a:pt x="1645364" y="1475877"/>
                  <a:pt x="1642316" y="1471915"/>
                </a:cubicBezTo>
                <a:cubicBezTo>
                  <a:pt x="1639268" y="1467953"/>
                  <a:pt x="1637134" y="1462695"/>
                  <a:pt x="1635915" y="1456142"/>
                </a:cubicBezTo>
                <a:cubicBezTo>
                  <a:pt x="1634696" y="1449589"/>
                  <a:pt x="1634086" y="1441587"/>
                  <a:pt x="1634086" y="1432139"/>
                </a:cubicBezTo>
                <a:cubicBezTo>
                  <a:pt x="1634086" y="1422690"/>
                  <a:pt x="1633477" y="1416670"/>
                  <a:pt x="1632257" y="1414079"/>
                </a:cubicBezTo>
                <a:cubicBezTo>
                  <a:pt x="1631038" y="1411488"/>
                  <a:pt x="1627076" y="1410193"/>
                  <a:pt x="1620370" y="1410193"/>
                </a:cubicBezTo>
                <a:close/>
                <a:moveTo>
                  <a:pt x="2061111" y="1408364"/>
                </a:moveTo>
                <a:cubicBezTo>
                  <a:pt x="2030936" y="1408364"/>
                  <a:pt x="2010362" y="1413317"/>
                  <a:pt x="1999389" y="1423223"/>
                </a:cubicBezTo>
                <a:cubicBezTo>
                  <a:pt x="1988416" y="1433129"/>
                  <a:pt x="1982930" y="1451798"/>
                  <a:pt x="1982930" y="1479230"/>
                </a:cubicBezTo>
                <a:lnTo>
                  <a:pt x="1982930" y="1740291"/>
                </a:lnTo>
                <a:cubicBezTo>
                  <a:pt x="1982930" y="1767723"/>
                  <a:pt x="1988416" y="1786392"/>
                  <a:pt x="1999389" y="1796298"/>
                </a:cubicBezTo>
                <a:cubicBezTo>
                  <a:pt x="2010362" y="1806204"/>
                  <a:pt x="2030936" y="1811157"/>
                  <a:pt x="2061111" y="1811157"/>
                </a:cubicBezTo>
                <a:lnTo>
                  <a:pt x="2252678" y="1811157"/>
                </a:lnTo>
                <a:cubicBezTo>
                  <a:pt x="2282853" y="1811157"/>
                  <a:pt x="2303427" y="1806204"/>
                  <a:pt x="2314400" y="1796298"/>
                </a:cubicBezTo>
                <a:cubicBezTo>
                  <a:pt x="2325373" y="1786392"/>
                  <a:pt x="2330859" y="1767723"/>
                  <a:pt x="2330859" y="1740291"/>
                </a:cubicBezTo>
                <a:lnTo>
                  <a:pt x="2330859" y="1479230"/>
                </a:lnTo>
                <a:cubicBezTo>
                  <a:pt x="2330859" y="1451798"/>
                  <a:pt x="2325373" y="1433129"/>
                  <a:pt x="2314400" y="1423223"/>
                </a:cubicBezTo>
                <a:cubicBezTo>
                  <a:pt x="2303427" y="1413317"/>
                  <a:pt x="2282853" y="1408364"/>
                  <a:pt x="2252678" y="1408364"/>
                </a:cubicBezTo>
                <a:close/>
                <a:moveTo>
                  <a:pt x="1687579" y="1394648"/>
                </a:moveTo>
                <a:cubicBezTo>
                  <a:pt x="1671424" y="1394648"/>
                  <a:pt x="1660985" y="1397087"/>
                  <a:pt x="1656260" y="1401963"/>
                </a:cubicBezTo>
                <a:cubicBezTo>
                  <a:pt x="1651536" y="1406840"/>
                  <a:pt x="1649174" y="1416822"/>
                  <a:pt x="1649174" y="1431910"/>
                </a:cubicBezTo>
                <a:cubicBezTo>
                  <a:pt x="1649174" y="1446998"/>
                  <a:pt x="1651536" y="1457056"/>
                  <a:pt x="1656260" y="1462085"/>
                </a:cubicBezTo>
                <a:cubicBezTo>
                  <a:pt x="1660985" y="1467114"/>
                  <a:pt x="1671424" y="1469629"/>
                  <a:pt x="1687579" y="1469629"/>
                </a:cubicBezTo>
                <a:lnTo>
                  <a:pt x="1722783" y="1469629"/>
                </a:lnTo>
                <a:cubicBezTo>
                  <a:pt x="1725526" y="1469629"/>
                  <a:pt x="1726898" y="1471001"/>
                  <a:pt x="1726898" y="1473744"/>
                </a:cubicBezTo>
                <a:cubicBezTo>
                  <a:pt x="1726898" y="1483802"/>
                  <a:pt x="1724307" y="1488832"/>
                  <a:pt x="1719125" y="1488832"/>
                </a:cubicBezTo>
                <a:lnTo>
                  <a:pt x="1709981" y="1488832"/>
                </a:lnTo>
                <a:cubicBezTo>
                  <a:pt x="1688341" y="1488832"/>
                  <a:pt x="1673786" y="1492794"/>
                  <a:pt x="1666319" y="1500719"/>
                </a:cubicBezTo>
                <a:cubicBezTo>
                  <a:pt x="1658851" y="1508643"/>
                  <a:pt x="1655117" y="1524950"/>
                  <a:pt x="1655117" y="1549639"/>
                </a:cubicBezTo>
                <a:lnTo>
                  <a:pt x="1655117" y="1621877"/>
                </a:lnTo>
                <a:cubicBezTo>
                  <a:pt x="1655117" y="1625534"/>
                  <a:pt x="1656032" y="1627973"/>
                  <a:pt x="1657861" y="1629192"/>
                </a:cubicBezTo>
                <a:cubicBezTo>
                  <a:pt x="1667005" y="1635288"/>
                  <a:pt x="1673558" y="1644660"/>
                  <a:pt x="1677520" y="1657310"/>
                </a:cubicBezTo>
                <a:cubicBezTo>
                  <a:pt x="1681483" y="1669959"/>
                  <a:pt x="1683616" y="1681922"/>
                  <a:pt x="1683921" y="1693200"/>
                </a:cubicBezTo>
                <a:cubicBezTo>
                  <a:pt x="1684226" y="1701125"/>
                  <a:pt x="1686436" y="1705087"/>
                  <a:pt x="1690550" y="1705087"/>
                </a:cubicBezTo>
                <a:cubicBezTo>
                  <a:pt x="1694665" y="1705087"/>
                  <a:pt x="1700380" y="1703182"/>
                  <a:pt x="1707695" y="1699372"/>
                </a:cubicBezTo>
                <a:cubicBezTo>
                  <a:pt x="1715011" y="1695562"/>
                  <a:pt x="1720802" y="1691142"/>
                  <a:pt x="1725069" y="1686113"/>
                </a:cubicBezTo>
                <a:cubicBezTo>
                  <a:pt x="1729336" y="1681084"/>
                  <a:pt x="1731470" y="1672473"/>
                  <a:pt x="1731470" y="1660281"/>
                </a:cubicBezTo>
                <a:lnTo>
                  <a:pt x="1731470" y="1562898"/>
                </a:lnTo>
                <a:cubicBezTo>
                  <a:pt x="1731470" y="1557716"/>
                  <a:pt x="1732156" y="1554440"/>
                  <a:pt x="1733527" y="1553068"/>
                </a:cubicBezTo>
                <a:cubicBezTo>
                  <a:pt x="1734899" y="1551696"/>
                  <a:pt x="1738175" y="1551011"/>
                  <a:pt x="1743357" y="1551011"/>
                </a:cubicBezTo>
                <a:lnTo>
                  <a:pt x="1811480" y="1551011"/>
                </a:lnTo>
                <a:cubicBezTo>
                  <a:pt x="1817576" y="1551011"/>
                  <a:pt x="1821233" y="1551849"/>
                  <a:pt x="1822453" y="1553525"/>
                </a:cubicBezTo>
                <a:cubicBezTo>
                  <a:pt x="1823672" y="1555202"/>
                  <a:pt x="1824281" y="1558326"/>
                  <a:pt x="1824281" y="1562898"/>
                </a:cubicBezTo>
                <a:lnTo>
                  <a:pt x="1824281" y="1667139"/>
                </a:lnTo>
                <a:cubicBezTo>
                  <a:pt x="1824281" y="1671711"/>
                  <a:pt x="1824739" y="1674836"/>
                  <a:pt x="1825653" y="1676512"/>
                </a:cubicBezTo>
                <a:cubicBezTo>
                  <a:pt x="1826567" y="1678188"/>
                  <a:pt x="1830225" y="1680093"/>
                  <a:pt x="1836626" y="1682227"/>
                </a:cubicBezTo>
                <a:cubicBezTo>
                  <a:pt x="1852475" y="1687104"/>
                  <a:pt x="1866191" y="1693657"/>
                  <a:pt x="1877774" y="1701887"/>
                </a:cubicBezTo>
                <a:cubicBezTo>
                  <a:pt x="1884784" y="1706763"/>
                  <a:pt x="1890347" y="1709202"/>
                  <a:pt x="1894462" y="1709202"/>
                </a:cubicBezTo>
                <a:cubicBezTo>
                  <a:pt x="1898576" y="1709202"/>
                  <a:pt x="1900634" y="1702801"/>
                  <a:pt x="1900634" y="1689999"/>
                </a:cubicBezTo>
                <a:lnTo>
                  <a:pt x="1900634" y="1549639"/>
                </a:lnTo>
                <a:cubicBezTo>
                  <a:pt x="1900634" y="1523121"/>
                  <a:pt x="1896748" y="1506357"/>
                  <a:pt x="1888975" y="1499347"/>
                </a:cubicBezTo>
                <a:cubicBezTo>
                  <a:pt x="1881203" y="1492337"/>
                  <a:pt x="1866801" y="1488832"/>
                  <a:pt x="1845770" y="1488832"/>
                </a:cubicBezTo>
                <a:lnTo>
                  <a:pt x="1813766" y="1488832"/>
                </a:lnTo>
                <a:cubicBezTo>
                  <a:pt x="1811327" y="1488832"/>
                  <a:pt x="1810108" y="1487460"/>
                  <a:pt x="1810108" y="1484717"/>
                </a:cubicBezTo>
                <a:lnTo>
                  <a:pt x="1811023" y="1477859"/>
                </a:lnTo>
                <a:cubicBezTo>
                  <a:pt x="1811632" y="1472372"/>
                  <a:pt x="1813309" y="1469629"/>
                  <a:pt x="1816052" y="1469629"/>
                </a:cubicBezTo>
                <a:lnTo>
                  <a:pt x="1873202" y="1469629"/>
                </a:lnTo>
                <a:cubicBezTo>
                  <a:pt x="1889356" y="1469629"/>
                  <a:pt x="1899872" y="1467191"/>
                  <a:pt x="1904749" y="1462314"/>
                </a:cubicBezTo>
                <a:cubicBezTo>
                  <a:pt x="1909625" y="1457437"/>
                  <a:pt x="1912064" y="1447226"/>
                  <a:pt x="1912064" y="1431681"/>
                </a:cubicBezTo>
                <a:cubicBezTo>
                  <a:pt x="1912064" y="1416137"/>
                  <a:pt x="1909625" y="1406078"/>
                  <a:pt x="1904749" y="1401506"/>
                </a:cubicBezTo>
                <a:cubicBezTo>
                  <a:pt x="1899872" y="1396934"/>
                  <a:pt x="1889356" y="1394648"/>
                  <a:pt x="1873202" y="1394648"/>
                </a:cubicBezTo>
                <a:close/>
                <a:moveTo>
                  <a:pt x="2537513" y="1387333"/>
                </a:moveTo>
                <a:cubicBezTo>
                  <a:pt x="2525626" y="1387333"/>
                  <a:pt x="2515034" y="1391296"/>
                  <a:pt x="2505738" y="1399220"/>
                </a:cubicBezTo>
                <a:cubicBezTo>
                  <a:pt x="2496442" y="1407145"/>
                  <a:pt x="2491793" y="1415984"/>
                  <a:pt x="2491793" y="1425738"/>
                </a:cubicBezTo>
                <a:cubicBezTo>
                  <a:pt x="2491793" y="1429395"/>
                  <a:pt x="2492327" y="1432367"/>
                  <a:pt x="2493394" y="1434653"/>
                </a:cubicBezTo>
                <a:cubicBezTo>
                  <a:pt x="2494460" y="1436939"/>
                  <a:pt x="2498804" y="1444026"/>
                  <a:pt x="2506424" y="1455913"/>
                </a:cubicBezTo>
                <a:cubicBezTo>
                  <a:pt x="2514044" y="1467800"/>
                  <a:pt x="2519530" y="1476944"/>
                  <a:pt x="2522883" y="1483345"/>
                </a:cubicBezTo>
                <a:cubicBezTo>
                  <a:pt x="2528065" y="1492794"/>
                  <a:pt x="2535989" y="1497518"/>
                  <a:pt x="2546657" y="1497518"/>
                </a:cubicBezTo>
                <a:cubicBezTo>
                  <a:pt x="2557325" y="1497518"/>
                  <a:pt x="2568298" y="1493403"/>
                  <a:pt x="2579576" y="1485174"/>
                </a:cubicBezTo>
                <a:cubicBezTo>
                  <a:pt x="2590853" y="1476944"/>
                  <a:pt x="2596492" y="1467343"/>
                  <a:pt x="2596492" y="1456370"/>
                </a:cubicBezTo>
                <a:cubicBezTo>
                  <a:pt x="2596492" y="1451189"/>
                  <a:pt x="2594968" y="1445093"/>
                  <a:pt x="2591920" y="1438082"/>
                </a:cubicBezTo>
                <a:cubicBezTo>
                  <a:pt x="2588872" y="1431072"/>
                  <a:pt x="2584605" y="1423452"/>
                  <a:pt x="2579119" y="1415222"/>
                </a:cubicBezTo>
                <a:cubicBezTo>
                  <a:pt x="2573632" y="1406993"/>
                  <a:pt x="2569060" y="1401125"/>
                  <a:pt x="2565403" y="1397620"/>
                </a:cubicBezTo>
                <a:cubicBezTo>
                  <a:pt x="2561745" y="1394115"/>
                  <a:pt x="2557478" y="1391524"/>
                  <a:pt x="2552601" y="1389848"/>
                </a:cubicBezTo>
                <a:cubicBezTo>
                  <a:pt x="2547724" y="1388171"/>
                  <a:pt x="2542695" y="1387333"/>
                  <a:pt x="2537513" y="1387333"/>
                </a:cubicBezTo>
                <a:close/>
                <a:moveTo>
                  <a:pt x="2953108" y="1386419"/>
                </a:moveTo>
                <a:cubicBezTo>
                  <a:pt x="2944879" y="1386419"/>
                  <a:pt x="2938021" y="1388552"/>
                  <a:pt x="2932534" y="1392819"/>
                </a:cubicBezTo>
                <a:cubicBezTo>
                  <a:pt x="2927048" y="1397087"/>
                  <a:pt x="2921181" y="1404554"/>
                  <a:pt x="2914932" y="1415222"/>
                </a:cubicBezTo>
                <a:cubicBezTo>
                  <a:pt x="2908684" y="1425890"/>
                  <a:pt x="2900683" y="1440292"/>
                  <a:pt x="2890929" y="1458428"/>
                </a:cubicBezTo>
                <a:cubicBezTo>
                  <a:pt x="2881175" y="1476563"/>
                  <a:pt x="2873175" y="1492184"/>
                  <a:pt x="2866926" y="1505291"/>
                </a:cubicBezTo>
                <a:cubicBezTo>
                  <a:pt x="2860678" y="1518397"/>
                  <a:pt x="2857553" y="1530437"/>
                  <a:pt x="2857553" y="1541409"/>
                </a:cubicBezTo>
                <a:cubicBezTo>
                  <a:pt x="2857553" y="1552382"/>
                  <a:pt x="2860754" y="1561602"/>
                  <a:pt x="2867155" y="1569070"/>
                </a:cubicBezTo>
                <a:cubicBezTo>
                  <a:pt x="2873555" y="1576538"/>
                  <a:pt x="2881480" y="1580653"/>
                  <a:pt x="2890929" y="1581414"/>
                </a:cubicBezTo>
                <a:cubicBezTo>
                  <a:pt x="2900378" y="1582176"/>
                  <a:pt x="2905102" y="1583624"/>
                  <a:pt x="2905102" y="1585758"/>
                </a:cubicBezTo>
                <a:cubicBezTo>
                  <a:pt x="2905102" y="1586367"/>
                  <a:pt x="2904797" y="1587282"/>
                  <a:pt x="2904188" y="1588501"/>
                </a:cubicBezTo>
                <a:cubicBezTo>
                  <a:pt x="2895653" y="1599169"/>
                  <a:pt x="2885824" y="1612428"/>
                  <a:pt x="2874699" y="1628277"/>
                </a:cubicBezTo>
                <a:cubicBezTo>
                  <a:pt x="2863573" y="1644127"/>
                  <a:pt x="2858011" y="1657691"/>
                  <a:pt x="2858011" y="1668968"/>
                </a:cubicBezTo>
                <a:cubicBezTo>
                  <a:pt x="2858011" y="1686951"/>
                  <a:pt x="2871574" y="1695943"/>
                  <a:pt x="2898701" y="1695943"/>
                </a:cubicBezTo>
                <a:cubicBezTo>
                  <a:pt x="2909979" y="1695943"/>
                  <a:pt x="2928267" y="1694495"/>
                  <a:pt x="2953565" y="1691600"/>
                </a:cubicBezTo>
                <a:cubicBezTo>
                  <a:pt x="2978864" y="1688704"/>
                  <a:pt x="2995857" y="1685885"/>
                  <a:pt x="3004543" y="1683141"/>
                </a:cubicBezTo>
                <a:cubicBezTo>
                  <a:pt x="3013230" y="1680398"/>
                  <a:pt x="3019021" y="1676283"/>
                  <a:pt x="3021917" y="1670797"/>
                </a:cubicBezTo>
                <a:cubicBezTo>
                  <a:pt x="3024812" y="1665311"/>
                  <a:pt x="3026260" y="1656167"/>
                  <a:pt x="3026260" y="1643365"/>
                </a:cubicBezTo>
                <a:cubicBezTo>
                  <a:pt x="3026260" y="1630563"/>
                  <a:pt x="3024889" y="1621724"/>
                  <a:pt x="3022145" y="1616847"/>
                </a:cubicBezTo>
                <a:cubicBezTo>
                  <a:pt x="3019402" y="1611971"/>
                  <a:pt x="3014678" y="1609532"/>
                  <a:pt x="3007972" y="1609532"/>
                </a:cubicBezTo>
                <a:cubicBezTo>
                  <a:pt x="3001267" y="1609532"/>
                  <a:pt x="2997228" y="1609380"/>
                  <a:pt x="2995857" y="1609075"/>
                </a:cubicBezTo>
                <a:cubicBezTo>
                  <a:pt x="2994485" y="1608770"/>
                  <a:pt x="2993799" y="1607856"/>
                  <a:pt x="2993799" y="1606332"/>
                </a:cubicBezTo>
                <a:cubicBezTo>
                  <a:pt x="2993799" y="1604808"/>
                  <a:pt x="2995018" y="1602674"/>
                  <a:pt x="2997457" y="1599931"/>
                </a:cubicBezTo>
                <a:cubicBezTo>
                  <a:pt x="3019097" y="1573413"/>
                  <a:pt x="3032051" y="1556421"/>
                  <a:pt x="3036319" y="1548953"/>
                </a:cubicBezTo>
                <a:cubicBezTo>
                  <a:pt x="3040586" y="1541486"/>
                  <a:pt x="3042719" y="1534704"/>
                  <a:pt x="3042719" y="1528608"/>
                </a:cubicBezTo>
                <a:cubicBezTo>
                  <a:pt x="3042719" y="1518854"/>
                  <a:pt x="3037690" y="1509405"/>
                  <a:pt x="3027632" y="1500261"/>
                </a:cubicBezTo>
                <a:cubicBezTo>
                  <a:pt x="3017573" y="1491117"/>
                  <a:pt x="3007972" y="1486545"/>
                  <a:pt x="2998828" y="1486545"/>
                </a:cubicBezTo>
                <a:cubicBezTo>
                  <a:pt x="2989684" y="1486545"/>
                  <a:pt x="2980388" y="1492032"/>
                  <a:pt x="2970939" y="1503005"/>
                </a:cubicBezTo>
                <a:cubicBezTo>
                  <a:pt x="2966672" y="1508186"/>
                  <a:pt x="2963624" y="1510777"/>
                  <a:pt x="2961795" y="1510777"/>
                </a:cubicBezTo>
                <a:cubicBezTo>
                  <a:pt x="2961185" y="1510777"/>
                  <a:pt x="2960423" y="1510320"/>
                  <a:pt x="2959509" y="1509405"/>
                </a:cubicBezTo>
                <a:cubicBezTo>
                  <a:pt x="2958595" y="1508491"/>
                  <a:pt x="2958137" y="1507424"/>
                  <a:pt x="2958137" y="1506205"/>
                </a:cubicBezTo>
                <a:cubicBezTo>
                  <a:pt x="2958137" y="1502243"/>
                  <a:pt x="2966062" y="1488222"/>
                  <a:pt x="2981912" y="1464143"/>
                </a:cubicBezTo>
                <a:cubicBezTo>
                  <a:pt x="2984960" y="1459571"/>
                  <a:pt x="2986789" y="1455304"/>
                  <a:pt x="2987398" y="1451341"/>
                </a:cubicBezTo>
                <a:cubicBezTo>
                  <a:pt x="2989227" y="1440978"/>
                  <a:pt x="2993342" y="1433053"/>
                  <a:pt x="2999743" y="1427567"/>
                </a:cubicBezTo>
                <a:cubicBezTo>
                  <a:pt x="3002181" y="1425738"/>
                  <a:pt x="3003400" y="1423299"/>
                  <a:pt x="3003400" y="1420251"/>
                </a:cubicBezTo>
                <a:cubicBezTo>
                  <a:pt x="3003400" y="1412632"/>
                  <a:pt x="2997076" y="1405088"/>
                  <a:pt x="2984427" y="1397620"/>
                </a:cubicBezTo>
                <a:cubicBezTo>
                  <a:pt x="2971777" y="1390152"/>
                  <a:pt x="2961338" y="1386419"/>
                  <a:pt x="2953108" y="1386419"/>
                </a:cubicBezTo>
                <a:close/>
                <a:moveTo>
                  <a:pt x="2705763" y="1385961"/>
                </a:moveTo>
                <a:cubicBezTo>
                  <a:pt x="2688389" y="1385961"/>
                  <a:pt x="2676350" y="1396020"/>
                  <a:pt x="2669644" y="1416137"/>
                </a:cubicBezTo>
                <a:cubicBezTo>
                  <a:pt x="2665377" y="1428633"/>
                  <a:pt x="2660424" y="1440216"/>
                  <a:pt x="2654785" y="1450884"/>
                </a:cubicBezTo>
                <a:cubicBezTo>
                  <a:pt x="2649147" y="1461552"/>
                  <a:pt x="2645717" y="1467572"/>
                  <a:pt x="2644498" y="1468943"/>
                </a:cubicBezTo>
                <a:cubicBezTo>
                  <a:pt x="2643279" y="1470315"/>
                  <a:pt x="2640231" y="1471001"/>
                  <a:pt x="2635354" y="1471001"/>
                </a:cubicBezTo>
                <a:lnTo>
                  <a:pt x="2619352" y="1471001"/>
                </a:lnTo>
                <a:cubicBezTo>
                  <a:pt x="2613561" y="1471001"/>
                  <a:pt x="2609446" y="1473287"/>
                  <a:pt x="2607008" y="1477859"/>
                </a:cubicBezTo>
                <a:cubicBezTo>
                  <a:pt x="2602741" y="1486088"/>
                  <a:pt x="2594587" y="1493937"/>
                  <a:pt x="2582548" y="1501405"/>
                </a:cubicBezTo>
                <a:cubicBezTo>
                  <a:pt x="2570508" y="1508872"/>
                  <a:pt x="2558392" y="1512606"/>
                  <a:pt x="2546200" y="1512606"/>
                </a:cubicBezTo>
                <a:cubicBezTo>
                  <a:pt x="2539495" y="1512606"/>
                  <a:pt x="2532789" y="1511006"/>
                  <a:pt x="2526083" y="1507805"/>
                </a:cubicBezTo>
                <a:cubicBezTo>
                  <a:pt x="2519378" y="1504605"/>
                  <a:pt x="2513129" y="1497823"/>
                  <a:pt x="2507338" y="1487460"/>
                </a:cubicBezTo>
                <a:cubicBezTo>
                  <a:pt x="2501547" y="1477097"/>
                  <a:pt x="2498270" y="1471763"/>
                  <a:pt x="2497508" y="1471458"/>
                </a:cubicBezTo>
                <a:cubicBezTo>
                  <a:pt x="2496746" y="1471153"/>
                  <a:pt x="2494994" y="1471001"/>
                  <a:pt x="2492251" y="1471001"/>
                </a:cubicBezTo>
                <a:lnTo>
                  <a:pt x="2485393" y="1471001"/>
                </a:lnTo>
                <a:cubicBezTo>
                  <a:pt x="2470457" y="1471001"/>
                  <a:pt x="2460247" y="1475192"/>
                  <a:pt x="2454760" y="1483574"/>
                </a:cubicBezTo>
                <a:cubicBezTo>
                  <a:pt x="2449274" y="1491956"/>
                  <a:pt x="2446531" y="1506967"/>
                  <a:pt x="2446531" y="1528608"/>
                </a:cubicBezTo>
                <a:lnTo>
                  <a:pt x="2446531" y="1607246"/>
                </a:lnTo>
                <a:cubicBezTo>
                  <a:pt x="2446531" y="1621572"/>
                  <a:pt x="2449579" y="1632621"/>
                  <a:pt x="2455675" y="1640393"/>
                </a:cubicBezTo>
                <a:cubicBezTo>
                  <a:pt x="2461771" y="1648166"/>
                  <a:pt x="2469238" y="1652052"/>
                  <a:pt x="2478077" y="1652052"/>
                </a:cubicBezTo>
                <a:cubicBezTo>
                  <a:pt x="2486917" y="1652052"/>
                  <a:pt x="2494841" y="1650452"/>
                  <a:pt x="2501852" y="1647251"/>
                </a:cubicBezTo>
                <a:cubicBezTo>
                  <a:pt x="2508862" y="1644051"/>
                  <a:pt x="2519683" y="1642451"/>
                  <a:pt x="2534313" y="1642451"/>
                </a:cubicBezTo>
                <a:cubicBezTo>
                  <a:pt x="2548943" y="1642451"/>
                  <a:pt x="2559916" y="1643060"/>
                  <a:pt x="2567231" y="1644279"/>
                </a:cubicBezTo>
                <a:cubicBezTo>
                  <a:pt x="2569670" y="1644584"/>
                  <a:pt x="2571575" y="1644508"/>
                  <a:pt x="2572946" y="1644051"/>
                </a:cubicBezTo>
                <a:cubicBezTo>
                  <a:pt x="2574318" y="1643594"/>
                  <a:pt x="2576223" y="1641993"/>
                  <a:pt x="2578661" y="1639250"/>
                </a:cubicBezTo>
                <a:cubicBezTo>
                  <a:pt x="2584453" y="1631630"/>
                  <a:pt x="2592835" y="1625534"/>
                  <a:pt x="2603807" y="1620962"/>
                </a:cubicBezTo>
                <a:cubicBezTo>
                  <a:pt x="2614780" y="1616390"/>
                  <a:pt x="2624839" y="1614104"/>
                  <a:pt x="2633983" y="1614104"/>
                </a:cubicBezTo>
                <a:cubicBezTo>
                  <a:pt x="2643127" y="1614104"/>
                  <a:pt x="2651280" y="1616314"/>
                  <a:pt x="2658443" y="1620734"/>
                </a:cubicBezTo>
                <a:cubicBezTo>
                  <a:pt x="2665606" y="1625153"/>
                  <a:pt x="2672387" y="1635135"/>
                  <a:pt x="2678788" y="1650680"/>
                </a:cubicBezTo>
                <a:cubicBezTo>
                  <a:pt x="2680922" y="1655557"/>
                  <a:pt x="2683055" y="1658529"/>
                  <a:pt x="2685189" y="1659596"/>
                </a:cubicBezTo>
                <a:cubicBezTo>
                  <a:pt x="2687323" y="1660662"/>
                  <a:pt x="2691209" y="1661196"/>
                  <a:pt x="2696848" y="1661196"/>
                </a:cubicBezTo>
                <a:cubicBezTo>
                  <a:pt x="2702486" y="1661196"/>
                  <a:pt x="2706449" y="1660815"/>
                  <a:pt x="2708735" y="1660053"/>
                </a:cubicBezTo>
                <a:cubicBezTo>
                  <a:pt x="2711021" y="1659291"/>
                  <a:pt x="2714145" y="1657233"/>
                  <a:pt x="2718107" y="1653881"/>
                </a:cubicBezTo>
                <a:cubicBezTo>
                  <a:pt x="2731519" y="1643517"/>
                  <a:pt x="2744777" y="1638336"/>
                  <a:pt x="2757884" y="1638336"/>
                </a:cubicBezTo>
                <a:cubicBezTo>
                  <a:pt x="2761846" y="1638336"/>
                  <a:pt x="2765580" y="1638641"/>
                  <a:pt x="2769085" y="1639250"/>
                </a:cubicBezTo>
                <a:cubicBezTo>
                  <a:pt x="2772590" y="1639860"/>
                  <a:pt x="2776096" y="1640165"/>
                  <a:pt x="2779601" y="1640165"/>
                </a:cubicBezTo>
                <a:cubicBezTo>
                  <a:pt x="2783106" y="1640165"/>
                  <a:pt x="2785621" y="1638107"/>
                  <a:pt x="2787145" y="1633992"/>
                </a:cubicBezTo>
                <a:cubicBezTo>
                  <a:pt x="2788669" y="1629878"/>
                  <a:pt x="2789431" y="1620962"/>
                  <a:pt x="2789431" y="1607246"/>
                </a:cubicBezTo>
                <a:lnTo>
                  <a:pt x="2789431" y="1528608"/>
                </a:lnTo>
                <a:cubicBezTo>
                  <a:pt x="2789431" y="1507272"/>
                  <a:pt x="2786764" y="1492337"/>
                  <a:pt x="2781430" y="1483802"/>
                </a:cubicBezTo>
                <a:cubicBezTo>
                  <a:pt x="2776096" y="1475268"/>
                  <a:pt x="2765809" y="1471001"/>
                  <a:pt x="2750569" y="1471001"/>
                </a:cubicBezTo>
                <a:cubicBezTo>
                  <a:pt x="2746301" y="1471001"/>
                  <a:pt x="2744168" y="1470467"/>
                  <a:pt x="2744168" y="1469400"/>
                </a:cubicBezTo>
                <a:cubicBezTo>
                  <a:pt x="2744168" y="1468334"/>
                  <a:pt x="2744473" y="1467038"/>
                  <a:pt x="2745082" y="1465514"/>
                </a:cubicBezTo>
                <a:cubicBezTo>
                  <a:pt x="2753007" y="1449360"/>
                  <a:pt x="2756969" y="1435872"/>
                  <a:pt x="2756969" y="1425052"/>
                </a:cubicBezTo>
                <a:cubicBezTo>
                  <a:pt x="2756969" y="1414232"/>
                  <a:pt x="2750873" y="1405011"/>
                  <a:pt x="2738681" y="1397392"/>
                </a:cubicBezTo>
                <a:cubicBezTo>
                  <a:pt x="2726489" y="1389771"/>
                  <a:pt x="2715517" y="1385961"/>
                  <a:pt x="2705763" y="1385961"/>
                </a:cubicBezTo>
                <a:close/>
                <a:moveTo>
                  <a:pt x="3152219" y="1384133"/>
                </a:moveTo>
                <a:cubicBezTo>
                  <a:pt x="3135303" y="1384133"/>
                  <a:pt x="3123415" y="1386419"/>
                  <a:pt x="3116557" y="1390991"/>
                </a:cubicBezTo>
                <a:cubicBezTo>
                  <a:pt x="3109699" y="1395563"/>
                  <a:pt x="3106270" y="1407450"/>
                  <a:pt x="3106270" y="1426652"/>
                </a:cubicBezTo>
                <a:cubicBezTo>
                  <a:pt x="3106270" y="1430615"/>
                  <a:pt x="3102613" y="1432596"/>
                  <a:pt x="3095297" y="1432596"/>
                </a:cubicBezTo>
                <a:lnTo>
                  <a:pt x="3045920" y="1432596"/>
                </a:lnTo>
                <a:cubicBezTo>
                  <a:pt x="3026717" y="1432596"/>
                  <a:pt x="3014449" y="1435644"/>
                  <a:pt x="3009115" y="1441740"/>
                </a:cubicBezTo>
                <a:cubicBezTo>
                  <a:pt x="3003781" y="1447836"/>
                  <a:pt x="3001114" y="1455761"/>
                  <a:pt x="3001114" y="1465514"/>
                </a:cubicBezTo>
                <a:cubicBezTo>
                  <a:pt x="3001114" y="1468562"/>
                  <a:pt x="3002791" y="1470391"/>
                  <a:pt x="3006143" y="1471001"/>
                </a:cubicBezTo>
                <a:cubicBezTo>
                  <a:pt x="3013459" y="1472220"/>
                  <a:pt x="3022374" y="1477021"/>
                  <a:pt x="3032890" y="1485402"/>
                </a:cubicBezTo>
                <a:cubicBezTo>
                  <a:pt x="3043405" y="1493784"/>
                  <a:pt x="3050187" y="1501024"/>
                  <a:pt x="3053235" y="1507120"/>
                </a:cubicBezTo>
                <a:cubicBezTo>
                  <a:pt x="3055064" y="1510472"/>
                  <a:pt x="3059026" y="1512149"/>
                  <a:pt x="3065122" y="1512149"/>
                </a:cubicBezTo>
                <a:lnTo>
                  <a:pt x="3094840" y="1512149"/>
                </a:lnTo>
                <a:cubicBezTo>
                  <a:pt x="3099412" y="1512149"/>
                  <a:pt x="3102460" y="1512911"/>
                  <a:pt x="3103984" y="1514435"/>
                </a:cubicBezTo>
                <a:cubicBezTo>
                  <a:pt x="3105508" y="1515959"/>
                  <a:pt x="3106270" y="1519159"/>
                  <a:pt x="3106270" y="1524036"/>
                </a:cubicBezTo>
                <a:cubicBezTo>
                  <a:pt x="3106270" y="1528913"/>
                  <a:pt x="3105508" y="1531961"/>
                  <a:pt x="3103984" y="1533180"/>
                </a:cubicBezTo>
                <a:cubicBezTo>
                  <a:pt x="3102460" y="1534399"/>
                  <a:pt x="3099869" y="1535009"/>
                  <a:pt x="3096212" y="1535009"/>
                </a:cubicBezTo>
                <a:lnTo>
                  <a:pt x="3067865" y="1535009"/>
                </a:lnTo>
                <a:cubicBezTo>
                  <a:pt x="3063903" y="1535009"/>
                  <a:pt x="3061160" y="1535466"/>
                  <a:pt x="3059636" y="1536380"/>
                </a:cubicBezTo>
                <a:cubicBezTo>
                  <a:pt x="3058112" y="1537295"/>
                  <a:pt x="3056664" y="1539733"/>
                  <a:pt x="3055293" y="1543696"/>
                </a:cubicBezTo>
                <a:cubicBezTo>
                  <a:pt x="3053921" y="1547658"/>
                  <a:pt x="3051178" y="1552916"/>
                  <a:pt x="3047063" y="1559469"/>
                </a:cubicBezTo>
                <a:cubicBezTo>
                  <a:pt x="3042948" y="1566022"/>
                  <a:pt x="3035099" y="1576461"/>
                  <a:pt x="3023517" y="1590787"/>
                </a:cubicBezTo>
                <a:cubicBezTo>
                  <a:pt x="3022603" y="1591701"/>
                  <a:pt x="3022145" y="1592768"/>
                  <a:pt x="3022145" y="1593987"/>
                </a:cubicBezTo>
                <a:cubicBezTo>
                  <a:pt x="3022145" y="1595207"/>
                  <a:pt x="3023898" y="1596731"/>
                  <a:pt x="3027403" y="1598559"/>
                </a:cubicBezTo>
                <a:cubicBezTo>
                  <a:pt x="3030909" y="1600388"/>
                  <a:pt x="3033575" y="1603436"/>
                  <a:pt x="3035404" y="1607703"/>
                </a:cubicBezTo>
                <a:cubicBezTo>
                  <a:pt x="3035709" y="1608923"/>
                  <a:pt x="3039062" y="1609532"/>
                  <a:pt x="3045463" y="1609532"/>
                </a:cubicBezTo>
                <a:lnTo>
                  <a:pt x="3252117" y="1609532"/>
                </a:lnTo>
                <a:cubicBezTo>
                  <a:pt x="3262785" y="1609532"/>
                  <a:pt x="3270481" y="1606637"/>
                  <a:pt x="3275206" y="1600845"/>
                </a:cubicBezTo>
                <a:cubicBezTo>
                  <a:pt x="3279930" y="1595054"/>
                  <a:pt x="3282292" y="1585986"/>
                  <a:pt x="3282292" y="1573642"/>
                </a:cubicBezTo>
                <a:cubicBezTo>
                  <a:pt x="3282292" y="1561298"/>
                  <a:pt x="3279701" y="1551773"/>
                  <a:pt x="3274520" y="1545067"/>
                </a:cubicBezTo>
                <a:cubicBezTo>
                  <a:pt x="3269338" y="1538361"/>
                  <a:pt x="3262175" y="1535009"/>
                  <a:pt x="3253031" y="1535009"/>
                </a:cubicBezTo>
                <a:lnTo>
                  <a:pt x="3207769" y="1535009"/>
                </a:lnTo>
                <a:cubicBezTo>
                  <a:pt x="3203501" y="1535009"/>
                  <a:pt x="3200682" y="1534399"/>
                  <a:pt x="3199311" y="1533180"/>
                </a:cubicBezTo>
                <a:cubicBezTo>
                  <a:pt x="3197939" y="1531961"/>
                  <a:pt x="3197253" y="1528989"/>
                  <a:pt x="3197253" y="1524264"/>
                </a:cubicBezTo>
                <a:cubicBezTo>
                  <a:pt x="3197253" y="1519540"/>
                  <a:pt x="3197634" y="1516340"/>
                  <a:pt x="3198396" y="1514663"/>
                </a:cubicBezTo>
                <a:cubicBezTo>
                  <a:pt x="3199158" y="1512987"/>
                  <a:pt x="3201977" y="1512149"/>
                  <a:pt x="3206854" y="1512149"/>
                </a:cubicBezTo>
                <a:lnTo>
                  <a:pt x="3257146" y="1512149"/>
                </a:lnTo>
                <a:cubicBezTo>
                  <a:pt x="3277568" y="1512149"/>
                  <a:pt x="3287779" y="1498890"/>
                  <a:pt x="3287779" y="1472372"/>
                </a:cubicBezTo>
                <a:cubicBezTo>
                  <a:pt x="3287779" y="1445855"/>
                  <a:pt x="3277568" y="1432596"/>
                  <a:pt x="3257146" y="1432596"/>
                </a:cubicBezTo>
                <a:lnTo>
                  <a:pt x="3207311" y="1432596"/>
                </a:lnTo>
                <a:cubicBezTo>
                  <a:pt x="3200606" y="1432596"/>
                  <a:pt x="3197253" y="1430615"/>
                  <a:pt x="3197253" y="1426652"/>
                </a:cubicBezTo>
                <a:cubicBezTo>
                  <a:pt x="3197253" y="1408364"/>
                  <a:pt x="3193977" y="1396706"/>
                  <a:pt x="3187423" y="1391676"/>
                </a:cubicBezTo>
                <a:cubicBezTo>
                  <a:pt x="3180870" y="1386647"/>
                  <a:pt x="3169135" y="1384133"/>
                  <a:pt x="3152219" y="1384133"/>
                </a:cubicBezTo>
                <a:close/>
                <a:moveTo>
                  <a:pt x="0" y="0"/>
                </a:moveTo>
                <a:lnTo>
                  <a:pt x="4762500" y="0"/>
                </a:lnTo>
                <a:lnTo>
                  <a:pt x="4762500" y="3171825"/>
                </a:lnTo>
                <a:lnTo>
                  <a:pt x="0" y="3171825"/>
                </a:lnTo>
                <a:close/>
              </a:path>
            </a:pathLst>
          </a:custGeom>
          <a:effectLst>
            <a:outerShdw blurRad="127000" dist="127000" dir="5400000" algn="t" rotWithShape="0">
              <a:prstClr val="black">
                <a:alpha val="20000"/>
              </a:prstClr>
            </a:outerShdw>
          </a:effectLst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8F0B8A0A-4D87-8C03-DEAA-E1D3D8DEF9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5384925" y="6300787"/>
            <a:ext cx="4762500" cy="3171825"/>
          </a:xfrm>
          <a:custGeom>
            <a:avLst/>
            <a:gdLst/>
            <a:ahLst/>
            <a:cxnLst/>
            <a:rect l="l" t="t" r="r" b="b"/>
            <a:pathLst>
              <a:path w="4762500" h="3171825">
                <a:moveTo>
                  <a:pt x="3141298" y="1643148"/>
                </a:moveTo>
                <a:cubicBezTo>
                  <a:pt x="3135964" y="1643148"/>
                  <a:pt x="3129030" y="1647263"/>
                  <a:pt x="3120495" y="1655493"/>
                </a:cubicBezTo>
                <a:cubicBezTo>
                  <a:pt x="3111961" y="1663722"/>
                  <a:pt x="3107694" y="1671876"/>
                  <a:pt x="3107694" y="1679953"/>
                </a:cubicBezTo>
                <a:cubicBezTo>
                  <a:pt x="3107694" y="1688030"/>
                  <a:pt x="3110589" y="1695041"/>
                  <a:pt x="3116381" y="1700984"/>
                </a:cubicBezTo>
                <a:cubicBezTo>
                  <a:pt x="3122172" y="1706928"/>
                  <a:pt x="3133602" y="1715843"/>
                  <a:pt x="3150670" y="1727730"/>
                </a:cubicBezTo>
                <a:cubicBezTo>
                  <a:pt x="3167739" y="1739618"/>
                  <a:pt x="3185799" y="1749600"/>
                  <a:pt x="3204849" y="1757677"/>
                </a:cubicBezTo>
                <a:cubicBezTo>
                  <a:pt x="3223899" y="1765754"/>
                  <a:pt x="3238834" y="1769793"/>
                  <a:pt x="3249654" y="1769793"/>
                </a:cubicBezTo>
                <a:cubicBezTo>
                  <a:pt x="3260475" y="1769793"/>
                  <a:pt x="3269923" y="1765068"/>
                  <a:pt x="3278001" y="1755620"/>
                </a:cubicBezTo>
                <a:cubicBezTo>
                  <a:pt x="3286078" y="1746171"/>
                  <a:pt x="3290116" y="1737027"/>
                  <a:pt x="3290116" y="1728188"/>
                </a:cubicBezTo>
                <a:cubicBezTo>
                  <a:pt x="3290116" y="1718739"/>
                  <a:pt x="3286078" y="1709976"/>
                  <a:pt x="3278001" y="1701899"/>
                </a:cubicBezTo>
                <a:cubicBezTo>
                  <a:pt x="3269923" y="1693821"/>
                  <a:pt x="3264513" y="1689783"/>
                  <a:pt x="3261770" y="1689783"/>
                </a:cubicBezTo>
                <a:cubicBezTo>
                  <a:pt x="3260551" y="1689783"/>
                  <a:pt x="3259332" y="1690545"/>
                  <a:pt x="3258112" y="1692069"/>
                </a:cubicBezTo>
                <a:cubicBezTo>
                  <a:pt x="3248664" y="1702127"/>
                  <a:pt x="3232357" y="1707156"/>
                  <a:pt x="3209192" y="1707156"/>
                </a:cubicBezTo>
                <a:cubicBezTo>
                  <a:pt x="3169263" y="1707156"/>
                  <a:pt x="3149299" y="1691916"/>
                  <a:pt x="3149299" y="1661436"/>
                </a:cubicBezTo>
                <a:cubicBezTo>
                  <a:pt x="3149299" y="1649244"/>
                  <a:pt x="3146632" y="1643148"/>
                  <a:pt x="3141298" y="1643148"/>
                </a:cubicBezTo>
                <a:close/>
                <a:moveTo>
                  <a:pt x="3073861" y="1575026"/>
                </a:moveTo>
                <a:cubicBezTo>
                  <a:pt x="3058316" y="1575026"/>
                  <a:pt x="3047038" y="1577159"/>
                  <a:pt x="3040028" y="1581426"/>
                </a:cubicBezTo>
                <a:cubicBezTo>
                  <a:pt x="3033018" y="1585694"/>
                  <a:pt x="3028827" y="1594914"/>
                  <a:pt x="3027455" y="1609087"/>
                </a:cubicBezTo>
                <a:cubicBezTo>
                  <a:pt x="3026083" y="1623260"/>
                  <a:pt x="3022883" y="1637205"/>
                  <a:pt x="3017854" y="1650921"/>
                </a:cubicBezTo>
                <a:cubicBezTo>
                  <a:pt x="3012825" y="1664637"/>
                  <a:pt x="3007414" y="1675457"/>
                  <a:pt x="3001623" y="1683382"/>
                </a:cubicBezTo>
                <a:cubicBezTo>
                  <a:pt x="2995832" y="1691307"/>
                  <a:pt x="2988288" y="1697250"/>
                  <a:pt x="2978992" y="1701213"/>
                </a:cubicBezTo>
                <a:cubicBezTo>
                  <a:pt x="2969695" y="1705175"/>
                  <a:pt x="2958037" y="1707156"/>
                  <a:pt x="2944016" y="1707156"/>
                </a:cubicBezTo>
                <a:cubicBezTo>
                  <a:pt x="2921461" y="1707156"/>
                  <a:pt x="2905459" y="1702432"/>
                  <a:pt x="2896010" y="1692983"/>
                </a:cubicBezTo>
                <a:cubicBezTo>
                  <a:pt x="2890524" y="1687497"/>
                  <a:pt x="2885266" y="1684754"/>
                  <a:pt x="2880237" y="1684754"/>
                </a:cubicBezTo>
                <a:cubicBezTo>
                  <a:pt x="2875207" y="1684754"/>
                  <a:pt x="2871245" y="1688106"/>
                  <a:pt x="2868349" y="1694812"/>
                </a:cubicBezTo>
                <a:cubicBezTo>
                  <a:pt x="2865454" y="1701518"/>
                  <a:pt x="2864006" y="1712262"/>
                  <a:pt x="2864006" y="1727045"/>
                </a:cubicBezTo>
                <a:cubicBezTo>
                  <a:pt x="2864006" y="1741827"/>
                  <a:pt x="2867816" y="1752648"/>
                  <a:pt x="2875436" y="1759506"/>
                </a:cubicBezTo>
                <a:cubicBezTo>
                  <a:pt x="2883056" y="1766364"/>
                  <a:pt x="2894638" y="1769793"/>
                  <a:pt x="2910183" y="1769793"/>
                </a:cubicBezTo>
                <a:cubicBezTo>
                  <a:pt x="2925728" y="1769793"/>
                  <a:pt x="2945769" y="1767735"/>
                  <a:pt x="2970305" y="1763621"/>
                </a:cubicBezTo>
                <a:cubicBezTo>
                  <a:pt x="2994842" y="1759506"/>
                  <a:pt x="3013815" y="1754629"/>
                  <a:pt x="3027226" y="1748990"/>
                </a:cubicBezTo>
                <a:cubicBezTo>
                  <a:pt x="3040638" y="1743351"/>
                  <a:pt x="3053211" y="1736951"/>
                  <a:pt x="3064945" y="1729788"/>
                </a:cubicBezTo>
                <a:cubicBezTo>
                  <a:pt x="3076680" y="1722625"/>
                  <a:pt x="3084986" y="1717367"/>
                  <a:pt x="3089863" y="1714014"/>
                </a:cubicBezTo>
                <a:cubicBezTo>
                  <a:pt x="3094740" y="1710662"/>
                  <a:pt x="3097178" y="1707766"/>
                  <a:pt x="3097178" y="1705328"/>
                </a:cubicBezTo>
                <a:cubicBezTo>
                  <a:pt x="3097178" y="1702889"/>
                  <a:pt x="3096721" y="1700298"/>
                  <a:pt x="3095806" y="1697555"/>
                </a:cubicBezTo>
                <a:cubicBezTo>
                  <a:pt x="3093368" y="1692374"/>
                  <a:pt x="3092149" y="1686887"/>
                  <a:pt x="3092149" y="1681096"/>
                </a:cubicBezTo>
                <a:cubicBezTo>
                  <a:pt x="3092149" y="1667685"/>
                  <a:pt x="3098550" y="1654883"/>
                  <a:pt x="3111351" y="1642691"/>
                </a:cubicBezTo>
                <a:cubicBezTo>
                  <a:pt x="3113485" y="1640862"/>
                  <a:pt x="3114780" y="1638272"/>
                  <a:pt x="3115237" y="1634919"/>
                </a:cubicBezTo>
                <a:cubicBezTo>
                  <a:pt x="3115695" y="1631566"/>
                  <a:pt x="3115923" y="1623184"/>
                  <a:pt x="3115923" y="1609773"/>
                </a:cubicBezTo>
                <a:cubicBezTo>
                  <a:pt x="3115923" y="1596362"/>
                  <a:pt x="3112723" y="1587218"/>
                  <a:pt x="3106322" y="1582341"/>
                </a:cubicBezTo>
                <a:cubicBezTo>
                  <a:pt x="3099921" y="1577464"/>
                  <a:pt x="3089101" y="1575026"/>
                  <a:pt x="3073861" y="1575026"/>
                </a:cubicBezTo>
                <a:close/>
                <a:moveTo>
                  <a:pt x="2924356" y="1514675"/>
                </a:moveTo>
                <a:cubicBezTo>
                  <a:pt x="2916736" y="1514675"/>
                  <a:pt x="2910260" y="1518409"/>
                  <a:pt x="2904925" y="1525877"/>
                </a:cubicBezTo>
                <a:cubicBezTo>
                  <a:pt x="2899591" y="1533344"/>
                  <a:pt x="2896924" y="1543479"/>
                  <a:pt x="2896924" y="1556280"/>
                </a:cubicBezTo>
                <a:lnTo>
                  <a:pt x="2896924" y="1660522"/>
                </a:lnTo>
                <a:cubicBezTo>
                  <a:pt x="2896924" y="1681553"/>
                  <a:pt x="2912241" y="1692069"/>
                  <a:pt x="2942873" y="1692069"/>
                </a:cubicBezTo>
                <a:cubicBezTo>
                  <a:pt x="2973506" y="1692069"/>
                  <a:pt x="2988822" y="1681553"/>
                  <a:pt x="2988822" y="1660522"/>
                </a:cubicBezTo>
                <a:lnTo>
                  <a:pt x="2988822" y="1587827"/>
                </a:lnTo>
                <a:cubicBezTo>
                  <a:pt x="2988822" y="1584170"/>
                  <a:pt x="2989203" y="1581884"/>
                  <a:pt x="2989965" y="1580969"/>
                </a:cubicBezTo>
                <a:cubicBezTo>
                  <a:pt x="2990727" y="1580055"/>
                  <a:pt x="2992936" y="1579598"/>
                  <a:pt x="2996594" y="1579598"/>
                </a:cubicBezTo>
                <a:lnTo>
                  <a:pt x="3013053" y="1579598"/>
                </a:lnTo>
                <a:cubicBezTo>
                  <a:pt x="3016711" y="1579598"/>
                  <a:pt x="3019759" y="1578226"/>
                  <a:pt x="3022197" y="1575483"/>
                </a:cubicBezTo>
                <a:cubicBezTo>
                  <a:pt x="3031341" y="1565120"/>
                  <a:pt x="3048410" y="1559938"/>
                  <a:pt x="3073404" y="1559938"/>
                </a:cubicBezTo>
                <a:cubicBezTo>
                  <a:pt x="3098397" y="1559938"/>
                  <a:pt x="3115009" y="1565272"/>
                  <a:pt x="3123239" y="1575940"/>
                </a:cubicBezTo>
                <a:cubicBezTo>
                  <a:pt x="3125067" y="1578378"/>
                  <a:pt x="3128420" y="1579598"/>
                  <a:pt x="3133297" y="1579598"/>
                </a:cubicBezTo>
                <a:lnTo>
                  <a:pt x="3155700" y="1579598"/>
                </a:lnTo>
                <a:cubicBezTo>
                  <a:pt x="3159967" y="1579598"/>
                  <a:pt x="3162481" y="1580131"/>
                  <a:pt x="3163243" y="1581198"/>
                </a:cubicBezTo>
                <a:cubicBezTo>
                  <a:pt x="3164006" y="1582265"/>
                  <a:pt x="3164386" y="1584474"/>
                  <a:pt x="3164386" y="1587827"/>
                </a:cubicBezTo>
                <a:lnTo>
                  <a:pt x="3164386" y="1660522"/>
                </a:lnTo>
                <a:cubicBezTo>
                  <a:pt x="3164386" y="1681553"/>
                  <a:pt x="3179779" y="1692069"/>
                  <a:pt x="3210564" y="1692069"/>
                </a:cubicBezTo>
                <a:cubicBezTo>
                  <a:pt x="3241348" y="1692069"/>
                  <a:pt x="3256741" y="1681553"/>
                  <a:pt x="3256741" y="1660522"/>
                </a:cubicBezTo>
                <a:lnTo>
                  <a:pt x="3256741" y="1556280"/>
                </a:lnTo>
                <a:cubicBezTo>
                  <a:pt x="3256741" y="1541955"/>
                  <a:pt x="3255141" y="1531515"/>
                  <a:pt x="3251940" y="1524962"/>
                </a:cubicBezTo>
                <a:cubicBezTo>
                  <a:pt x="3248740" y="1518409"/>
                  <a:pt x="3243634" y="1515132"/>
                  <a:pt x="3236624" y="1515132"/>
                </a:cubicBezTo>
                <a:cubicBezTo>
                  <a:pt x="3232966" y="1515132"/>
                  <a:pt x="3228699" y="1515894"/>
                  <a:pt x="3223822" y="1517418"/>
                </a:cubicBezTo>
                <a:cubicBezTo>
                  <a:pt x="3214678" y="1520466"/>
                  <a:pt x="3201420" y="1521990"/>
                  <a:pt x="3184046" y="1521990"/>
                </a:cubicBezTo>
                <a:lnTo>
                  <a:pt x="2964133" y="1521990"/>
                </a:lnTo>
                <a:cubicBezTo>
                  <a:pt x="2952551" y="1521990"/>
                  <a:pt x="2942187" y="1520162"/>
                  <a:pt x="2933043" y="1516504"/>
                </a:cubicBezTo>
                <a:cubicBezTo>
                  <a:pt x="2930300" y="1515285"/>
                  <a:pt x="2927405" y="1514675"/>
                  <a:pt x="2924356" y="1514675"/>
                </a:cubicBezTo>
                <a:close/>
                <a:moveTo>
                  <a:pt x="3020826" y="1419578"/>
                </a:moveTo>
                <a:lnTo>
                  <a:pt x="3135583" y="1419578"/>
                </a:lnTo>
                <a:cubicBezTo>
                  <a:pt x="3138326" y="1419578"/>
                  <a:pt x="3140079" y="1420187"/>
                  <a:pt x="3140841" y="1421406"/>
                </a:cubicBezTo>
                <a:cubicBezTo>
                  <a:pt x="3141603" y="1422626"/>
                  <a:pt x="3141984" y="1425521"/>
                  <a:pt x="3141984" y="1430093"/>
                </a:cubicBezTo>
                <a:cubicBezTo>
                  <a:pt x="3141984" y="1434665"/>
                  <a:pt x="3141603" y="1437637"/>
                  <a:pt x="3140841" y="1439009"/>
                </a:cubicBezTo>
                <a:cubicBezTo>
                  <a:pt x="3140079" y="1440380"/>
                  <a:pt x="3138326" y="1441066"/>
                  <a:pt x="3135583" y="1441066"/>
                </a:cubicBezTo>
                <a:lnTo>
                  <a:pt x="3020826" y="1441066"/>
                </a:lnTo>
                <a:cubicBezTo>
                  <a:pt x="3018082" y="1441066"/>
                  <a:pt x="3016330" y="1440228"/>
                  <a:pt x="3015568" y="1438551"/>
                </a:cubicBezTo>
                <a:cubicBezTo>
                  <a:pt x="3014806" y="1436875"/>
                  <a:pt x="3014425" y="1433294"/>
                  <a:pt x="3014425" y="1427807"/>
                </a:cubicBezTo>
                <a:cubicBezTo>
                  <a:pt x="3014425" y="1422321"/>
                  <a:pt x="3016559" y="1419578"/>
                  <a:pt x="3020826" y="1419578"/>
                </a:cubicBezTo>
                <a:close/>
                <a:moveTo>
                  <a:pt x="1750267" y="1407690"/>
                </a:moveTo>
                <a:cubicBezTo>
                  <a:pt x="1735636" y="1407690"/>
                  <a:pt x="1725121" y="1410738"/>
                  <a:pt x="1718720" y="1416834"/>
                </a:cubicBezTo>
                <a:cubicBezTo>
                  <a:pt x="1712319" y="1422930"/>
                  <a:pt x="1709119" y="1433446"/>
                  <a:pt x="1709119" y="1448381"/>
                </a:cubicBezTo>
                <a:lnTo>
                  <a:pt x="1709119" y="1464383"/>
                </a:lnTo>
                <a:cubicBezTo>
                  <a:pt x="1709119" y="1466822"/>
                  <a:pt x="1707747" y="1468041"/>
                  <a:pt x="1705004" y="1468041"/>
                </a:cubicBezTo>
                <a:lnTo>
                  <a:pt x="1609449" y="1468041"/>
                </a:lnTo>
                <a:cubicBezTo>
                  <a:pt x="1595733" y="1468041"/>
                  <a:pt x="1586437" y="1470403"/>
                  <a:pt x="1581560" y="1475127"/>
                </a:cubicBezTo>
                <a:cubicBezTo>
                  <a:pt x="1576683" y="1479852"/>
                  <a:pt x="1574245" y="1489910"/>
                  <a:pt x="1574245" y="1505303"/>
                </a:cubicBezTo>
                <a:cubicBezTo>
                  <a:pt x="1574245" y="1520695"/>
                  <a:pt x="1576836" y="1530906"/>
                  <a:pt x="1582017" y="1535935"/>
                </a:cubicBezTo>
                <a:cubicBezTo>
                  <a:pt x="1587199" y="1540964"/>
                  <a:pt x="1596343" y="1543479"/>
                  <a:pt x="1609449" y="1543479"/>
                </a:cubicBezTo>
                <a:lnTo>
                  <a:pt x="1649683" y="1543479"/>
                </a:lnTo>
                <a:cubicBezTo>
                  <a:pt x="1651207" y="1543479"/>
                  <a:pt x="1651969" y="1544012"/>
                  <a:pt x="1651969" y="1545079"/>
                </a:cubicBezTo>
                <a:cubicBezTo>
                  <a:pt x="1651969" y="1546146"/>
                  <a:pt x="1646406" y="1552775"/>
                  <a:pt x="1635281" y="1564967"/>
                </a:cubicBezTo>
                <a:cubicBezTo>
                  <a:pt x="1624156" y="1577159"/>
                  <a:pt x="1610364" y="1589046"/>
                  <a:pt x="1593904" y="1600629"/>
                </a:cubicBezTo>
                <a:cubicBezTo>
                  <a:pt x="1577750" y="1611297"/>
                  <a:pt x="1569673" y="1622727"/>
                  <a:pt x="1569673" y="1634919"/>
                </a:cubicBezTo>
                <a:cubicBezTo>
                  <a:pt x="1569673" y="1643148"/>
                  <a:pt x="1573559" y="1652750"/>
                  <a:pt x="1581331" y="1663722"/>
                </a:cubicBezTo>
                <a:cubicBezTo>
                  <a:pt x="1589104" y="1674695"/>
                  <a:pt x="1597333" y="1680182"/>
                  <a:pt x="1606020" y="1680182"/>
                </a:cubicBezTo>
                <a:cubicBezTo>
                  <a:pt x="1614707" y="1680182"/>
                  <a:pt x="1624918" y="1676219"/>
                  <a:pt x="1636652" y="1668294"/>
                </a:cubicBezTo>
                <a:cubicBezTo>
                  <a:pt x="1648387" y="1660370"/>
                  <a:pt x="1654940" y="1653740"/>
                  <a:pt x="1656312" y="1648406"/>
                </a:cubicBezTo>
                <a:cubicBezTo>
                  <a:pt x="1657684" y="1643072"/>
                  <a:pt x="1660656" y="1637814"/>
                  <a:pt x="1665227" y="1632633"/>
                </a:cubicBezTo>
                <a:cubicBezTo>
                  <a:pt x="1669800" y="1627451"/>
                  <a:pt x="1674067" y="1624403"/>
                  <a:pt x="1678029" y="1623489"/>
                </a:cubicBezTo>
                <a:cubicBezTo>
                  <a:pt x="1681991" y="1622574"/>
                  <a:pt x="1685573" y="1620669"/>
                  <a:pt x="1688773" y="1617774"/>
                </a:cubicBezTo>
                <a:cubicBezTo>
                  <a:pt x="1691974" y="1614878"/>
                  <a:pt x="1695860" y="1610611"/>
                  <a:pt x="1700432" y="1604972"/>
                </a:cubicBezTo>
                <a:cubicBezTo>
                  <a:pt x="1705004" y="1599333"/>
                  <a:pt x="1707595" y="1596514"/>
                  <a:pt x="1708204" y="1596514"/>
                </a:cubicBezTo>
                <a:cubicBezTo>
                  <a:pt x="1708814" y="1596514"/>
                  <a:pt x="1709119" y="1597428"/>
                  <a:pt x="1709119" y="1599257"/>
                </a:cubicBezTo>
                <a:lnTo>
                  <a:pt x="1709119" y="1626232"/>
                </a:lnTo>
                <a:cubicBezTo>
                  <a:pt x="1709119" y="1630194"/>
                  <a:pt x="1707900" y="1632709"/>
                  <a:pt x="1705461" y="1633776"/>
                </a:cubicBezTo>
                <a:cubicBezTo>
                  <a:pt x="1703023" y="1634843"/>
                  <a:pt x="1698984" y="1635376"/>
                  <a:pt x="1693345" y="1635376"/>
                </a:cubicBezTo>
                <a:cubicBezTo>
                  <a:pt x="1687706" y="1635376"/>
                  <a:pt x="1684125" y="1635528"/>
                  <a:pt x="1682601" y="1635833"/>
                </a:cubicBezTo>
                <a:cubicBezTo>
                  <a:pt x="1681077" y="1636138"/>
                  <a:pt x="1678944" y="1637662"/>
                  <a:pt x="1676200" y="1640405"/>
                </a:cubicBezTo>
                <a:cubicBezTo>
                  <a:pt x="1673457" y="1643148"/>
                  <a:pt x="1671171" y="1646882"/>
                  <a:pt x="1669342" y="1651607"/>
                </a:cubicBezTo>
                <a:cubicBezTo>
                  <a:pt x="1667514" y="1656331"/>
                  <a:pt x="1666599" y="1661894"/>
                  <a:pt x="1666599" y="1668294"/>
                </a:cubicBezTo>
                <a:cubicBezTo>
                  <a:pt x="1666599" y="1682925"/>
                  <a:pt x="1669495" y="1693059"/>
                  <a:pt x="1675286" y="1698698"/>
                </a:cubicBezTo>
                <a:cubicBezTo>
                  <a:pt x="1681077" y="1704337"/>
                  <a:pt x="1690983" y="1707156"/>
                  <a:pt x="1705004" y="1707156"/>
                </a:cubicBezTo>
                <a:lnTo>
                  <a:pt x="1763526" y="1707156"/>
                </a:lnTo>
                <a:cubicBezTo>
                  <a:pt x="1774498" y="1707156"/>
                  <a:pt x="1781813" y="1704870"/>
                  <a:pt x="1785471" y="1700298"/>
                </a:cubicBezTo>
                <a:cubicBezTo>
                  <a:pt x="1789129" y="1695726"/>
                  <a:pt x="1790957" y="1686582"/>
                  <a:pt x="1790957" y="1672866"/>
                </a:cubicBezTo>
                <a:lnTo>
                  <a:pt x="1790957" y="1547136"/>
                </a:lnTo>
                <a:cubicBezTo>
                  <a:pt x="1790957" y="1544698"/>
                  <a:pt x="1792177" y="1543479"/>
                  <a:pt x="1794615" y="1543479"/>
                </a:cubicBezTo>
                <a:lnTo>
                  <a:pt x="1807874" y="1543479"/>
                </a:lnTo>
                <a:cubicBezTo>
                  <a:pt x="1820980" y="1543479"/>
                  <a:pt x="1830124" y="1540736"/>
                  <a:pt x="1835306" y="1535249"/>
                </a:cubicBezTo>
                <a:cubicBezTo>
                  <a:pt x="1840487" y="1529763"/>
                  <a:pt x="1843078" y="1520162"/>
                  <a:pt x="1843078" y="1506446"/>
                </a:cubicBezTo>
                <a:cubicBezTo>
                  <a:pt x="1843078" y="1492730"/>
                  <a:pt x="1840259" y="1482900"/>
                  <a:pt x="1834620" y="1476956"/>
                </a:cubicBezTo>
                <a:cubicBezTo>
                  <a:pt x="1828981" y="1471013"/>
                  <a:pt x="1820066" y="1468041"/>
                  <a:pt x="1807874" y="1468041"/>
                </a:cubicBezTo>
                <a:lnTo>
                  <a:pt x="1794615" y="1468041"/>
                </a:lnTo>
                <a:cubicBezTo>
                  <a:pt x="1792177" y="1468041"/>
                  <a:pt x="1790957" y="1466822"/>
                  <a:pt x="1790957" y="1464383"/>
                </a:cubicBezTo>
                <a:lnTo>
                  <a:pt x="1790957" y="1448381"/>
                </a:lnTo>
                <a:cubicBezTo>
                  <a:pt x="1790957" y="1433446"/>
                  <a:pt x="1787833" y="1422930"/>
                  <a:pt x="1781585" y="1416834"/>
                </a:cubicBezTo>
                <a:cubicBezTo>
                  <a:pt x="1775336" y="1410738"/>
                  <a:pt x="1764897" y="1407690"/>
                  <a:pt x="1750267" y="1407690"/>
                </a:cubicBezTo>
                <a:close/>
                <a:moveTo>
                  <a:pt x="1750267" y="1393974"/>
                </a:moveTo>
                <a:cubicBezTo>
                  <a:pt x="1766726" y="1393974"/>
                  <a:pt x="1779299" y="1397022"/>
                  <a:pt x="1787986" y="1403118"/>
                </a:cubicBezTo>
                <a:cubicBezTo>
                  <a:pt x="1796673" y="1409214"/>
                  <a:pt x="1801930" y="1418968"/>
                  <a:pt x="1803759" y="1432379"/>
                </a:cubicBezTo>
                <a:cubicBezTo>
                  <a:pt x="1804064" y="1434513"/>
                  <a:pt x="1804521" y="1435808"/>
                  <a:pt x="1805131" y="1436265"/>
                </a:cubicBezTo>
                <a:cubicBezTo>
                  <a:pt x="1805740" y="1436723"/>
                  <a:pt x="1806807" y="1436951"/>
                  <a:pt x="1808331" y="1436951"/>
                </a:cubicBezTo>
                <a:lnTo>
                  <a:pt x="1816561" y="1436951"/>
                </a:lnTo>
                <a:cubicBezTo>
                  <a:pt x="1818389" y="1436951"/>
                  <a:pt x="1819609" y="1437485"/>
                  <a:pt x="1820218" y="1438551"/>
                </a:cubicBezTo>
                <a:cubicBezTo>
                  <a:pt x="1820828" y="1439618"/>
                  <a:pt x="1821133" y="1441904"/>
                  <a:pt x="1821133" y="1445409"/>
                </a:cubicBezTo>
                <a:cubicBezTo>
                  <a:pt x="1821133" y="1448915"/>
                  <a:pt x="1821819" y="1451505"/>
                  <a:pt x="1823190" y="1453182"/>
                </a:cubicBezTo>
                <a:cubicBezTo>
                  <a:pt x="1824562" y="1454858"/>
                  <a:pt x="1828600" y="1457144"/>
                  <a:pt x="1835306" y="1460040"/>
                </a:cubicBezTo>
                <a:cubicBezTo>
                  <a:pt x="1842011" y="1462935"/>
                  <a:pt x="1847269" y="1467965"/>
                  <a:pt x="1851079" y="1475127"/>
                </a:cubicBezTo>
                <a:cubicBezTo>
                  <a:pt x="1854889" y="1482290"/>
                  <a:pt x="1856794" y="1492882"/>
                  <a:pt x="1856794" y="1506903"/>
                </a:cubicBezTo>
                <a:cubicBezTo>
                  <a:pt x="1856794" y="1520924"/>
                  <a:pt x="1854737" y="1531820"/>
                  <a:pt x="1850622" y="1539593"/>
                </a:cubicBezTo>
                <a:cubicBezTo>
                  <a:pt x="1846507" y="1547365"/>
                  <a:pt x="1839421" y="1552470"/>
                  <a:pt x="1829362" y="1554909"/>
                </a:cubicBezTo>
                <a:cubicBezTo>
                  <a:pt x="1826314" y="1555518"/>
                  <a:pt x="1824790" y="1557347"/>
                  <a:pt x="1824790" y="1560395"/>
                </a:cubicBezTo>
                <a:lnTo>
                  <a:pt x="1824790" y="1682010"/>
                </a:lnTo>
                <a:cubicBezTo>
                  <a:pt x="1824790" y="1685058"/>
                  <a:pt x="1823419" y="1686582"/>
                  <a:pt x="1820676" y="1686582"/>
                </a:cubicBezTo>
                <a:lnTo>
                  <a:pt x="1807417" y="1686582"/>
                </a:lnTo>
                <a:cubicBezTo>
                  <a:pt x="1805283" y="1686582"/>
                  <a:pt x="1804064" y="1687802"/>
                  <a:pt x="1803759" y="1690240"/>
                </a:cubicBezTo>
                <a:cubicBezTo>
                  <a:pt x="1801930" y="1703346"/>
                  <a:pt x="1797892" y="1711728"/>
                  <a:pt x="1791643" y="1715386"/>
                </a:cubicBezTo>
                <a:cubicBezTo>
                  <a:pt x="1785395" y="1719044"/>
                  <a:pt x="1776022" y="1720872"/>
                  <a:pt x="1763526" y="1720872"/>
                </a:cubicBezTo>
                <a:lnTo>
                  <a:pt x="1705461" y="1720872"/>
                </a:lnTo>
                <a:cubicBezTo>
                  <a:pt x="1689612" y="1720872"/>
                  <a:pt x="1677648" y="1718510"/>
                  <a:pt x="1669571" y="1713786"/>
                </a:cubicBezTo>
                <a:cubicBezTo>
                  <a:pt x="1661494" y="1709061"/>
                  <a:pt x="1656388" y="1699689"/>
                  <a:pt x="1654255" y="1685668"/>
                </a:cubicBezTo>
                <a:cubicBezTo>
                  <a:pt x="1653645" y="1680486"/>
                  <a:pt x="1652502" y="1677896"/>
                  <a:pt x="1650826" y="1677896"/>
                </a:cubicBezTo>
                <a:cubicBezTo>
                  <a:pt x="1649149" y="1677896"/>
                  <a:pt x="1646940" y="1678810"/>
                  <a:pt x="1644196" y="1680639"/>
                </a:cubicBezTo>
                <a:cubicBezTo>
                  <a:pt x="1629871" y="1691002"/>
                  <a:pt x="1616840" y="1696184"/>
                  <a:pt x="1605106" y="1696184"/>
                </a:cubicBezTo>
                <a:cubicBezTo>
                  <a:pt x="1593371" y="1696184"/>
                  <a:pt x="1582170" y="1688640"/>
                  <a:pt x="1571502" y="1673552"/>
                </a:cubicBezTo>
                <a:cubicBezTo>
                  <a:pt x="1560834" y="1658465"/>
                  <a:pt x="1555499" y="1644520"/>
                  <a:pt x="1555499" y="1631718"/>
                </a:cubicBezTo>
                <a:cubicBezTo>
                  <a:pt x="1555499" y="1618917"/>
                  <a:pt x="1561748" y="1607944"/>
                  <a:pt x="1574245" y="1598800"/>
                </a:cubicBezTo>
                <a:cubicBezTo>
                  <a:pt x="1580341" y="1593923"/>
                  <a:pt x="1584151" y="1590418"/>
                  <a:pt x="1585675" y="1588284"/>
                </a:cubicBezTo>
                <a:cubicBezTo>
                  <a:pt x="1587199" y="1586151"/>
                  <a:pt x="1587961" y="1583103"/>
                  <a:pt x="1587961" y="1579140"/>
                </a:cubicBezTo>
                <a:lnTo>
                  <a:pt x="1587961" y="1559481"/>
                </a:lnTo>
                <a:cubicBezTo>
                  <a:pt x="1587961" y="1556433"/>
                  <a:pt x="1586589" y="1554452"/>
                  <a:pt x="1583846" y="1553537"/>
                </a:cubicBezTo>
                <a:cubicBezTo>
                  <a:pt x="1574397" y="1550184"/>
                  <a:pt x="1568149" y="1545155"/>
                  <a:pt x="1565101" y="1538450"/>
                </a:cubicBezTo>
                <a:cubicBezTo>
                  <a:pt x="1562053" y="1531744"/>
                  <a:pt x="1560529" y="1520695"/>
                  <a:pt x="1560529" y="1505303"/>
                </a:cubicBezTo>
                <a:cubicBezTo>
                  <a:pt x="1560529" y="1489910"/>
                  <a:pt x="1561900" y="1478937"/>
                  <a:pt x="1564644" y="1472384"/>
                </a:cubicBezTo>
                <a:cubicBezTo>
                  <a:pt x="1567387" y="1465831"/>
                  <a:pt x="1573026" y="1461183"/>
                  <a:pt x="1581560" y="1458440"/>
                </a:cubicBezTo>
                <a:cubicBezTo>
                  <a:pt x="1583694" y="1457830"/>
                  <a:pt x="1585218" y="1456458"/>
                  <a:pt x="1586132" y="1454325"/>
                </a:cubicBezTo>
                <a:cubicBezTo>
                  <a:pt x="1587046" y="1452191"/>
                  <a:pt x="1587504" y="1448991"/>
                  <a:pt x="1587504" y="1444724"/>
                </a:cubicBezTo>
                <a:cubicBezTo>
                  <a:pt x="1587504" y="1440456"/>
                  <a:pt x="1588037" y="1438094"/>
                  <a:pt x="1589104" y="1437637"/>
                </a:cubicBezTo>
                <a:cubicBezTo>
                  <a:pt x="1590171" y="1437180"/>
                  <a:pt x="1592075" y="1436951"/>
                  <a:pt x="1594819" y="1436951"/>
                </a:cubicBezTo>
                <a:lnTo>
                  <a:pt x="1690831" y="1436951"/>
                </a:lnTo>
                <a:cubicBezTo>
                  <a:pt x="1692659" y="1436951"/>
                  <a:pt x="1693955" y="1436723"/>
                  <a:pt x="1694717" y="1436265"/>
                </a:cubicBezTo>
                <a:cubicBezTo>
                  <a:pt x="1695479" y="1435808"/>
                  <a:pt x="1696012" y="1434513"/>
                  <a:pt x="1696317" y="1432379"/>
                </a:cubicBezTo>
                <a:cubicBezTo>
                  <a:pt x="1698756" y="1418358"/>
                  <a:pt x="1704242" y="1408452"/>
                  <a:pt x="1712776" y="1402661"/>
                </a:cubicBezTo>
                <a:cubicBezTo>
                  <a:pt x="1721311" y="1396870"/>
                  <a:pt x="1733807" y="1393974"/>
                  <a:pt x="1750267" y="1393974"/>
                </a:cubicBezTo>
                <a:close/>
                <a:moveTo>
                  <a:pt x="1596190" y="1356941"/>
                </a:moveTo>
                <a:cubicBezTo>
                  <a:pt x="1563577" y="1356941"/>
                  <a:pt x="1541174" y="1363571"/>
                  <a:pt x="1528982" y="1376829"/>
                </a:cubicBezTo>
                <a:cubicBezTo>
                  <a:pt x="1516790" y="1390088"/>
                  <a:pt x="1510694" y="1414091"/>
                  <a:pt x="1510694" y="1448838"/>
                </a:cubicBezTo>
                <a:lnTo>
                  <a:pt x="1510694" y="1671495"/>
                </a:lnTo>
                <a:cubicBezTo>
                  <a:pt x="1510694" y="1706242"/>
                  <a:pt x="1516942" y="1730321"/>
                  <a:pt x="1529439" y="1743732"/>
                </a:cubicBezTo>
                <a:cubicBezTo>
                  <a:pt x="1541936" y="1757144"/>
                  <a:pt x="1564186" y="1763849"/>
                  <a:pt x="1596190" y="1763849"/>
                </a:cubicBezTo>
                <a:lnTo>
                  <a:pt x="1817018" y="1763849"/>
                </a:lnTo>
                <a:cubicBezTo>
                  <a:pt x="1849936" y="1763849"/>
                  <a:pt x="1872415" y="1757525"/>
                  <a:pt x="1884455" y="1744875"/>
                </a:cubicBezTo>
                <a:cubicBezTo>
                  <a:pt x="1896495" y="1732226"/>
                  <a:pt x="1902514" y="1707766"/>
                  <a:pt x="1902514" y="1671495"/>
                </a:cubicBezTo>
                <a:lnTo>
                  <a:pt x="1902514" y="1448838"/>
                </a:lnTo>
                <a:cubicBezTo>
                  <a:pt x="1902514" y="1412567"/>
                  <a:pt x="1896495" y="1388183"/>
                  <a:pt x="1884455" y="1375686"/>
                </a:cubicBezTo>
                <a:cubicBezTo>
                  <a:pt x="1872415" y="1363190"/>
                  <a:pt x="1849936" y="1356941"/>
                  <a:pt x="1817018" y="1356941"/>
                </a:cubicBezTo>
                <a:close/>
                <a:moveTo>
                  <a:pt x="1993954" y="1354655"/>
                </a:moveTo>
                <a:cubicBezTo>
                  <a:pt x="1977800" y="1354655"/>
                  <a:pt x="1967665" y="1357094"/>
                  <a:pt x="1963551" y="1361970"/>
                </a:cubicBezTo>
                <a:cubicBezTo>
                  <a:pt x="1959436" y="1366847"/>
                  <a:pt x="1957378" y="1378125"/>
                  <a:pt x="1957378" y="1395803"/>
                </a:cubicBezTo>
                <a:lnTo>
                  <a:pt x="1957378" y="1736417"/>
                </a:lnTo>
                <a:cubicBezTo>
                  <a:pt x="1957378" y="1745866"/>
                  <a:pt x="1958369" y="1752800"/>
                  <a:pt x="1960350" y="1757220"/>
                </a:cubicBezTo>
                <a:cubicBezTo>
                  <a:pt x="1962331" y="1761639"/>
                  <a:pt x="1966294" y="1764764"/>
                  <a:pt x="1972237" y="1766592"/>
                </a:cubicBezTo>
                <a:cubicBezTo>
                  <a:pt x="1978181" y="1768421"/>
                  <a:pt x="1987477" y="1769336"/>
                  <a:pt x="2000127" y="1769336"/>
                </a:cubicBezTo>
                <a:cubicBezTo>
                  <a:pt x="2012776" y="1769336"/>
                  <a:pt x="2022072" y="1768421"/>
                  <a:pt x="2028016" y="1766592"/>
                </a:cubicBezTo>
                <a:cubicBezTo>
                  <a:pt x="2033959" y="1764764"/>
                  <a:pt x="2037922" y="1761639"/>
                  <a:pt x="2039903" y="1757220"/>
                </a:cubicBezTo>
                <a:cubicBezTo>
                  <a:pt x="2041884" y="1752800"/>
                  <a:pt x="2042875" y="1745866"/>
                  <a:pt x="2042875" y="1736417"/>
                </a:cubicBezTo>
                <a:lnTo>
                  <a:pt x="2042875" y="1722244"/>
                </a:lnTo>
                <a:cubicBezTo>
                  <a:pt x="2042875" y="1715843"/>
                  <a:pt x="2042113" y="1711500"/>
                  <a:pt x="2040589" y="1709214"/>
                </a:cubicBezTo>
                <a:cubicBezTo>
                  <a:pt x="2039065" y="1706928"/>
                  <a:pt x="2034798" y="1703880"/>
                  <a:pt x="2027787" y="1700070"/>
                </a:cubicBezTo>
                <a:cubicBezTo>
                  <a:pt x="2020777" y="1696260"/>
                  <a:pt x="2015062" y="1690240"/>
                  <a:pt x="2010642" y="1682010"/>
                </a:cubicBezTo>
                <a:cubicBezTo>
                  <a:pt x="2006223" y="1673781"/>
                  <a:pt x="2004013" y="1664332"/>
                  <a:pt x="2004013" y="1653664"/>
                </a:cubicBezTo>
                <a:cubicBezTo>
                  <a:pt x="2004013" y="1629280"/>
                  <a:pt x="2013614" y="1613735"/>
                  <a:pt x="2032816" y="1607030"/>
                </a:cubicBezTo>
                <a:cubicBezTo>
                  <a:pt x="2038608" y="1605201"/>
                  <a:pt x="2041503" y="1602229"/>
                  <a:pt x="2041503" y="1598114"/>
                </a:cubicBezTo>
                <a:cubicBezTo>
                  <a:pt x="2041503" y="1593999"/>
                  <a:pt x="2040436" y="1588437"/>
                  <a:pt x="2038303" y="1581426"/>
                </a:cubicBezTo>
                <a:cubicBezTo>
                  <a:pt x="2036169" y="1574416"/>
                  <a:pt x="2033807" y="1568472"/>
                  <a:pt x="2031216" y="1563596"/>
                </a:cubicBezTo>
                <a:cubicBezTo>
                  <a:pt x="2028625" y="1558719"/>
                  <a:pt x="2022910" y="1550337"/>
                  <a:pt x="2014071" y="1538450"/>
                </a:cubicBezTo>
                <a:cubicBezTo>
                  <a:pt x="2007975" y="1529610"/>
                  <a:pt x="2004927" y="1522219"/>
                  <a:pt x="2004927" y="1516275"/>
                </a:cubicBezTo>
                <a:cubicBezTo>
                  <a:pt x="2004927" y="1510332"/>
                  <a:pt x="2006604" y="1502636"/>
                  <a:pt x="2009956" y="1493187"/>
                </a:cubicBezTo>
                <a:cubicBezTo>
                  <a:pt x="2017881" y="1470936"/>
                  <a:pt x="2023672" y="1452344"/>
                  <a:pt x="2027330" y="1437408"/>
                </a:cubicBezTo>
                <a:cubicBezTo>
                  <a:pt x="2028244" y="1433751"/>
                  <a:pt x="2031140" y="1431922"/>
                  <a:pt x="2036017" y="1431922"/>
                </a:cubicBezTo>
                <a:cubicBezTo>
                  <a:pt x="2040589" y="1431922"/>
                  <a:pt x="2042875" y="1433141"/>
                  <a:pt x="2042875" y="1435580"/>
                </a:cubicBezTo>
                <a:cubicBezTo>
                  <a:pt x="2042875" y="1441066"/>
                  <a:pt x="2036779" y="1461792"/>
                  <a:pt x="2024587" y="1497759"/>
                </a:cubicBezTo>
                <a:cubicBezTo>
                  <a:pt x="2021844" y="1505379"/>
                  <a:pt x="2020472" y="1511322"/>
                  <a:pt x="2020472" y="1515590"/>
                </a:cubicBezTo>
                <a:cubicBezTo>
                  <a:pt x="2020472" y="1519857"/>
                  <a:pt x="2022453" y="1524429"/>
                  <a:pt x="2026416" y="1529306"/>
                </a:cubicBezTo>
                <a:cubicBezTo>
                  <a:pt x="2046837" y="1557042"/>
                  <a:pt x="2057048" y="1582341"/>
                  <a:pt x="2057048" y="1605201"/>
                </a:cubicBezTo>
                <a:cubicBezTo>
                  <a:pt x="2057048" y="1610992"/>
                  <a:pt x="2056057" y="1614954"/>
                  <a:pt x="2054076" y="1617088"/>
                </a:cubicBezTo>
                <a:cubicBezTo>
                  <a:pt x="2052095" y="1619222"/>
                  <a:pt x="2047904" y="1620441"/>
                  <a:pt x="2041503" y="1620746"/>
                </a:cubicBezTo>
                <a:cubicBezTo>
                  <a:pt x="2035102" y="1621050"/>
                  <a:pt x="2029768" y="1624175"/>
                  <a:pt x="2025501" y="1630118"/>
                </a:cubicBezTo>
                <a:cubicBezTo>
                  <a:pt x="2021234" y="1636062"/>
                  <a:pt x="2019100" y="1644825"/>
                  <a:pt x="2019100" y="1656407"/>
                </a:cubicBezTo>
                <a:cubicBezTo>
                  <a:pt x="2019100" y="1667990"/>
                  <a:pt x="2023901" y="1677438"/>
                  <a:pt x="2033502" y="1684754"/>
                </a:cubicBezTo>
                <a:cubicBezTo>
                  <a:pt x="2043103" y="1692069"/>
                  <a:pt x="2057200" y="1695726"/>
                  <a:pt x="2075793" y="1695726"/>
                </a:cubicBezTo>
                <a:cubicBezTo>
                  <a:pt x="2094386" y="1695726"/>
                  <a:pt x="2108254" y="1690926"/>
                  <a:pt x="2117398" y="1681325"/>
                </a:cubicBezTo>
                <a:cubicBezTo>
                  <a:pt x="2126542" y="1671723"/>
                  <a:pt x="2131114" y="1650616"/>
                  <a:pt x="2131114" y="1618002"/>
                </a:cubicBezTo>
                <a:cubicBezTo>
                  <a:pt x="2131114" y="1575330"/>
                  <a:pt x="2122123" y="1539821"/>
                  <a:pt x="2104140" y="1511475"/>
                </a:cubicBezTo>
                <a:cubicBezTo>
                  <a:pt x="2101092" y="1505988"/>
                  <a:pt x="2099568" y="1501569"/>
                  <a:pt x="2099568" y="1498216"/>
                </a:cubicBezTo>
                <a:cubicBezTo>
                  <a:pt x="2099568" y="1494863"/>
                  <a:pt x="2100634" y="1489377"/>
                  <a:pt x="2102768" y="1481757"/>
                </a:cubicBezTo>
                <a:cubicBezTo>
                  <a:pt x="2110083" y="1459202"/>
                  <a:pt x="2115189" y="1439313"/>
                  <a:pt x="2118084" y="1422092"/>
                </a:cubicBezTo>
                <a:cubicBezTo>
                  <a:pt x="2120980" y="1404871"/>
                  <a:pt x="2122428" y="1391536"/>
                  <a:pt x="2122428" y="1382087"/>
                </a:cubicBezTo>
                <a:cubicBezTo>
                  <a:pt x="2122428" y="1372638"/>
                  <a:pt x="2119151" y="1365704"/>
                  <a:pt x="2112598" y="1361285"/>
                </a:cubicBezTo>
                <a:cubicBezTo>
                  <a:pt x="2106045" y="1356865"/>
                  <a:pt x="2092862" y="1354655"/>
                  <a:pt x="2073050" y="1354655"/>
                </a:cubicBezTo>
                <a:close/>
                <a:moveTo>
                  <a:pt x="2964590" y="1348712"/>
                </a:moveTo>
                <a:cubicBezTo>
                  <a:pt x="2933196" y="1348712"/>
                  <a:pt x="2917498" y="1366085"/>
                  <a:pt x="2917498" y="1400832"/>
                </a:cubicBezTo>
                <a:lnTo>
                  <a:pt x="2917498" y="1457068"/>
                </a:lnTo>
                <a:cubicBezTo>
                  <a:pt x="2917498" y="1489986"/>
                  <a:pt x="2933043" y="1506446"/>
                  <a:pt x="2964133" y="1506446"/>
                </a:cubicBezTo>
                <a:lnTo>
                  <a:pt x="3184046" y="1506446"/>
                </a:lnTo>
                <a:cubicBezTo>
                  <a:pt x="3205077" y="1506446"/>
                  <a:pt x="3219174" y="1503169"/>
                  <a:pt x="3226337" y="1496616"/>
                </a:cubicBezTo>
                <a:cubicBezTo>
                  <a:pt x="3233500" y="1490063"/>
                  <a:pt x="3237081" y="1476118"/>
                  <a:pt x="3237081" y="1454782"/>
                </a:cubicBezTo>
                <a:lnTo>
                  <a:pt x="3237081" y="1407690"/>
                </a:lnTo>
                <a:cubicBezTo>
                  <a:pt x="3237081" y="1386050"/>
                  <a:pt x="3233424" y="1370810"/>
                  <a:pt x="3226108" y="1361970"/>
                </a:cubicBezTo>
                <a:cubicBezTo>
                  <a:pt x="3218793" y="1353131"/>
                  <a:pt x="3206144" y="1348712"/>
                  <a:pt x="3188161" y="1348712"/>
                </a:cubicBezTo>
                <a:close/>
                <a:moveTo>
                  <a:pt x="2757936" y="1341854"/>
                </a:moveTo>
                <a:cubicBezTo>
                  <a:pt x="2747877" y="1341854"/>
                  <a:pt x="2739114" y="1345664"/>
                  <a:pt x="2731646" y="1353284"/>
                </a:cubicBezTo>
                <a:cubicBezTo>
                  <a:pt x="2724179" y="1360904"/>
                  <a:pt x="2720445" y="1367990"/>
                  <a:pt x="2720445" y="1374543"/>
                </a:cubicBezTo>
                <a:cubicBezTo>
                  <a:pt x="2720445" y="1381097"/>
                  <a:pt x="2722350" y="1387193"/>
                  <a:pt x="2726160" y="1392831"/>
                </a:cubicBezTo>
                <a:cubicBezTo>
                  <a:pt x="2729970" y="1398470"/>
                  <a:pt x="2736371" y="1406624"/>
                  <a:pt x="2745362" y="1417292"/>
                </a:cubicBezTo>
                <a:cubicBezTo>
                  <a:pt x="2754354" y="1427960"/>
                  <a:pt x="2761060" y="1434665"/>
                  <a:pt x="2765479" y="1437408"/>
                </a:cubicBezTo>
                <a:cubicBezTo>
                  <a:pt x="2769899" y="1440152"/>
                  <a:pt x="2775309" y="1441523"/>
                  <a:pt x="2781710" y="1441523"/>
                </a:cubicBezTo>
                <a:cubicBezTo>
                  <a:pt x="2788111" y="1441523"/>
                  <a:pt x="2795426" y="1438170"/>
                  <a:pt x="2803656" y="1431465"/>
                </a:cubicBezTo>
                <a:cubicBezTo>
                  <a:pt x="2811885" y="1424759"/>
                  <a:pt x="2816000" y="1416225"/>
                  <a:pt x="2816000" y="1405862"/>
                </a:cubicBezTo>
                <a:cubicBezTo>
                  <a:pt x="2816000" y="1400070"/>
                  <a:pt x="2814095" y="1393670"/>
                  <a:pt x="2810285" y="1386659"/>
                </a:cubicBezTo>
                <a:cubicBezTo>
                  <a:pt x="2806475" y="1379649"/>
                  <a:pt x="2801065" y="1371876"/>
                  <a:pt x="2794054" y="1363342"/>
                </a:cubicBezTo>
                <a:cubicBezTo>
                  <a:pt x="2787044" y="1354808"/>
                  <a:pt x="2780795" y="1349093"/>
                  <a:pt x="2775309" y="1346197"/>
                </a:cubicBezTo>
                <a:cubicBezTo>
                  <a:pt x="2769823" y="1343301"/>
                  <a:pt x="2764032" y="1341854"/>
                  <a:pt x="2757936" y="1341854"/>
                </a:cubicBezTo>
                <a:close/>
                <a:moveTo>
                  <a:pt x="2238099" y="1340482"/>
                </a:moveTo>
                <a:cubicBezTo>
                  <a:pt x="2221335" y="1340482"/>
                  <a:pt x="2209143" y="1343149"/>
                  <a:pt x="2201523" y="1348483"/>
                </a:cubicBezTo>
                <a:cubicBezTo>
                  <a:pt x="2193903" y="1353817"/>
                  <a:pt x="2190093" y="1363037"/>
                  <a:pt x="2190093" y="1376144"/>
                </a:cubicBezTo>
                <a:cubicBezTo>
                  <a:pt x="2190093" y="1421864"/>
                  <a:pt x="2188036" y="1457297"/>
                  <a:pt x="2183921" y="1482443"/>
                </a:cubicBezTo>
                <a:cubicBezTo>
                  <a:pt x="2179806" y="1507589"/>
                  <a:pt x="2175996" y="1527477"/>
                  <a:pt x="2172491" y="1542107"/>
                </a:cubicBezTo>
                <a:cubicBezTo>
                  <a:pt x="2168986" y="1556738"/>
                  <a:pt x="2160985" y="1574568"/>
                  <a:pt x="2148488" y="1595600"/>
                </a:cubicBezTo>
                <a:cubicBezTo>
                  <a:pt x="2146659" y="1598952"/>
                  <a:pt x="2145745" y="1602153"/>
                  <a:pt x="2145745" y="1605201"/>
                </a:cubicBezTo>
                <a:cubicBezTo>
                  <a:pt x="2145745" y="1612821"/>
                  <a:pt x="2145669" y="1621889"/>
                  <a:pt x="2145516" y="1632404"/>
                </a:cubicBezTo>
                <a:cubicBezTo>
                  <a:pt x="2145364" y="1642920"/>
                  <a:pt x="2144373" y="1652826"/>
                  <a:pt x="2142544" y="1662122"/>
                </a:cubicBezTo>
                <a:cubicBezTo>
                  <a:pt x="2140716" y="1671419"/>
                  <a:pt x="2137363" y="1679724"/>
                  <a:pt x="2132486" y="1687040"/>
                </a:cubicBezTo>
                <a:cubicBezTo>
                  <a:pt x="2127609" y="1694355"/>
                  <a:pt x="2121285" y="1699917"/>
                  <a:pt x="2113512" y="1703727"/>
                </a:cubicBezTo>
                <a:cubicBezTo>
                  <a:pt x="2105740" y="1707537"/>
                  <a:pt x="2098272" y="1709671"/>
                  <a:pt x="2091109" y="1710128"/>
                </a:cubicBezTo>
                <a:cubicBezTo>
                  <a:pt x="2083946" y="1710585"/>
                  <a:pt x="2079832" y="1711195"/>
                  <a:pt x="2078765" y="1711957"/>
                </a:cubicBezTo>
                <a:cubicBezTo>
                  <a:pt x="2077698" y="1712719"/>
                  <a:pt x="2075946" y="1716377"/>
                  <a:pt x="2073507" y="1722930"/>
                </a:cubicBezTo>
                <a:cubicBezTo>
                  <a:pt x="2071069" y="1729483"/>
                  <a:pt x="2069850" y="1735350"/>
                  <a:pt x="2069850" y="1740532"/>
                </a:cubicBezTo>
                <a:cubicBezTo>
                  <a:pt x="2069850" y="1750895"/>
                  <a:pt x="2075412" y="1758591"/>
                  <a:pt x="2086537" y="1763621"/>
                </a:cubicBezTo>
                <a:cubicBezTo>
                  <a:pt x="2097663" y="1768650"/>
                  <a:pt x="2106959" y="1771164"/>
                  <a:pt x="2114426" y="1771164"/>
                </a:cubicBezTo>
                <a:cubicBezTo>
                  <a:pt x="2121894" y="1771164"/>
                  <a:pt x="2128295" y="1770098"/>
                  <a:pt x="2133629" y="1767964"/>
                </a:cubicBezTo>
                <a:cubicBezTo>
                  <a:pt x="2138963" y="1765830"/>
                  <a:pt x="2143611" y="1762782"/>
                  <a:pt x="2147574" y="1758820"/>
                </a:cubicBezTo>
                <a:cubicBezTo>
                  <a:pt x="2151536" y="1754858"/>
                  <a:pt x="2159994" y="1741827"/>
                  <a:pt x="2172948" y="1719729"/>
                </a:cubicBezTo>
                <a:cubicBezTo>
                  <a:pt x="2185902" y="1697631"/>
                  <a:pt x="2196570" y="1677057"/>
                  <a:pt x="2204952" y="1658007"/>
                </a:cubicBezTo>
                <a:cubicBezTo>
                  <a:pt x="2213334" y="1638957"/>
                  <a:pt x="2221640" y="1616478"/>
                  <a:pt x="2229870" y="1590570"/>
                </a:cubicBezTo>
                <a:cubicBezTo>
                  <a:pt x="2230784" y="1587827"/>
                  <a:pt x="2232079" y="1586456"/>
                  <a:pt x="2233756" y="1586456"/>
                </a:cubicBezTo>
                <a:cubicBezTo>
                  <a:pt x="2235432" y="1586456"/>
                  <a:pt x="2237566" y="1586913"/>
                  <a:pt x="2240156" y="1587827"/>
                </a:cubicBezTo>
                <a:cubicBezTo>
                  <a:pt x="2242747" y="1588742"/>
                  <a:pt x="2244043" y="1590266"/>
                  <a:pt x="2244043" y="1592399"/>
                </a:cubicBezTo>
                <a:cubicBezTo>
                  <a:pt x="2244043" y="1594533"/>
                  <a:pt x="2242595" y="1599714"/>
                  <a:pt x="2239699" y="1607944"/>
                </a:cubicBezTo>
                <a:cubicBezTo>
                  <a:pt x="2236804" y="1616174"/>
                  <a:pt x="2235356" y="1622117"/>
                  <a:pt x="2235356" y="1625775"/>
                </a:cubicBezTo>
                <a:cubicBezTo>
                  <a:pt x="2235356" y="1629432"/>
                  <a:pt x="2244576" y="1649625"/>
                  <a:pt x="2263017" y="1686354"/>
                </a:cubicBezTo>
                <a:cubicBezTo>
                  <a:pt x="2281457" y="1723082"/>
                  <a:pt x="2294182" y="1745561"/>
                  <a:pt x="2301193" y="1753791"/>
                </a:cubicBezTo>
                <a:cubicBezTo>
                  <a:pt x="2308203" y="1762020"/>
                  <a:pt x="2316509" y="1766135"/>
                  <a:pt x="2326110" y="1766135"/>
                </a:cubicBezTo>
                <a:cubicBezTo>
                  <a:pt x="2335711" y="1766135"/>
                  <a:pt x="2346913" y="1762478"/>
                  <a:pt x="2359714" y="1755162"/>
                </a:cubicBezTo>
                <a:cubicBezTo>
                  <a:pt x="2372516" y="1747847"/>
                  <a:pt x="2378917" y="1737179"/>
                  <a:pt x="2378917" y="1723158"/>
                </a:cubicBezTo>
                <a:cubicBezTo>
                  <a:pt x="2378917" y="1708223"/>
                  <a:pt x="2371297" y="1689021"/>
                  <a:pt x="2356057" y="1665551"/>
                </a:cubicBezTo>
                <a:cubicBezTo>
                  <a:pt x="2335026" y="1632328"/>
                  <a:pt x="2319176" y="1603524"/>
                  <a:pt x="2308508" y="1579140"/>
                </a:cubicBezTo>
                <a:cubicBezTo>
                  <a:pt x="2297840" y="1554756"/>
                  <a:pt x="2291058" y="1531211"/>
                  <a:pt x="2288163" y="1508503"/>
                </a:cubicBezTo>
                <a:cubicBezTo>
                  <a:pt x="2285267" y="1485795"/>
                  <a:pt x="2283819" y="1441523"/>
                  <a:pt x="2283819" y="1375686"/>
                </a:cubicBezTo>
                <a:cubicBezTo>
                  <a:pt x="2283819" y="1352217"/>
                  <a:pt x="2268579" y="1340482"/>
                  <a:pt x="2238099" y="1340482"/>
                </a:cubicBezTo>
                <a:close/>
                <a:moveTo>
                  <a:pt x="2684783" y="1339568"/>
                </a:moveTo>
                <a:cubicBezTo>
                  <a:pt x="2655218" y="1339568"/>
                  <a:pt x="2640435" y="1352217"/>
                  <a:pt x="2640435" y="1377515"/>
                </a:cubicBezTo>
                <a:lnTo>
                  <a:pt x="2640435" y="1386202"/>
                </a:lnTo>
                <a:cubicBezTo>
                  <a:pt x="2640435" y="1390774"/>
                  <a:pt x="2638759" y="1393060"/>
                  <a:pt x="2635406" y="1393060"/>
                </a:cubicBezTo>
                <a:lnTo>
                  <a:pt x="2515619" y="1393060"/>
                </a:lnTo>
                <a:cubicBezTo>
                  <a:pt x="2496112" y="1393060"/>
                  <a:pt x="2481025" y="1397861"/>
                  <a:pt x="2470357" y="1407462"/>
                </a:cubicBezTo>
                <a:cubicBezTo>
                  <a:pt x="2459689" y="1417063"/>
                  <a:pt x="2454355" y="1431160"/>
                  <a:pt x="2454355" y="1449753"/>
                </a:cubicBezTo>
                <a:lnTo>
                  <a:pt x="2454355" y="1529763"/>
                </a:lnTo>
                <a:cubicBezTo>
                  <a:pt x="2454355" y="1598952"/>
                  <a:pt x="2444296" y="1655493"/>
                  <a:pt x="2424179" y="1699384"/>
                </a:cubicBezTo>
                <a:cubicBezTo>
                  <a:pt x="2418083" y="1711881"/>
                  <a:pt x="2415036" y="1722396"/>
                  <a:pt x="2415036" y="1730931"/>
                </a:cubicBezTo>
                <a:cubicBezTo>
                  <a:pt x="2415036" y="1744037"/>
                  <a:pt x="2422198" y="1754019"/>
                  <a:pt x="2436524" y="1760877"/>
                </a:cubicBezTo>
                <a:cubicBezTo>
                  <a:pt x="2450849" y="1767735"/>
                  <a:pt x="2463422" y="1771164"/>
                  <a:pt x="2474243" y="1771164"/>
                </a:cubicBezTo>
                <a:cubicBezTo>
                  <a:pt x="2485063" y="1771164"/>
                  <a:pt x="2493826" y="1765830"/>
                  <a:pt x="2500532" y="1755162"/>
                </a:cubicBezTo>
                <a:cubicBezTo>
                  <a:pt x="2507237" y="1744494"/>
                  <a:pt x="2510590" y="1736417"/>
                  <a:pt x="2510590" y="1730931"/>
                </a:cubicBezTo>
                <a:cubicBezTo>
                  <a:pt x="2510590" y="1728492"/>
                  <a:pt x="2509828" y="1724454"/>
                  <a:pt x="2508304" y="1718815"/>
                </a:cubicBezTo>
                <a:cubicBezTo>
                  <a:pt x="2506780" y="1713176"/>
                  <a:pt x="2506018" y="1705480"/>
                  <a:pt x="2506018" y="1695726"/>
                </a:cubicBezTo>
                <a:cubicBezTo>
                  <a:pt x="2506018" y="1668294"/>
                  <a:pt x="2513943" y="1649244"/>
                  <a:pt x="2529793" y="1638576"/>
                </a:cubicBezTo>
                <a:cubicBezTo>
                  <a:pt x="2532841" y="1636748"/>
                  <a:pt x="2534746" y="1634157"/>
                  <a:pt x="2535508" y="1630804"/>
                </a:cubicBezTo>
                <a:cubicBezTo>
                  <a:pt x="2536270" y="1627451"/>
                  <a:pt x="2536803" y="1618917"/>
                  <a:pt x="2537108" y="1605201"/>
                </a:cubicBezTo>
                <a:cubicBezTo>
                  <a:pt x="2537108" y="1601543"/>
                  <a:pt x="2537946" y="1599257"/>
                  <a:pt x="2539622" y="1598343"/>
                </a:cubicBezTo>
                <a:cubicBezTo>
                  <a:pt x="2541299" y="1597428"/>
                  <a:pt x="2545718" y="1596971"/>
                  <a:pt x="2552881" y="1596971"/>
                </a:cubicBezTo>
                <a:cubicBezTo>
                  <a:pt x="2560044" y="1596971"/>
                  <a:pt x="2564692" y="1597505"/>
                  <a:pt x="2566826" y="1598571"/>
                </a:cubicBezTo>
                <a:cubicBezTo>
                  <a:pt x="2568960" y="1599638"/>
                  <a:pt x="2570026" y="1601848"/>
                  <a:pt x="2570026" y="1605201"/>
                </a:cubicBezTo>
                <a:cubicBezTo>
                  <a:pt x="2570026" y="1613430"/>
                  <a:pt x="2569340" y="1621736"/>
                  <a:pt x="2567969" y="1630118"/>
                </a:cubicBezTo>
                <a:cubicBezTo>
                  <a:pt x="2566597" y="1638500"/>
                  <a:pt x="2564997" y="1643606"/>
                  <a:pt x="2563168" y="1645434"/>
                </a:cubicBezTo>
                <a:cubicBezTo>
                  <a:pt x="2561339" y="1647263"/>
                  <a:pt x="2558291" y="1648482"/>
                  <a:pt x="2554024" y="1649092"/>
                </a:cubicBezTo>
                <a:cubicBezTo>
                  <a:pt x="2533298" y="1651835"/>
                  <a:pt x="2522935" y="1666923"/>
                  <a:pt x="2522935" y="1694355"/>
                </a:cubicBezTo>
                <a:cubicBezTo>
                  <a:pt x="2522935" y="1710509"/>
                  <a:pt x="2526059" y="1722244"/>
                  <a:pt x="2532307" y="1729559"/>
                </a:cubicBezTo>
                <a:cubicBezTo>
                  <a:pt x="2538556" y="1736874"/>
                  <a:pt x="2548843" y="1740532"/>
                  <a:pt x="2563168" y="1740532"/>
                </a:cubicBezTo>
                <a:lnTo>
                  <a:pt x="2584199" y="1740532"/>
                </a:lnTo>
                <a:cubicBezTo>
                  <a:pt x="2589991" y="1740532"/>
                  <a:pt x="2593801" y="1739846"/>
                  <a:pt x="2595629" y="1738475"/>
                </a:cubicBezTo>
                <a:cubicBezTo>
                  <a:pt x="2597458" y="1737103"/>
                  <a:pt x="2598373" y="1735122"/>
                  <a:pt x="2598373" y="1732531"/>
                </a:cubicBezTo>
                <a:cubicBezTo>
                  <a:pt x="2598373" y="1729940"/>
                  <a:pt x="2598220" y="1727578"/>
                  <a:pt x="2597915" y="1725444"/>
                </a:cubicBezTo>
                <a:cubicBezTo>
                  <a:pt x="2597611" y="1723311"/>
                  <a:pt x="2597458" y="1721025"/>
                  <a:pt x="2597458" y="1718586"/>
                </a:cubicBezTo>
                <a:cubicBezTo>
                  <a:pt x="2597458" y="1707309"/>
                  <a:pt x="2600506" y="1696793"/>
                  <a:pt x="2606602" y="1687040"/>
                </a:cubicBezTo>
                <a:cubicBezTo>
                  <a:pt x="2612698" y="1677286"/>
                  <a:pt x="2622909" y="1667532"/>
                  <a:pt x="2637235" y="1657779"/>
                </a:cubicBezTo>
                <a:cubicBezTo>
                  <a:pt x="2640283" y="1655645"/>
                  <a:pt x="2642492" y="1653740"/>
                  <a:pt x="2643864" y="1652064"/>
                </a:cubicBezTo>
                <a:cubicBezTo>
                  <a:pt x="2645236" y="1650387"/>
                  <a:pt x="2646302" y="1647644"/>
                  <a:pt x="2647065" y="1643834"/>
                </a:cubicBezTo>
                <a:cubicBezTo>
                  <a:pt x="2647827" y="1640024"/>
                  <a:pt x="2648665" y="1633623"/>
                  <a:pt x="2649579" y="1624632"/>
                </a:cubicBezTo>
                <a:cubicBezTo>
                  <a:pt x="2650494" y="1615640"/>
                  <a:pt x="2651408" y="1600095"/>
                  <a:pt x="2652322" y="1577997"/>
                </a:cubicBezTo>
                <a:cubicBezTo>
                  <a:pt x="2653237" y="1555899"/>
                  <a:pt x="2653694" y="1543174"/>
                  <a:pt x="2653694" y="1539821"/>
                </a:cubicBezTo>
                <a:cubicBezTo>
                  <a:pt x="2653694" y="1528848"/>
                  <a:pt x="2651713" y="1520847"/>
                  <a:pt x="2647750" y="1515818"/>
                </a:cubicBezTo>
                <a:cubicBezTo>
                  <a:pt x="2643788" y="1510789"/>
                  <a:pt x="2636473" y="1508274"/>
                  <a:pt x="2625805" y="1508274"/>
                </a:cubicBezTo>
                <a:lnTo>
                  <a:pt x="2548538" y="1508274"/>
                </a:lnTo>
                <a:cubicBezTo>
                  <a:pt x="2545185" y="1508274"/>
                  <a:pt x="2543051" y="1507512"/>
                  <a:pt x="2542137" y="1505988"/>
                </a:cubicBezTo>
                <a:cubicBezTo>
                  <a:pt x="2541223" y="1504464"/>
                  <a:pt x="2540765" y="1500807"/>
                  <a:pt x="2540765" y="1495016"/>
                </a:cubicBezTo>
                <a:cubicBezTo>
                  <a:pt x="2540765" y="1489224"/>
                  <a:pt x="2541223" y="1485567"/>
                  <a:pt x="2542137" y="1484043"/>
                </a:cubicBezTo>
                <a:cubicBezTo>
                  <a:pt x="2543051" y="1482519"/>
                  <a:pt x="2545185" y="1481757"/>
                  <a:pt x="2548538" y="1481757"/>
                </a:cubicBezTo>
                <a:lnTo>
                  <a:pt x="2638149" y="1481757"/>
                </a:lnTo>
                <a:cubicBezTo>
                  <a:pt x="2651865" y="1481757"/>
                  <a:pt x="2661238" y="1484805"/>
                  <a:pt x="2666267" y="1490901"/>
                </a:cubicBezTo>
                <a:cubicBezTo>
                  <a:pt x="2671296" y="1496997"/>
                  <a:pt x="2673811" y="1509798"/>
                  <a:pt x="2673811" y="1529306"/>
                </a:cubicBezTo>
                <a:cubicBezTo>
                  <a:pt x="2673811" y="1562529"/>
                  <a:pt x="2674116" y="1586456"/>
                  <a:pt x="2674725" y="1601086"/>
                </a:cubicBezTo>
                <a:lnTo>
                  <a:pt x="2676554" y="1638119"/>
                </a:lnTo>
                <a:cubicBezTo>
                  <a:pt x="2676554" y="1642996"/>
                  <a:pt x="2672058" y="1649778"/>
                  <a:pt x="2663066" y="1658465"/>
                </a:cubicBezTo>
                <a:cubicBezTo>
                  <a:pt x="2654075" y="1667151"/>
                  <a:pt x="2645007" y="1674543"/>
                  <a:pt x="2635863" y="1680639"/>
                </a:cubicBezTo>
                <a:cubicBezTo>
                  <a:pt x="2622147" y="1691307"/>
                  <a:pt x="2615289" y="1703956"/>
                  <a:pt x="2615289" y="1718586"/>
                </a:cubicBezTo>
                <a:cubicBezTo>
                  <a:pt x="2615289" y="1730169"/>
                  <a:pt x="2619861" y="1740837"/>
                  <a:pt x="2629005" y="1750590"/>
                </a:cubicBezTo>
                <a:cubicBezTo>
                  <a:pt x="2638149" y="1760344"/>
                  <a:pt x="2647903" y="1765221"/>
                  <a:pt x="2658266" y="1765221"/>
                </a:cubicBezTo>
                <a:cubicBezTo>
                  <a:pt x="2673201" y="1765221"/>
                  <a:pt x="2691184" y="1755315"/>
                  <a:pt x="2712216" y="1735503"/>
                </a:cubicBezTo>
                <a:cubicBezTo>
                  <a:pt x="2714349" y="1733369"/>
                  <a:pt x="2716178" y="1732302"/>
                  <a:pt x="2717702" y="1732302"/>
                </a:cubicBezTo>
                <a:cubicBezTo>
                  <a:pt x="2719226" y="1732302"/>
                  <a:pt x="2720750" y="1732912"/>
                  <a:pt x="2722274" y="1734131"/>
                </a:cubicBezTo>
                <a:cubicBezTo>
                  <a:pt x="2748182" y="1759125"/>
                  <a:pt x="2771956" y="1771622"/>
                  <a:pt x="2793597" y="1771622"/>
                </a:cubicBezTo>
                <a:cubicBezTo>
                  <a:pt x="2804570" y="1771622"/>
                  <a:pt x="2814095" y="1768116"/>
                  <a:pt x="2822172" y="1761106"/>
                </a:cubicBezTo>
                <a:cubicBezTo>
                  <a:pt x="2830249" y="1754096"/>
                  <a:pt x="2836041" y="1742742"/>
                  <a:pt x="2839546" y="1727045"/>
                </a:cubicBezTo>
                <a:cubicBezTo>
                  <a:pt x="2843051" y="1711347"/>
                  <a:pt x="2844803" y="1699689"/>
                  <a:pt x="2844803" y="1692069"/>
                </a:cubicBezTo>
                <a:cubicBezTo>
                  <a:pt x="2844803" y="1677438"/>
                  <a:pt x="2839393" y="1666618"/>
                  <a:pt x="2828573" y="1659608"/>
                </a:cubicBezTo>
                <a:cubicBezTo>
                  <a:pt x="2817753" y="1652597"/>
                  <a:pt x="2807313" y="1649092"/>
                  <a:pt x="2797255" y="1649092"/>
                </a:cubicBezTo>
                <a:cubicBezTo>
                  <a:pt x="2785368" y="1649092"/>
                  <a:pt x="2777595" y="1653969"/>
                  <a:pt x="2773937" y="1663722"/>
                </a:cubicBezTo>
                <a:cubicBezTo>
                  <a:pt x="2771804" y="1669514"/>
                  <a:pt x="2769670" y="1672409"/>
                  <a:pt x="2767537" y="1672409"/>
                </a:cubicBezTo>
                <a:cubicBezTo>
                  <a:pt x="2765403" y="1672409"/>
                  <a:pt x="2763041" y="1671495"/>
                  <a:pt x="2760450" y="1669666"/>
                </a:cubicBezTo>
                <a:cubicBezTo>
                  <a:pt x="2757859" y="1667837"/>
                  <a:pt x="2756564" y="1665704"/>
                  <a:pt x="2756564" y="1663265"/>
                </a:cubicBezTo>
                <a:cubicBezTo>
                  <a:pt x="2756564" y="1657779"/>
                  <a:pt x="2759307" y="1651607"/>
                  <a:pt x="2764794" y="1644749"/>
                </a:cubicBezTo>
                <a:cubicBezTo>
                  <a:pt x="2770280" y="1637891"/>
                  <a:pt x="2777290" y="1633700"/>
                  <a:pt x="2785825" y="1632176"/>
                </a:cubicBezTo>
                <a:cubicBezTo>
                  <a:pt x="2790092" y="1631566"/>
                  <a:pt x="2793445" y="1629890"/>
                  <a:pt x="2795883" y="1627146"/>
                </a:cubicBezTo>
                <a:cubicBezTo>
                  <a:pt x="2798321" y="1624403"/>
                  <a:pt x="2802589" y="1617317"/>
                  <a:pt x="2808685" y="1605887"/>
                </a:cubicBezTo>
                <a:cubicBezTo>
                  <a:pt x="2814781" y="1594457"/>
                  <a:pt x="2820343" y="1582569"/>
                  <a:pt x="2825373" y="1570225"/>
                </a:cubicBezTo>
                <a:cubicBezTo>
                  <a:pt x="2830402" y="1557881"/>
                  <a:pt x="2832916" y="1548965"/>
                  <a:pt x="2832916" y="1543479"/>
                </a:cubicBezTo>
                <a:cubicBezTo>
                  <a:pt x="2832916" y="1532811"/>
                  <a:pt x="2827125" y="1523972"/>
                  <a:pt x="2815543" y="1516961"/>
                </a:cubicBezTo>
                <a:cubicBezTo>
                  <a:pt x="2803960" y="1509951"/>
                  <a:pt x="2793445" y="1506446"/>
                  <a:pt x="2783996" y="1506446"/>
                </a:cubicBezTo>
                <a:cubicBezTo>
                  <a:pt x="2767842" y="1506446"/>
                  <a:pt x="2755192" y="1517876"/>
                  <a:pt x="2746048" y="1540736"/>
                </a:cubicBezTo>
                <a:cubicBezTo>
                  <a:pt x="2744829" y="1544088"/>
                  <a:pt x="2743534" y="1545765"/>
                  <a:pt x="2742162" y="1545765"/>
                </a:cubicBezTo>
                <a:cubicBezTo>
                  <a:pt x="2740791" y="1545765"/>
                  <a:pt x="2739571" y="1544546"/>
                  <a:pt x="2738504" y="1542107"/>
                </a:cubicBezTo>
                <a:cubicBezTo>
                  <a:pt x="2737438" y="1539669"/>
                  <a:pt x="2736066" y="1533039"/>
                  <a:pt x="2734390" y="1522219"/>
                </a:cubicBezTo>
                <a:cubicBezTo>
                  <a:pt x="2732713" y="1511399"/>
                  <a:pt x="2731875" y="1501797"/>
                  <a:pt x="2731875" y="1493415"/>
                </a:cubicBezTo>
                <a:cubicBezTo>
                  <a:pt x="2731875" y="1485033"/>
                  <a:pt x="2735228" y="1480842"/>
                  <a:pt x="2741933" y="1480842"/>
                </a:cubicBezTo>
                <a:lnTo>
                  <a:pt x="2806399" y="1480842"/>
                </a:lnTo>
                <a:cubicBezTo>
                  <a:pt x="2818591" y="1480842"/>
                  <a:pt x="2827354" y="1476880"/>
                  <a:pt x="2832688" y="1468955"/>
                </a:cubicBezTo>
                <a:cubicBezTo>
                  <a:pt x="2838022" y="1461030"/>
                  <a:pt x="2840689" y="1450210"/>
                  <a:pt x="2840689" y="1436494"/>
                </a:cubicBezTo>
                <a:cubicBezTo>
                  <a:pt x="2840689" y="1427350"/>
                  <a:pt x="2839012" y="1422778"/>
                  <a:pt x="2835660" y="1422778"/>
                </a:cubicBezTo>
                <a:cubicBezTo>
                  <a:pt x="2833526" y="1422778"/>
                  <a:pt x="2829792" y="1426512"/>
                  <a:pt x="2824458" y="1433979"/>
                </a:cubicBezTo>
                <a:cubicBezTo>
                  <a:pt x="2819124" y="1441447"/>
                  <a:pt x="2812037" y="1447543"/>
                  <a:pt x="2803198" y="1452267"/>
                </a:cubicBezTo>
                <a:cubicBezTo>
                  <a:pt x="2794359" y="1456992"/>
                  <a:pt x="2785444" y="1459354"/>
                  <a:pt x="2776452" y="1459354"/>
                </a:cubicBezTo>
                <a:cubicBezTo>
                  <a:pt x="2767461" y="1459354"/>
                  <a:pt x="2759383" y="1455925"/>
                  <a:pt x="2752220" y="1449067"/>
                </a:cubicBezTo>
                <a:cubicBezTo>
                  <a:pt x="2745058" y="1442209"/>
                  <a:pt x="2734999" y="1431236"/>
                  <a:pt x="2722045" y="1416149"/>
                </a:cubicBezTo>
                <a:cubicBezTo>
                  <a:pt x="2709091" y="1401061"/>
                  <a:pt x="2702614" y="1387726"/>
                  <a:pt x="2702614" y="1376144"/>
                </a:cubicBezTo>
                <a:cubicBezTo>
                  <a:pt x="2702614" y="1370962"/>
                  <a:pt x="2703757" y="1365476"/>
                  <a:pt x="2706043" y="1359684"/>
                </a:cubicBezTo>
                <a:cubicBezTo>
                  <a:pt x="2708329" y="1353893"/>
                  <a:pt x="2709472" y="1349626"/>
                  <a:pt x="2709472" y="1346883"/>
                </a:cubicBezTo>
                <a:cubicBezTo>
                  <a:pt x="2709472" y="1344140"/>
                  <a:pt x="2707720" y="1342235"/>
                  <a:pt x="2704215" y="1341168"/>
                </a:cubicBezTo>
                <a:cubicBezTo>
                  <a:pt x="2700709" y="1340101"/>
                  <a:pt x="2694232" y="1339568"/>
                  <a:pt x="2684783" y="1339568"/>
                </a:cubicBezTo>
                <a:close/>
                <a:moveTo>
                  <a:pt x="0" y="0"/>
                </a:moveTo>
                <a:lnTo>
                  <a:pt x="4762500" y="0"/>
                </a:lnTo>
                <a:lnTo>
                  <a:pt x="4762500" y="3171825"/>
                </a:lnTo>
                <a:lnTo>
                  <a:pt x="0" y="3171825"/>
                </a:lnTo>
                <a:close/>
              </a:path>
            </a:pathLst>
          </a:custGeom>
          <a:effectLst>
            <a:outerShdw blurRad="127000" dist="127000" dir="5400000" algn="t" rotWithShape="0">
              <a:prstClr val="black">
                <a:alpha val="20000"/>
              </a:prstClr>
            </a:outerShdw>
          </a:effectLst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7A70533A-1FCB-A3A9-F196-30642C70670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668330" y="8135867"/>
            <a:ext cx="4762500" cy="3171825"/>
          </a:xfrm>
          <a:custGeom>
            <a:avLst/>
            <a:gdLst/>
            <a:ahLst/>
            <a:cxnLst/>
            <a:rect l="l" t="t" r="r" b="b"/>
            <a:pathLst>
              <a:path w="4762500" h="3171825">
                <a:moveTo>
                  <a:pt x="1981043" y="1638091"/>
                </a:moveTo>
                <a:lnTo>
                  <a:pt x="2012132" y="1638091"/>
                </a:lnTo>
                <a:cubicBezTo>
                  <a:pt x="2014875" y="1638091"/>
                  <a:pt x="2016552" y="1638624"/>
                  <a:pt x="2017161" y="1639691"/>
                </a:cubicBezTo>
                <a:cubicBezTo>
                  <a:pt x="2017771" y="1640758"/>
                  <a:pt x="2018076" y="1642815"/>
                  <a:pt x="2018076" y="1645863"/>
                </a:cubicBezTo>
                <a:cubicBezTo>
                  <a:pt x="2018076" y="1648911"/>
                  <a:pt x="2017695" y="1650969"/>
                  <a:pt x="2016933" y="1652035"/>
                </a:cubicBezTo>
                <a:cubicBezTo>
                  <a:pt x="2016171" y="1653102"/>
                  <a:pt x="2014571" y="1653636"/>
                  <a:pt x="2012132" y="1653636"/>
                </a:cubicBezTo>
                <a:lnTo>
                  <a:pt x="1981043" y="1653636"/>
                </a:lnTo>
                <a:cubicBezTo>
                  <a:pt x="1978604" y="1653636"/>
                  <a:pt x="1977004" y="1653178"/>
                  <a:pt x="1976242" y="1652264"/>
                </a:cubicBezTo>
                <a:cubicBezTo>
                  <a:pt x="1975480" y="1651350"/>
                  <a:pt x="1975099" y="1649292"/>
                  <a:pt x="1975099" y="1646092"/>
                </a:cubicBezTo>
                <a:cubicBezTo>
                  <a:pt x="1975099" y="1642891"/>
                  <a:pt x="1975480" y="1640758"/>
                  <a:pt x="1976242" y="1639691"/>
                </a:cubicBezTo>
                <a:cubicBezTo>
                  <a:pt x="1977004" y="1638624"/>
                  <a:pt x="1978604" y="1638091"/>
                  <a:pt x="1981043" y="1638091"/>
                </a:cubicBezTo>
                <a:close/>
                <a:moveTo>
                  <a:pt x="1981043" y="1576369"/>
                </a:moveTo>
                <a:lnTo>
                  <a:pt x="2012132" y="1576369"/>
                </a:lnTo>
                <a:cubicBezTo>
                  <a:pt x="2014571" y="1576369"/>
                  <a:pt x="2016171" y="1576826"/>
                  <a:pt x="2016933" y="1577740"/>
                </a:cubicBezTo>
                <a:cubicBezTo>
                  <a:pt x="2017695" y="1578655"/>
                  <a:pt x="2018076" y="1580712"/>
                  <a:pt x="2018076" y="1583913"/>
                </a:cubicBezTo>
                <a:cubicBezTo>
                  <a:pt x="2018076" y="1587113"/>
                  <a:pt x="2017695" y="1589094"/>
                  <a:pt x="2016933" y="1589856"/>
                </a:cubicBezTo>
                <a:cubicBezTo>
                  <a:pt x="2016171" y="1590618"/>
                  <a:pt x="2014571" y="1590999"/>
                  <a:pt x="2012132" y="1590999"/>
                </a:cubicBezTo>
                <a:lnTo>
                  <a:pt x="1981043" y="1590999"/>
                </a:lnTo>
                <a:cubicBezTo>
                  <a:pt x="1978604" y="1590999"/>
                  <a:pt x="1977004" y="1590618"/>
                  <a:pt x="1976242" y="1589856"/>
                </a:cubicBezTo>
                <a:cubicBezTo>
                  <a:pt x="1975480" y="1589094"/>
                  <a:pt x="1975099" y="1587113"/>
                  <a:pt x="1975099" y="1583913"/>
                </a:cubicBezTo>
                <a:cubicBezTo>
                  <a:pt x="1975099" y="1580712"/>
                  <a:pt x="1975480" y="1578655"/>
                  <a:pt x="1976242" y="1577740"/>
                </a:cubicBezTo>
                <a:cubicBezTo>
                  <a:pt x="1977004" y="1576826"/>
                  <a:pt x="1978604" y="1576369"/>
                  <a:pt x="1981043" y="1576369"/>
                </a:cubicBezTo>
                <a:close/>
                <a:moveTo>
                  <a:pt x="2141063" y="1560824"/>
                </a:moveTo>
                <a:cubicBezTo>
                  <a:pt x="2127651" y="1560824"/>
                  <a:pt x="2117898" y="1563720"/>
                  <a:pt x="2111802" y="1569511"/>
                </a:cubicBezTo>
                <a:cubicBezTo>
                  <a:pt x="2105706" y="1575302"/>
                  <a:pt x="2102658" y="1584598"/>
                  <a:pt x="2102658" y="1597400"/>
                </a:cubicBezTo>
                <a:lnTo>
                  <a:pt x="2102658" y="1729988"/>
                </a:lnTo>
                <a:cubicBezTo>
                  <a:pt x="2102658" y="1746752"/>
                  <a:pt x="2107763" y="1758792"/>
                  <a:pt x="2117974" y="1766107"/>
                </a:cubicBezTo>
                <a:cubicBezTo>
                  <a:pt x="2128185" y="1773422"/>
                  <a:pt x="2144568" y="1777080"/>
                  <a:pt x="2167123" y="1777080"/>
                </a:cubicBezTo>
                <a:lnTo>
                  <a:pt x="2234789" y="1777080"/>
                </a:lnTo>
                <a:cubicBezTo>
                  <a:pt x="2249419" y="1777080"/>
                  <a:pt x="2260620" y="1776089"/>
                  <a:pt x="2268393" y="1774108"/>
                </a:cubicBezTo>
                <a:cubicBezTo>
                  <a:pt x="2276165" y="1772127"/>
                  <a:pt x="2282642" y="1768012"/>
                  <a:pt x="2287824" y="1761763"/>
                </a:cubicBezTo>
                <a:cubicBezTo>
                  <a:pt x="2293006" y="1755515"/>
                  <a:pt x="2297882" y="1745304"/>
                  <a:pt x="2302454" y="1731131"/>
                </a:cubicBezTo>
                <a:cubicBezTo>
                  <a:pt x="2307026" y="1716958"/>
                  <a:pt x="2309312" y="1705909"/>
                  <a:pt x="2309312" y="1697984"/>
                </a:cubicBezTo>
                <a:cubicBezTo>
                  <a:pt x="2309312" y="1684878"/>
                  <a:pt x="2304664" y="1675810"/>
                  <a:pt x="2295368" y="1670781"/>
                </a:cubicBezTo>
                <a:cubicBezTo>
                  <a:pt x="2286071" y="1665751"/>
                  <a:pt x="2275937" y="1663237"/>
                  <a:pt x="2264964" y="1663237"/>
                </a:cubicBezTo>
                <a:cubicBezTo>
                  <a:pt x="2251553" y="1663237"/>
                  <a:pt x="2242256" y="1668418"/>
                  <a:pt x="2237075" y="1678782"/>
                </a:cubicBezTo>
                <a:cubicBezTo>
                  <a:pt x="2233417" y="1686706"/>
                  <a:pt x="2230369" y="1691812"/>
                  <a:pt x="2227931" y="1694098"/>
                </a:cubicBezTo>
                <a:cubicBezTo>
                  <a:pt x="2225492" y="1696384"/>
                  <a:pt x="2222139" y="1697527"/>
                  <a:pt x="2217872" y="1697527"/>
                </a:cubicBezTo>
                <a:lnTo>
                  <a:pt x="2191355" y="1697527"/>
                </a:lnTo>
                <a:cubicBezTo>
                  <a:pt x="2188611" y="1697527"/>
                  <a:pt x="2186630" y="1696841"/>
                  <a:pt x="2185411" y="1695469"/>
                </a:cubicBezTo>
                <a:cubicBezTo>
                  <a:pt x="2184192" y="1694098"/>
                  <a:pt x="2183582" y="1691050"/>
                  <a:pt x="2183582" y="1686325"/>
                </a:cubicBezTo>
                <a:cubicBezTo>
                  <a:pt x="2183582" y="1681601"/>
                  <a:pt x="2184573" y="1678553"/>
                  <a:pt x="2186554" y="1677181"/>
                </a:cubicBezTo>
                <a:cubicBezTo>
                  <a:pt x="2188535" y="1675810"/>
                  <a:pt x="2195241" y="1674286"/>
                  <a:pt x="2206671" y="1672609"/>
                </a:cubicBezTo>
                <a:cubicBezTo>
                  <a:pt x="2218101" y="1670933"/>
                  <a:pt x="2225187" y="1668266"/>
                  <a:pt x="2227931" y="1664608"/>
                </a:cubicBezTo>
                <a:cubicBezTo>
                  <a:pt x="2236465" y="1653636"/>
                  <a:pt x="2249495" y="1648149"/>
                  <a:pt x="2267021" y="1648149"/>
                </a:cubicBezTo>
                <a:cubicBezTo>
                  <a:pt x="2284547" y="1648149"/>
                  <a:pt x="2293310" y="1639615"/>
                  <a:pt x="2293310" y="1622546"/>
                </a:cubicBezTo>
                <a:cubicBezTo>
                  <a:pt x="2293310" y="1612183"/>
                  <a:pt x="2290110" y="1601362"/>
                  <a:pt x="2283709" y="1590085"/>
                </a:cubicBezTo>
                <a:cubicBezTo>
                  <a:pt x="2277308" y="1578807"/>
                  <a:pt x="2267707" y="1573168"/>
                  <a:pt x="2254905" y="1573168"/>
                </a:cubicBezTo>
                <a:cubicBezTo>
                  <a:pt x="2250333" y="1573168"/>
                  <a:pt x="2245457" y="1573930"/>
                  <a:pt x="2240275" y="1575454"/>
                </a:cubicBezTo>
                <a:cubicBezTo>
                  <a:pt x="2209490" y="1583074"/>
                  <a:pt x="2192421" y="1586884"/>
                  <a:pt x="2189069" y="1586884"/>
                </a:cubicBezTo>
                <a:cubicBezTo>
                  <a:pt x="2183887" y="1586884"/>
                  <a:pt x="2181296" y="1585056"/>
                  <a:pt x="2181296" y="1581398"/>
                </a:cubicBezTo>
                <a:cubicBezTo>
                  <a:pt x="2181296" y="1574997"/>
                  <a:pt x="2177943" y="1569968"/>
                  <a:pt x="2171238" y="1566310"/>
                </a:cubicBezTo>
                <a:cubicBezTo>
                  <a:pt x="2164532" y="1562653"/>
                  <a:pt x="2154474" y="1560824"/>
                  <a:pt x="2141063" y="1560824"/>
                </a:cubicBezTo>
                <a:close/>
                <a:moveTo>
                  <a:pt x="2584089" y="1554880"/>
                </a:moveTo>
                <a:lnTo>
                  <a:pt x="2670500" y="1554880"/>
                </a:lnTo>
                <a:cubicBezTo>
                  <a:pt x="2673548" y="1554880"/>
                  <a:pt x="2675072" y="1557090"/>
                  <a:pt x="2675072" y="1561510"/>
                </a:cubicBezTo>
                <a:cubicBezTo>
                  <a:pt x="2675072" y="1565929"/>
                  <a:pt x="2674844" y="1568749"/>
                  <a:pt x="2674386" y="1569968"/>
                </a:cubicBezTo>
                <a:cubicBezTo>
                  <a:pt x="2673929" y="1571187"/>
                  <a:pt x="2672634" y="1571797"/>
                  <a:pt x="2670500" y="1571797"/>
                </a:cubicBezTo>
                <a:lnTo>
                  <a:pt x="2584089" y="1571797"/>
                </a:lnTo>
                <a:cubicBezTo>
                  <a:pt x="2581956" y="1571797"/>
                  <a:pt x="2580660" y="1571111"/>
                  <a:pt x="2580203" y="1569739"/>
                </a:cubicBezTo>
                <a:cubicBezTo>
                  <a:pt x="2579746" y="1568368"/>
                  <a:pt x="2579518" y="1565548"/>
                  <a:pt x="2579518" y="1561281"/>
                </a:cubicBezTo>
                <a:cubicBezTo>
                  <a:pt x="2579518" y="1557014"/>
                  <a:pt x="2581041" y="1554880"/>
                  <a:pt x="2584089" y="1554880"/>
                </a:cubicBezTo>
                <a:close/>
                <a:moveTo>
                  <a:pt x="1945838" y="1516018"/>
                </a:moveTo>
                <a:cubicBezTo>
                  <a:pt x="1930598" y="1516018"/>
                  <a:pt x="1918635" y="1520133"/>
                  <a:pt x="1909948" y="1528363"/>
                </a:cubicBezTo>
                <a:cubicBezTo>
                  <a:pt x="1901261" y="1536592"/>
                  <a:pt x="1896918" y="1548175"/>
                  <a:pt x="1896918" y="1563110"/>
                </a:cubicBezTo>
                <a:lnTo>
                  <a:pt x="1896918" y="1715815"/>
                </a:lnTo>
                <a:cubicBezTo>
                  <a:pt x="1896918" y="1744771"/>
                  <a:pt x="1899661" y="1762754"/>
                  <a:pt x="1905148" y="1769764"/>
                </a:cubicBezTo>
                <a:cubicBezTo>
                  <a:pt x="1910634" y="1776775"/>
                  <a:pt x="1920540" y="1780280"/>
                  <a:pt x="1934866" y="1780280"/>
                </a:cubicBezTo>
                <a:cubicBezTo>
                  <a:pt x="1953763" y="1780280"/>
                  <a:pt x="1963212" y="1775708"/>
                  <a:pt x="1963212" y="1766564"/>
                </a:cubicBezTo>
                <a:cubicBezTo>
                  <a:pt x="1963212" y="1764735"/>
                  <a:pt x="1962298" y="1761840"/>
                  <a:pt x="1960469" y="1757877"/>
                </a:cubicBezTo>
                <a:cubicBezTo>
                  <a:pt x="1958640" y="1753915"/>
                  <a:pt x="1957726" y="1747057"/>
                  <a:pt x="1957726" y="1737303"/>
                </a:cubicBezTo>
                <a:cubicBezTo>
                  <a:pt x="1957726" y="1727550"/>
                  <a:pt x="1959783" y="1718939"/>
                  <a:pt x="1963898" y="1711471"/>
                </a:cubicBezTo>
                <a:cubicBezTo>
                  <a:pt x="1968013" y="1704004"/>
                  <a:pt x="1973499" y="1698746"/>
                  <a:pt x="1980357" y="1695698"/>
                </a:cubicBezTo>
                <a:cubicBezTo>
                  <a:pt x="1987215" y="1692650"/>
                  <a:pt x="1997349" y="1691126"/>
                  <a:pt x="2010761" y="1691126"/>
                </a:cubicBezTo>
                <a:cubicBezTo>
                  <a:pt x="2013199" y="1691126"/>
                  <a:pt x="2014799" y="1691812"/>
                  <a:pt x="2015561" y="1693183"/>
                </a:cubicBezTo>
                <a:cubicBezTo>
                  <a:pt x="2016323" y="1694555"/>
                  <a:pt x="2016704" y="1696612"/>
                  <a:pt x="2016704" y="1699356"/>
                </a:cubicBezTo>
                <a:cubicBezTo>
                  <a:pt x="2016704" y="1702099"/>
                  <a:pt x="2015942" y="1703928"/>
                  <a:pt x="2014418" y="1704842"/>
                </a:cubicBezTo>
                <a:cubicBezTo>
                  <a:pt x="2012894" y="1705756"/>
                  <a:pt x="2009542" y="1706214"/>
                  <a:pt x="2004360" y="1706214"/>
                </a:cubicBezTo>
                <a:cubicBezTo>
                  <a:pt x="1983329" y="1706214"/>
                  <a:pt x="1972813" y="1717491"/>
                  <a:pt x="1972813" y="1740046"/>
                </a:cubicBezTo>
                <a:cubicBezTo>
                  <a:pt x="1972813" y="1751019"/>
                  <a:pt x="1976318" y="1760087"/>
                  <a:pt x="1983329" y="1767250"/>
                </a:cubicBezTo>
                <a:cubicBezTo>
                  <a:pt x="1990339" y="1774413"/>
                  <a:pt x="1999940" y="1777994"/>
                  <a:pt x="2012132" y="1777994"/>
                </a:cubicBezTo>
                <a:lnTo>
                  <a:pt x="2052823" y="1777994"/>
                </a:lnTo>
                <a:cubicBezTo>
                  <a:pt x="2066539" y="1777994"/>
                  <a:pt x="2076293" y="1774184"/>
                  <a:pt x="2082084" y="1766564"/>
                </a:cubicBezTo>
                <a:cubicBezTo>
                  <a:pt x="2087875" y="1758944"/>
                  <a:pt x="2090771" y="1746600"/>
                  <a:pt x="2090771" y="1729531"/>
                </a:cubicBezTo>
                <a:lnTo>
                  <a:pt x="2090771" y="1563110"/>
                </a:lnTo>
                <a:cubicBezTo>
                  <a:pt x="2090771" y="1547870"/>
                  <a:pt x="2086732" y="1536211"/>
                  <a:pt x="2078655" y="1528134"/>
                </a:cubicBezTo>
                <a:cubicBezTo>
                  <a:pt x="2070578" y="1520057"/>
                  <a:pt x="2058767" y="1516018"/>
                  <a:pt x="2043222" y="1516018"/>
                </a:cubicBezTo>
                <a:close/>
                <a:moveTo>
                  <a:pt x="2469789" y="1510532"/>
                </a:moveTo>
                <a:cubicBezTo>
                  <a:pt x="2462474" y="1510532"/>
                  <a:pt x="2454473" y="1514571"/>
                  <a:pt x="2445786" y="1522648"/>
                </a:cubicBezTo>
                <a:cubicBezTo>
                  <a:pt x="2437100" y="1530725"/>
                  <a:pt x="2432756" y="1537812"/>
                  <a:pt x="2432756" y="1543908"/>
                </a:cubicBezTo>
                <a:cubicBezTo>
                  <a:pt x="2432756" y="1546651"/>
                  <a:pt x="2434661" y="1551528"/>
                  <a:pt x="2438471" y="1558538"/>
                </a:cubicBezTo>
                <a:cubicBezTo>
                  <a:pt x="2442281" y="1565548"/>
                  <a:pt x="2447920" y="1574464"/>
                  <a:pt x="2455388" y="1585284"/>
                </a:cubicBezTo>
                <a:cubicBezTo>
                  <a:pt x="2462855" y="1596105"/>
                  <a:pt x="2468646" y="1603115"/>
                  <a:pt x="2472761" y="1606315"/>
                </a:cubicBezTo>
                <a:cubicBezTo>
                  <a:pt x="2476876" y="1609516"/>
                  <a:pt x="2481067" y="1611116"/>
                  <a:pt x="2485334" y="1611116"/>
                </a:cubicBezTo>
                <a:cubicBezTo>
                  <a:pt x="2493259" y="1611116"/>
                  <a:pt x="2501641" y="1607230"/>
                  <a:pt x="2510480" y="1599457"/>
                </a:cubicBezTo>
                <a:cubicBezTo>
                  <a:pt x="2519319" y="1591685"/>
                  <a:pt x="2523739" y="1582465"/>
                  <a:pt x="2523739" y="1571797"/>
                </a:cubicBezTo>
                <a:cubicBezTo>
                  <a:pt x="2523739" y="1567530"/>
                  <a:pt x="2522596" y="1563643"/>
                  <a:pt x="2520310" y="1560138"/>
                </a:cubicBezTo>
                <a:cubicBezTo>
                  <a:pt x="2518024" y="1556633"/>
                  <a:pt x="2513528" y="1549623"/>
                  <a:pt x="2506823" y="1539107"/>
                </a:cubicBezTo>
                <a:cubicBezTo>
                  <a:pt x="2500117" y="1528591"/>
                  <a:pt x="2493792" y="1521200"/>
                  <a:pt x="2487849" y="1516933"/>
                </a:cubicBezTo>
                <a:cubicBezTo>
                  <a:pt x="2481905" y="1512666"/>
                  <a:pt x="2475885" y="1510532"/>
                  <a:pt x="2469789" y="1510532"/>
                </a:cubicBezTo>
                <a:close/>
                <a:moveTo>
                  <a:pt x="2584089" y="1505960"/>
                </a:moveTo>
                <a:lnTo>
                  <a:pt x="2670500" y="1505960"/>
                </a:lnTo>
                <a:cubicBezTo>
                  <a:pt x="2673548" y="1505960"/>
                  <a:pt x="2675072" y="1508094"/>
                  <a:pt x="2675072" y="1512361"/>
                </a:cubicBezTo>
                <a:cubicBezTo>
                  <a:pt x="2675072" y="1516628"/>
                  <a:pt x="2674844" y="1519447"/>
                  <a:pt x="2674386" y="1520819"/>
                </a:cubicBezTo>
                <a:cubicBezTo>
                  <a:pt x="2673929" y="1522191"/>
                  <a:pt x="2672634" y="1522876"/>
                  <a:pt x="2670500" y="1522876"/>
                </a:cubicBezTo>
                <a:lnTo>
                  <a:pt x="2584089" y="1522876"/>
                </a:lnTo>
                <a:cubicBezTo>
                  <a:pt x="2582261" y="1522876"/>
                  <a:pt x="2581041" y="1522343"/>
                  <a:pt x="2580432" y="1521276"/>
                </a:cubicBezTo>
                <a:cubicBezTo>
                  <a:pt x="2579822" y="1520209"/>
                  <a:pt x="2579518" y="1517390"/>
                  <a:pt x="2579518" y="1512818"/>
                </a:cubicBezTo>
                <a:cubicBezTo>
                  <a:pt x="2579518" y="1508246"/>
                  <a:pt x="2581041" y="1505960"/>
                  <a:pt x="2584089" y="1505960"/>
                </a:cubicBezTo>
                <a:close/>
                <a:moveTo>
                  <a:pt x="3105526" y="1487215"/>
                </a:moveTo>
                <a:cubicBezTo>
                  <a:pt x="3110250" y="1487215"/>
                  <a:pt x="3113222" y="1487596"/>
                  <a:pt x="3114442" y="1488358"/>
                </a:cubicBezTo>
                <a:cubicBezTo>
                  <a:pt x="3115661" y="1489120"/>
                  <a:pt x="3116270" y="1490872"/>
                  <a:pt x="3116270" y="1493616"/>
                </a:cubicBezTo>
                <a:lnTo>
                  <a:pt x="3116270" y="1526534"/>
                </a:lnTo>
                <a:cubicBezTo>
                  <a:pt x="3116270" y="1529582"/>
                  <a:pt x="3115661" y="1531487"/>
                  <a:pt x="3114442" y="1532249"/>
                </a:cubicBezTo>
                <a:cubicBezTo>
                  <a:pt x="3113222" y="1533011"/>
                  <a:pt x="3110250" y="1533392"/>
                  <a:pt x="3105526" y="1533392"/>
                </a:cubicBezTo>
                <a:cubicBezTo>
                  <a:pt x="3100802" y="1533392"/>
                  <a:pt x="3097830" y="1532935"/>
                  <a:pt x="3096611" y="1532020"/>
                </a:cubicBezTo>
                <a:cubicBezTo>
                  <a:pt x="3095392" y="1531106"/>
                  <a:pt x="3094782" y="1529277"/>
                  <a:pt x="3094782" y="1526534"/>
                </a:cubicBezTo>
                <a:lnTo>
                  <a:pt x="3094782" y="1493616"/>
                </a:lnTo>
                <a:cubicBezTo>
                  <a:pt x="3094782" y="1490872"/>
                  <a:pt x="3095392" y="1489120"/>
                  <a:pt x="3096611" y="1488358"/>
                </a:cubicBezTo>
                <a:cubicBezTo>
                  <a:pt x="3097830" y="1487596"/>
                  <a:pt x="3100802" y="1487215"/>
                  <a:pt x="3105526" y="1487215"/>
                </a:cubicBezTo>
                <a:close/>
                <a:moveTo>
                  <a:pt x="2615179" y="1446067"/>
                </a:moveTo>
                <a:lnTo>
                  <a:pt x="2636668" y="1446067"/>
                </a:lnTo>
                <a:cubicBezTo>
                  <a:pt x="2639106" y="1446067"/>
                  <a:pt x="2640630" y="1446829"/>
                  <a:pt x="2641239" y="1448353"/>
                </a:cubicBezTo>
                <a:cubicBezTo>
                  <a:pt x="2641849" y="1449877"/>
                  <a:pt x="2642154" y="1453153"/>
                  <a:pt x="2642154" y="1458183"/>
                </a:cubicBezTo>
                <a:cubicBezTo>
                  <a:pt x="2642154" y="1463212"/>
                  <a:pt x="2640325" y="1465726"/>
                  <a:pt x="2636668" y="1465726"/>
                </a:cubicBezTo>
                <a:lnTo>
                  <a:pt x="2615179" y="1465726"/>
                </a:lnTo>
                <a:cubicBezTo>
                  <a:pt x="2613045" y="1465726"/>
                  <a:pt x="2611598" y="1465117"/>
                  <a:pt x="2610836" y="1463898"/>
                </a:cubicBezTo>
                <a:cubicBezTo>
                  <a:pt x="2610074" y="1462678"/>
                  <a:pt x="2609693" y="1460164"/>
                  <a:pt x="2609693" y="1456354"/>
                </a:cubicBezTo>
                <a:cubicBezTo>
                  <a:pt x="2609693" y="1452544"/>
                  <a:pt x="2609997" y="1449877"/>
                  <a:pt x="2610607" y="1448353"/>
                </a:cubicBezTo>
                <a:cubicBezTo>
                  <a:pt x="2611216" y="1446829"/>
                  <a:pt x="2612741" y="1446067"/>
                  <a:pt x="2615179" y="1446067"/>
                </a:cubicBezTo>
                <a:close/>
                <a:moveTo>
                  <a:pt x="1469893" y="1387545"/>
                </a:moveTo>
                <a:cubicBezTo>
                  <a:pt x="1452520" y="1387545"/>
                  <a:pt x="1440175" y="1390898"/>
                  <a:pt x="1432860" y="1397604"/>
                </a:cubicBezTo>
                <a:cubicBezTo>
                  <a:pt x="1425545" y="1404309"/>
                  <a:pt x="1421887" y="1416501"/>
                  <a:pt x="1421887" y="1434180"/>
                </a:cubicBezTo>
                <a:cubicBezTo>
                  <a:pt x="1421887" y="1451858"/>
                  <a:pt x="1425545" y="1464126"/>
                  <a:pt x="1432860" y="1470984"/>
                </a:cubicBezTo>
                <a:cubicBezTo>
                  <a:pt x="1440175" y="1477842"/>
                  <a:pt x="1452520" y="1481271"/>
                  <a:pt x="1469893" y="1481271"/>
                </a:cubicBezTo>
                <a:cubicBezTo>
                  <a:pt x="1473551" y="1481271"/>
                  <a:pt x="1475837" y="1481576"/>
                  <a:pt x="1476751" y="1482186"/>
                </a:cubicBezTo>
                <a:cubicBezTo>
                  <a:pt x="1477666" y="1482795"/>
                  <a:pt x="1478123" y="1484319"/>
                  <a:pt x="1478123" y="1486758"/>
                </a:cubicBezTo>
                <a:lnTo>
                  <a:pt x="1478123" y="1616145"/>
                </a:lnTo>
                <a:cubicBezTo>
                  <a:pt x="1478123" y="1618888"/>
                  <a:pt x="1477818" y="1620641"/>
                  <a:pt x="1477208" y="1621403"/>
                </a:cubicBezTo>
                <a:cubicBezTo>
                  <a:pt x="1476599" y="1622165"/>
                  <a:pt x="1475532" y="1622698"/>
                  <a:pt x="1474008" y="1623003"/>
                </a:cubicBezTo>
                <a:cubicBezTo>
                  <a:pt x="1454806" y="1624832"/>
                  <a:pt x="1441318" y="1628794"/>
                  <a:pt x="1433546" y="1634890"/>
                </a:cubicBezTo>
                <a:cubicBezTo>
                  <a:pt x="1425773" y="1640986"/>
                  <a:pt x="1421887" y="1650588"/>
                  <a:pt x="1421887" y="1663694"/>
                </a:cubicBezTo>
                <a:cubicBezTo>
                  <a:pt x="1421887" y="1676800"/>
                  <a:pt x="1424097" y="1688992"/>
                  <a:pt x="1428517" y="1700270"/>
                </a:cubicBezTo>
                <a:cubicBezTo>
                  <a:pt x="1432936" y="1711548"/>
                  <a:pt x="1443223" y="1717186"/>
                  <a:pt x="1459378" y="1717186"/>
                </a:cubicBezTo>
                <a:cubicBezTo>
                  <a:pt x="1470655" y="1717186"/>
                  <a:pt x="1493287" y="1714138"/>
                  <a:pt x="1527272" y="1708042"/>
                </a:cubicBezTo>
                <a:cubicBezTo>
                  <a:pt x="1561257" y="1701946"/>
                  <a:pt x="1582441" y="1697679"/>
                  <a:pt x="1590823" y="1695241"/>
                </a:cubicBezTo>
                <a:cubicBezTo>
                  <a:pt x="1599205" y="1692802"/>
                  <a:pt x="1605682" y="1688840"/>
                  <a:pt x="1610254" y="1683354"/>
                </a:cubicBezTo>
                <a:cubicBezTo>
                  <a:pt x="1614826" y="1677867"/>
                  <a:pt x="1617112" y="1671466"/>
                  <a:pt x="1617112" y="1664151"/>
                </a:cubicBezTo>
                <a:cubicBezTo>
                  <a:pt x="1617112" y="1656836"/>
                  <a:pt x="1616197" y="1648225"/>
                  <a:pt x="1614368" y="1638319"/>
                </a:cubicBezTo>
                <a:cubicBezTo>
                  <a:pt x="1612540" y="1628413"/>
                  <a:pt x="1609568" y="1620870"/>
                  <a:pt x="1605453" y="1615688"/>
                </a:cubicBezTo>
                <a:cubicBezTo>
                  <a:pt x="1601338" y="1610506"/>
                  <a:pt x="1594404" y="1607916"/>
                  <a:pt x="1584650" y="1607916"/>
                </a:cubicBezTo>
                <a:cubicBezTo>
                  <a:pt x="1581602" y="1607916"/>
                  <a:pt x="1578402" y="1608068"/>
                  <a:pt x="1575049" y="1608373"/>
                </a:cubicBezTo>
                <a:cubicBezTo>
                  <a:pt x="1571696" y="1608678"/>
                  <a:pt x="1569715" y="1608449"/>
                  <a:pt x="1569106" y="1607687"/>
                </a:cubicBezTo>
                <a:cubicBezTo>
                  <a:pt x="1568496" y="1606925"/>
                  <a:pt x="1568191" y="1605325"/>
                  <a:pt x="1568191" y="1602886"/>
                </a:cubicBezTo>
                <a:lnTo>
                  <a:pt x="1568191" y="1521505"/>
                </a:lnTo>
                <a:cubicBezTo>
                  <a:pt x="1568191" y="1512361"/>
                  <a:pt x="1567734" y="1506722"/>
                  <a:pt x="1566820" y="1504588"/>
                </a:cubicBezTo>
                <a:cubicBezTo>
                  <a:pt x="1564991" y="1499712"/>
                  <a:pt x="1564076" y="1489958"/>
                  <a:pt x="1564076" y="1475328"/>
                </a:cubicBezTo>
                <a:cubicBezTo>
                  <a:pt x="1564076" y="1435094"/>
                  <a:pt x="1580383" y="1414977"/>
                  <a:pt x="1612997" y="1414977"/>
                </a:cubicBezTo>
                <a:lnTo>
                  <a:pt x="1618483" y="1414977"/>
                </a:lnTo>
                <a:cubicBezTo>
                  <a:pt x="1621836" y="1414977"/>
                  <a:pt x="1624274" y="1414444"/>
                  <a:pt x="1625798" y="1413377"/>
                </a:cubicBezTo>
                <a:cubicBezTo>
                  <a:pt x="1627322" y="1412310"/>
                  <a:pt x="1628084" y="1410862"/>
                  <a:pt x="1628084" y="1409034"/>
                </a:cubicBezTo>
                <a:cubicBezTo>
                  <a:pt x="1628084" y="1403852"/>
                  <a:pt x="1624960" y="1398975"/>
                  <a:pt x="1618712" y="1394403"/>
                </a:cubicBezTo>
                <a:cubicBezTo>
                  <a:pt x="1612463" y="1389831"/>
                  <a:pt x="1604615" y="1387545"/>
                  <a:pt x="1595166" y="1387545"/>
                </a:cubicBezTo>
                <a:close/>
                <a:moveTo>
                  <a:pt x="2882641" y="1362856"/>
                </a:moveTo>
                <a:cubicBezTo>
                  <a:pt x="2866487" y="1362856"/>
                  <a:pt x="2854904" y="1365676"/>
                  <a:pt x="2847894" y="1371315"/>
                </a:cubicBezTo>
                <a:cubicBezTo>
                  <a:pt x="2840884" y="1376953"/>
                  <a:pt x="2837378" y="1387240"/>
                  <a:pt x="2837378" y="1402176"/>
                </a:cubicBezTo>
                <a:lnTo>
                  <a:pt x="2837378" y="1459326"/>
                </a:lnTo>
                <a:cubicBezTo>
                  <a:pt x="2837378" y="1462374"/>
                  <a:pt x="2835550" y="1463898"/>
                  <a:pt x="2831892" y="1463898"/>
                </a:cubicBezTo>
                <a:cubicBezTo>
                  <a:pt x="2816957" y="1463898"/>
                  <a:pt x="2806898" y="1466565"/>
                  <a:pt x="2801717" y="1471899"/>
                </a:cubicBezTo>
                <a:cubicBezTo>
                  <a:pt x="2796535" y="1477233"/>
                  <a:pt x="2793944" y="1487824"/>
                  <a:pt x="2793944" y="1503674"/>
                </a:cubicBezTo>
                <a:cubicBezTo>
                  <a:pt x="2793944" y="1519524"/>
                  <a:pt x="2796535" y="1530115"/>
                  <a:pt x="2801717" y="1535449"/>
                </a:cubicBezTo>
                <a:cubicBezTo>
                  <a:pt x="2806898" y="1540783"/>
                  <a:pt x="2816957" y="1543450"/>
                  <a:pt x="2831892" y="1543450"/>
                </a:cubicBezTo>
                <a:cubicBezTo>
                  <a:pt x="2835550" y="1543450"/>
                  <a:pt x="2837378" y="1544974"/>
                  <a:pt x="2837378" y="1548022"/>
                </a:cubicBezTo>
                <a:lnTo>
                  <a:pt x="2837378" y="1650435"/>
                </a:lnTo>
                <a:cubicBezTo>
                  <a:pt x="2837378" y="1652569"/>
                  <a:pt x="2836159" y="1653940"/>
                  <a:pt x="2833721" y="1654550"/>
                </a:cubicBezTo>
                <a:cubicBezTo>
                  <a:pt x="2818785" y="1656988"/>
                  <a:pt x="2808194" y="1661179"/>
                  <a:pt x="2801945" y="1667123"/>
                </a:cubicBezTo>
                <a:cubicBezTo>
                  <a:pt x="2795697" y="1673067"/>
                  <a:pt x="2792573" y="1683811"/>
                  <a:pt x="2792573" y="1699356"/>
                </a:cubicBezTo>
                <a:cubicBezTo>
                  <a:pt x="2792573" y="1714900"/>
                  <a:pt x="2795544" y="1725873"/>
                  <a:pt x="2801488" y="1732274"/>
                </a:cubicBezTo>
                <a:cubicBezTo>
                  <a:pt x="2807432" y="1738675"/>
                  <a:pt x="2814976" y="1741875"/>
                  <a:pt x="2824120" y="1741875"/>
                </a:cubicBezTo>
                <a:cubicBezTo>
                  <a:pt x="2833263" y="1741875"/>
                  <a:pt x="2842103" y="1740808"/>
                  <a:pt x="2850637" y="1738675"/>
                </a:cubicBezTo>
                <a:lnTo>
                  <a:pt x="2897272" y="1727702"/>
                </a:lnTo>
                <a:cubicBezTo>
                  <a:pt x="2900624" y="1726788"/>
                  <a:pt x="2903063" y="1725645"/>
                  <a:pt x="2904587" y="1724273"/>
                </a:cubicBezTo>
                <a:cubicBezTo>
                  <a:pt x="2906111" y="1722901"/>
                  <a:pt x="2907178" y="1720234"/>
                  <a:pt x="2907787" y="1716272"/>
                </a:cubicBezTo>
                <a:cubicBezTo>
                  <a:pt x="2911140" y="1698594"/>
                  <a:pt x="2920589" y="1685640"/>
                  <a:pt x="2936134" y="1677410"/>
                </a:cubicBezTo>
                <a:cubicBezTo>
                  <a:pt x="2948326" y="1671009"/>
                  <a:pt x="2958612" y="1662856"/>
                  <a:pt x="2966994" y="1652950"/>
                </a:cubicBezTo>
                <a:cubicBezTo>
                  <a:pt x="2975376" y="1643044"/>
                  <a:pt x="2979568" y="1636110"/>
                  <a:pt x="2979568" y="1632147"/>
                </a:cubicBezTo>
                <a:cubicBezTo>
                  <a:pt x="2979568" y="1628185"/>
                  <a:pt x="2977358" y="1626204"/>
                  <a:pt x="2972938" y="1626204"/>
                </a:cubicBezTo>
                <a:cubicBezTo>
                  <a:pt x="2968518" y="1626204"/>
                  <a:pt x="2960594" y="1627728"/>
                  <a:pt x="2949164" y="1630776"/>
                </a:cubicBezTo>
                <a:cubicBezTo>
                  <a:pt x="2937734" y="1633824"/>
                  <a:pt x="2931333" y="1635348"/>
                  <a:pt x="2929961" y="1635348"/>
                </a:cubicBezTo>
                <a:cubicBezTo>
                  <a:pt x="2928590" y="1635348"/>
                  <a:pt x="2927904" y="1634128"/>
                  <a:pt x="2927904" y="1631690"/>
                </a:cubicBezTo>
                <a:lnTo>
                  <a:pt x="2927904" y="1607458"/>
                </a:lnTo>
                <a:cubicBezTo>
                  <a:pt x="2927904" y="1605630"/>
                  <a:pt x="2927066" y="1601210"/>
                  <a:pt x="2925389" y="1594200"/>
                </a:cubicBezTo>
                <a:cubicBezTo>
                  <a:pt x="2923713" y="1587189"/>
                  <a:pt x="2922875" y="1580179"/>
                  <a:pt x="2922875" y="1573168"/>
                </a:cubicBezTo>
                <a:cubicBezTo>
                  <a:pt x="2922875" y="1566158"/>
                  <a:pt x="2924094" y="1558386"/>
                  <a:pt x="2926532" y="1549851"/>
                </a:cubicBezTo>
                <a:cubicBezTo>
                  <a:pt x="2927142" y="1548327"/>
                  <a:pt x="2927523" y="1546879"/>
                  <a:pt x="2927675" y="1545508"/>
                </a:cubicBezTo>
                <a:cubicBezTo>
                  <a:pt x="2927828" y="1544136"/>
                  <a:pt x="2930038" y="1543450"/>
                  <a:pt x="2934305" y="1543450"/>
                </a:cubicBezTo>
                <a:cubicBezTo>
                  <a:pt x="2950764" y="1543450"/>
                  <a:pt x="2961203" y="1540707"/>
                  <a:pt x="2965623" y="1535221"/>
                </a:cubicBezTo>
                <a:cubicBezTo>
                  <a:pt x="2970042" y="1529734"/>
                  <a:pt x="2972252" y="1518990"/>
                  <a:pt x="2972252" y="1502988"/>
                </a:cubicBezTo>
                <a:cubicBezTo>
                  <a:pt x="2972252" y="1486986"/>
                  <a:pt x="2969738" y="1476471"/>
                  <a:pt x="2964708" y="1471441"/>
                </a:cubicBezTo>
                <a:cubicBezTo>
                  <a:pt x="2959679" y="1466412"/>
                  <a:pt x="2949544" y="1463898"/>
                  <a:pt x="2934305" y="1463898"/>
                </a:cubicBezTo>
                <a:cubicBezTo>
                  <a:pt x="2930038" y="1463898"/>
                  <a:pt x="2927904" y="1462374"/>
                  <a:pt x="2927904" y="1459326"/>
                </a:cubicBezTo>
                <a:lnTo>
                  <a:pt x="2927904" y="1402176"/>
                </a:lnTo>
                <a:cubicBezTo>
                  <a:pt x="2927904" y="1387545"/>
                  <a:pt x="2924399" y="1377334"/>
                  <a:pt x="2917388" y="1371543"/>
                </a:cubicBezTo>
                <a:cubicBezTo>
                  <a:pt x="2910378" y="1365752"/>
                  <a:pt x="2898796" y="1362856"/>
                  <a:pt x="2882641" y="1362856"/>
                </a:cubicBezTo>
                <a:close/>
                <a:moveTo>
                  <a:pt x="2432985" y="1351426"/>
                </a:moveTo>
                <a:cubicBezTo>
                  <a:pt x="2418507" y="1351426"/>
                  <a:pt x="2408220" y="1353408"/>
                  <a:pt x="2402124" y="1357370"/>
                </a:cubicBezTo>
                <a:cubicBezTo>
                  <a:pt x="2396028" y="1361332"/>
                  <a:pt x="2392980" y="1368190"/>
                  <a:pt x="2392980" y="1377944"/>
                </a:cubicBezTo>
                <a:lnTo>
                  <a:pt x="2392980" y="1417263"/>
                </a:lnTo>
                <a:cubicBezTo>
                  <a:pt x="2392980" y="1420311"/>
                  <a:pt x="2390846" y="1421835"/>
                  <a:pt x="2386579" y="1421835"/>
                </a:cubicBezTo>
                <a:lnTo>
                  <a:pt x="2368748" y="1421835"/>
                </a:lnTo>
                <a:cubicBezTo>
                  <a:pt x="2360519" y="1421835"/>
                  <a:pt x="2353813" y="1425188"/>
                  <a:pt x="2348631" y="1431894"/>
                </a:cubicBezTo>
                <a:cubicBezTo>
                  <a:pt x="2343450" y="1438599"/>
                  <a:pt x="2340859" y="1448734"/>
                  <a:pt x="2340859" y="1462297"/>
                </a:cubicBezTo>
                <a:cubicBezTo>
                  <a:pt x="2340859" y="1475861"/>
                  <a:pt x="2343678" y="1486148"/>
                  <a:pt x="2349317" y="1493158"/>
                </a:cubicBezTo>
                <a:cubicBezTo>
                  <a:pt x="2354956" y="1500169"/>
                  <a:pt x="2364024" y="1503674"/>
                  <a:pt x="2376521" y="1503674"/>
                </a:cubicBezTo>
                <a:cubicBezTo>
                  <a:pt x="2385970" y="1503674"/>
                  <a:pt x="2390694" y="1505503"/>
                  <a:pt x="2390694" y="1509160"/>
                </a:cubicBezTo>
                <a:cubicBezTo>
                  <a:pt x="2390694" y="1513123"/>
                  <a:pt x="2385284" y="1525848"/>
                  <a:pt x="2374463" y="1547337"/>
                </a:cubicBezTo>
                <a:cubicBezTo>
                  <a:pt x="2363643" y="1568825"/>
                  <a:pt x="2354956" y="1584370"/>
                  <a:pt x="2348403" y="1593971"/>
                </a:cubicBezTo>
                <a:cubicBezTo>
                  <a:pt x="2341850" y="1603572"/>
                  <a:pt x="2338573" y="1614164"/>
                  <a:pt x="2338573" y="1625746"/>
                </a:cubicBezTo>
                <a:cubicBezTo>
                  <a:pt x="2338573" y="1637329"/>
                  <a:pt x="2342383" y="1646701"/>
                  <a:pt x="2350003" y="1653864"/>
                </a:cubicBezTo>
                <a:cubicBezTo>
                  <a:pt x="2357623" y="1661027"/>
                  <a:pt x="2369510" y="1664608"/>
                  <a:pt x="2385665" y="1664608"/>
                </a:cubicBezTo>
                <a:cubicBezTo>
                  <a:pt x="2388713" y="1664608"/>
                  <a:pt x="2390694" y="1664913"/>
                  <a:pt x="2391608" y="1665523"/>
                </a:cubicBezTo>
                <a:cubicBezTo>
                  <a:pt x="2392523" y="1666132"/>
                  <a:pt x="2392980" y="1667656"/>
                  <a:pt x="2392980" y="1670095"/>
                </a:cubicBezTo>
                <a:lnTo>
                  <a:pt x="2392980" y="1750562"/>
                </a:lnTo>
                <a:cubicBezTo>
                  <a:pt x="2392980" y="1761230"/>
                  <a:pt x="2395799" y="1768850"/>
                  <a:pt x="2401438" y="1773422"/>
                </a:cubicBezTo>
                <a:cubicBezTo>
                  <a:pt x="2407077" y="1777994"/>
                  <a:pt x="2417440" y="1780280"/>
                  <a:pt x="2432528" y="1780280"/>
                </a:cubicBezTo>
                <a:cubicBezTo>
                  <a:pt x="2447615" y="1780280"/>
                  <a:pt x="2458359" y="1779442"/>
                  <a:pt x="2464760" y="1777765"/>
                </a:cubicBezTo>
                <a:cubicBezTo>
                  <a:pt x="2471161" y="1776089"/>
                  <a:pt x="2474361" y="1772812"/>
                  <a:pt x="2474361" y="1767936"/>
                </a:cubicBezTo>
                <a:cubicBezTo>
                  <a:pt x="2474361" y="1765497"/>
                  <a:pt x="2473371" y="1761611"/>
                  <a:pt x="2471390" y="1756277"/>
                </a:cubicBezTo>
                <a:cubicBezTo>
                  <a:pt x="2469408" y="1750943"/>
                  <a:pt x="2468418" y="1744618"/>
                  <a:pt x="2468418" y="1737303"/>
                </a:cubicBezTo>
                <a:cubicBezTo>
                  <a:pt x="2468418" y="1723892"/>
                  <a:pt x="2471770" y="1713986"/>
                  <a:pt x="2478476" y="1707585"/>
                </a:cubicBezTo>
                <a:cubicBezTo>
                  <a:pt x="2480914" y="1705147"/>
                  <a:pt x="2482134" y="1702480"/>
                  <a:pt x="2482134" y="1699584"/>
                </a:cubicBezTo>
                <a:cubicBezTo>
                  <a:pt x="2482134" y="1696689"/>
                  <a:pt x="2481067" y="1694022"/>
                  <a:pt x="2478933" y="1691583"/>
                </a:cubicBezTo>
                <a:cubicBezTo>
                  <a:pt x="2473142" y="1685182"/>
                  <a:pt x="2470247" y="1674210"/>
                  <a:pt x="2470247" y="1658665"/>
                </a:cubicBezTo>
                <a:cubicBezTo>
                  <a:pt x="2470247" y="1650435"/>
                  <a:pt x="2471085" y="1644415"/>
                  <a:pt x="2472761" y="1640605"/>
                </a:cubicBezTo>
                <a:cubicBezTo>
                  <a:pt x="2474438" y="1636795"/>
                  <a:pt x="2475276" y="1633443"/>
                  <a:pt x="2475276" y="1630547"/>
                </a:cubicBezTo>
                <a:cubicBezTo>
                  <a:pt x="2475276" y="1627651"/>
                  <a:pt x="2472685" y="1624680"/>
                  <a:pt x="2467503" y="1621632"/>
                </a:cubicBezTo>
                <a:cubicBezTo>
                  <a:pt x="2462322" y="1618584"/>
                  <a:pt x="2456683" y="1612716"/>
                  <a:pt x="2450587" y="1604029"/>
                </a:cubicBezTo>
                <a:cubicBezTo>
                  <a:pt x="2444491" y="1595343"/>
                  <a:pt x="2437480" y="1584903"/>
                  <a:pt x="2429556" y="1572711"/>
                </a:cubicBezTo>
                <a:cubicBezTo>
                  <a:pt x="2421631" y="1560519"/>
                  <a:pt x="2417669" y="1550232"/>
                  <a:pt x="2417669" y="1541850"/>
                </a:cubicBezTo>
                <a:cubicBezTo>
                  <a:pt x="2417669" y="1533468"/>
                  <a:pt x="2423536" y="1523410"/>
                  <a:pt x="2435271" y="1511675"/>
                </a:cubicBezTo>
                <a:cubicBezTo>
                  <a:pt x="2447006" y="1499940"/>
                  <a:pt x="2460340" y="1494073"/>
                  <a:pt x="2475276" y="1494073"/>
                </a:cubicBezTo>
                <a:cubicBezTo>
                  <a:pt x="2478933" y="1494073"/>
                  <a:pt x="2481600" y="1493463"/>
                  <a:pt x="2483277" y="1492244"/>
                </a:cubicBezTo>
                <a:cubicBezTo>
                  <a:pt x="2484953" y="1491025"/>
                  <a:pt x="2486858" y="1487596"/>
                  <a:pt x="2488992" y="1481957"/>
                </a:cubicBezTo>
                <a:cubicBezTo>
                  <a:pt x="2491126" y="1476318"/>
                  <a:pt x="2492192" y="1471746"/>
                  <a:pt x="2492192" y="1468241"/>
                </a:cubicBezTo>
                <a:cubicBezTo>
                  <a:pt x="2492192" y="1464736"/>
                  <a:pt x="2490363" y="1461459"/>
                  <a:pt x="2486706" y="1458411"/>
                </a:cubicBezTo>
                <a:cubicBezTo>
                  <a:pt x="2477257" y="1449877"/>
                  <a:pt x="2472533" y="1435246"/>
                  <a:pt x="2472533" y="1414520"/>
                </a:cubicBezTo>
                <a:lnTo>
                  <a:pt x="2472533" y="1377944"/>
                </a:lnTo>
                <a:cubicBezTo>
                  <a:pt x="2472533" y="1368495"/>
                  <a:pt x="2469561" y="1361713"/>
                  <a:pt x="2463617" y="1357599"/>
                </a:cubicBezTo>
                <a:cubicBezTo>
                  <a:pt x="2457674" y="1353484"/>
                  <a:pt x="2447463" y="1351426"/>
                  <a:pt x="2432985" y="1351426"/>
                </a:cubicBezTo>
                <a:close/>
                <a:moveTo>
                  <a:pt x="2574031" y="1350512"/>
                </a:moveTo>
                <a:cubicBezTo>
                  <a:pt x="2546599" y="1350512"/>
                  <a:pt x="2532883" y="1358589"/>
                  <a:pt x="2532883" y="1374744"/>
                </a:cubicBezTo>
                <a:cubicBezTo>
                  <a:pt x="2532883" y="1379925"/>
                  <a:pt x="2530445" y="1382516"/>
                  <a:pt x="2525568" y="1382516"/>
                </a:cubicBezTo>
                <a:lnTo>
                  <a:pt x="2507737" y="1382516"/>
                </a:lnTo>
                <a:cubicBezTo>
                  <a:pt x="2501946" y="1382516"/>
                  <a:pt x="2497221" y="1385793"/>
                  <a:pt x="2493564" y="1392346"/>
                </a:cubicBezTo>
                <a:cubicBezTo>
                  <a:pt x="2489906" y="1398899"/>
                  <a:pt x="2488077" y="1407205"/>
                  <a:pt x="2488077" y="1417263"/>
                </a:cubicBezTo>
                <a:cubicBezTo>
                  <a:pt x="2488077" y="1427322"/>
                  <a:pt x="2489906" y="1435704"/>
                  <a:pt x="2493564" y="1442409"/>
                </a:cubicBezTo>
                <a:cubicBezTo>
                  <a:pt x="2497221" y="1449115"/>
                  <a:pt x="2501946" y="1452468"/>
                  <a:pt x="2507737" y="1452468"/>
                </a:cubicBezTo>
                <a:lnTo>
                  <a:pt x="2528311" y="1452468"/>
                </a:lnTo>
                <a:cubicBezTo>
                  <a:pt x="2532883" y="1452468"/>
                  <a:pt x="2535169" y="1454601"/>
                  <a:pt x="2535169" y="1458868"/>
                </a:cubicBezTo>
                <a:cubicBezTo>
                  <a:pt x="2535169" y="1463136"/>
                  <a:pt x="2531054" y="1466031"/>
                  <a:pt x="2522825" y="1467555"/>
                </a:cubicBezTo>
                <a:cubicBezTo>
                  <a:pt x="2517033" y="1468774"/>
                  <a:pt x="2512309" y="1472051"/>
                  <a:pt x="2508651" y="1477385"/>
                </a:cubicBezTo>
                <a:cubicBezTo>
                  <a:pt x="2504994" y="1482719"/>
                  <a:pt x="2503165" y="1489501"/>
                  <a:pt x="2503165" y="1497730"/>
                </a:cubicBezTo>
                <a:cubicBezTo>
                  <a:pt x="2503165" y="1505960"/>
                  <a:pt x="2504079" y="1511142"/>
                  <a:pt x="2505908" y="1513275"/>
                </a:cubicBezTo>
                <a:cubicBezTo>
                  <a:pt x="2512614" y="1521810"/>
                  <a:pt x="2519243" y="1530877"/>
                  <a:pt x="2525796" y="1540479"/>
                </a:cubicBezTo>
                <a:cubicBezTo>
                  <a:pt x="2532350" y="1550080"/>
                  <a:pt x="2536007" y="1556785"/>
                  <a:pt x="2536769" y="1560595"/>
                </a:cubicBezTo>
                <a:cubicBezTo>
                  <a:pt x="2537531" y="1564405"/>
                  <a:pt x="2537912" y="1567987"/>
                  <a:pt x="2537912" y="1571340"/>
                </a:cubicBezTo>
                <a:cubicBezTo>
                  <a:pt x="2537912" y="1582922"/>
                  <a:pt x="2534255" y="1593438"/>
                  <a:pt x="2526939" y="1602886"/>
                </a:cubicBezTo>
                <a:cubicBezTo>
                  <a:pt x="2525111" y="1605020"/>
                  <a:pt x="2524196" y="1607001"/>
                  <a:pt x="2524196" y="1608830"/>
                </a:cubicBezTo>
                <a:cubicBezTo>
                  <a:pt x="2524196" y="1612488"/>
                  <a:pt x="2527397" y="1614316"/>
                  <a:pt x="2533797" y="1614316"/>
                </a:cubicBezTo>
                <a:lnTo>
                  <a:pt x="2577689" y="1614316"/>
                </a:lnTo>
                <a:cubicBezTo>
                  <a:pt x="2579822" y="1614316"/>
                  <a:pt x="2581194" y="1614697"/>
                  <a:pt x="2581804" y="1615459"/>
                </a:cubicBezTo>
                <a:cubicBezTo>
                  <a:pt x="2582413" y="1616221"/>
                  <a:pt x="2582718" y="1618660"/>
                  <a:pt x="2582718" y="1622775"/>
                </a:cubicBezTo>
                <a:cubicBezTo>
                  <a:pt x="2582718" y="1626889"/>
                  <a:pt x="2581041" y="1628947"/>
                  <a:pt x="2577689" y="1628947"/>
                </a:cubicBezTo>
                <a:lnTo>
                  <a:pt x="2510480" y="1628947"/>
                </a:lnTo>
                <a:cubicBezTo>
                  <a:pt x="2502555" y="1628947"/>
                  <a:pt x="2496383" y="1631690"/>
                  <a:pt x="2491964" y="1637176"/>
                </a:cubicBezTo>
                <a:cubicBezTo>
                  <a:pt x="2487544" y="1642663"/>
                  <a:pt x="2485334" y="1650435"/>
                  <a:pt x="2485334" y="1660494"/>
                </a:cubicBezTo>
                <a:cubicBezTo>
                  <a:pt x="2485334" y="1670552"/>
                  <a:pt x="2487620" y="1678324"/>
                  <a:pt x="2492192" y="1683811"/>
                </a:cubicBezTo>
                <a:cubicBezTo>
                  <a:pt x="2496764" y="1689297"/>
                  <a:pt x="2502860" y="1692040"/>
                  <a:pt x="2510480" y="1692040"/>
                </a:cubicBezTo>
                <a:lnTo>
                  <a:pt x="2544770" y="1692040"/>
                </a:lnTo>
                <a:cubicBezTo>
                  <a:pt x="2547209" y="1692040"/>
                  <a:pt x="2548428" y="1692802"/>
                  <a:pt x="2548428" y="1694326"/>
                </a:cubicBezTo>
                <a:cubicBezTo>
                  <a:pt x="2548428" y="1695850"/>
                  <a:pt x="2543627" y="1698136"/>
                  <a:pt x="2534026" y="1701184"/>
                </a:cubicBezTo>
                <a:cubicBezTo>
                  <a:pt x="2524425" y="1704232"/>
                  <a:pt x="2515509" y="1706518"/>
                  <a:pt x="2507280" y="1708042"/>
                </a:cubicBezTo>
                <a:cubicBezTo>
                  <a:pt x="2499050" y="1709566"/>
                  <a:pt x="2492954" y="1712995"/>
                  <a:pt x="2488992" y="1718329"/>
                </a:cubicBezTo>
                <a:cubicBezTo>
                  <a:pt x="2485029" y="1723663"/>
                  <a:pt x="2483048" y="1730598"/>
                  <a:pt x="2483048" y="1739132"/>
                </a:cubicBezTo>
                <a:cubicBezTo>
                  <a:pt x="2483048" y="1747666"/>
                  <a:pt x="2485563" y="1756658"/>
                  <a:pt x="2490592" y="1766107"/>
                </a:cubicBezTo>
                <a:cubicBezTo>
                  <a:pt x="2495621" y="1775556"/>
                  <a:pt x="2505451" y="1780280"/>
                  <a:pt x="2520081" y="1780280"/>
                </a:cubicBezTo>
                <a:cubicBezTo>
                  <a:pt x="2534712" y="1780280"/>
                  <a:pt x="2553533" y="1775327"/>
                  <a:pt x="2576546" y="1765421"/>
                </a:cubicBezTo>
                <a:cubicBezTo>
                  <a:pt x="2599558" y="1755515"/>
                  <a:pt x="2617770" y="1741570"/>
                  <a:pt x="2631181" y="1723587"/>
                </a:cubicBezTo>
                <a:cubicBezTo>
                  <a:pt x="2633924" y="1718710"/>
                  <a:pt x="2636134" y="1716272"/>
                  <a:pt x="2637810" y="1716272"/>
                </a:cubicBezTo>
                <a:cubicBezTo>
                  <a:pt x="2639487" y="1716272"/>
                  <a:pt x="2641468" y="1716958"/>
                  <a:pt x="2643754" y="1718329"/>
                </a:cubicBezTo>
                <a:cubicBezTo>
                  <a:pt x="2646040" y="1719701"/>
                  <a:pt x="2647183" y="1721530"/>
                  <a:pt x="2647183" y="1723816"/>
                </a:cubicBezTo>
                <a:cubicBezTo>
                  <a:pt x="2647183" y="1726102"/>
                  <a:pt x="2645964" y="1729150"/>
                  <a:pt x="2643526" y="1732960"/>
                </a:cubicBezTo>
                <a:cubicBezTo>
                  <a:pt x="2641087" y="1736770"/>
                  <a:pt x="2639868" y="1739894"/>
                  <a:pt x="2639868" y="1742332"/>
                </a:cubicBezTo>
                <a:cubicBezTo>
                  <a:pt x="2639868" y="1744771"/>
                  <a:pt x="2641544" y="1747438"/>
                  <a:pt x="2644897" y="1750333"/>
                </a:cubicBezTo>
                <a:cubicBezTo>
                  <a:pt x="2648250" y="1753229"/>
                  <a:pt x="2656251" y="1757572"/>
                  <a:pt x="2668900" y="1763364"/>
                </a:cubicBezTo>
                <a:cubicBezTo>
                  <a:pt x="2681549" y="1769155"/>
                  <a:pt x="2693894" y="1773498"/>
                  <a:pt x="2705933" y="1776394"/>
                </a:cubicBezTo>
                <a:cubicBezTo>
                  <a:pt x="2717973" y="1779289"/>
                  <a:pt x="2728793" y="1780737"/>
                  <a:pt x="2738394" y="1780737"/>
                </a:cubicBezTo>
                <a:cubicBezTo>
                  <a:pt x="2747996" y="1780737"/>
                  <a:pt x="2755387" y="1775937"/>
                  <a:pt x="2760569" y="1766335"/>
                </a:cubicBezTo>
                <a:cubicBezTo>
                  <a:pt x="2765750" y="1756734"/>
                  <a:pt x="2768341" y="1747819"/>
                  <a:pt x="2768341" y="1739589"/>
                </a:cubicBezTo>
                <a:cubicBezTo>
                  <a:pt x="2768341" y="1731360"/>
                  <a:pt x="2766055" y="1724197"/>
                  <a:pt x="2761483" y="1718101"/>
                </a:cubicBezTo>
                <a:cubicBezTo>
                  <a:pt x="2756911" y="1712005"/>
                  <a:pt x="2750968" y="1708500"/>
                  <a:pt x="2743652" y="1707585"/>
                </a:cubicBezTo>
                <a:cubicBezTo>
                  <a:pt x="2735118" y="1706061"/>
                  <a:pt x="2726584" y="1703775"/>
                  <a:pt x="2718049" y="1700727"/>
                </a:cubicBezTo>
                <a:cubicBezTo>
                  <a:pt x="2709515" y="1697679"/>
                  <a:pt x="2705247" y="1695469"/>
                  <a:pt x="2705247" y="1694098"/>
                </a:cubicBezTo>
                <a:cubicBezTo>
                  <a:pt x="2705247" y="1692726"/>
                  <a:pt x="2706924" y="1692040"/>
                  <a:pt x="2710277" y="1692040"/>
                </a:cubicBezTo>
                <a:lnTo>
                  <a:pt x="2735880" y="1692040"/>
                </a:lnTo>
                <a:cubicBezTo>
                  <a:pt x="2745634" y="1692040"/>
                  <a:pt x="2752796" y="1689602"/>
                  <a:pt x="2757368" y="1684725"/>
                </a:cubicBezTo>
                <a:cubicBezTo>
                  <a:pt x="2761940" y="1679848"/>
                  <a:pt x="2764226" y="1671924"/>
                  <a:pt x="2764226" y="1660951"/>
                </a:cubicBezTo>
                <a:cubicBezTo>
                  <a:pt x="2764226" y="1639615"/>
                  <a:pt x="2754777" y="1628947"/>
                  <a:pt x="2735880" y="1628947"/>
                </a:cubicBezTo>
                <a:lnTo>
                  <a:pt x="2672329" y="1628947"/>
                </a:lnTo>
                <a:cubicBezTo>
                  <a:pt x="2669891" y="1628947"/>
                  <a:pt x="2668290" y="1628490"/>
                  <a:pt x="2667528" y="1627575"/>
                </a:cubicBezTo>
                <a:cubicBezTo>
                  <a:pt x="2666766" y="1626661"/>
                  <a:pt x="2666385" y="1624680"/>
                  <a:pt x="2666385" y="1621632"/>
                </a:cubicBezTo>
                <a:cubicBezTo>
                  <a:pt x="2666385" y="1618584"/>
                  <a:pt x="2666766" y="1616679"/>
                  <a:pt x="2667528" y="1615917"/>
                </a:cubicBezTo>
                <a:cubicBezTo>
                  <a:pt x="2668290" y="1615155"/>
                  <a:pt x="2669891" y="1614774"/>
                  <a:pt x="2672329" y="1614774"/>
                </a:cubicBezTo>
                <a:lnTo>
                  <a:pt x="2711648" y="1614774"/>
                </a:lnTo>
                <a:cubicBezTo>
                  <a:pt x="2725364" y="1614774"/>
                  <a:pt x="2735499" y="1611192"/>
                  <a:pt x="2742052" y="1604029"/>
                </a:cubicBezTo>
                <a:cubicBezTo>
                  <a:pt x="2748605" y="1596867"/>
                  <a:pt x="2751882" y="1585665"/>
                  <a:pt x="2751882" y="1570425"/>
                </a:cubicBezTo>
                <a:lnTo>
                  <a:pt x="2751882" y="1505046"/>
                </a:lnTo>
                <a:cubicBezTo>
                  <a:pt x="2751882" y="1492854"/>
                  <a:pt x="2749520" y="1483176"/>
                  <a:pt x="2744795" y="1476013"/>
                </a:cubicBezTo>
                <a:cubicBezTo>
                  <a:pt x="2740071" y="1468851"/>
                  <a:pt x="2733442" y="1465269"/>
                  <a:pt x="2724907" y="1465269"/>
                </a:cubicBezTo>
                <a:cubicBezTo>
                  <a:pt x="2722164" y="1465269"/>
                  <a:pt x="2720259" y="1464736"/>
                  <a:pt x="2719192" y="1463669"/>
                </a:cubicBezTo>
                <a:cubicBezTo>
                  <a:pt x="2718125" y="1462602"/>
                  <a:pt x="2717592" y="1460240"/>
                  <a:pt x="2717592" y="1456582"/>
                </a:cubicBezTo>
                <a:cubicBezTo>
                  <a:pt x="2717592" y="1452925"/>
                  <a:pt x="2719268" y="1451096"/>
                  <a:pt x="2722621" y="1451096"/>
                </a:cubicBezTo>
                <a:lnTo>
                  <a:pt x="2743195" y="1451096"/>
                </a:lnTo>
                <a:cubicBezTo>
                  <a:pt x="2759045" y="1451096"/>
                  <a:pt x="2766970" y="1439361"/>
                  <a:pt x="2766970" y="1415892"/>
                </a:cubicBezTo>
                <a:cubicBezTo>
                  <a:pt x="2766970" y="1403700"/>
                  <a:pt x="2765064" y="1394784"/>
                  <a:pt x="2761254" y="1389145"/>
                </a:cubicBezTo>
                <a:cubicBezTo>
                  <a:pt x="2757444" y="1383507"/>
                  <a:pt x="2751425" y="1380687"/>
                  <a:pt x="2743195" y="1380687"/>
                </a:cubicBezTo>
                <a:lnTo>
                  <a:pt x="2725822" y="1380687"/>
                </a:lnTo>
                <a:cubicBezTo>
                  <a:pt x="2723078" y="1380687"/>
                  <a:pt x="2721326" y="1380001"/>
                  <a:pt x="2720564" y="1378630"/>
                </a:cubicBezTo>
                <a:cubicBezTo>
                  <a:pt x="2719802" y="1377258"/>
                  <a:pt x="2719421" y="1375048"/>
                  <a:pt x="2719421" y="1372000"/>
                </a:cubicBezTo>
                <a:cubicBezTo>
                  <a:pt x="2719421" y="1365904"/>
                  <a:pt x="2715611" y="1360799"/>
                  <a:pt x="2707991" y="1356684"/>
                </a:cubicBezTo>
                <a:cubicBezTo>
                  <a:pt x="2700371" y="1352569"/>
                  <a:pt x="2690312" y="1350512"/>
                  <a:pt x="2677816" y="1350512"/>
                </a:cubicBezTo>
                <a:cubicBezTo>
                  <a:pt x="2665319" y="1350512"/>
                  <a:pt x="2655718" y="1352569"/>
                  <a:pt x="2649012" y="1356684"/>
                </a:cubicBezTo>
                <a:cubicBezTo>
                  <a:pt x="2642306" y="1360799"/>
                  <a:pt x="2638954" y="1365447"/>
                  <a:pt x="2638954" y="1370629"/>
                </a:cubicBezTo>
                <a:cubicBezTo>
                  <a:pt x="2638954" y="1375810"/>
                  <a:pt x="2638649" y="1378935"/>
                  <a:pt x="2638039" y="1380001"/>
                </a:cubicBezTo>
                <a:cubicBezTo>
                  <a:pt x="2637430" y="1381068"/>
                  <a:pt x="2636363" y="1381602"/>
                  <a:pt x="2634839" y="1381602"/>
                </a:cubicBezTo>
                <a:lnTo>
                  <a:pt x="2617465" y="1381602"/>
                </a:lnTo>
                <a:cubicBezTo>
                  <a:pt x="2613807" y="1381602"/>
                  <a:pt x="2611979" y="1378858"/>
                  <a:pt x="2611979" y="1373372"/>
                </a:cubicBezTo>
                <a:cubicBezTo>
                  <a:pt x="2611979" y="1358132"/>
                  <a:pt x="2599330" y="1350512"/>
                  <a:pt x="2574031" y="1350512"/>
                </a:cubicBezTo>
                <a:close/>
                <a:moveTo>
                  <a:pt x="2144720" y="1350512"/>
                </a:moveTo>
                <a:cubicBezTo>
                  <a:pt x="2127956" y="1350512"/>
                  <a:pt x="2116679" y="1353636"/>
                  <a:pt x="2110887" y="1359885"/>
                </a:cubicBezTo>
                <a:cubicBezTo>
                  <a:pt x="2105096" y="1366133"/>
                  <a:pt x="2102201" y="1376572"/>
                  <a:pt x="2102201" y="1391203"/>
                </a:cubicBezTo>
                <a:cubicBezTo>
                  <a:pt x="2102201" y="1398518"/>
                  <a:pt x="2104791" y="1407510"/>
                  <a:pt x="2109973" y="1418178"/>
                </a:cubicBezTo>
                <a:cubicBezTo>
                  <a:pt x="2123079" y="1444695"/>
                  <a:pt x="2129633" y="1463288"/>
                  <a:pt x="2129633" y="1473956"/>
                </a:cubicBezTo>
                <a:cubicBezTo>
                  <a:pt x="2129633" y="1484624"/>
                  <a:pt x="2127347" y="1493387"/>
                  <a:pt x="2122775" y="1500245"/>
                </a:cubicBezTo>
                <a:cubicBezTo>
                  <a:pt x="2118203" y="1507103"/>
                  <a:pt x="2111497" y="1512056"/>
                  <a:pt x="2102658" y="1515104"/>
                </a:cubicBezTo>
                <a:cubicBezTo>
                  <a:pt x="2099305" y="1516323"/>
                  <a:pt x="2097629" y="1518228"/>
                  <a:pt x="2097629" y="1520819"/>
                </a:cubicBezTo>
                <a:cubicBezTo>
                  <a:pt x="2097629" y="1523410"/>
                  <a:pt x="2098238" y="1527829"/>
                  <a:pt x="2099457" y="1534078"/>
                </a:cubicBezTo>
                <a:cubicBezTo>
                  <a:pt x="2100677" y="1540326"/>
                  <a:pt x="2102048" y="1544593"/>
                  <a:pt x="2103572" y="1546879"/>
                </a:cubicBezTo>
                <a:cubicBezTo>
                  <a:pt x="2105096" y="1549165"/>
                  <a:pt x="2107001" y="1550308"/>
                  <a:pt x="2109287" y="1550308"/>
                </a:cubicBezTo>
                <a:cubicBezTo>
                  <a:pt x="2111573" y="1550308"/>
                  <a:pt x="2115536" y="1549546"/>
                  <a:pt x="2121174" y="1548022"/>
                </a:cubicBezTo>
                <a:cubicBezTo>
                  <a:pt x="2126813" y="1546498"/>
                  <a:pt x="2133748" y="1545736"/>
                  <a:pt x="2141977" y="1545736"/>
                </a:cubicBezTo>
                <a:cubicBezTo>
                  <a:pt x="2158741" y="1545736"/>
                  <a:pt x="2172152" y="1549242"/>
                  <a:pt x="2182211" y="1556252"/>
                </a:cubicBezTo>
                <a:cubicBezTo>
                  <a:pt x="2188002" y="1560214"/>
                  <a:pt x="2192726" y="1562196"/>
                  <a:pt x="2196384" y="1562196"/>
                </a:cubicBezTo>
                <a:lnTo>
                  <a:pt x="2233417" y="1562196"/>
                </a:lnTo>
                <a:cubicBezTo>
                  <a:pt x="2252619" y="1562196"/>
                  <a:pt x="2267478" y="1559300"/>
                  <a:pt x="2277994" y="1553509"/>
                </a:cubicBezTo>
                <a:cubicBezTo>
                  <a:pt x="2288510" y="1547718"/>
                  <a:pt x="2296358" y="1538726"/>
                  <a:pt x="2301540" y="1526534"/>
                </a:cubicBezTo>
                <a:cubicBezTo>
                  <a:pt x="2306721" y="1514342"/>
                  <a:pt x="2309312" y="1503979"/>
                  <a:pt x="2309312" y="1495444"/>
                </a:cubicBezTo>
                <a:cubicBezTo>
                  <a:pt x="2309312" y="1483252"/>
                  <a:pt x="2303902" y="1473880"/>
                  <a:pt x="2293082" y="1467327"/>
                </a:cubicBezTo>
                <a:cubicBezTo>
                  <a:pt x="2282261" y="1460773"/>
                  <a:pt x="2271822" y="1457497"/>
                  <a:pt x="2261763" y="1457497"/>
                </a:cubicBezTo>
                <a:cubicBezTo>
                  <a:pt x="2247743" y="1457497"/>
                  <a:pt x="2236770" y="1463745"/>
                  <a:pt x="2228845" y="1476242"/>
                </a:cubicBezTo>
                <a:cubicBezTo>
                  <a:pt x="2226711" y="1479290"/>
                  <a:pt x="2224502" y="1481195"/>
                  <a:pt x="2222216" y="1481957"/>
                </a:cubicBezTo>
                <a:cubicBezTo>
                  <a:pt x="2219930" y="1482719"/>
                  <a:pt x="2214367" y="1483100"/>
                  <a:pt x="2205528" y="1483100"/>
                </a:cubicBezTo>
                <a:cubicBezTo>
                  <a:pt x="2196689" y="1483100"/>
                  <a:pt x="2190974" y="1482643"/>
                  <a:pt x="2188383" y="1481728"/>
                </a:cubicBezTo>
                <a:cubicBezTo>
                  <a:pt x="2185792" y="1480814"/>
                  <a:pt x="2184497" y="1478985"/>
                  <a:pt x="2184497" y="1476242"/>
                </a:cubicBezTo>
                <a:cubicBezTo>
                  <a:pt x="2184497" y="1473499"/>
                  <a:pt x="2186554" y="1471441"/>
                  <a:pt x="2190669" y="1470070"/>
                </a:cubicBezTo>
                <a:cubicBezTo>
                  <a:pt x="2194784" y="1468698"/>
                  <a:pt x="2201108" y="1467403"/>
                  <a:pt x="2209643" y="1466184"/>
                </a:cubicBezTo>
                <a:cubicBezTo>
                  <a:pt x="2213300" y="1465879"/>
                  <a:pt x="2218939" y="1462374"/>
                  <a:pt x="2226559" y="1455668"/>
                </a:cubicBezTo>
                <a:cubicBezTo>
                  <a:pt x="2236922" y="1446829"/>
                  <a:pt x="2248657" y="1442409"/>
                  <a:pt x="2261763" y="1442409"/>
                </a:cubicBezTo>
                <a:cubicBezTo>
                  <a:pt x="2264507" y="1442409"/>
                  <a:pt x="2267250" y="1442562"/>
                  <a:pt x="2269993" y="1442866"/>
                </a:cubicBezTo>
                <a:cubicBezTo>
                  <a:pt x="2277613" y="1444086"/>
                  <a:pt x="2283785" y="1442485"/>
                  <a:pt x="2288510" y="1438066"/>
                </a:cubicBezTo>
                <a:cubicBezTo>
                  <a:pt x="2293234" y="1433646"/>
                  <a:pt x="2295596" y="1426179"/>
                  <a:pt x="2295596" y="1415663"/>
                </a:cubicBezTo>
                <a:cubicBezTo>
                  <a:pt x="2295596" y="1405147"/>
                  <a:pt x="2292624" y="1395165"/>
                  <a:pt x="2286681" y="1385716"/>
                </a:cubicBezTo>
                <a:cubicBezTo>
                  <a:pt x="2280737" y="1376268"/>
                  <a:pt x="2271365" y="1371543"/>
                  <a:pt x="2258563" y="1371543"/>
                </a:cubicBezTo>
                <a:cubicBezTo>
                  <a:pt x="2253991" y="1371543"/>
                  <a:pt x="2248962" y="1372153"/>
                  <a:pt x="2243475" y="1373372"/>
                </a:cubicBezTo>
                <a:lnTo>
                  <a:pt x="2197298" y="1384802"/>
                </a:lnTo>
                <a:cubicBezTo>
                  <a:pt x="2194555" y="1385412"/>
                  <a:pt x="2191812" y="1385716"/>
                  <a:pt x="2189069" y="1385716"/>
                </a:cubicBezTo>
                <a:cubicBezTo>
                  <a:pt x="2186325" y="1385716"/>
                  <a:pt x="2184954" y="1383126"/>
                  <a:pt x="2184954" y="1377944"/>
                </a:cubicBezTo>
                <a:cubicBezTo>
                  <a:pt x="2184954" y="1359656"/>
                  <a:pt x="2171543" y="1350512"/>
                  <a:pt x="2144720" y="1350512"/>
                </a:cubicBezTo>
                <a:close/>
                <a:moveTo>
                  <a:pt x="3063692" y="1350055"/>
                </a:moveTo>
                <a:cubicBezTo>
                  <a:pt x="3047233" y="1350055"/>
                  <a:pt x="3035727" y="1351807"/>
                  <a:pt x="3029174" y="1355313"/>
                </a:cubicBezTo>
                <a:cubicBezTo>
                  <a:pt x="3022620" y="1358818"/>
                  <a:pt x="3019344" y="1366057"/>
                  <a:pt x="3019344" y="1377030"/>
                </a:cubicBezTo>
                <a:lnTo>
                  <a:pt x="3019344" y="1391660"/>
                </a:lnTo>
                <a:cubicBezTo>
                  <a:pt x="3019344" y="1394403"/>
                  <a:pt x="3019115" y="1396232"/>
                  <a:pt x="3018658" y="1397146"/>
                </a:cubicBezTo>
                <a:cubicBezTo>
                  <a:pt x="3018201" y="1398061"/>
                  <a:pt x="3016601" y="1398518"/>
                  <a:pt x="3013858" y="1398518"/>
                </a:cubicBezTo>
                <a:lnTo>
                  <a:pt x="2993284" y="1398518"/>
                </a:lnTo>
                <a:cubicBezTo>
                  <a:pt x="2979872" y="1398518"/>
                  <a:pt x="2970500" y="1402099"/>
                  <a:pt x="2965166" y="1409262"/>
                </a:cubicBezTo>
                <a:cubicBezTo>
                  <a:pt x="2959832" y="1416425"/>
                  <a:pt x="2957165" y="1427169"/>
                  <a:pt x="2957165" y="1441495"/>
                </a:cubicBezTo>
                <a:cubicBezTo>
                  <a:pt x="2957165" y="1446372"/>
                  <a:pt x="2958384" y="1449267"/>
                  <a:pt x="2960822" y="1450182"/>
                </a:cubicBezTo>
                <a:cubicBezTo>
                  <a:pt x="2968747" y="1452620"/>
                  <a:pt x="2974767" y="1456278"/>
                  <a:pt x="2978882" y="1461154"/>
                </a:cubicBezTo>
                <a:cubicBezTo>
                  <a:pt x="2982996" y="1466031"/>
                  <a:pt x="2985511" y="1473042"/>
                  <a:pt x="2986426" y="1482186"/>
                </a:cubicBezTo>
                <a:cubicBezTo>
                  <a:pt x="2986730" y="1484624"/>
                  <a:pt x="2987568" y="1486072"/>
                  <a:pt x="2988940" y="1486529"/>
                </a:cubicBezTo>
                <a:cubicBezTo>
                  <a:pt x="2990312" y="1486986"/>
                  <a:pt x="2992979" y="1487215"/>
                  <a:pt x="2996941" y="1487215"/>
                </a:cubicBezTo>
                <a:lnTo>
                  <a:pt x="3008828" y="1487215"/>
                </a:lnTo>
                <a:cubicBezTo>
                  <a:pt x="3012486" y="1487215"/>
                  <a:pt x="3014620" y="1487824"/>
                  <a:pt x="3015229" y="1489044"/>
                </a:cubicBezTo>
                <a:cubicBezTo>
                  <a:pt x="3015839" y="1490263"/>
                  <a:pt x="3016143" y="1493539"/>
                  <a:pt x="3016143" y="1498873"/>
                </a:cubicBezTo>
                <a:cubicBezTo>
                  <a:pt x="3016143" y="1504207"/>
                  <a:pt x="3015839" y="1510913"/>
                  <a:pt x="3015229" y="1518990"/>
                </a:cubicBezTo>
                <a:cubicBezTo>
                  <a:pt x="3014620" y="1527067"/>
                  <a:pt x="3013934" y="1531487"/>
                  <a:pt x="3013172" y="1532249"/>
                </a:cubicBezTo>
                <a:cubicBezTo>
                  <a:pt x="3012410" y="1533011"/>
                  <a:pt x="3011267" y="1533392"/>
                  <a:pt x="3009743" y="1533392"/>
                </a:cubicBezTo>
                <a:lnTo>
                  <a:pt x="2989169" y="1533392"/>
                </a:lnTo>
                <a:cubicBezTo>
                  <a:pt x="2985206" y="1533392"/>
                  <a:pt x="2982768" y="1534459"/>
                  <a:pt x="2981854" y="1536592"/>
                </a:cubicBezTo>
                <a:cubicBezTo>
                  <a:pt x="2978805" y="1543298"/>
                  <a:pt x="2974462" y="1548327"/>
                  <a:pt x="2968823" y="1551680"/>
                </a:cubicBezTo>
                <a:cubicBezTo>
                  <a:pt x="2963184" y="1555033"/>
                  <a:pt x="2955184" y="1557319"/>
                  <a:pt x="2944820" y="1558538"/>
                </a:cubicBezTo>
                <a:cubicBezTo>
                  <a:pt x="2942382" y="1558843"/>
                  <a:pt x="2940705" y="1560138"/>
                  <a:pt x="2939791" y="1562424"/>
                </a:cubicBezTo>
                <a:cubicBezTo>
                  <a:pt x="2938877" y="1564710"/>
                  <a:pt x="2938420" y="1569816"/>
                  <a:pt x="2938420" y="1577740"/>
                </a:cubicBezTo>
                <a:cubicBezTo>
                  <a:pt x="2938420" y="1585665"/>
                  <a:pt x="2940401" y="1593514"/>
                  <a:pt x="2944363" y="1601286"/>
                </a:cubicBezTo>
                <a:cubicBezTo>
                  <a:pt x="2948326" y="1609059"/>
                  <a:pt x="2952593" y="1612945"/>
                  <a:pt x="2957165" y="1612945"/>
                </a:cubicBezTo>
                <a:cubicBezTo>
                  <a:pt x="2967833" y="1610202"/>
                  <a:pt x="2975758" y="1608830"/>
                  <a:pt x="2980939" y="1608830"/>
                </a:cubicBezTo>
                <a:cubicBezTo>
                  <a:pt x="2996789" y="1608830"/>
                  <a:pt x="3004713" y="1614164"/>
                  <a:pt x="3004713" y="1624832"/>
                </a:cubicBezTo>
                <a:cubicBezTo>
                  <a:pt x="3004713" y="1632147"/>
                  <a:pt x="3000218" y="1642053"/>
                  <a:pt x="2991226" y="1654550"/>
                </a:cubicBezTo>
                <a:cubicBezTo>
                  <a:pt x="2982234" y="1667047"/>
                  <a:pt x="2967223" y="1678782"/>
                  <a:pt x="2946192" y="1689754"/>
                </a:cubicBezTo>
                <a:cubicBezTo>
                  <a:pt x="2930952" y="1697679"/>
                  <a:pt x="2923332" y="1709414"/>
                  <a:pt x="2923332" y="1724959"/>
                </a:cubicBezTo>
                <a:cubicBezTo>
                  <a:pt x="2923332" y="1736541"/>
                  <a:pt x="2927675" y="1748581"/>
                  <a:pt x="2936362" y="1761078"/>
                </a:cubicBezTo>
                <a:cubicBezTo>
                  <a:pt x="2945049" y="1773574"/>
                  <a:pt x="2955564" y="1779823"/>
                  <a:pt x="2967909" y="1779823"/>
                </a:cubicBezTo>
                <a:cubicBezTo>
                  <a:pt x="2980253" y="1779823"/>
                  <a:pt x="2997627" y="1771060"/>
                  <a:pt x="3020030" y="1753534"/>
                </a:cubicBezTo>
                <a:cubicBezTo>
                  <a:pt x="3042432" y="1736008"/>
                  <a:pt x="3061406" y="1709566"/>
                  <a:pt x="3076951" y="1674210"/>
                </a:cubicBezTo>
                <a:cubicBezTo>
                  <a:pt x="3077866" y="1672381"/>
                  <a:pt x="3078932" y="1671466"/>
                  <a:pt x="3080151" y="1671466"/>
                </a:cubicBezTo>
                <a:cubicBezTo>
                  <a:pt x="3081371" y="1671466"/>
                  <a:pt x="3083733" y="1672152"/>
                  <a:pt x="3087238" y="1673524"/>
                </a:cubicBezTo>
                <a:cubicBezTo>
                  <a:pt x="3090743" y="1674895"/>
                  <a:pt x="3092496" y="1677105"/>
                  <a:pt x="3092496" y="1680153"/>
                </a:cubicBezTo>
                <a:cubicBezTo>
                  <a:pt x="3092496" y="1683201"/>
                  <a:pt x="3090819" y="1688230"/>
                  <a:pt x="3087467" y="1695241"/>
                </a:cubicBezTo>
                <a:cubicBezTo>
                  <a:pt x="3084114" y="1702251"/>
                  <a:pt x="3082438" y="1707280"/>
                  <a:pt x="3082438" y="1710328"/>
                </a:cubicBezTo>
                <a:cubicBezTo>
                  <a:pt x="3082438" y="1716424"/>
                  <a:pt x="3089600" y="1726178"/>
                  <a:pt x="3103926" y="1739589"/>
                </a:cubicBezTo>
                <a:cubicBezTo>
                  <a:pt x="3118251" y="1753000"/>
                  <a:pt x="3132044" y="1763287"/>
                  <a:pt x="3145302" y="1770450"/>
                </a:cubicBezTo>
                <a:cubicBezTo>
                  <a:pt x="3158561" y="1777613"/>
                  <a:pt x="3169763" y="1781194"/>
                  <a:pt x="3178907" y="1781194"/>
                </a:cubicBezTo>
                <a:cubicBezTo>
                  <a:pt x="3192318" y="1781194"/>
                  <a:pt x="3203062" y="1774489"/>
                  <a:pt x="3211139" y="1761078"/>
                </a:cubicBezTo>
                <a:cubicBezTo>
                  <a:pt x="3219216" y="1747666"/>
                  <a:pt x="3223255" y="1735322"/>
                  <a:pt x="3223255" y="1724044"/>
                </a:cubicBezTo>
                <a:cubicBezTo>
                  <a:pt x="3223255" y="1706976"/>
                  <a:pt x="3214111" y="1693717"/>
                  <a:pt x="3195823" y="1684268"/>
                </a:cubicBezTo>
                <a:cubicBezTo>
                  <a:pt x="3172354" y="1672990"/>
                  <a:pt x="3155208" y="1660646"/>
                  <a:pt x="3144388" y="1647235"/>
                </a:cubicBezTo>
                <a:cubicBezTo>
                  <a:pt x="3133568" y="1633824"/>
                  <a:pt x="3128158" y="1624527"/>
                  <a:pt x="3128158" y="1619346"/>
                </a:cubicBezTo>
                <a:cubicBezTo>
                  <a:pt x="3128158" y="1617822"/>
                  <a:pt x="3129681" y="1617060"/>
                  <a:pt x="3132730" y="1617060"/>
                </a:cubicBezTo>
                <a:lnTo>
                  <a:pt x="3195823" y="1617060"/>
                </a:lnTo>
                <a:cubicBezTo>
                  <a:pt x="3205272" y="1617060"/>
                  <a:pt x="3212130" y="1613935"/>
                  <a:pt x="3216397" y="1607687"/>
                </a:cubicBezTo>
                <a:cubicBezTo>
                  <a:pt x="3220664" y="1601439"/>
                  <a:pt x="3222798" y="1591456"/>
                  <a:pt x="3222798" y="1577740"/>
                </a:cubicBezTo>
                <a:cubicBezTo>
                  <a:pt x="3222798" y="1548175"/>
                  <a:pt x="3214721" y="1533392"/>
                  <a:pt x="3198566" y="1533392"/>
                </a:cubicBezTo>
                <a:cubicBezTo>
                  <a:pt x="3196433" y="1533392"/>
                  <a:pt x="3194985" y="1533163"/>
                  <a:pt x="3194223" y="1532706"/>
                </a:cubicBezTo>
                <a:cubicBezTo>
                  <a:pt x="3193461" y="1532249"/>
                  <a:pt x="3193080" y="1530954"/>
                  <a:pt x="3193080" y="1528820"/>
                </a:cubicBezTo>
                <a:lnTo>
                  <a:pt x="3193080" y="1446524"/>
                </a:lnTo>
                <a:cubicBezTo>
                  <a:pt x="3193080" y="1430979"/>
                  <a:pt x="3189118" y="1419092"/>
                  <a:pt x="3181193" y="1410862"/>
                </a:cubicBezTo>
                <a:cubicBezTo>
                  <a:pt x="3173268" y="1402633"/>
                  <a:pt x="3161990" y="1398518"/>
                  <a:pt x="3147360" y="1398518"/>
                </a:cubicBezTo>
                <a:lnTo>
                  <a:pt x="3113984" y="1398518"/>
                </a:lnTo>
                <a:cubicBezTo>
                  <a:pt x="3110936" y="1398518"/>
                  <a:pt x="3109184" y="1397908"/>
                  <a:pt x="3108726" y="1396689"/>
                </a:cubicBezTo>
                <a:cubicBezTo>
                  <a:pt x="3108269" y="1395470"/>
                  <a:pt x="3108041" y="1393489"/>
                  <a:pt x="3108041" y="1390746"/>
                </a:cubicBezTo>
                <a:lnTo>
                  <a:pt x="3108041" y="1377030"/>
                </a:lnTo>
                <a:cubicBezTo>
                  <a:pt x="3108041" y="1366362"/>
                  <a:pt x="3104764" y="1359199"/>
                  <a:pt x="3098211" y="1355541"/>
                </a:cubicBezTo>
                <a:cubicBezTo>
                  <a:pt x="3091658" y="1351884"/>
                  <a:pt x="3080151" y="1350055"/>
                  <a:pt x="3063692" y="1350055"/>
                </a:cubicBezTo>
                <a:close/>
                <a:moveTo>
                  <a:pt x="1694836" y="1349598"/>
                </a:moveTo>
                <a:cubicBezTo>
                  <a:pt x="1678376" y="1349598"/>
                  <a:pt x="1666413" y="1351884"/>
                  <a:pt x="1658945" y="1356456"/>
                </a:cubicBezTo>
                <a:cubicBezTo>
                  <a:pt x="1651478" y="1361028"/>
                  <a:pt x="1647744" y="1368495"/>
                  <a:pt x="1647744" y="1378858"/>
                </a:cubicBezTo>
                <a:lnTo>
                  <a:pt x="1647744" y="1424121"/>
                </a:lnTo>
                <a:cubicBezTo>
                  <a:pt x="1647744" y="1426864"/>
                  <a:pt x="1647211" y="1428617"/>
                  <a:pt x="1646144" y="1429379"/>
                </a:cubicBezTo>
                <a:cubicBezTo>
                  <a:pt x="1645077" y="1430141"/>
                  <a:pt x="1643020" y="1430522"/>
                  <a:pt x="1639972" y="1430522"/>
                </a:cubicBezTo>
                <a:lnTo>
                  <a:pt x="1612540" y="1430522"/>
                </a:lnTo>
                <a:cubicBezTo>
                  <a:pt x="1590289" y="1430522"/>
                  <a:pt x="1579164" y="1445914"/>
                  <a:pt x="1579164" y="1476699"/>
                </a:cubicBezTo>
                <a:cubicBezTo>
                  <a:pt x="1579164" y="1507484"/>
                  <a:pt x="1590289" y="1522876"/>
                  <a:pt x="1612540" y="1522876"/>
                </a:cubicBezTo>
                <a:lnTo>
                  <a:pt x="1637686" y="1522876"/>
                </a:lnTo>
                <a:cubicBezTo>
                  <a:pt x="1641038" y="1522876"/>
                  <a:pt x="1642715" y="1524248"/>
                  <a:pt x="1642715" y="1526991"/>
                </a:cubicBezTo>
                <a:cubicBezTo>
                  <a:pt x="1642715" y="1530954"/>
                  <a:pt x="1641648" y="1540250"/>
                  <a:pt x="1639514" y="1554880"/>
                </a:cubicBezTo>
                <a:cubicBezTo>
                  <a:pt x="1637381" y="1569511"/>
                  <a:pt x="1634714" y="1582389"/>
                  <a:pt x="1631513" y="1593514"/>
                </a:cubicBezTo>
                <a:cubicBezTo>
                  <a:pt x="1628313" y="1604639"/>
                  <a:pt x="1626713" y="1611954"/>
                  <a:pt x="1626713" y="1615459"/>
                </a:cubicBezTo>
                <a:cubicBezTo>
                  <a:pt x="1626713" y="1618965"/>
                  <a:pt x="1627780" y="1625137"/>
                  <a:pt x="1629913" y="1633976"/>
                </a:cubicBezTo>
                <a:cubicBezTo>
                  <a:pt x="1632047" y="1642815"/>
                  <a:pt x="1633114" y="1652264"/>
                  <a:pt x="1633114" y="1662322"/>
                </a:cubicBezTo>
                <a:cubicBezTo>
                  <a:pt x="1633114" y="1679391"/>
                  <a:pt x="1628084" y="1691583"/>
                  <a:pt x="1618026" y="1698898"/>
                </a:cubicBezTo>
                <a:cubicBezTo>
                  <a:pt x="1607968" y="1706214"/>
                  <a:pt x="1595318" y="1711167"/>
                  <a:pt x="1580078" y="1713757"/>
                </a:cubicBezTo>
                <a:cubicBezTo>
                  <a:pt x="1564838" y="1716348"/>
                  <a:pt x="1554399" y="1718863"/>
                  <a:pt x="1548760" y="1721301"/>
                </a:cubicBezTo>
                <a:cubicBezTo>
                  <a:pt x="1543121" y="1723740"/>
                  <a:pt x="1540302" y="1727702"/>
                  <a:pt x="1540302" y="1733188"/>
                </a:cubicBezTo>
                <a:cubicBezTo>
                  <a:pt x="1540302" y="1743552"/>
                  <a:pt x="1545788" y="1754220"/>
                  <a:pt x="1556761" y="1765192"/>
                </a:cubicBezTo>
                <a:cubicBezTo>
                  <a:pt x="1567734" y="1776165"/>
                  <a:pt x="1581526" y="1781652"/>
                  <a:pt x="1598138" y="1781652"/>
                </a:cubicBezTo>
                <a:cubicBezTo>
                  <a:pt x="1614749" y="1781652"/>
                  <a:pt x="1634485" y="1768164"/>
                  <a:pt x="1657345" y="1741189"/>
                </a:cubicBezTo>
                <a:cubicBezTo>
                  <a:pt x="1680205" y="1714215"/>
                  <a:pt x="1696969" y="1682363"/>
                  <a:pt x="1707637" y="1645635"/>
                </a:cubicBezTo>
                <a:cubicBezTo>
                  <a:pt x="1718305" y="1608906"/>
                  <a:pt x="1724096" y="1570120"/>
                  <a:pt x="1725011" y="1529277"/>
                </a:cubicBezTo>
                <a:cubicBezTo>
                  <a:pt x="1725011" y="1526229"/>
                  <a:pt x="1725392" y="1524324"/>
                  <a:pt x="1726154" y="1523562"/>
                </a:cubicBezTo>
                <a:cubicBezTo>
                  <a:pt x="1726916" y="1522800"/>
                  <a:pt x="1728516" y="1522419"/>
                  <a:pt x="1730954" y="1522419"/>
                </a:cubicBezTo>
                <a:lnTo>
                  <a:pt x="1766159" y="1522419"/>
                </a:lnTo>
                <a:cubicBezTo>
                  <a:pt x="1768292" y="1522419"/>
                  <a:pt x="1769664" y="1522876"/>
                  <a:pt x="1770274" y="1523791"/>
                </a:cubicBezTo>
                <a:cubicBezTo>
                  <a:pt x="1770883" y="1524705"/>
                  <a:pt x="1771188" y="1526229"/>
                  <a:pt x="1771188" y="1528363"/>
                </a:cubicBezTo>
                <a:cubicBezTo>
                  <a:pt x="1771188" y="1538421"/>
                  <a:pt x="1769969" y="1558843"/>
                  <a:pt x="1767530" y="1589628"/>
                </a:cubicBezTo>
                <a:cubicBezTo>
                  <a:pt x="1765092" y="1620412"/>
                  <a:pt x="1762654" y="1643349"/>
                  <a:pt x="1760215" y="1658436"/>
                </a:cubicBezTo>
                <a:cubicBezTo>
                  <a:pt x="1757777" y="1673524"/>
                  <a:pt x="1755796" y="1682058"/>
                  <a:pt x="1754272" y="1684039"/>
                </a:cubicBezTo>
                <a:cubicBezTo>
                  <a:pt x="1752748" y="1686021"/>
                  <a:pt x="1749090" y="1687011"/>
                  <a:pt x="1743299" y="1687011"/>
                </a:cubicBezTo>
                <a:lnTo>
                  <a:pt x="1725468" y="1687011"/>
                </a:lnTo>
                <a:cubicBezTo>
                  <a:pt x="1711142" y="1687011"/>
                  <a:pt x="1701389" y="1691507"/>
                  <a:pt x="1696207" y="1700499"/>
                </a:cubicBezTo>
                <a:cubicBezTo>
                  <a:pt x="1691026" y="1709490"/>
                  <a:pt x="1688435" y="1720692"/>
                  <a:pt x="1688435" y="1734103"/>
                </a:cubicBezTo>
                <a:cubicBezTo>
                  <a:pt x="1688435" y="1747514"/>
                  <a:pt x="1691940" y="1758487"/>
                  <a:pt x="1698950" y="1767021"/>
                </a:cubicBezTo>
                <a:cubicBezTo>
                  <a:pt x="1705961" y="1775556"/>
                  <a:pt x="1714800" y="1779823"/>
                  <a:pt x="1725468" y="1779823"/>
                </a:cubicBezTo>
                <a:lnTo>
                  <a:pt x="1785361" y="1779823"/>
                </a:lnTo>
                <a:cubicBezTo>
                  <a:pt x="1796944" y="1779823"/>
                  <a:pt x="1807002" y="1777308"/>
                  <a:pt x="1815536" y="1772279"/>
                </a:cubicBezTo>
                <a:cubicBezTo>
                  <a:pt x="1824071" y="1767250"/>
                  <a:pt x="1830395" y="1759477"/>
                  <a:pt x="1834510" y="1748962"/>
                </a:cubicBezTo>
                <a:cubicBezTo>
                  <a:pt x="1838625" y="1738446"/>
                  <a:pt x="1842206" y="1713605"/>
                  <a:pt x="1845254" y="1674438"/>
                </a:cubicBezTo>
                <a:cubicBezTo>
                  <a:pt x="1848302" y="1635271"/>
                  <a:pt x="1849826" y="1596562"/>
                  <a:pt x="1849826" y="1558309"/>
                </a:cubicBezTo>
                <a:cubicBezTo>
                  <a:pt x="1849826" y="1520057"/>
                  <a:pt x="1849674" y="1493844"/>
                  <a:pt x="1849369" y="1479671"/>
                </a:cubicBezTo>
                <a:cubicBezTo>
                  <a:pt x="1849064" y="1465498"/>
                  <a:pt x="1844569" y="1453763"/>
                  <a:pt x="1835882" y="1444467"/>
                </a:cubicBezTo>
                <a:cubicBezTo>
                  <a:pt x="1827195" y="1435170"/>
                  <a:pt x="1816908" y="1430522"/>
                  <a:pt x="1805021" y="1430522"/>
                </a:cubicBezTo>
                <a:lnTo>
                  <a:pt x="1746956" y="1430522"/>
                </a:lnTo>
                <a:cubicBezTo>
                  <a:pt x="1744518" y="1430522"/>
                  <a:pt x="1743070" y="1429989"/>
                  <a:pt x="1742613" y="1428922"/>
                </a:cubicBezTo>
                <a:cubicBezTo>
                  <a:pt x="1742156" y="1427855"/>
                  <a:pt x="1741927" y="1426102"/>
                  <a:pt x="1741927" y="1423664"/>
                </a:cubicBezTo>
                <a:lnTo>
                  <a:pt x="1741927" y="1378858"/>
                </a:lnTo>
                <a:cubicBezTo>
                  <a:pt x="1741927" y="1368495"/>
                  <a:pt x="1738193" y="1361028"/>
                  <a:pt x="1730726" y="1356456"/>
                </a:cubicBezTo>
                <a:cubicBezTo>
                  <a:pt x="1723258" y="1351884"/>
                  <a:pt x="1711295" y="1349598"/>
                  <a:pt x="1694836" y="1349598"/>
                </a:cubicBezTo>
                <a:close/>
                <a:moveTo>
                  <a:pt x="1966412" y="1348226"/>
                </a:moveTo>
                <a:cubicBezTo>
                  <a:pt x="1960926" y="1348226"/>
                  <a:pt x="1955592" y="1349064"/>
                  <a:pt x="1950410" y="1350741"/>
                </a:cubicBezTo>
                <a:cubicBezTo>
                  <a:pt x="1945229" y="1352417"/>
                  <a:pt x="1940657" y="1354779"/>
                  <a:pt x="1936694" y="1357827"/>
                </a:cubicBezTo>
                <a:cubicBezTo>
                  <a:pt x="1932732" y="1360875"/>
                  <a:pt x="1929532" y="1364609"/>
                  <a:pt x="1927093" y="1369029"/>
                </a:cubicBezTo>
                <a:cubicBezTo>
                  <a:pt x="1924655" y="1373448"/>
                  <a:pt x="1917035" y="1390746"/>
                  <a:pt x="1904233" y="1420921"/>
                </a:cubicBezTo>
                <a:cubicBezTo>
                  <a:pt x="1898747" y="1433722"/>
                  <a:pt x="1894175" y="1445000"/>
                  <a:pt x="1890517" y="1454754"/>
                </a:cubicBezTo>
                <a:cubicBezTo>
                  <a:pt x="1886860" y="1464507"/>
                  <a:pt x="1885031" y="1471518"/>
                  <a:pt x="1885031" y="1475785"/>
                </a:cubicBezTo>
                <a:cubicBezTo>
                  <a:pt x="1885031" y="1484319"/>
                  <a:pt x="1888155" y="1491177"/>
                  <a:pt x="1894403" y="1496359"/>
                </a:cubicBezTo>
                <a:cubicBezTo>
                  <a:pt x="1900652" y="1501540"/>
                  <a:pt x="1909567" y="1504131"/>
                  <a:pt x="1921150" y="1504131"/>
                </a:cubicBezTo>
                <a:lnTo>
                  <a:pt x="2077512" y="1504131"/>
                </a:lnTo>
                <a:cubicBezTo>
                  <a:pt x="2089094" y="1504131"/>
                  <a:pt x="2098162" y="1501464"/>
                  <a:pt x="2104715" y="1496130"/>
                </a:cubicBezTo>
                <a:cubicBezTo>
                  <a:pt x="2111268" y="1490796"/>
                  <a:pt x="2114545" y="1484014"/>
                  <a:pt x="2114545" y="1475785"/>
                </a:cubicBezTo>
                <a:cubicBezTo>
                  <a:pt x="2114545" y="1467555"/>
                  <a:pt x="2111192" y="1456125"/>
                  <a:pt x="2104487" y="1441495"/>
                </a:cubicBezTo>
                <a:lnTo>
                  <a:pt x="2087113" y="1405833"/>
                </a:lnTo>
                <a:cubicBezTo>
                  <a:pt x="2082541" y="1396994"/>
                  <a:pt x="2077131" y="1390974"/>
                  <a:pt x="2070882" y="1387774"/>
                </a:cubicBezTo>
                <a:cubicBezTo>
                  <a:pt x="2064634" y="1384573"/>
                  <a:pt x="2056862" y="1382973"/>
                  <a:pt x="2047565" y="1382973"/>
                </a:cubicBezTo>
                <a:cubicBezTo>
                  <a:pt x="2038269" y="1382973"/>
                  <a:pt x="2028363" y="1386097"/>
                  <a:pt x="2017847" y="1392346"/>
                </a:cubicBezTo>
                <a:cubicBezTo>
                  <a:pt x="2007332" y="1398594"/>
                  <a:pt x="2002074" y="1407967"/>
                  <a:pt x="2002074" y="1420464"/>
                </a:cubicBezTo>
                <a:cubicBezTo>
                  <a:pt x="2002074" y="1422902"/>
                  <a:pt x="2002379" y="1426331"/>
                  <a:pt x="2002988" y="1430751"/>
                </a:cubicBezTo>
                <a:cubicBezTo>
                  <a:pt x="2003598" y="1435170"/>
                  <a:pt x="2000855" y="1437380"/>
                  <a:pt x="1994759" y="1437380"/>
                </a:cubicBezTo>
                <a:cubicBezTo>
                  <a:pt x="1991406" y="1437380"/>
                  <a:pt x="1989272" y="1435932"/>
                  <a:pt x="1988358" y="1433037"/>
                </a:cubicBezTo>
                <a:cubicBezTo>
                  <a:pt x="1987444" y="1430141"/>
                  <a:pt x="1986986" y="1425798"/>
                  <a:pt x="1986986" y="1420006"/>
                </a:cubicBezTo>
                <a:cubicBezTo>
                  <a:pt x="1986986" y="1404157"/>
                  <a:pt x="1992320" y="1392117"/>
                  <a:pt x="2002988" y="1383888"/>
                </a:cubicBezTo>
                <a:cubicBezTo>
                  <a:pt x="2006036" y="1381449"/>
                  <a:pt x="2007560" y="1378401"/>
                  <a:pt x="2007560" y="1374744"/>
                </a:cubicBezTo>
                <a:cubicBezTo>
                  <a:pt x="2007560" y="1368038"/>
                  <a:pt x="2003293" y="1361942"/>
                  <a:pt x="1994759" y="1356456"/>
                </a:cubicBezTo>
                <a:cubicBezTo>
                  <a:pt x="1986224" y="1350969"/>
                  <a:pt x="1976775" y="1348226"/>
                  <a:pt x="1966412" y="1348226"/>
                </a:cubicBezTo>
                <a:close/>
                <a:moveTo>
                  <a:pt x="0" y="0"/>
                </a:moveTo>
                <a:lnTo>
                  <a:pt x="4762500" y="0"/>
                </a:lnTo>
                <a:lnTo>
                  <a:pt x="4762500" y="3171825"/>
                </a:lnTo>
                <a:lnTo>
                  <a:pt x="0" y="3171825"/>
                </a:lnTo>
                <a:close/>
              </a:path>
            </a:pathLst>
          </a:cu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D6F72789-3F88-3F8A-FCAE-2AF64398646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610083" y="-3265670"/>
            <a:ext cx="4762500" cy="3171825"/>
          </a:xfrm>
          <a:custGeom>
            <a:avLst/>
            <a:gdLst/>
            <a:ahLst/>
            <a:cxnLst/>
            <a:rect l="l" t="t" r="r" b="b"/>
            <a:pathLst>
              <a:path w="4762500" h="3171825">
                <a:moveTo>
                  <a:pt x="2986966" y="1760225"/>
                </a:moveTo>
                <a:cubicBezTo>
                  <a:pt x="2978126" y="1760225"/>
                  <a:pt x="2968220" y="1764797"/>
                  <a:pt x="2957248" y="1773941"/>
                </a:cubicBezTo>
                <a:cubicBezTo>
                  <a:pt x="2946275" y="1783085"/>
                  <a:pt x="2936902" y="1792381"/>
                  <a:pt x="2929130" y="1801830"/>
                </a:cubicBezTo>
                <a:cubicBezTo>
                  <a:pt x="2921357" y="1811279"/>
                  <a:pt x="2917471" y="1820347"/>
                  <a:pt x="2917471" y="1829033"/>
                </a:cubicBezTo>
                <a:cubicBezTo>
                  <a:pt x="2917471" y="1837720"/>
                  <a:pt x="2922577" y="1846483"/>
                  <a:pt x="2932787" y="1855322"/>
                </a:cubicBezTo>
                <a:cubicBezTo>
                  <a:pt x="2942998" y="1864162"/>
                  <a:pt x="2953133" y="1868581"/>
                  <a:pt x="2963191" y="1868581"/>
                </a:cubicBezTo>
                <a:cubicBezTo>
                  <a:pt x="2972945" y="1868581"/>
                  <a:pt x="2983918" y="1863933"/>
                  <a:pt x="2996110" y="1854637"/>
                </a:cubicBezTo>
                <a:cubicBezTo>
                  <a:pt x="3008302" y="1845340"/>
                  <a:pt x="3014398" y="1837339"/>
                  <a:pt x="3014398" y="1830634"/>
                </a:cubicBezTo>
                <a:cubicBezTo>
                  <a:pt x="3014398" y="1812650"/>
                  <a:pt x="3018665" y="1800001"/>
                  <a:pt x="3027199" y="1792686"/>
                </a:cubicBezTo>
                <a:cubicBezTo>
                  <a:pt x="3029333" y="1790857"/>
                  <a:pt x="3030400" y="1788571"/>
                  <a:pt x="3030400" y="1785828"/>
                </a:cubicBezTo>
                <a:cubicBezTo>
                  <a:pt x="3030400" y="1779122"/>
                  <a:pt x="3025370" y="1773179"/>
                  <a:pt x="3015312" y="1767997"/>
                </a:cubicBezTo>
                <a:cubicBezTo>
                  <a:pt x="3005254" y="1762816"/>
                  <a:pt x="2995805" y="1760225"/>
                  <a:pt x="2986966" y="1760225"/>
                </a:cubicBezTo>
                <a:close/>
                <a:moveTo>
                  <a:pt x="1859282" y="1755653"/>
                </a:moveTo>
                <a:cubicBezTo>
                  <a:pt x="1849985" y="1755653"/>
                  <a:pt x="1841299" y="1760834"/>
                  <a:pt x="1833221" y="1771198"/>
                </a:cubicBezTo>
                <a:cubicBezTo>
                  <a:pt x="1825144" y="1781561"/>
                  <a:pt x="1821106" y="1791924"/>
                  <a:pt x="1821106" y="1802287"/>
                </a:cubicBezTo>
                <a:cubicBezTo>
                  <a:pt x="1821106" y="1812650"/>
                  <a:pt x="1825982" y="1820728"/>
                  <a:pt x="1835736" y="1826519"/>
                </a:cubicBezTo>
                <a:cubicBezTo>
                  <a:pt x="1854024" y="1836882"/>
                  <a:pt x="1869569" y="1846788"/>
                  <a:pt x="1882370" y="1856237"/>
                </a:cubicBezTo>
                <a:cubicBezTo>
                  <a:pt x="1895172" y="1865686"/>
                  <a:pt x="1907059" y="1870410"/>
                  <a:pt x="1918032" y="1870410"/>
                </a:cubicBezTo>
                <a:cubicBezTo>
                  <a:pt x="1929005" y="1870410"/>
                  <a:pt x="1937844" y="1865152"/>
                  <a:pt x="1944550" y="1854637"/>
                </a:cubicBezTo>
                <a:cubicBezTo>
                  <a:pt x="1951255" y="1844121"/>
                  <a:pt x="1954608" y="1834444"/>
                  <a:pt x="1954608" y="1825604"/>
                </a:cubicBezTo>
                <a:cubicBezTo>
                  <a:pt x="1954608" y="1820118"/>
                  <a:pt x="1953008" y="1814860"/>
                  <a:pt x="1949807" y="1809831"/>
                </a:cubicBezTo>
                <a:cubicBezTo>
                  <a:pt x="1946607" y="1804802"/>
                  <a:pt x="1938835" y="1797334"/>
                  <a:pt x="1926490" y="1787428"/>
                </a:cubicBezTo>
                <a:cubicBezTo>
                  <a:pt x="1914146" y="1777522"/>
                  <a:pt x="1902182" y="1769750"/>
                  <a:pt x="1890600" y="1764111"/>
                </a:cubicBezTo>
                <a:cubicBezTo>
                  <a:pt x="1879018" y="1758472"/>
                  <a:pt x="1868578" y="1755653"/>
                  <a:pt x="1859282" y="1755653"/>
                </a:cubicBezTo>
                <a:close/>
                <a:moveTo>
                  <a:pt x="2124686" y="1754738"/>
                </a:moveTo>
                <a:lnTo>
                  <a:pt x="2267333" y="1754738"/>
                </a:lnTo>
                <a:cubicBezTo>
                  <a:pt x="2271905" y="1754738"/>
                  <a:pt x="2274724" y="1756034"/>
                  <a:pt x="2275791" y="1758625"/>
                </a:cubicBezTo>
                <a:cubicBezTo>
                  <a:pt x="2276858" y="1761215"/>
                  <a:pt x="2277391" y="1765254"/>
                  <a:pt x="2277391" y="1770740"/>
                </a:cubicBezTo>
                <a:cubicBezTo>
                  <a:pt x="2277391" y="1776227"/>
                  <a:pt x="2276705" y="1779884"/>
                  <a:pt x="2275334" y="1781713"/>
                </a:cubicBezTo>
                <a:cubicBezTo>
                  <a:pt x="2273962" y="1783542"/>
                  <a:pt x="2271295" y="1784456"/>
                  <a:pt x="2267333" y="1784456"/>
                </a:cubicBezTo>
                <a:lnTo>
                  <a:pt x="2124686" y="1784456"/>
                </a:lnTo>
                <a:cubicBezTo>
                  <a:pt x="2120724" y="1784456"/>
                  <a:pt x="2118133" y="1783618"/>
                  <a:pt x="2116914" y="1781942"/>
                </a:cubicBezTo>
                <a:cubicBezTo>
                  <a:pt x="2115695" y="1780265"/>
                  <a:pt x="2115085" y="1776151"/>
                  <a:pt x="2115085" y="1769597"/>
                </a:cubicBezTo>
                <a:cubicBezTo>
                  <a:pt x="2115085" y="1763044"/>
                  <a:pt x="2115771" y="1758929"/>
                  <a:pt x="2117143" y="1757253"/>
                </a:cubicBezTo>
                <a:cubicBezTo>
                  <a:pt x="2118514" y="1755577"/>
                  <a:pt x="2121029" y="1754738"/>
                  <a:pt x="2124686" y="1754738"/>
                </a:cubicBezTo>
                <a:close/>
                <a:moveTo>
                  <a:pt x="2572285" y="1746966"/>
                </a:moveTo>
                <a:lnTo>
                  <a:pt x="2735048" y="1746966"/>
                </a:lnTo>
                <a:cubicBezTo>
                  <a:pt x="2738096" y="1746966"/>
                  <a:pt x="2740078" y="1747499"/>
                  <a:pt x="2740992" y="1748566"/>
                </a:cubicBezTo>
                <a:cubicBezTo>
                  <a:pt x="2741906" y="1749633"/>
                  <a:pt x="2742364" y="1752300"/>
                  <a:pt x="2742364" y="1756567"/>
                </a:cubicBezTo>
                <a:cubicBezTo>
                  <a:pt x="2742364" y="1760834"/>
                  <a:pt x="2741906" y="1763654"/>
                  <a:pt x="2740992" y="1765025"/>
                </a:cubicBezTo>
                <a:cubicBezTo>
                  <a:pt x="2740078" y="1766397"/>
                  <a:pt x="2738096" y="1767083"/>
                  <a:pt x="2735048" y="1767083"/>
                </a:cubicBezTo>
                <a:lnTo>
                  <a:pt x="2572285" y="1767083"/>
                </a:lnTo>
                <a:cubicBezTo>
                  <a:pt x="2568932" y="1767083"/>
                  <a:pt x="2566799" y="1766549"/>
                  <a:pt x="2565884" y="1765483"/>
                </a:cubicBezTo>
                <a:cubicBezTo>
                  <a:pt x="2564970" y="1764416"/>
                  <a:pt x="2564513" y="1761749"/>
                  <a:pt x="2564513" y="1757482"/>
                </a:cubicBezTo>
                <a:cubicBezTo>
                  <a:pt x="2564513" y="1753214"/>
                  <a:pt x="2564894" y="1750395"/>
                  <a:pt x="2565656" y="1749023"/>
                </a:cubicBezTo>
                <a:cubicBezTo>
                  <a:pt x="2566418" y="1747652"/>
                  <a:pt x="2568628" y="1746966"/>
                  <a:pt x="2572285" y="1746966"/>
                </a:cubicBezTo>
                <a:close/>
                <a:moveTo>
                  <a:pt x="3224024" y="1744680"/>
                </a:moveTo>
                <a:cubicBezTo>
                  <a:pt x="3217471" y="1744680"/>
                  <a:pt x="3208784" y="1749557"/>
                  <a:pt x="3197963" y="1759310"/>
                </a:cubicBezTo>
                <a:cubicBezTo>
                  <a:pt x="3187143" y="1769064"/>
                  <a:pt x="3181733" y="1777903"/>
                  <a:pt x="3181733" y="1785828"/>
                </a:cubicBezTo>
                <a:cubicBezTo>
                  <a:pt x="3181733" y="1793753"/>
                  <a:pt x="3186762" y="1802744"/>
                  <a:pt x="3196820" y="1812803"/>
                </a:cubicBezTo>
                <a:cubicBezTo>
                  <a:pt x="3206879" y="1822861"/>
                  <a:pt x="3217623" y="1832462"/>
                  <a:pt x="3229053" y="1841606"/>
                </a:cubicBezTo>
                <a:cubicBezTo>
                  <a:pt x="3240483" y="1850750"/>
                  <a:pt x="3251684" y="1855322"/>
                  <a:pt x="3262657" y="1855322"/>
                </a:cubicBezTo>
                <a:cubicBezTo>
                  <a:pt x="3273630" y="1855322"/>
                  <a:pt x="3283993" y="1850750"/>
                  <a:pt x="3293747" y="1841606"/>
                </a:cubicBezTo>
                <a:cubicBezTo>
                  <a:pt x="3303500" y="1832462"/>
                  <a:pt x="3308377" y="1823776"/>
                  <a:pt x="3308377" y="1815546"/>
                </a:cubicBezTo>
                <a:cubicBezTo>
                  <a:pt x="3308377" y="1810974"/>
                  <a:pt x="3306929" y="1806250"/>
                  <a:pt x="3304034" y="1801373"/>
                </a:cubicBezTo>
                <a:cubicBezTo>
                  <a:pt x="3301138" y="1796496"/>
                  <a:pt x="3297862" y="1792305"/>
                  <a:pt x="3294204" y="1788800"/>
                </a:cubicBezTo>
                <a:cubicBezTo>
                  <a:pt x="3290546" y="1785295"/>
                  <a:pt x="3282012" y="1778360"/>
                  <a:pt x="3268601" y="1767997"/>
                </a:cubicBezTo>
                <a:cubicBezTo>
                  <a:pt x="3255190" y="1757634"/>
                  <a:pt x="3246046" y="1751157"/>
                  <a:pt x="3241169" y="1748566"/>
                </a:cubicBezTo>
                <a:cubicBezTo>
                  <a:pt x="3236292" y="1745975"/>
                  <a:pt x="3230577" y="1744680"/>
                  <a:pt x="3224024" y="1744680"/>
                </a:cubicBezTo>
                <a:close/>
                <a:moveTo>
                  <a:pt x="3041372" y="1707647"/>
                </a:moveTo>
                <a:lnTo>
                  <a:pt x="3185848" y="1707647"/>
                </a:lnTo>
                <a:cubicBezTo>
                  <a:pt x="3188896" y="1707647"/>
                  <a:pt x="3190953" y="1708256"/>
                  <a:pt x="3192020" y="1709476"/>
                </a:cubicBezTo>
                <a:cubicBezTo>
                  <a:pt x="3193087" y="1710695"/>
                  <a:pt x="3193620" y="1712905"/>
                  <a:pt x="3193620" y="1716105"/>
                </a:cubicBezTo>
                <a:cubicBezTo>
                  <a:pt x="3193620" y="1719305"/>
                  <a:pt x="3193087" y="1721515"/>
                  <a:pt x="3192020" y="1722734"/>
                </a:cubicBezTo>
                <a:cubicBezTo>
                  <a:pt x="3190953" y="1723954"/>
                  <a:pt x="3188896" y="1724563"/>
                  <a:pt x="3185848" y="1724563"/>
                </a:cubicBezTo>
                <a:lnTo>
                  <a:pt x="3041372" y="1724563"/>
                </a:lnTo>
                <a:cubicBezTo>
                  <a:pt x="3036191" y="1724563"/>
                  <a:pt x="3033600" y="1722353"/>
                  <a:pt x="3033600" y="1717934"/>
                </a:cubicBezTo>
                <a:cubicBezTo>
                  <a:pt x="3033600" y="1713514"/>
                  <a:pt x="3034057" y="1710695"/>
                  <a:pt x="3034972" y="1709476"/>
                </a:cubicBezTo>
                <a:cubicBezTo>
                  <a:pt x="3035886" y="1708256"/>
                  <a:pt x="3038020" y="1707647"/>
                  <a:pt x="3041372" y="1707647"/>
                </a:cubicBezTo>
                <a:close/>
                <a:moveTo>
                  <a:pt x="2572285" y="1684787"/>
                </a:moveTo>
                <a:lnTo>
                  <a:pt x="2735048" y="1684787"/>
                </a:lnTo>
                <a:cubicBezTo>
                  <a:pt x="2738096" y="1684787"/>
                  <a:pt x="2740078" y="1685473"/>
                  <a:pt x="2740992" y="1686844"/>
                </a:cubicBezTo>
                <a:cubicBezTo>
                  <a:pt x="2741906" y="1688216"/>
                  <a:pt x="2742364" y="1690807"/>
                  <a:pt x="2742364" y="1694617"/>
                </a:cubicBezTo>
                <a:cubicBezTo>
                  <a:pt x="2742364" y="1698427"/>
                  <a:pt x="2741983" y="1701094"/>
                  <a:pt x="2741221" y="1702618"/>
                </a:cubicBezTo>
                <a:cubicBezTo>
                  <a:pt x="2740459" y="1704142"/>
                  <a:pt x="2738401" y="1704904"/>
                  <a:pt x="2735048" y="1704904"/>
                </a:cubicBezTo>
                <a:lnTo>
                  <a:pt x="2572285" y="1704904"/>
                </a:lnTo>
                <a:cubicBezTo>
                  <a:pt x="2568628" y="1704904"/>
                  <a:pt x="2566418" y="1704218"/>
                  <a:pt x="2565656" y="1702846"/>
                </a:cubicBezTo>
                <a:cubicBezTo>
                  <a:pt x="2564894" y="1701475"/>
                  <a:pt x="2564513" y="1698122"/>
                  <a:pt x="2564513" y="1692788"/>
                </a:cubicBezTo>
                <a:cubicBezTo>
                  <a:pt x="2564513" y="1687454"/>
                  <a:pt x="2567104" y="1684787"/>
                  <a:pt x="2572285" y="1684787"/>
                </a:cubicBezTo>
                <a:close/>
                <a:moveTo>
                  <a:pt x="2124686" y="1655069"/>
                </a:moveTo>
                <a:lnTo>
                  <a:pt x="2267333" y="1655069"/>
                </a:lnTo>
                <a:cubicBezTo>
                  <a:pt x="2271600" y="1655069"/>
                  <a:pt x="2274343" y="1656288"/>
                  <a:pt x="2275562" y="1658726"/>
                </a:cubicBezTo>
                <a:cubicBezTo>
                  <a:pt x="2276782" y="1661165"/>
                  <a:pt x="2277391" y="1665127"/>
                  <a:pt x="2277391" y="1670614"/>
                </a:cubicBezTo>
                <a:cubicBezTo>
                  <a:pt x="2277391" y="1676100"/>
                  <a:pt x="2276705" y="1679758"/>
                  <a:pt x="2275334" y="1681586"/>
                </a:cubicBezTo>
                <a:cubicBezTo>
                  <a:pt x="2273962" y="1683415"/>
                  <a:pt x="2271295" y="1684330"/>
                  <a:pt x="2267333" y="1684330"/>
                </a:cubicBezTo>
                <a:lnTo>
                  <a:pt x="2124686" y="1684330"/>
                </a:lnTo>
                <a:cubicBezTo>
                  <a:pt x="2120724" y="1684330"/>
                  <a:pt x="2118133" y="1683415"/>
                  <a:pt x="2116914" y="1681586"/>
                </a:cubicBezTo>
                <a:cubicBezTo>
                  <a:pt x="2115695" y="1679758"/>
                  <a:pt x="2115085" y="1675795"/>
                  <a:pt x="2115085" y="1669699"/>
                </a:cubicBezTo>
                <a:cubicBezTo>
                  <a:pt x="2115085" y="1663603"/>
                  <a:pt x="2115771" y="1659641"/>
                  <a:pt x="2117143" y="1657812"/>
                </a:cubicBezTo>
                <a:cubicBezTo>
                  <a:pt x="2118514" y="1655983"/>
                  <a:pt x="2121029" y="1655069"/>
                  <a:pt x="2124686" y="1655069"/>
                </a:cubicBezTo>
                <a:close/>
                <a:moveTo>
                  <a:pt x="2993824" y="1650954"/>
                </a:moveTo>
                <a:cubicBezTo>
                  <a:pt x="2975231" y="1650954"/>
                  <a:pt x="2962125" y="1653773"/>
                  <a:pt x="2954505" y="1659412"/>
                </a:cubicBezTo>
                <a:cubicBezTo>
                  <a:pt x="2946884" y="1665051"/>
                  <a:pt x="2943074" y="1674424"/>
                  <a:pt x="2943074" y="1687530"/>
                </a:cubicBezTo>
                <a:lnTo>
                  <a:pt x="2943074" y="1733250"/>
                </a:lnTo>
                <a:cubicBezTo>
                  <a:pt x="2943074" y="1748185"/>
                  <a:pt x="2946427" y="1755653"/>
                  <a:pt x="2953133" y="1755653"/>
                </a:cubicBezTo>
                <a:cubicBezTo>
                  <a:pt x="2955571" y="1755653"/>
                  <a:pt x="2958162" y="1754586"/>
                  <a:pt x="2960905" y="1752452"/>
                </a:cubicBezTo>
                <a:cubicBezTo>
                  <a:pt x="2969135" y="1746052"/>
                  <a:pt x="2978736" y="1742851"/>
                  <a:pt x="2989709" y="1742851"/>
                </a:cubicBezTo>
                <a:cubicBezTo>
                  <a:pt x="2997938" y="1742851"/>
                  <a:pt x="3007616" y="1745975"/>
                  <a:pt x="3018741" y="1752224"/>
                </a:cubicBezTo>
                <a:cubicBezTo>
                  <a:pt x="3029866" y="1758472"/>
                  <a:pt x="3037563" y="1765711"/>
                  <a:pt x="3041830" y="1773941"/>
                </a:cubicBezTo>
                <a:cubicBezTo>
                  <a:pt x="3043049" y="1776074"/>
                  <a:pt x="3045106" y="1777446"/>
                  <a:pt x="3048002" y="1778056"/>
                </a:cubicBezTo>
                <a:cubicBezTo>
                  <a:pt x="3050897" y="1778665"/>
                  <a:pt x="3057984" y="1778970"/>
                  <a:pt x="3069262" y="1778970"/>
                </a:cubicBezTo>
                <a:cubicBezTo>
                  <a:pt x="3075358" y="1778970"/>
                  <a:pt x="3078406" y="1781637"/>
                  <a:pt x="3078406" y="1786971"/>
                </a:cubicBezTo>
                <a:cubicBezTo>
                  <a:pt x="3078406" y="1792305"/>
                  <a:pt x="3076805" y="1795582"/>
                  <a:pt x="3073605" y="1796801"/>
                </a:cubicBezTo>
                <a:cubicBezTo>
                  <a:pt x="3070405" y="1798020"/>
                  <a:pt x="3064461" y="1798630"/>
                  <a:pt x="3055774" y="1798630"/>
                </a:cubicBezTo>
                <a:cubicBezTo>
                  <a:pt x="3047087" y="1798630"/>
                  <a:pt x="3040534" y="1801297"/>
                  <a:pt x="3036115" y="1806631"/>
                </a:cubicBezTo>
                <a:cubicBezTo>
                  <a:pt x="3031695" y="1811965"/>
                  <a:pt x="3029485" y="1821642"/>
                  <a:pt x="3029485" y="1835663"/>
                </a:cubicBezTo>
                <a:cubicBezTo>
                  <a:pt x="3029485" y="1861266"/>
                  <a:pt x="3039086" y="1874068"/>
                  <a:pt x="3058289" y="1874068"/>
                </a:cubicBezTo>
                <a:lnTo>
                  <a:pt x="3116353" y="1874068"/>
                </a:lnTo>
                <a:cubicBezTo>
                  <a:pt x="3132812" y="1874068"/>
                  <a:pt x="3144852" y="1870943"/>
                  <a:pt x="3152472" y="1864695"/>
                </a:cubicBezTo>
                <a:cubicBezTo>
                  <a:pt x="3160092" y="1858447"/>
                  <a:pt x="3163902" y="1848464"/>
                  <a:pt x="3163902" y="1834748"/>
                </a:cubicBezTo>
                <a:lnTo>
                  <a:pt x="3163902" y="1802744"/>
                </a:lnTo>
                <a:cubicBezTo>
                  <a:pt x="3163902" y="1792686"/>
                  <a:pt x="3164969" y="1784380"/>
                  <a:pt x="3167102" y="1777827"/>
                </a:cubicBezTo>
                <a:cubicBezTo>
                  <a:pt x="3169236" y="1771274"/>
                  <a:pt x="3173884" y="1763806"/>
                  <a:pt x="3181047" y="1755424"/>
                </a:cubicBezTo>
                <a:cubicBezTo>
                  <a:pt x="3188210" y="1747042"/>
                  <a:pt x="3195677" y="1740489"/>
                  <a:pt x="3203450" y="1735765"/>
                </a:cubicBezTo>
                <a:cubicBezTo>
                  <a:pt x="3211222" y="1731040"/>
                  <a:pt x="3218918" y="1728678"/>
                  <a:pt x="3226538" y="1728678"/>
                </a:cubicBezTo>
                <a:cubicBezTo>
                  <a:pt x="3237816" y="1728678"/>
                  <a:pt x="3250465" y="1734317"/>
                  <a:pt x="3264486" y="1745594"/>
                </a:cubicBezTo>
                <a:cubicBezTo>
                  <a:pt x="3268753" y="1749252"/>
                  <a:pt x="3272411" y="1751081"/>
                  <a:pt x="3275459" y="1751081"/>
                </a:cubicBezTo>
                <a:cubicBezTo>
                  <a:pt x="3281555" y="1751081"/>
                  <a:pt x="3284603" y="1743461"/>
                  <a:pt x="3284603" y="1728221"/>
                </a:cubicBezTo>
                <a:lnTo>
                  <a:pt x="3284603" y="1689816"/>
                </a:lnTo>
                <a:cubicBezTo>
                  <a:pt x="3284603" y="1675490"/>
                  <a:pt x="3281936" y="1665432"/>
                  <a:pt x="3276602" y="1659641"/>
                </a:cubicBezTo>
                <a:cubicBezTo>
                  <a:pt x="3271268" y="1653850"/>
                  <a:pt x="3261590" y="1650954"/>
                  <a:pt x="3247570" y="1650954"/>
                </a:cubicBezTo>
                <a:close/>
                <a:moveTo>
                  <a:pt x="2660068" y="1633580"/>
                </a:moveTo>
                <a:cubicBezTo>
                  <a:pt x="2657629" y="1633580"/>
                  <a:pt x="2654353" y="1636095"/>
                  <a:pt x="2650238" y="1641124"/>
                </a:cubicBezTo>
                <a:cubicBezTo>
                  <a:pt x="2646123" y="1646153"/>
                  <a:pt x="2640789" y="1649963"/>
                  <a:pt x="2634236" y="1652554"/>
                </a:cubicBezTo>
                <a:cubicBezTo>
                  <a:pt x="2627683" y="1655145"/>
                  <a:pt x="2618158" y="1656440"/>
                  <a:pt x="2605661" y="1656440"/>
                </a:cubicBezTo>
                <a:cubicBezTo>
                  <a:pt x="2593164" y="1656440"/>
                  <a:pt x="2584020" y="1655678"/>
                  <a:pt x="2578229" y="1654154"/>
                </a:cubicBezTo>
                <a:cubicBezTo>
                  <a:pt x="2572438" y="1652630"/>
                  <a:pt x="2566951" y="1650040"/>
                  <a:pt x="2561770" y="1646382"/>
                </a:cubicBezTo>
                <a:cubicBezTo>
                  <a:pt x="2556588" y="1642724"/>
                  <a:pt x="2550263" y="1640896"/>
                  <a:pt x="2542796" y="1640896"/>
                </a:cubicBezTo>
                <a:cubicBezTo>
                  <a:pt x="2535328" y="1640896"/>
                  <a:pt x="2523746" y="1641962"/>
                  <a:pt x="2508049" y="1644096"/>
                </a:cubicBezTo>
                <a:cubicBezTo>
                  <a:pt x="2492351" y="1646230"/>
                  <a:pt x="2483207" y="1651106"/>
                  <a:pt x="2480617" y="1658726"/>
                </a:cubicBezTo>
                <a:cubicBezTo>
                  <a:pt x="2478026" y="1666346"/>
                  <a:pt x="2476730" y="1677624"/>
                  <a:pt x="2476730" y="1692559"/>
                </a:cubicBezTo>
                <a:lnTo>
                  <a:pt x="2476730" y="1827433"/>
                </a:lnTo>
                <a:cubicBezTo>
                  <a:pt x="2476730" y="1839930"/>
                  <a:pt x="2477645" y="1849531"/>
                  <a:pt x="2479474" y="1856237"/>
                </a:cubicBezTo>
                <a:cubicBezTo>
                  <a:pt x="2481302" y="1862942"/>
                  <a:pt x="2485341" y="1867972"/>
                  <a:pt x="2491589" y="1871324"/>
                </a:cubicBezTo>
                <a:cubicBezTo>
                  <a:pt x="2497838" y="1874677"/>
                  <a:pt x="2508049" y="1876354"/>
                  <a:pt x="2522222" y="1876354"/>
                </a:cubicBezTo>
                <a:cubicBezTo>
                  <a:pt x="2536395" y="1876354"/>
                  <a:pt x="2546987" y="1873382"/>
                  <a:pt x="2553997" y="1867438"/>
                </a:cubicBezTo>
                <a:cubicBezTo>
                  <a:pt x="2561008" y="1861495"/>
                  <a:pt x="2564513" y="1848160"/>
                  <a:pt x="2564513" y="1827433"/>
                </a:cubicBezTo>
                <a:cubicBezTo>
                  <a:pt x="2564513" y="1823166"/>
                  <a:pt x="2564894" y="1820270"/>
                  <a:pt x="2565656" y="1818746"/>
                </a:cubicBezTo>
                <a:cubicBezTo>
                  <a:pt x="2566418" y="1817222"/>
                  <a:pt x="2568475" y="1816460"/>
                  <a:pt x="2571828" y="1816460"/>
                </a:cubicBezTo>
                <a:lnTo>
                  <a:pt x="2666011" y="1816460"/>
                </a:lnTo>
                <a:cubicBezTo>
                  <a:pt x="2670278" y="1816460"/>
                  <a:pt x="2673326" y="1815927"/>
                  <a:pt x="2675155" y="1814860"/>
                </a:cubicBezTo>
                <a:cubicBezTo>
                  <a:pt x="2676984" y="1813793"/>
                  <a:pt x="2678813" y="1811584"/>
                  <a:pt x="2680642" y="1808231"/>
                </a:cubicBezTo>
                <a:cubicBezTo>
                  <a:pt x="2684604" y="1800306"/>
                  <a:pt x="2690624" y="1794896"/>
                  <a:pt x="2698701" y="1792000"/>
                </a:cubicBezTo>
                <a:cubicBezTo>
                  <a:pt x="2706778" y="1789105"/>
                  <a:pt x="2715541" y="1787657"/>
                  <a:pt x="2724990" y="1787657"/>
                </a:cubicBezTo>
                <a:cubicBezTo>
                  <a:pt x="2734439" y="1787657"/>
                  <a:pt x="2739697" y="1788343"/>
                  <a:pt x="2740763" y="1789714"/>
                </a:cubicBezTo>
                <a:cubicBezTo>
                  <a:pt x="2741830" y="1791086"/>
                  <a:pt x="2742364" y="1793524"/>
                  <a:pt x="2742364" y="1797029"/>
                </a:cubicBezTo>
                <a:cubicBezTo>
                  <a:pt x="2742364" y="1800535"/>
                  <a:pt x="2741830" y="1802668"/>
                  <a:pt x="2740763" y="1803430"/>
                </a:cubicBezTo>
                <a:cubicBezTo>
                  <a:pt x="2739697" y="1804192"/>
                  <a:pt x="2737334" y="1804573"/>
                  <a:pt x="2733677" y="1804573"/>
                </a:cubicBezTo>
                <a:cubicBezTo>
                  <a:pt x="2716913" y="1804573"/>
                  <a:pt x="2705711" y="1807240"/>
                  <a:pt x="2700073" y="1812574"/>
                </a:cubicBezTo>
                <a:cubicBezTo>
                  <a:pt x="2694434" y="1817908"/>
                  <a:pt x="2691614" y="1827128"/>
                  <a:pt x="2691614" y="1840235"/>
                </a:cubicBezTo>
                <a:cubicBezTo>
                  <a:pt x="2691614" y="1853341"/>
                  <a:pt x="2693977" y="1862485"/>
                  <a:pt x="2698701" y="1867667"/>
                </a:cubicBezTo>
                <a:cubicBezTo>
                  <a:pt x="2703425" y="1872848"/>
                  <a:pt x="2712951" y="1875439"/>
                  <a:pt x="2727276" y="1875439"/>
                </a:cubicBezTo>
                <a:lnTo>
                  <a:pt x="2777111" y="1875439"/>
                </a:lnTo>
                <a:cubicBezTo>
                  <a:pt x="2799971" y="1875439"/>
                  <a:pt x="2814601" y="1871782"/>
                  <a:pt x="2821002" y="1864466"/>
                </a:cubicBezTo>
                <a:cubicBezTo>
                  <a:pt x="2827403" y="1857151"/>
                  <a:pt x="2830603" y="1841759"/>
                  <a:pt x="2830603" y="1818289"/>
                </a:cubicBezTo>
                <a:lnTo>
                  <a:pt x="2830603" y="1681129"/>
                </a:lnTo>
                <a:cubicBezTo>
                  <a:pt x="2830603" y="1668328"/>
                  <a:pt x="2828622" y="1659946"/>
                  <a:pt x="2824660" y="1655983"/>
                </a:cubicBezTo>
                <a:cubicBezTo>
                  <a:pt x="2820697" y="1652021"/>
                  <a:pt x="2813382" y="1650040"/>
                  <a:pt x="2802714" y="1650040"/>
                </a:cubicBezTo>
                <a:lnTo>
                  <a:pt x="2723618" y="1650040"/>
                </a:lnTo>
                <a:cubicBezTo>
                  <a:pt x="2696796" y="1650040"/>
                  <a:pt x="2678051" y="1645620"/>
                  <a:pt x="2667383" y="1636781"/>
                </a:cubicBezTo>
                <a:cubicBezTo>
                  <a:pt x="2664944" y="1634647"/>
                  <a:pt x="2662506" y="1633580"/>
                  <a:pt x="2660068" y="1633580"/>
                </a:cubicBezTo>
                <a:close/>
                <a:moveTo>
                  <a:pt x="1818362" y="1621693"/>
                </a:moveTo>
                <a:cubicBezTo>
                  <a:pt x="1807085" y="1621693"/>
                  <a:pt x="1799465" y="1623217"/>
                  <a:pt x="1795502" y="1626265"/>
                </a:cubicBezTo>
                <a:cubicBezTo>
                  <a:pt x="1791540" y="1629313"/>
                  <a:pt x="1789559" y="1635409"/>
                  <a:pt x="1789559" y="1644553"/>
                </a:cubicBezTo>
                <a:lnTo>
                  <a:pt x="1789559" y="1713133"/>
                </a:lnTo>
                <a:cubicBezTo>
                  <a:pt x="1789559" y="1725325"/>
                  <a:pt x="1788721" y="1734698"/>
                  <a:pt x="1787044" y="1741251"/>
                </a:cubicBezTo>
                <a:cubicBezTo>
                  <a:pt x="1785368" y="1747804"/>
                  <a:pt x="1780491" y="1754586"/>
                  <a:pt x="1772414" y="1761596"/>
                </a:cubicBezTo>
                <a:cubicBezTo>
                  <a:pt x="1764337" y="1768607"/>
                  <a:pt x="1755345" y="1774017"/>
                  <a:pt x="1745439" y="1777827"/>
                </a:cubicBezTo>
                <a:cubicBezTo>
                  <a:pt x="1735533" y="1781637"/>
                  <a:pt x="1727227" y="1783999"/>
                  <a:pt x="1720522" y="1784914"/>
                </a:cubicBezTo>
                <a:cubicBezTo>
                  <a:pt x="1704367" y="1787352"/>
                  <a:pt x="1691947" y="1792610"/>
                  <a:pt x="1683260" y="1800687"/>
                </a:cubicBezTo>
                <a:cubicBezTo>
                  <a:pt x="1674573" y="1808764"/>
                  <a:pt x="1670230" y="1818365"/>
                  <a:pt x="1670230" y="1829491"/>
                </a:cubicBezTo>
                <a:cubicBezTo>
                  <a:pt x="1670230" y="1840616"/>
                  <a:pt x="1674268" y="1850979"/>
                  <a:pt x="1682345" y="1860580"/>
                </a:cubicBezTo>
                <a:cubicBezTo>
                  <a:pt x="1690423" y="1870181"/>
                  <a:pt x="1699795" y="1874982"/>
                  <a:pt x="1710463" y="1874982"/>
                </a:cubicBezTo>
                <a:cubicBezTo>
                  <a:pt x="1721131" y="1874982"/>
                  <a:pt x="1732256" y="1872544"/>
                  <a:pt x="1743839" y="1867667"/>
                </a:cubicBezTo>
                <a:cubicBezTo>
                  <a:pt x="1755421" y="1862790"/>
                  <a:pt x="1767232" y="1856465"/>
                  <a:pt x="1779272" y="1848693"/>
                </a:cubicBezTo>
                <a:cubicBezTo>
                  <a:pt x="1791311" y="1840921"/>
                  <a:pt x="1799008" y="1835053"/>
                  <a:pt x="1802360" y="1831091"/>
                </a:cubicBezTo>
                <a:cubicBezTo>
                  <a:pt x="1805713" y="1827128"/>
                  <a:pt x="1807390" y="1823166"/>
                  <a:pt x="1807390" y="1819204"/>
                </a:cubicBezTo>
                <a:cubicBezTo>
                  <a:pt x="1807390" y="1815241"/>
                  <a:pt x="1806932" y="1810517"/>
                  <a:pt x="1806018" y="1805030"/>
                </a:cubicBezTo>
                <a:cubicBezTo>
                  <a:pt x="1804494" y="1796191"/>
                  <a:pt x="1807085" y="1785523"/>
                  <a:pt x="1813790" y="1773026"/>
                </a:cubicBezTo>
                <a:cubicBezTo>
                  <a:pt x="1820496" y="1760530"/>
                  <a:pt x="1828878" y="1751386"/>
                  <a:pt x="1838936" y="1745594"/>
                </a:cubicBezTo>
                <a:cubicBezTo>
                  <a:pt x="1844728" y="1742546"/>
                  <a:pt x="1847623" y="1738584"/>
                  <a:pt x="1847623" y="1733707"/>
                </a:cubicBezTo>
                <a:lnTo>
                  <a:pt x="1847623" y="1644553"/>
                </a:lnTo>
                <a:cubicBezTo>
                  <a:pt x="1847623" y="1634800"/>
                  <a:pt x="1845566" y="1628551"/>
                  <a:pt x="1841451" y="1625808"/>
                </a:cubicBezTo>
                <a:cubicBezTo>
                  <a:pt x="1837336" y="1623065"/>
                  <a:pt x="1829640" y="1621693"/>
                  <a:pt x="1818362" y="1621693"/>
                </a:cubicBezTo>
                <a:close/>
                <a:moveTo>
                  <a:pt x="2124686" y="1554942"/>
                </a:moveTo>
                <a:lnTo>
                  <a:pt x="2267333" y="1554942"/>
                </a:lnTo>
                <a:cubicBezTo>
                  <a:pt x="2270990" y="1554942"/>
                  <a:pt x="2273581" y="1555856"/>
                  <a:pt x="2275105" y="1557685"/>
                </a:cubicBezTo>
                <a:cubicBezTo>
                  <a:pt x="2276629" y="1559514"/>
                  <a:pt x="2277391" y="1563172"/>
                  <a:pt x="2277391" y="1568658"/>
                </a:cubicBezTo>
                <a:cubicBezTo>
                  <a:pt x="2277391" y="1574144"/>
                  <a:pt x="2276782" y="1578183"/>
                  <a:pt x="2275562" y="1580774"/>
                </a:cubicBezTo>
                <a:cubicBezTo>
                  <a:pt x="2274343" y="1583365"/>
                  <a:pt x="2271600" y="1584660"/>
                  <a:pt x="2267333" y="1584660"/>
                </a:cubicBezTo>
                <a:lnTo>
                  <a:pt x="2124686" y="1584660"/>
                </a:lnTo>
                <a:cubicBezTo>
                  <a:pt x="2120724" y="1584660"/>
                  <a:pt x="2118133" y="1583746"/>
                  <a:pt x="2116914" y="1581917"/>
                </a:cubicBezTo>
                <a:cubicBezTo>
                  <a:pt x="2115695" y="1580088"/>
                  <a:pt x="2115085" y="1575973"/>
                  <a:pt x="2115085" y="1569572"/>
                </a:cubicBezTo>
                <a:cubicBezTo>
                  <a:pt x="2115085" y="1563172"/>
                  <a:pt x="2115771" y="1559133"/>
                  <a:pt x="2117143" y="1557457"/>
                </a:cubicBezTo>
                <a:cubicBezTo>
                  <a:pt x="2118514" y="1555780"/>
                  <a:pt x="2121029" y="1554942"/>
                  <a:pt x="2124686" y="1554942"/>
                </a:cubicBezTo>
                <a:close/>
                <a:moveTo>
                  <a:pt x="3026285" y="1545341"/>
                </a:moveTo>
                <a:lnTo>
                  <a:pt x="3186762" y="1545341"/>
                </a:lnTo>
                <a:cubicBezTo>
                  <a:pt x="3189810" y="1545341"/>
                  <a:pt x="3191867" y="1545950"/>
                  <a:pt x="3192934" y="1547170"/>
                </a:cubicBezTo>
                <a:cubicBezTo>
                  <a:pt x="3194001" y="1548389"/>
                  <a:pt x="3194534" y="1550522"/>
                  <a:pt x="3194534" y="1553570"/>
                </a:cubicBezTo>
                <a:cubicBezTo>
                  <a:pt x="3194534" y="1556618"/>
                  <a:pt x="3194001" y="1558676"/>
                  <a:pt x="3192934" y="1559743"/>
                </a:cubicBezTo>
                <a:cubicBezTo>
                  <a:pt x="3191867" y="1560809"/>
                  <a:pt x="3189810" y="1561343"/>
                  <a:pt x="3186762" y="1561343"/>
                </a:cubicBezTo>
                <a:lnTo>
                  <a:pt x="3026285" y="1561343"/>
                </a:lnTo>
                <a:cubicBezTo>
                  <a:pt x="3020798" y="1561343"/>
                  <a:pt x="3018055" y="1559285"/>
                  <a:pt x="3018055" y="1555171"/>
                </a:cubicBezTo>
                <a:cubicBezTo>
                  <a:pt x="3018055" y="1551056"/>
                  <a:pt x="3018589" y="1548389"/>
                  <a:pt x="3019655" y="1547170"/>
                </a:cubicBezTo>
                <a:cubicBezTo>
                  <a:pt x="3020722" y="1545950"/>
                  <a:pt x="3022932" y="1545341"/>
                  <a:pt x="3026285" y="1545341"/>
                </a:cubicBezTo>
                <a:close/>
                <a:moveTo>
                  <a:pt x="3026285" y="1495049"/>
                </a:moveTo>
                <a:lnTo>
                  <a:pt x="3186762" y="1495049"/>
                </a:lnTo>
                <a:cubicBezTo>
                  <a:pt x="3189810" y="1495049"/>
                  <a:pt x="3191867" y="1495658"/>
                  <a:pt x="3192934" y="1496878"/>
                </a:cubicBezTo>
                <a:cubicBezTo>
                  <a:pt x="3194001" y="1498097"/>
                  <a:pt x="3194534" y="1500383"/>
                  <a:pt x="3194534" y="1503736"/>
                </a:cubicBezTo>
                <a:cubicBezTo>
                  <a:pt x="3194534" y="1507088"/>
                  <a:pt x="3194001" y="1509374"/>
                  <a:pt x="3192934" y="1510594"/>
                </a:cubicBezTo>
                <a:cubicBezTo>
                  <a:pt x="3191867" y="1511813"/>
                  <a:pt x="3189810" y="1512422"/>
                  <a:pt x="3186762" y="1512422"/>
                </a:cubicBezTo>
                <a:lnTo>
                  <a:pt x="3026285" y="1512422"/>
                </a:lnTo>
                <a:cubicBezTo>
                  <a:pt x="3022932" y="1512422"/>
                  <a:pt x="3020722" y="1511737"/>
                  <a:pt x="3019655" y="1510365"/>
                </a:cubicBezTo>
                <a:cubicBezTo>
                  <a:pt x="3018589" y="1508993"/>
                  <a:pt x="3018055" y="1506784"/>
                  <a:pt x="3018055" y="1503736"/>
                </a:cubicBezTo>
                <a:cubicBezTo>
                  <a:pt x="3018055" y="1500688"/>
                  <a:pt x="3018512" y="1498478"/>
                  <a:pt x="3019427" y="1497106"/>
                </a:cubicBezTo>
                <a:cubicBezTo>
                  <a:pt x="3020341" y="1495735"/>
                  <a:pt x="3022627" y="1495049"/>
                  <a:pt x="3026285" y="1495049"/>
                </a:cubicBezTo>
                <a:close/>
                <a:moveTo>
                  <a:pt x="1568731" y="1470817"/>
                </a:moveTo>
                <a:cubicBezTo>
                  <a:pt x="1552882" y="1470817"/>
                  <a:pt x="1542518" y="1473332"/>
                  <a:pt x="1537642" y="1478361"/>
                </a:cubicBezTo>
                <a:cubicBezTo>
                  <a:pt x="1532765" y="1483390"/>
                  <a:pt x="1530326" y="1493372"/>
                  <a:pt x="1530326" y="1508308"/>
                </a:cubicBezTo>
                <a:cubicBezTo>
                  <a:pt x="1530326" y="1523243"/>
                  <a:pt x="1532689" y="1533225"/>
                  <a:pt x="1537413" y="1538254"/>
                </a:cubicBezTo>
                <a:cubicBezTo>
                  <a:pt x="1542137" y="1543283"/>
                  <a:pt x="1552577" y="1545798"/>
                  <a:pt x="1568731" y="1545798"/>
                </a:cubicBezTo>
                <a:cubicBezTo>
                  <a:pt x="1570560" y="1545798"/>
                  <a:pt x="1571474" y="1547017"/>
                  <a:pt x="1571474" y="1549456"/>
                </a:cubicBezTo>
                <a:lnTo>
                  <a:pt x="1571474" y="1717248"/>
                </a:lnTo>
                <a:cubicBezTo>
                  <a:pt x="1571474" y="1719991"/>
                  <a:pt x="1570941" y="1721820"/>
                  <a:pt x="1569874" y="1722734"/>
                </a:cubicBezTo>
                <a:cubicBezTo>
                  <a:pt x="1568807" y="1723649"/>
                  <a:pt x="1566293" y="1724411"/>
                  <a:pt x="1562330" y="1725020"/>
                </a:cubicBezTo>
                <a:cubicBezTo>
                  <a:pt x="1548614" y="1726240"/>
                  <a:pt x="1538937" y="1729973"/>
                  <a:pt x="1533298" y="1736222"/>
                </a:cubicBezTo>
                <a:cubicBezTo>
                  <a:pt x="1527659" y="1742470"/>
                  <a:pt x="1524840" y="1752529"/>
                  <a:pt x="1524840" y="1766397"/>
                </a:cubicBezTo>
                <a:cubicBezTo>
                  <a:pt x="1524840" y="1780265"/>
                  <a:pt x="1527659" y="1790171"/>
                  <a:pt x="1533298" y="1796115"/>
                </a:cubicBezTo>
                <a:cubicBezTo>
                  <a:pt x="1538937" y="1802059"/>
                  <a:pt x="1547929" y="1805030"/>
                  <a:pt x="1560273" y="1805030"/>
                </a:cubicBezTo>
                <a:cubicBezTo>
                  <a:pt x="1572617" y="1805030"/>
                  <a:pt x="1596163" y="1801068"/>
                  <a:pt x="1630910" y="1793143"/>
                </a:cubicBezTo>
                <a:cubicBezTo>
                  <a:pt x="1665658" y="1785218"/>
                  <a:pt x="1687222" y="1778513"/>
                  <a:pt x="1695604" y="1773026"/>
                </a:cubicBezTo>
                <a:cubicBezTo>
                  <a:pt x="1703986" y="1767540"/>
                  <a:pt x="1708177" y="1760149"/>
                  <a:pt x="1708177" y="1750852"/>
                </a:cubicBezTo>
                <a:cubicBezTo>
                  <a:pt x="1708177" y="1741556"/>
                  <a:pt x="1705967" y="1731040"/>
                  <a:pt x="1701548" y="1719305"/>
                </a:cubicBezTo>
                <a:cubicBezTo>
                  <a:pt x="1697128" y="1707571"/>
                  <a:pt x="1688975" y="1701703"/>
                  <a:pt x="1677088" y="1701703"/>
                </a:cubicBezTo>
                <a:cubicBezTo>
                  <a:pt x="1672211" y="1701703"/>
                  <a:pt x="1667563" y="1702313"/>
                  <a:pt x="1663143" y="1703532"/>
                </a:cubicBezTo>
                <a:cubicBezTo>
                  <a:pt x="1658723" y="1704751"/>
                  <a:pt x="1655904" y="1705361"/>
                  <a:pt x="1654685" y="1705361"/>
                </a:cubicBezTo>
                <a:cubicBezTo>
                  <a:pt x="1653466" y="1705361"/>
                  <a:pt x="1652856" y="1703989"/>
                  <a:pt x="1652856" y="1701246"/>
                </a:cubicBezTo>
                <a:lnTo>
                  <a:pt x="1652856" y="1548998"/>
                </a:lnTo>
                <a:cubicBezTo>
                  <a:pt x="1652856" y="1546865"/>
                  <a:pt x="1654075" y="1545798"/>
                  <a:pt x="1656514" y="1545798"/>
                </a:cubicBezTo>
                <a:lnTo>
                  <a:pt x="1672058" y="1545798"/>
                </a:lnTo>
                <a:cubicBezTo>
                  <a:pt x="1682117" y="1545798"/>
                  <a:pt x="1687146" y="1544579"/>
                  <a:pt x="1687146" y="1542140"/>
                </a:cubicBezTo>
                <a:cubicBezTo>
                  <a:pt x="1687146" y="1539702"/>
                  <a:pt x="1685622" y="1536502"/>
                  <a:pt x="1682574" y="1532539"/>
                </a:cubicBezTo>
                <a:cubicBezTo>
                  <a:pt x="1679526" y="1528577"/>
                  <a:pt x="1677392" y="1523319"/>
                  <a:pt x="1676173" y="1516766"/>
                </a:cubicBezTo>
                <a:cubicBezTo>
                  <a:pt x="1674954" y="1510213"/>
                  <a:pt x="1674344" y="1502212"/>
                  <a:pt x="1674344" y="1492763"/>
                </a:cubicBezTo>
                <a:cubicBezTo>
                  <a:pt x="1674344" y="1483314"/>
                  <a:pt x="1673735" y="1477294"/>
                  <a:pt x="1672516" y="1474703"/>
                </a:cubicBezTo>
                <a:cubicBezTo>
                  <a:pt x="1671296" y="1472113"/>
                  <a:pt x="1667334" y="1470817"/>
                  <a:pt x="1660628" y="1470817"/>
                </a:cubicBezTo>
                <a:close/>
                <a:moveTo>
                  <a:pt x="2101369" y="1468988"/>
                </a:moveTo>
                <a:cubicBezTo>
                  <a:pt x="2071194" y="1468988"/>
                  <a:pt x="2050620" y="1473941"/>
                  <a:pt x="2039647" y="1483847"/>
                </a:cubicBezTo>
                <a:cubicBezTo>
                  <a:pt x="2028674" y="1493753"/>
                  <a:pt x="2023188" y="1512422"/>
                  <a:pt x="2023188" y="1539854"/>
                </a:cubicBezTo>
                <a:lnTo>
                  <a:pt x="2023188" y="1800916"/>
                </a:lnTo>
                <a:cubicBezTo>
                  <a:pt x="2023188" y="1828348"/>
                  <a:pt x="2028674" y="1847017"/>
                  <a:pt x="2039647" y="1856923"/>
                </a:cubicBezTo>
                <a:cubicBezTo>
                  <a:pt x="2050620" y="1866829"/>
                  <a:pt x="2071194" y="1871782"/>
                  <a:pt x="2101369" y="1871782"/>
                </a:cubicBezTo>
                <a:lnTo>
                  <a:pt x="2292936" y="1871782"/>
                </a:lnTo>
                <a:cubicBezTo>
                  <a:pt x="2323111" y="1871782"/>
                  <a:pt x="2343685" y="1866829"/>
                  <a:pt x="2354658" y="1856923"/>
                </a:cubicBezTo>
                <a:cubicBezTo>
                  <a:pt x="2365631" y="1847017"/>
                  <a:pt x="2371117" y="1828348"/>
                  <a:pt x="2371117" y="1800916"/>
                </a:cubicBezTo>
                <a:lnTo>
                  <a:pt x="2371117" y="1539854"/>
                </a:lnTo>
                <a:cubicBezTo>
                  <a:pt x="2371117" y="1512422"/>
                  <a:pt x="2365631" y="1493753"/>
                  <a:pt x="2354658" y="1483847"/>
                </a:cubicBezTo>
                <a:cubicBezTo>
                  <a:pt x="2343685" y="1473941"/>
                  <a:pt x="2323111" y="1468988"/>
                  <a:pt x="2292936" y="1468988"/>
                </a:cubicBezTo>
                <a:close/>
                <a:moveTo>
                  <a:pt x="1727837" y="1455272"/>
                </a:moveTo>
                <a:cubicBezTo>
                  <a:pt x="1711682" y="1455272"/>
                  <a:pt x="1701243" y="1457711"/>
                  <a:pt x="1696519" y="1462588"/>
                </a:cubicBezTo>
                <a:cubicBezTo>
                  <a:pt x="1691794" y="1467464"/>
                  <a:pt x="1689432" y="1477447"/>
                  <a:pt x="1689432" y="1492534"/>
                </a:cubicBezTo>
                <a:cubicBezTo>
                  <a:pt x="1689432" y="1507622"/>
                  <a:pt x="1691794" y="1517680"/>
                  <a:pt x="1696519" y="1522709"/>
                </a:cubicBezTo>
                <a:cubicBezTo>
                  <a:pt x="1701243" y="1527739"/>
                  <a:pt x="1711682" y="1530253"/>
                  <a:pt x="1727837" y="1530253"/>
                </a:cubicBezTo>
                <a:lnTo>
                  <a:pt x="1763041" y="1530253"/>
                </a:lnTo>
                <a:cubicBezTo>
                  <a:pt x="1765784" y="1530253"/>
                  <a:pt x="1767156" y="1531625"/>
                  <a:pt x="1767156" y="1534368"/>
                </a:cubicBezTo>
                <a:cubicBezTo>
                  <a:pt x="1767156" y="1544426"/>
                  <a:pt x="1764565" y="1549456"/>
                  <a:pt x="1759384" y="1549456"/>
                </a:cubicBezTo>
                <a:lnTo>
                  <a:pt x="1750240" y="1549456"/>
                </a:lnTo>
                <a:cubicBezTo>
                  <a:pt x="1728599" y="1549456"/>
                  <a:pt x="1714045" y="1553418"/>
                  <a:pt x="1706577" y="1561343"/>
                </a:cubicBezTo>
                <a:cubicBezTo>
                  <a:pt x="1699109" y="1569268"/>
                  <a:pt x="1695376" y="1585574"/>
                  <a:pt x="1695376" y="1610263"/>
                </a:cubicBezTo>
                <a:lnTo>
                  <a:pt x="1695376" y="1682501"/>
                </a:lnTo>
                <a:cubicBezTo>
                  <a:pt x="1695376" y="1686158"/>
                  <a:pt x="1696290" y="1688597"/>
                  <a:pt x="1698119" y="1689816"/>
                </a:cubicBezTo>
                <a:cubicBezTo>
                  <a:pt x="1707263" y="1695912"/>
                  <a:pt x="1713816" y="1705285"/>
                  <a:pt x="1717778" y="1717934"/>
                </a:cubicBezTo>
                <a:cubicBezTo>
                  <a:pt x="1721741" y="1730583"/>
                  <a:pt x="1723874" y="1742546"/>
                  <a:pt x="1724179" y="1753824"/>
                </a:cubicBezTo>
                <a:cubicBezTo>
                  <a:pt x="1724484" y="1761749"/>
                  <a:pt x="1726694" y="1765711"/>
                  <a:pt x="1730809" y="1765711"/>
                </a:cubicBezTo>
                <a:cubicBezTo>
                  <a:pt x="1734923" y="1765711"/>
                  <a:pt x="1740638" y="1763806"/>
                  <a:pt x="1747954" y="1759996"/>
                </a:cubicBezTo>
                <a:cubicBezTo>
                  <a:pt x="1755269" y="1756186"/>
                  <a:pt x="1761060" y="1751767"/>
                  <a:pt x="1765327" y="1746737"/>
                </a:cubicBezTo>
                <a:cubicBezTo>
                  <a:pt x="1769594" y="1741708"/>
                  <a:pt x="1771728" y="1733098"/>
                  <a:pt x="1771728" y="1720906"/>
                </a:cubicBezTo>
                <a:lnTo>
                  <a:pt x="1771728" y="1623522"/>
                </a:lnTo>
                <a:cubicBezTo>
                  <a:pt x="1771728" y="1618340"/>
                  <a:pt x="1772414" y="1615064"/>
                  <a:pt x="1773785" y="1613692"/>
                </a:cubicBezTo>
                <a:cubicBezTo>
                  <a:pt x="1775157" y="1612321"/>
                  <a:pt x="1778434" y="1611635"/>
                  <a:pt x="1783615" y="1611635"/>
                </a:cubicBezTo>
                <a:lnTo>
                  <a:pt x="1851738" y="1611635"/>
                </a:lnTo>
                <a:cubicBezTo>
                  <a:pt x="1857834" y="1611635"/>
                  <a:pt x="1861492" y="1612473"/>
                  <a:pt x="1862711" y="1614149"/>
                </a:cubicBezTo>
                <a:cubicBezTo>
                  <a:pt x="1863930" y="1615826"/>
                  <a:pt x="1864540" y="1618950"/>
                  <a:pt x="1864540" y="1623522"/>
                </a:cubicBezTo>
                <a:lnTo>
                  <a:pt x="1864540" y="1727764"/>
                </a:lnTo>
                <a:cubicBezTo>
                  <a:pt x="1864540" y="1732336"/>
                  <a:pt x="1864997" y="1735460"/>
                  <a:pt x="1865911" y="1737136"/>
                </a:cubicBezTo>
                <a:cubicBezTo>
                  <a:pt x="1866826" y="1738813"/>
                  <a:pt x="1870483" y="1740718"/>
                  <a:pt x="1876884" y="1742851"/>
                </a:cubicBezTo>
                <a:cubicBezTo>
                  <a:pt x="1892734" y="1747728"/>
                  <a:pt x="1906450" y="1754281"/>
                  <a:pt x="1918032" y="1762511"/>
                </a:cubicBezTo>
                <a:cubicBezTo>
                  <a:pt x="1925042" y="1767388"/>
                  <a:pt x="1930605" y="1769826"/>
                  <a:pt x="1934720" y="1769826"/>
                </a:cubicBezTo>
                <a:cubicBezTo>
                  <a:pt x="1938835" y="1769826"/>
                  <a:pt x="1940892" y="1763425"/>
                  <a:pt x="1940892" y="1750624"/>
                </a:cubicBezTo>
                <a:lnTo>
                  <a:pt x="1940892" y="1610263"/>
                </a:lnTo>
                <a:cubicBezTo>
                  <a:pt x="1940892" y="1583746"/>
                  <a:pt x="1937006" y="1566982"/>
                  <a:pt x="1929233" y="1559971"/>
                </a:cubicBezTo>
                <a:cubicBezTo>
                  <a:pt x="1921461" y="1552961"/>
                  <a:pt x="1907059" y="1549456"/>
                  <a:pt x="1886028" y="1549456"/>
                </a:cubicBezTo>
                <a:lnTo>
                  <a:pt x="1854024" y="1549456"/>
                </a:lnTo>
                <a:cubicBezTo>
                  <a:pt x="1851586" y="1549456"/>
                  <a:pt x="1850366" y="1548084"/>
                  <a:pt x="1850366" y="1545341"/>
                </a:cubicBezTo>
                <a:lnTo>
                  <a:pt x="1851281" y="1538483"/>
                </a:lnTo>
                <a:cubicBezTo>
                  <a:pt x="1851890" y="1532996"/>
                  <a:pt x="1853567" y="1530253"/>
                  <a:pt x="1856310" y="1530253"/>
                </a:cubicBezTo>
                <a:lnTo>
                  <a:pt x="1913460" y="1530253"/>
                </a:lnTo>
                <a:cubicBezTo>
                  <a:pt x="1929614" y="1530253"/>
                  <a:pt x="1940130" y="1527815"/>
                  <a:pt x="1945007" y="1522938"/>
                </a:cubicBezTo>
                <a:cubicBezTo>
                  <a:pt x="1949884" y="1518061"/>
                  <a:pt x="1952322" y="1507850"/>
                  <a:pt x="1952322" y="1492306"/>
                </a:cubicBezTo>
                <a:cubicBezTo>
                  <a:pt x="1952322" y="1476761"/>
                  <a:pt x="1949884" y="1466702"/>
                  <a:pt x="1945007" y="1462130"/>
                </a:cubicBezTo>
                <a:cubicBezTo>
                  <a:pt x="1940130" y="1457558"/>
                  <a:pt x="1929614" y="1455272"/>
                  <a:pt x="1913460" y="1455272"/>
                </a:cubicBezTo>
                <a:close/>
                <a:moveTo>
                  <a:pt x="2978736" y="1450243"/>
                </a:moveTo>
                <a:cubicBezTo>
                  <a:pt x="2963801" y="1450243"/>
                  <a:pt x="2953285" y="1453672"/>
                  <a:pt x="2947189" y="1460530"/>
                </a:cubicBezTo>
                <a:cubicBezTo>
                  <a:pt x="2941093" y="1467388"/>
                  <a:pt x="2938045" y="1478894"/>
                  <a:pt x="2938045" y="1495049"/>
                </a:cubicBezTo>
                <a:lnTo>
                  <a:pt x="2938045" y="1547170"/>
                </a:lnTo>
                <a:cubicBezTo>
                  <a:pt x="2938045" y="1563324"/>
                  <a:pt x="2941017" y="1574830"/>
                  <a:pt x="2946961" y="1581688"/>
                </a:cubicBezTo>
                <a:cubicBezTo>
                  <a:pt x="2952904" y="1588546"/>
                  <a:pt x="2963496" y="1591975"/>
                  <a:pt x="2978736" y="1591975"/>
                </a:cubicBezTo>
                <a:lnTo>
                  <a:pt x="3065604" y="1591975"/>
                </a:lnTo>
                <a:cubicBezTo>
                  <a:pt x="3068347" y="1591975"/>
                  <a:pt x="3070024" y="1592509"/>
                  <a:pt x="3070633" y="1593575"/>
                </a:cubicBezTo>
                <a:cubicBezTo>
                  <a:pt x="3071243" y="1594642"/>
                  <a:pt x="3071548" y="1596547"/>
                  <a:pt x="3071548" y="1599290"/>
                </a:cubicBezTo>
                <a:cubicBezTo>
                  <a:pt x="3071548" y="1602034"/>
                  <a:pt x="3071167" y="1603939"/>
                  <a:pt x="3070405" y="1605005"/>
                </a:cubicBezTo>
                <a:cubicBezTo>
                  <a:pt x="3069643" y="1606072"/>
                  <a:pt x="3068042" y="1606606"/>
                  <a:pt x="3065604" y="1606606"/>
                </a:cubicBezTo>
                <a:lnTo>
                  <a:pt x="2982394" y="1606606"/>
                </a:lnTo>
                <a:cubicBezTo>
                  <a:pt x="2959838" y="1606606"/>
                  <a:pt x="2945589" y="1603634"/>
                  <a:pt x="2939645" y="1597690"/>
                </a:cubicBezTo>
                <a:cubicBezTo>
                  <a:pt x="2933702" y="1591747"/>
                  <a:pt x="2927530" y="1588775"/>
                  <a:pt x="2921129" y="1588775"/>
                </a:cubicBezTo>
                <a:cubicBezTo>
                  <a:pt x="2914728" y="1588775"/>
                  <a:pt x="2909470" y="1591899"/>
                  <a:pt x="2905355" y="1598147"/>
                </a:cubicBezTo>
                <a:cubicBezTo>
                  <a:pt x="2901241" y="1604396"/>
                  <a:pt x="2899183" y="1613464"/>
                  <a:pt x="2899183" y="1625351"/>
                </a:cubicBezTo>
                <a:cubicBezTo>
                  <a:pt x="2899183" y="1637238"/>
                  <a:pt x="2901241" y="1646763"/>
                  <a:pt x="2905355" y="1653926"/>
                </a:cubicBezTo>
                <a:cubicBezTo>
                  <a:pt x="2909470" y="1661089"/>
                  <a:pt x="2914576" y="1664670"/>
                  <a:pt x="2920672" y="1664670"/>
                </a:cubicBezTo>
                <a:cubicBezTo>
                  <a:pt x="2926768" y="1664670"/>
                  <a:pt x="2932102" y="1661470"/>
                  <a:pt x="2936674" y="1655069"/>
                </a:cubicBezTo>
                <a:cubicBezTo>
                  <a:pt x="2946122" y="1642572"/>
                  <a:pt x="2963801" y="1636324"/>
                  <a:pt x="2989709" y="1636324"/>
                </a:cubicBezTo>
                <a:lnTo>
                  <a:pt x="3235682" y="1636324"/>
                </a:lnTo>
                <a:cubicBezTo>
                  <a:pt x="3253056" y="1636324"/>
                  <a:pt x="3265172" y="1637314"/>
                  <a:pt x="3272030" y="1639295"/>
                </a:cubicBezTo>
                <a:cubicBezTo>
                  <a:pt x="3278888" y="1641277"/>
                  <a:pt x="3285060" y="1645087"/>
                  <a:pt x="3290546" y="1650725"/>
                </a:cubicBezTo>
                <a:cubicBezTo>
                  <a:pt x="3296033" y="1656364"/>
                  <a:pt x="3301443" y="1659184"/>
                  <a:pt x="3306777" y="1659184"/>
                </a:cubicBezTo>
                <a:cubicBezTo>
                  <a:pt x="3312111" y="1659184"/>
                  <a:pt x="3316378" y="1655526"/>
                  <a:pt x="3319579" y="1648211"/>
                </a:cubicBezTo>
                <a:cubicBezTo>
                  <a:pt x="3322779" y="1640896"/>
                  <a:pt x="3324379" y="1631066"/>
                  <a:pt x="3324379" y="1618721"/>
                </a:cubicBezTo>
                <a:cubicBezTo>
                  <a:pt x="3324379" y="1606377"/>
                  <a:pt x="3322322" y="1597081"/>
                  <a:pt x="3318207" y="1590832"/>
                </a:cubicBezTo>
                <a:cubicBezTo>
                  <a:pt x="3314092" y="1584584"/>
                  <a:pt x="3308530" y="1581460"/>
                  <a:pt x="3301519" y="1581460"/>
                </a:cubicBezTo>
                <a:cubicBezTo>
                  <a:pt x="3294509" y="1581460"/>
                  <a:pt x="3287651" y="1585651"/>
                  <a:pt x="3280945" y="1594033"/>
                </a:cubicBezTo>
                <a:cubicBezTo>
                  <a:pt x="3274240" y="1602415"/>
                  <a:pt x="3260066" y="1606606"/>
                  <a:pt x="3238426" y="1606606"/>
                </a:cubicBezTo>
                <a:lnTo>
                  <a:pt x="3163445" y="1606606"/>
                </a:lnTo>
                <a:cubicBezTo>
                  <a:pt x="3158873" y="1606606"/>
                  <a:pt x="3156587" y="1604777"/>
                  <a:pt x="3156587" y="1601119"/>
                </a:cubicBezTo>
                <a:cubicBezTo>
                  <a:pt x="3156587" y="1597462"/>
                  <a:pt x="3156968" y="1595023"/>
                  <a:pt x="3157730" y="1593804"/>
                </a:cubicBezTo>
                <a:cubicBezTo>
                  <a:pt x="3158492" y="1592585"/>
                  <a:pt x="3160092" y="1591975"/>
                  <a:pt x="3162530" y="1591975"/>
                </a:cubicBezTo>
                <a:lnTo>
                  <a:pt x="3238883" y="1591975"/>
                </a:lnTo>
                <a:cubicBezTo>
                  <a:pt x="3254123" y="1591975"/>
                  <a:pt x="3264715" y="1588470"/>
                  <a:pt x="3270658" y="1581460"/>
                </a:cubicBezTo>
                <a:cubicBezTo>
                  <a:pt x="3276602" y="1574449"/>
                  <a:pt x="3279574" y="1563019"/>
                  <a:pt x="3279574" y="1547170"/>
                </a:cubicBezTo>
                <a:lnTo>
                  <a:pt x="3279574" y="1495049"/>
                </a:lnTo>
                <a:cubicBezTo>
                  <a:pt x="3279574" y="1479199"/>
                  <a:pt x="3276526" y="1467769"/>
                  <a:pt x="3270430" y="1460759"/>
                </a:cubicBezTo>
                <a:cubicBezTo>
                  <a:pt x="3264334" y="1453748"/>
                  <a:pt x="3253818" y="1450243"/>
                  <a:pt x="3238883" y="1450243"/>
                </a:cubicBezTo>
                <a:close/>
                <a:moveTo>
                  <a:pt x="2700530" y="1447043"/>
                </a:moveTo>
                <a:cubicBezTo>
                  <a:pt x="2686966" y="1447043"/>
                  <a:pt x="2677289" y="1450319"/>
                  <a:pt x="2671498" y="1456873"/>
                </a:cubicBezTo>
                <a:cubicBezTo>
                  <a:pt x="2665706" y="1463426"/>
                  <a:pt x="2662811" y="1474170"/>
                  <a:pt x="2662811" y="1489105"/>
                </a:cubicBezTo>
                <a:lnTo>
                  <a:pt x="2662811" y="1577345"/>
                </a:lnTo>
                <a:cubicBezTo>
                  <a:pt x="2662811" y="1598376"/>
                  <a:pt x="2667459" y="1612930"/>
                  <a:pt x="2676755" y="1621007"/>
                </a:cubicBezTo>
                <a:cubicBezTo>
                  <a:pt x="2686052" y="1629085"/>
                  <a:pt x="2702587" y="1633123"/>
                  <a:pt x="2726362" y="1633123"/>
                </a:cubicBezTo>
                <a:lnTo>
                  <a:pt x="2797685" y="1633123"/>
                </a:lnTo>
                <a:cubicBezTo>
                  <a:pt x="2812010" y="1633123"/>
                  <a:pt x="2822983" y="1632209"/>
                  <a:pt x="2830603" y="1630380"/>
                </a:cubicBezTo>
                <a:cubicBezTo>
                  <a:pt x="2838223" y="1628551"/>
                  <a:pt x="2844396" y="1624970"/>
                  <a:pt x="2849120" y="1619636"/>
                </a:cubicBezTo>
                <a:cubicBezTo>
                  <a:pt x="2853844" y="1614302"/>
                  <a:pt x="2858264" y="1605310"/>
                  <a:pt x="2862379" y="1592661"/>
                </a:cubicBezTo>
                <a:cubicBezTo>
                  <a:pt x="2866493" y="1580012"/>
                  <a:pt x="2868551" y="1571096"/>
                  <a:pt x="2868551" y="1565915"/>
                </a:cubicBezTo>
                <a:cubicBezTo>
                  <a:pt x="2868551" y="1554637"/>
                  <a:pt x="2861998" y="1546179"/>
                  <a:pt x="2848891" y="1540540"/>
                </a:cubicBezTo>
                <a:cubicBezTo>
                  <a:pt x="2835785" y="1534901"/>
                  <a:pt x="2825498" y="1532082"/>
                  <a:pt x="2818030" y="1532082"/>
                </a:cubicBezTo>
                <a:cubicBezTo>
                  <a:pt x="2810563" y="1532082"/>
                  <a:pt x="2804924" y="1533835"/>
                  <a:pt x="2801114" y="1537340"/>
                </a:cubicBezTo>
                <a:cubicBezTo>
                  <a:pt x="2797304" y="1540845"/>
                  <a:pt x="2793875" y="1546712"/>
                  <a:pt x="2790827" y="1554942"/>
                </a:cubicBezTo>
                <a:cubicBezTo>
                  <a:pt x="2788693" y="1560428"/>
                  <a:pt x="2784731" y="1563172"/>
                  <a:pt x="2778940" y="1563172"/>
                </a:cubicBezTo>
                <a:lnTo>
                  <a:pt x="2751508" y="1563172"/>
                </a:lnTo>
                <a:cubicBezTo>
                  <a:pt x="2749069" y="1563172"/>
                  <a:pt x="2747545" y="1562714"/>
                  <a:pt x="2746936" y="1561800"/>
                </a:cubicBezTo>
                <a:cubicBezTo>
                  <a:pt x="2746326" y="1560886"/>
                  <a:pt x="2746021" y="1558447"/>
                  <a:pt x="2746021" y="1554485"/>
                </a:cubicBezTo>
                <a:cubicBezTo>
                  <a:pt x="2746021" y="1550522"/>
                  <a:pt x="2746936" y="1547932"/>
                  <a:pt x="2748764" y="1546712"/>
                </a:cubicBezTo>
                <a:cubicBezTo>
                  <a:pt x="2750593" y="1545493"/>
                  <a:pt x="2754784" y="1544731"/>
                  <a:pt x="2761337" y="1544426"/>
                </a:cubicBezTo>
                <a:cubicBezTo>
                  <a:pt x="2767891" y="1544122"/>
                  <a:pt x="2772158" y="1543588"/>
                  <a:pt x="2774139" y="1542826"/>
                </a:cubicBezTo>
                <a:cubicBezTo>
                  <a:pt x="2776120" y="1542064"/>
                  <a:pt x="2778330" y="1539702"/>
                  <a:pt x="2780768" y="1535740"/>
                </a:cubicBezTo>
                <a:cubicBezTo>
                  <a:pt x="2788998" y="1521719"/>
                  <a:pt x="2799818" y="1514708"/>
                  <a:pt x="2813230" y="1514708"/>
                </a:cubicBezTo>
                <a:cubicBezTo>
                  <a:pt x="2820545" y="1514708"/>
                  <a:pt x="2828012" y="1515851"/>
                  <a:pt x="2835632" y="1518137"/>
                </a:cubicBezTo>
                <a:cubicBezTo>
                  <a:pt x="2843252" y="1520423"/>
                  <a:pt x="2848282" y="1521566"/>
                  <a:pt x="2850720" y="1521566"/>
                </a:cubicBezTo>
                <a:cubicBezTo>
                  <a:pt x="2858340" y="1521566"/>
                  <a:pt x="2862150" y="1516994"/>
                  <a:pt x="2862150" y="1507850"/>
                </a:cubicBezTo>
                <a:cubicBezTo>
                  <a:pt x="2862150" y="1498706"/>
                  <a:pt x="2859331" y="1488724"/>
                  <a:pt x="2853692" y="1477904"/>
                </a:cubicBezTo>
                <a:cubicBezTo>
                  <a:pt x="2848053" y="1467083"/>
                  <a:pt x="2839138" y="1461673"/>
                  <a:pt x="2826946" y="1461673"/>
                </a:cubicBezTo>
                <a:cubicBezTo>
                  <a:pt x="2822374" y="1461673"/>
                  <a:pt x="2817040" y="1462435"/>
                  <a:pt x="2810944" y="1463959"/>
                </a:cubicBezTo>
                <a:cubicBezTo>
                  <a:pt x="2778635" y="1471884"/>
                  <a:pt x="2758975" y="1475846"/>
                  <a:pt x="2751965" y="1475846"/>
                </a:cubicBezTo>
                <a:cubicBezTo>
                  <a:pt x="2748612" y="1475846"/>
                  <a:pt x="2745869" y="1473103"/>
                  <a:pt x="2743735" y="1467617"/>
                </a:cubicBezTo>
                <a:cubicBezTo>
                  <a:pt x="2740687" y="1460302"/>
                  <a:pt x="2736115" y="1455044"/>
                  <a:pt x="2730019" y="1451843"/>
                </a:cubicBezTo>
                <a:cubicBezTo>
                  <a:pt x="2723923" y="1448643"/>
                  <a:pt x="2714093" y="1447043"/>
                  <a:pt x="2700530" y="1447043"/>
                </a:cubicBezTo>
                <a:close/>
                <a:moveTo>
                  <a:pt x="2605204" y="1445671"/>
                </a:moveTo>
                <a:cubicBezTo>
                  <a:pt x="2583258" y="1445671"/>
                  <a:pt x="2570304" y="1452377"/>
                  <a:pt x="2566342" y="1465788"/>
                </a:cubicBezTo>
                <a:cubicBezTo>
                  <a:pt x="2564513" y="1472494"/>
                  <a:pt x="2561617" y="1475846"/>
                  <a:pt x="2557655" y="1475846"/>
                </a:cubicBezTo>
                <a:lnTo>
                  <a:pt x="2481760" y="1475846"/>
                </a:lnTo>
                <a:cubicBezTo>
                  <a:pt x="2471092" y="1475846"/>
                  <a:pt x="2462862" y="1478818"/>
                  <a:pt x="2457071" y="1484762"/>
                </a:cubicBezTo>
                <a:cubicBezTo>
                  <a:pt x="2451280" y="1490705"/>
                  <a:pt x="2448384" y="1499240"/>
                  <a:pt x="2448384" y="1510365"/>
                </a:cubicBezTo>
                <a:cubicBezTo>
                  <a:pt x="2448384" y="1521490"/>
                  <a:pt x="2451051" y="1529720"/>
                  <a:pt x="2456385" y="1535054"/>
                </a:cubicBezTo>
                <a:cubicBezTo>
                  <a:pt x="2461719" y="1540388"/>
                  <a:pt x="2470177" y="1543055"/>
                  <a:pt x="2481760" y="1543055"/>
                </a:cubicBezTo>
                <a:lnTo>
                  <a:pt x="2555369" y="1543055"/>
                </a:lnTo>
                <a:cubicBezTo>
                  <a:pt x="2558417" y="1543055"/>
                  <a:pt x="2559941" y="1544960"/>
                  <a:pt x="2559941" y="1548770"/>
                </a:cubicBezTo>
                <a:cubicBezTo>
                  <a:pt x="2559941" y="1552580"/>
                  <a:pt x="2559026" y="1555018"/>
                  <a:pt x="2557198" y="1556085"/>
                </a:cubicBezTo>
                <a:cubicBezTo>
                  <a:pt x="2555369" y="1557152"/>
                  <a:pt x="2549120" y="1558295"/>
                  <a:pt x="2538452" y="1559514"/>
                </a:cubicBezTo>
                <a:cubicBezTo>
                  <a:pt x="2527784" y="1560733"/>
                  <a:pt x="2506906" y="1562257"/>
                  <a:pt x="2475816" y="1564086"/>
                </a:cubicBezTo>
                <a:cubicBezTo>
                  <a:pt x="2455090" y="1565610"/>
                  <a:pt x="2444726" y="1575516"/>
                  <a:pt x="2444726" y="1593804"/>
                </a:cubicBezTo>
                <a:cubicBezTo>
                  <a:pt x="2444726" y="1619407"/>
                  <a:pt x="2454175" y="1632209"/>
                  <a:pt x="2473073" y="1632209"/>
                </a:cubicBezTo>
                <a:cubicBezTo>
                  <a:pt x="2477340" y="1632209"/>
                  <a:pt x="2489608" y="1630913"/>
                  <a:pt x="2509877" y="1628323"/>
                </a:cubicBezTo>
                <a:cubicBezTo>
                  <a:pt x="2530147" y="1625732"/>
                  <a:pt x="2542720" y="1623903"/>
                  <a:pt x="2547596" y="1622836"/>
                </a:cubicBezTo>
                <a:cubicBezTo>
                  <a:pt x="2552473" y="1621769"/>
                  <a:pt x="2556055" y="1621236"/>
                  <a:pt x="2558341" y="1621236"/>
                </a:cubicBezTo>
                <a:cubicBezTo>
                  <a:pt x="2560627" y="1621236"/>
                  <a:pt x="2563446" y="1623293"/>
                  <a:pt x="2566799" y="1627408"/>
                </a:cubicBezTo>
                <a:cubicBezTo>
                  <a:pt x="2570152" y="1631523"/>
                  <a:pt x="2574571" y="1634571"/>
                  <a:pt x="2580058" y="1636552"/>
                </a:cubicBezTo>
                <a:cubicBezTo>
                  <a:pt x="2585544" y="1638533"/>
                  <a:pt x="2594840" y="1639524"/>
                  <a:pt x="2607947" y="1639524"/>
                </a:cubicBezTo>
                <a:cubicBezTo>
                  <a:pt x="2633550" y="1639524"/>
                  <a:pt x="2646352" y="1625960"/>
                  <a:pt x="2646352" y="1598833"/>
                </a:cubicBezTo>
                <a:lnTo>
                  <a:pt x="2646352" y="1475846"/>
                </a:lnTo>
                <a:cubicBezTo>
                  <a:pt x="2646352" y="1464874"/>
                  <a:pt x="2642999" y="1457101"/>
                  <a:pt x="2636293" y="1452529"/>
                </a:cubicBezTo>
                <a:cubicBezTo>
                  <a:pt x="2629588" y="1447957"/>
                  <a:pt x="2619224" y="1445671"/>
                  <a:pt x="2605204" y="1445671"/>
                </a:cubicBezTo>
                <a:close/>
                <a:moveTo>
                  <a:pt x="0" y="0"/>
                </a:moveTo>
                <a:lnTo>
                  <a:pt x="4762500" y="0"/>
                </a:lnTo>
                <a:lnTo>
                  <a:pt x="4762500" y="3171825"/>
                </a:lnTo>
                <a:lnTo>
                  <a:pt x="0" y="3171825"/>
                </a:lnTo>
                <a:close/>
              </a:path>
            </a:pathLst>
          </a:custGeom>
          <a:effectLst>
            <a:outerShdw blurRad="127000" dist="127000" dir="5400000" algn="t" rotWithShape="0">
              <a:prstClr val="black">
                <a:alpha val="20000"/>
              </a:prstClr>
            </a:outerShdw>
          </a:effectLst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7B7789D4-DE92-AADB-D354-8C253CC7335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523670" y="8371725"/>
            <a:ext cx="4762500" cy="3171825"/>
          </a:xfrm>
          <a:custGeom>
            <a:avLst/>
            <a:gdLst/>
            <a:ahLst/>
            <a:cxnLst/>
            <a:rect l="l" t="t" r="r" b="b"/>
            <a:pathLst>
              <a:path w="4762500" h="3171825">
                <a:moveTo>
                  <a:pt x="2111918" y="2143830"/>
                </a:moveTo>
                <a:lnTo>
                  <a:pt x="2148494" y="2143830"/>
                </a:lnTo>
                <a:cubicBezTo>
                  <a:pt x="2154286" y="2143830"/>
                  <a:pt x="2157181" y="2145125"/>
                  <a:pt x="2157181" y="2147716"/>
                </a:cubicBezTo>
                <a:cubicBezTo>
                  <a:pt x="2157181" y="2150307"/>
                  <a:pt x="2153752" y="2156098"/>
                  <a:pt x="2146894" y="2165089"/>
                </a:cubicBezTo>
                <a:cubicBezTo>
                  <a:pt x="2140036" y="2174081"/>
                  <a:pt x="2135083" y="2178577"/>
                  <a:pt x="2132035" y="2178577"/>
                </a:cubicBezTo>
                <a:cubicBezTo>
                  <a:pt x="2129902" y="2178577"/>
                  <a:pt x="2124796" y="2174081"/>
                  <a:pt x="2116719" y="2165089"/>
                </a:cubicBezTo>
                <a:cubicBezTo>
                  <a:pt x="2108642" y="2156098"/>
                  <a:pt x="2104603" y="2150307"/>
                  <a:pt x="2104603" y="2147716"/>
                </a:cubicBezTo>
                <a:cubicBezTo>
                  <a:pt x="2104603" y="2145125"/>
                  <a:pt x="2107042" y="2143830"/>
                  <a:pt x="2111918" y="2143830"/>
                </a:cubicBezTo>
                <a:close/>
                <a:moveTo>
                  <a:pt x="2609352" y="1916601"/>
                </a:moveTo>
                <a:cubicBezTo>
                  <a:pt x="2601427" y="1916601"/>
                  <a:pt x="2593121" y="1920335"/>
                  <a:pt x="2584435" y="1927803"/>
                </a:cubicBezTo>
                <a:cubicBezTo>
                  <a:pt x="2575748" y="1935270"/>
                  <a:pt x="2571404" y="1943728"/>
                  <a:pt x="2571404" y="1953177"/>
                </a:cubicBezTo>
                <a:cubicBezTo>
                  <a:pt x="2571404" y="1958664"/>
                  <a:pt x="2573081" y="1963845"/>
                  <a:pt x="2576434" y="1968722"/>
                </a:cubicBezTo>
                <a:lnTo>
                  <a:pt x="2597465" y="2003469"/>
                </a:lnTo>
                <a:cubicBezTo>
                  <a:pt x="2604170" y="2015356"/>
                  <a:pt x="2613924" y="2021300"/>
                  <a:pt x="2626726" y="2021300"/>
                </a:cubicBezTo>
                <a:cubicBezTo>
                  <a:pt x="2635870" y="2021300"/>
                  <a:pt x="2644175" y="2017947"/>
                  <a:pt x="2651643" y="2011242"/>
                </a:cubicBezTo>
                <a:cubicBezTo>
                  <a:pt x="2659111" y="2004536"/>
                  <a:pt x="2662844" y="1996535"/>
                  <a:pt x="2662844" y="1987239"/>
                </a:cubicBezTo>
                <a:cubicBezTo>
                  <a:pt x="2662844" y="1977942"/>
                  <a:pt x="2659873" y="1967884"/>
                  <a:pt x="2653929" y="1957063"/>
                </a:cubicBezTo>
                <a:cubicBezTo>
                  <a:pt x="2647985" y="1946243"/>
                  <a:pt x="2640899" y="1936794"/>
                  <a:pt x="2632669" y="1928717"/>
                </a:cubicBezTo>
                <a:cubicBezTo>
                  <a:pt x="2624440" y="1920640"/>
                  <a:pt x="2616667" y="1916601"/>
                  <a:pt x="2609352" y="1916601"/>
                </a:cubicBezTo>
                <a:close/>
                <a:moveTo>
                  <a:pt x="2123120" y="1909286"/>
                </a:moveTo>
                <a:cubicBezTo>
                  <a:pt x="2107423" y="1909286"/>
                  <a:pt x="2095688" y="1911877"/>
                  <a:pt x="2087915" y="1917058"/>
                </a:cubicBezTo>
                <a:cubicBezTo>
                  <a:pt x="2080143" y="1922240"/>
                  <a:pt x="2076257" y="1936261"/>
                  <a:pt x="2076257" y="1959121"/>
                </a:cubicBezTo>
                <a:cubicBezTo>
                  <a:pt x="2076257" y="1963693"/>
                  <a:pt x="2074276" y="1965979"/>
                  <a:pt x="2070313" y="1965979"/>
                </a:cubicBezTo>
                <a:lnTo>
                  <a:pt x="2032823" y="1965979"/>
                </a:lnTo>
                <a:cubicBezTo>
                  <a:pt x="2009353" y="1965979"/>
                  <a:pt x="1997618" y="1980000"/>
                  <a:pt x="1997618" y="2008041"/>
                </a:cubicBezTo>
                <a:cubicBezTo>
                  <a:pt x="1997618" y="2023281"/>
                  <a:pt x="2000285" y="2034178"/>
                  <a:pt x="2005619" y="2040731"/>
                </a:cubicBezTo>
                <a:cubicBezTo>
                  <a:pt x="2010953" y="2047284"/>
                  <a:pt x="2020021" y="2050561"/>
                  <a:pt x="2032823" y="2050561"/>
                </a:cubicBezTo>
                <a:lnTo>
                  <a:pt x="2074428" y="2050561"/>
                </a:lnTo>
                <a:cubicBezTo>
                  <a:pt x="2077171" y="2050561"/>
                  <a:pt x="2078924" y="2051399"/>
                  <a:pt x="2079686" y="2053075"/>
                </a:cubicBezTo>
                <a:cubicBezTo>
                  <a:pt x="2080448" y="2054752"/>
                  <a:pt x="2080829" y="2058181"/>
                  <a:pt x="2080829" y="2063362"/>
                </a:cubicBezTo>
                <a:cubicBezTo>
                  <a:pt x="2080829" y="2068544"/>
                  <a:pt x="2080448" y="2072049"/>
                  <a:pt x="2079686" y="2073878"/>
                </a:cubicBezTo>
                <a:cubicBezTo>
                  <a:pt x="2078924" y="2075707"/>
                  <a:pt x="2077019" y="2076621"/>
                  <a:pt x="2073971" y="2076621"/>
                </a:cubicBezTo>
                <a:lnTo>
                  <a:pt x="2047910" y="2076621"/>
                </a:lnTo>
                <a:cubicBezTo>
                  <a:pt x="2022612" y="2076621"/>
                  <a:pt x="2009963" y="2090337"/>
                  <a:pt x="2009963" y="2117769"/>
                </a:cubicBezTo>
                <a:cubicBezTo>
                  <a:pt x="2009963" y="2150688"/>
                  <a:pt x="2025355" y="2184368"/>
                  <a:pt x="2056140" y="2218810"/>
                </a:cubicBezTo>
                <a:cubicBezTo>
                  <a:pt x="2057054" y="2219725"/>
                  <a:pt x="2057512" y="2220792"/>
                  <a:pt x="2057512" y="2222011"/>
                </a:cubicBezTo>
                <a:cubicBezTo>
                  <a:pt x="2057512" y="2223230"/>
                  <a:pt x="2056750" y="2224449"/>
                  <a:pt x="2055226" y="2225668"/>
                </a:cubicBezTo>
                <a:cubicBezTo>
                  <a:pt x="2053702" y="2226888"/>
                  <a:pt x="2038614" y="2232984"/>
                  <a:pt x="2009963" y="2243956"/>
                </a:cubicBezTo>
                <a:cubicBezTo>
                  <a:pt x="1990760" y="2250662"/>
                  <a:pt x="1981159" y="2262702"/>
                  <a:pt x="1981159" y="2280075"/>
                </a:cubicBezTo>
                <a:cubicBezTo>
                  <a:pt x="1981159" y="2289829"/>
                  <a:pt x="1984588" y="2300878"/>
                  <a:pt x="1991446" y="2313222"/>
                </a:cubicBezTo>
                <a:cubicBezTo>
                  <a:pt x="1998304" y="2325567"/>
                  <a:pt x="2008896" y="2331739"/>
                  <a:pt x="2023222" y="2331739"/>
                </a:cubicBezTo>
                <a:cubicBezTo>
                  <a:pt x="2044862" y="2331739"/>
                  <a:pt x="2079000" y="2317261"/>
                  <a:pt x="2125634" y="2288305"/>
                </a:cubicBezTo>
                <a:cubicBezTo>
                  <a:pt x="2127463" y="2287390"/>
                  <a:pt x="2129063" y="2286933"/>
                  <a:pt x="2130435" y="2286933"/>
                </a:cubicBezTo>
                <a:cubicBezTo>
                  <a:pt x="2131807" y="2286933"/>
                  <a:pt x="2133254" y="2287390"/>
                  <a:pt x="2134778" y="2288305"/>
                </a:cubicBezTo>
                <a:cubicBezTo>
                  <a:pt x="2177146" y="2317870"/>
                  <a:pt x="2208692" y="2332653"/>
                  <a:pt x="2229419" y="2332653"/>
                </a:cubicBezTo>
                <a:cubicBezTo>
                  <a:pt x="2243744" y="2332653"/>
                  <a:pt x="2254108" y="2326176"/>
                  <a:pt x="2260508" y="2313222"/>
                </a:cubicBezTo>
                <a:cubicBezTo>
                  <a:pt x="2266909" y="2300268"/>
                  <a:pt x="2270110" y="2288152"/>
                  <a:pt x="2270110" y="2276875"/>
                </a:cubicBezTo>
                <a:cubicBezTo>
                  <a:pt x="2270110" y="2260416"/>
                  <a:pt x="2260966" y="2248986"/>
                  <a:pt x="2242678" y="2242585"/>
                </a:cubicBezTo>
                <a:cubicBezTo>
                  <a:pt x="2238106" y="2241061"/>
                  <a:pt x="2230867" y="2238013"/>
                  <a:pt x="2220961" y="2233441"/>
                </a:cubicBezTo>
                <a:cubicBezTo>
                  <a:pt x="2211055" y="2228869"/>
                  <a:pt x="2205416" y="2226202"/>
                  <a:pt x="2204044" y="2225440"/>
                </a:cubicBezTo>
                <a:cubicBezTo>
                  <a:pt x="2202673" y="2224678"/>
                  <a:pt x="2201987" y="2223840"/>
                  <a:pt x="2201987" y="2222925"/>
                </a:cubicBezTo>
                <a:cubicBezTo>
                  <a:pt x="2201987" y="2221706"/>
                  <a:pt x="2202901" y="2220030"/>
                  <a:pt x="2204730" y="2217896"/>
                </a:cubicBezTo>
                <a:cubicBezTo>
                  <a:pt x="2220884" y="2198389"/>
                  <a:pt x="2232543" y="2181396"/>
                  <a:pt x="2239706" y="2166918"/>
                </a:cubicBezTo>
                <a:cubicBezTo>
                  <a:pt x="2246869" y="2152440"/>
                  <a:pt x="2250450" y="2137276"/>
                  <a:pt x="2250450" y="2121427"/>
                </a:cubicBezTo>
                <a:cubicBezTo>
                  <a:pt x="2250450" y="2105577"/>
                  <a:pt x="2247478" y="2094147"/>
                  <a:pt x="2241535" y="2087137"/>
                </a:cubicBezTo>
                <a:cubicBezTo>
                  <a:pt x="2235591" y="2080126"/>
                  <a:pt x="2226218" y="2076621"/>
                  <a:pt x="2213417" y="2076621"/>
                </a:cubicBezTo>
                <a:lnTo>
                  <a:pt x="2173640" y="2076621"/>
                </a:lnTo>
                <a:cubicBezTo>
                  <a:pt x="2171202" y="2076621"/>
                  <a:pt x="2169678" y="2075859"/>
                  <a:pt x="2169068" y="2074335"/>
                </a:cubicBezTo>
                <a:cubicBezTo>
                  <a:pt x="2168459" y="2072811"/>
                  <a:pt x="2168154" y="2069230"/>
                  <a:pt x="2168154" y="2063591"/>
                </a:cubicBezTo>
                <a:cubicBezTo>
                  <a:pt x="2168154" y="2057952"/>
                  <a:pt x="2168611" y="2054371"/>
                  <a:pt x="2169526" y="2052847"/>
                </a:cubicBezTo>
                <a:cubicBezTo>
                  <a:pt x="2170440" y="2051323"/>
                  <a:pt x="2171964" y="2050561"/>
                  <a:pt x="2174098" y="2050561"/>
                </a:cubicBezTo>
                <a:lnTo>
                  <a:pt x="2228047" y="2050561"/>
                </a:lnTo>
                <a:cubicBezTo>
                  <a:pt x="2240544" y="2050561"/>
                  <a:pt x="2249612" y="2047589"/>
                  <a:pt x="2255251" y="2041645"/>
                </a:cubicBezTo>
                <a:cubicBezTo>
                  <a:pt x="2260889" y="2035702"/>
                  <a:pt x="2263709" y="2024958"/>
                  <a:pt x="2263709" y="2009413"/>
                </a:cubicBezTo>
                <a:cubicBezTo>
                  <a:pt x="2263709" y="1993868"/>
                  <a:pt x="2260813" y="1982743"/>
                  <a:pt x="2255022" y="1976037"/>
                </a:cubicBezTo>
                <a:cubicBezTo>
                  <a:pt x="2249231" y="1969332"/>
                  <a:pt x="2240239" y="1965979"/>
                  <a:pt x="2228047" y="1965979"/>
                </a:cubicBezTo>
                <a:lnTo>
                  <a:pt x="2180956" y="1965979"/>
                </a:lnTo>
                <a:cubicBezTo>
                  <a:pt x="2176688" y="1965979"/>
                  <a:pt x="2174555" y="1963388"/>
                  <a:pt x="2174555" y="1958206"/>
                </a:cubicBezTo>
                <a:cubicBezTo>
                  <a:pt x="2174555" y="1945100"/>
                  <a:pt x="2173412" y="1935270"/>
                  <a:pt x="2171126" y="1928717"/>
                </a:cubicBezTo>
                <a:cubicBezTo>
                  <a:pt x="2168840" y="1922164"/>
                  <a:pt x="2164192" y="1917287"/>
                  <a:pt x="2157181" y="1914087"/>
                </a:cubicBezTo>
                <a:cubicBezTo>
                  <a:pt x="2150171" y="1910886"/>
                  <a:pt x="2138817" y="1909286"/>
                  <a:pt x="2123120" y="1909286"/>
                </a:cubicBezTo>
                <a:close/>
                <a:moveTo>
                  <a:pt x="1933610" y="1907000"/>
                </a:moveTo>
                <a:cubicBezTo>
                  <a:pt x="1904959" y="1907000"/>
                  <a:pt x="1890634" y="1919649"/>
                  <a:pt x="1890634" y="1944948"/>
                </a:cubicBezTo>
                <a:lnTo>
                  <a:pt x="1890634" y="1975580"/>
                </a:lnTo>
                <a:cubicBezTo>
                  <a:pt x="1890634" y="1979238"/>
                  <a:pt x="1887738" y="1981066"/>
                  <a:pt x="1881947" y="1981066"/>
                </a:cubicBezTo>
                <a:cubicBezTo>
                  <a:pt x="1866402" y="1981066"/>
                  <a:pt x="1855658" y="1984114"/>
                  <a:pt x="1849714" y="1990210"/>
                </a:cubicBezTo>
                <a:cubicBezTo>
                  <a:pt x="1843771" y="1996306"/>
                  <a:pt x="1840799" y="2007432"/>
                  <a:pt x="1840799" y="2023586"/>
                </a:cubicBezTo>
                <a:cubicBezTo>
                  <a:pt x="1840799" y="2039740"/>
                  <a:pt x="1843694" y="2050789"/>
                  <a:pt x="1849486" y="2056733"/>
                </a:cubicBezTo>
                <a:cubicBezTo>
                  <a:pt x="1855277" y="2062677"/>
                  <a:pt x="1865183" y="2065648"/>
                  <a:pt x="1879204" y="2065648"/>
                </a:cubicBezTo>
                <a:cubicBezTo>
                  <a:pt x="1886824" y="2065648"/>
                  <a:pt x="1890634" y="2067782"/>
                  <a:pt x="1890634" y="2072049"/>
                </a:cubicBezTo>
                <a:lnTo>
                  <a:pt x="1890634" y="2108168"/>
                </a:lnTo>
                <a:cubicBezTo>
                  <a:pt x="1890634" y="2110606"/>
                  <a:pt x="1889795" y="2112435"/>
                  <a:pt x="1888119" y="2113654"/>
                </a:cubicBezTo>
                <a:cubicBezTo>
                  <a:pt x="1886443" y="2114874"/>
                  <a:pt x="1880651" y="2116093"/>
                  <a:pt x="1870745" y="2117312"/>
                </a:cubicBezTo>
                <a:cubicBezTo>
                  <a:pt x="1860839" y="2118531"/>
                  <a:pt x="1853143" y="2121960"/>
                  <a:pt x="1847657" y="2127599"/>
                </a:cubicBezTo>
                <a:cubicBezTo>
                  <a:pt x="1842170" y="2133238"/>
                  <a:pt x="1839427" y="2143830"/>
                  <a:pt x="1839427" y="2159374"/>
                </a:cubicBezTo>
                <a:cubicBezTo>
                  <a:pt x="1839427" y="2187721"/>
                  <a:pt x="1851467" y="2201894"/>
                  <a:pt x="1875546" y="2201894"/>
                </a:cubicBezTo>
                <a:cubicBezTo>
                  <a:pt x="1877984" y="2201894"/>
                  <a:pt x="1880728" y="2201742"/>
                  <a:pt x="1883776" y="2201437"/>
                </a:cubicBezTo>
                <a:cubicBezTo>
                  <a:pt x="1886824" y="2201132"/>
                  <a:pt x="1888729" y="2201437"/>
                  <a:pt x="1889491" y="2202351"/>
                </a:cubicBezTo>
                <a:cubicBezTo>
                  <a:pt x="1890253" y="2203266"/>
                  <a:pt x="1890634" y="2204942"/>
                  <a:pt x="1890634" y="2207380"/>
                </a:cubicBezTo>
                <a:lnTo>
                  <a:pt x="1890634" y="2237556"/>
                </a:lnTo>
                <a:cubicBezTo>
                  <a:pt x="1890634" y="2243042"/>
                  <a:pt x="1887433" y="2245785"/>
                  <a:pt x="1881032" y="2245785"/>
                </a:cubicBezTo>
                <a:cubicBezTo>
                  <a:pt x="1867621" y="2245785"/>
                  <a:pt x="1858020" y="2249214"/>
                  <a:pt x="1852229" y="2256072"/>
                </a:cubicBezTo>
                <a:cubicBezTo>
                  <a:pt x="1846438" y="2262930"/>
                  <a:pt x="1843542" y="2274589"/>
                  <a:pt x="1843542" y="2291048"/>
                </a:cubicBezTo>
                <a:cubicBezTo>
                  <a:pt x="1843542" y="2319699"/>
                  <a:pt x="1857258" y="2334025"/>
                  <a:pt x="1884690" y="2334025"/>
                </a:cubicBezTo>
                <a:lnTo>
                  <a:pt x="1934525" y="2334025"/>
                </a:lnTo>
                <a:cubicBezTo>
                  <a:pt x="1945498" y="2334025"/>
                  <a:pt x="1954489" y="2331586"/>
                  <a:pt x="1961500" y="2326710"/>
                </a:cubicBezTo>
                <a:cubicBezTo>
                  <a:pt x="1968510" y="2321833"/>
                  <a:pt x="1972015" y="2316194"/>
                  <a:pt x="1972015" y="2309793"/>
                </a:cubicBezTo>
                <a:cubicBezTo>
                  <a:pt x="1972015" y="2308269"/>
                  <a:pt x="1971710" y="2306593"/>
                  <a:pt x="1971101" y="2304764"/>
                </a:cubicBezTo>
                <a:cubicBezTo>
                  <a:pt x="1967443" y="2295315"/>
                  <a:pt x="1965614" y="2286476"/>
                  <a:pt x="1965614" y="2278246"/>
                </a:cubicBezTo>
                <a:cubicBezTo>
                  <a:pt x="1965614" y="2270017"/>
                  <a:pt x="1967062" y="2263387"/>
                  <a:pt x="1969958" y="2258358"/>
                </a:cubicBezTo>
                <a:cubicBezTo>
                  <a:pt x="1972853" y="2253329"/>
                  <a:pt x="1974682" y="2249367"/>
                  <a:pt x="1975444" y="2246471"/>
                </a:cubicBezTo>
                <a:cubicBezTo>
                  <a:pt x="1976206" y="2243575"/>
                  <a:pt x="1976587" y="2239384"/>
                  <a:pt x="1976587" y="2233898"/>
                </a:cubicBezTo>
                <a:lnTo>
                  <a:pt x="1976587" y="2189092"/>
                </a:lnTo>
                <a:cubicBezTo>
                  <a:pt x="1976587" y="2185740"/>
                  <a:pt x="1977654" y="2183377"/>
                  <a:pt x="1979788" y="2182006"/>
                </a:cubicBezTo>
                <a:cubicBezTo>
                  <a:pt x="1981921" y="2180634"/>
                  <a:pt x="1986950" y="2179186"/>
                  <a:pt x="1994875" y="2177662"/>
                </a:cubicBezTo>
                <a:cubicBezTo>
                  <a:pt x="2001276" y="2176138"/>
                  <a:pt x="2004476" y="2173624"/>
                  <a:pt x="2004476" y="2170119"/>
                </a:cubicBezTo>
                <a:cubicBezTo>
                  <a:pt x="2004476" y="2166613"/>
                  <a:pt x="2003410" y="2162270"/>
                  <a:pt x="2001276" y="2157088"/>
                </a:cubicBezTo>
                <a:cubicBezTo>
                  <a:pt x="1997314" y="2146725"/>
                  <a:pt x="1995332" y="2133771"/>
                  <a:pt x="1995332" y="2118226"/>
                </a:cubicBezTo>
                <a:cubicBezTo>
                  <a:pt x="1995332" y="2113350"/>
                  <a:pt x="1995561" y="2109540"/>
                  <a:pt x="1996018" y="2106796"/>
                </a:cubicBezTo>
                <a:cubicBezTo>
                  <a:pt x="1996475" y="2104053"/>
                  <a:pt x="1996704" y="2101615"/>
                  <a:pt x="1996704" y="2099481"/>
                </a:cubicBezTo>
                <a:cubicBezTo>
                  <a:pt x="1996704" y="2097348"/>
                  <a:pt x="1995790" y="2095824"/>
                  <a:pt x="1993961" y="2094909"/>
                </a:cubicBezTo>
                <a:cubicBezTo>
                  <a:pt x="1992132" y="2093995"/>
                  <a:pt x="1988779" y="2093538"/>
                  <a:pt x="1983902" y="2093538"/>
                </a:cubicBezTo>
                <a:cubicBezTo>
                  <a:pt x="1979026" y="2093538"/>
                  <a:pt x="1976587" y="2092014"/>
                  <a:pt x="1976587" y="2088966"/>
                </a:cubicBezTo>
                <a:lnTo>
                  <a:pt x="1976587" y="2073878"/>
                </a:lnTo>
                <a:cubicBezTo>
                  <a:pt x="1976587" y="2071135"/>
                  <a:pt x="1977349" y="2069382"/>
                  <a:pt x="1978873" y="2068620"/>
                </a:cubicBezTo>
                <a:cubicBezTo>
                  <a:pt x="1980397" y="2067858"/>
                  <a:pt x="1984436" y="2067477"/>
                  <a:pt x="1990989" y="2067477"/>
                </a:cubicBezTo>
                <a:cubicBezTo>
                  <a:pt x="1997542" y="2067477"/>
                  <a:pt x="2000819" y="2065801"/>
                  <a:pt x="2000819" y="2062448"/>
                </a:cubicBezTo>
                <a:cubicBezTo>
                  <a:pt x="2000819" y="2060010"/>
                  <a:pt x="1999295" y="2057114"/>
                  <a:pt x="1996247" y="2053761"/>
                </a:cubicBezTo>
                <a:cubicBezTo>
                  <a:pt x="1987103" y="2044617"/>
                  <a:pt x="1982531" y="2029377"/>
                  <a:pt x="1982531" y="2008041"/>
                </a:cubicBezTo>
                <a:lnTo>
                  <a:pt x="1983445" y="1987010"/>
                </a:lnTo>
                <a:cubicBezTo>
                  <a:pt x="1983445" y="1983657"/>
                  <a:pt x="1982988" y="1981828"/>
                  <a:pt x="1982074" y="1981524"/>
                </a:cubicBezTo>
                <a:cubicBezTo>
                  <a:pt x="1978416" y="1980304"/>
                  <a:pt x="1976587" y="1978171"/>
                  <a:pt x="1976587" y="1975123"/>
                </a:cubicBezTo>
                <a:lnTo>
                  <a:pt x="1976587" y="1944948"/>
                </a:lnTo>
                <a:cubicBezTo>
                  <a:pt x="1976587" y="1919649"/>
                  <a:pt x="1962262" y="1907000"/>
                  <a:pt x="1933610" y="1907000"/>
                </a:cubicBezTo>
                <a:close/>
                <a:moveTo>
                  <a:pt x="2513340" y="1905171"/>
                </a:moveTo>
                <a:cubicBezTo>
                  <a:pt x="2497795" y="1905171"/>
                  <a:pt x="2486365" y="1908143"/>
                  <a:pt x="2479050" y="1914087"/>
                </a:cubicBezTo>
                <a:cubicBezTo>
                  <a:pt x="2471735" y="1920030"/>
                  <a:pt x="2468077" y="1929708"/>
                  <a:pt x="2468077" y="1943119"/>
                </a:cubicBezTo>
                <a:lnTo>
                  <a:pt x="2468077" y="1987467"/>
                </a:lnTo>
                <a:cubicBezTo>
                  <a:pt x="2468077" y="1990515"/>
                  <a:pt x="2466553" y="1992039"/>
                  <a:pt x="2463505" y="1992039"/>
                </a:cubicBezTo>
                <a:lnTo>
                  <a:pt x="2352406" y="1992039"/>
                </a:lnTo>
                <a:cubicBezTo>
                  <a:pt x="2339299" y="1992039"/>
                  <a:pt x="2330003" y="1995011"/>
                  <a:pt x="2324516" y="2000955"/>
                </a:cubicBezTo>
                <a:cubicBezTo>
                  <a:pt x="2319030" y="2006898"/>
                  <a:pt x="2316287" y="2018100"/>
                  <a:pt x="2316287" y="2034559"/>
                </a:cubicBezTo>
                <a:cubicBezTo>
                  <a:pt x="2316287" y="2051018"/>
                  <a:pt x="2318954" y="2062067"/>
                  <a:pt x="2324288" y="2067706"/>
                </a:cubicBezTo>
                <a:cubicBezTo>
                  <a:pt x="2329622" y="2073345"/>
                  <a:pt x="2338994" y="2076164"/>
                  <a:pt x="2352406" y="2076164"/>
                </a:cubicBezTo>
                <a:lnTo>
                  <a:pt x="2441102" y="2076164"/>
                </a:lnTo>
                <a:cubicBezTo>
                  <a:pt x="2442626" y="2076164"/>
                  <a:pt x="2443388" y="2076774"/>
                  <a:pt x="2443388" y="2077993"/>
                </a:cubicBezTo>
                <a:cubicBezTo>
                  <a:pt x="2443388" y="2080736"/>
                  <a:pt x="2434549" y="2092471"/>
                  <a:pt x="2416871" y="2113197"/>
                </a:cubicBezTo>
                <a:cubicBezTo>
                  <a:pt x="2399192" y="2133924"/>
                  <a:pt x="2374199" y="2156479"/>
                  <a:pt x="2341890" y="2180863"/>
                </a:cubicBezTo>
                <a:cubicBezTo>
                  <a:pt x="2315677" y="2200065"/>
                  <a:pt x="2302571" y="2218048"/>
                  <a:pt x="2302571" y="2234812"/>
                </a:cubicBezTo>
                <a:cubicBezTo>
                  <a:pt x="2302571" y="2244566"/>
                  <a:pt x="2306305" y="2255463"/>
                  <a:pt x="2313772" y="2267502"/>
                </a:cubicBezTo>
                <a:cubicBezTo>
                  <a:pt x="2321240" y="2279542"/>
                  <a:pt x="2331222" y="2285562"/>
                  <a:pt x="2343719" y="2285562"/>
                </a:cubicBezTo>
                <a:cubicBezTo>
                  <a:pt x="2356216" y="2285562"/>
                  <a:pt x="2371837" y="2279389"/>
                  <a:pt x="2390582" y="2267045"/>
                </a:cubicBezTo>
                <a:cubicBezTo>
                  <a:pt x="2409327" y="2254701"/>
                  <a:pt x="2434092" y="2230393"/>
                  <a:pt x="2464877" y="2194122"/>
                </a:cubicBezTo>
                <a:cubicBezTo>
                  <a:pt x="2465486" y="2193512"/>
                  <a:pt x="2466172" y="2193207"/>
                  <a:pt x="2466934" y="2193207"/>
                </a:cubicBezTo>
                <a:cubicBezTo>
                  <a:pt x="2467696" y="2193207"/>
                  <a:pt x="2468077" y="2193817"/>
                  <a:pt x="2468077" y="2195036"/>
                </a:cubicBezTo>
                <a:lnTo>
                  <a:pt x="2468077" y="2296992"/>
                </a:lnTo>
                <a:cubicBezTo>
                  <a:pt x="2468077" y="2310403"/>
                  <a:pt x="2471735" y="2320156"/>
                  <a:pt x="2479050" y="2326252"/>
                </a:cubicBezTo>
                <a:cubicBezTo>
                  <a:pt x="2486365" y="2332348"/>
                  <a:pt x="2498252" y="2335396"/>
                  <a:pt x="2514712" y="2335396"/>
                </a:cubicBezTo>
                <a:cubicBezTo>
                  <a:pt x="2531171" y="2335396"/>
                  <a:pt x="2543134" y="2332348"/>
                  <a:pt x="2550602" y="2326252"/>
                </a:cubicBezTo>
                <a:cubicBezTo>
                  <a:pt x="2558069" y="2320156"/>
                  <a:pt x="2561803" y="2310403"/>
                  <a:pt x="2561803" y="2296992"/>
                </a:cubicBezTo>
                <a:lnTo>
                  <a:pt x="2561803" y="2190921"/>
                </a:lnTo>
                <a:cubicBezTo>
                  <a:pt x="2561803" y="2189702"/>
                  <a:pt x="2562184" y="2189092"/>
                  <a:pt x="2562946" y="2189092"/>
                </a:cubicBezTo>
                <a:cubicBezTo>
                  <a:pt x="2563708" y="2189092"/>
                  <a:pt x="2564699" y="2189854"/>
                  <a:pt x="2565918" y="2191378"/>
                </a:cubicBezTo>
                <a:cubicBezTo>
                  <a:pt x="2587254" y="2217286"/>
                  <a:pt x="2609581" y="2238927"/>
                  <a:pt x="2632898" y="2256301"/>
                </a:cubicBezTo>
                <a:cubicBezTo>
                  <a:pt x="2656215" y="2273674"/>
                  <a:pt x="2674427" y="2282361"/>
                  <a:pt x="2687533" y="2282361"/>
                </a:cubicBezTo>
                <a:cubicBezTo>
                  <a:pt x="2700640" y="2282361"/>
                  <a:pt x="2711384" y="2276799"/>
                  <a:pt x="2719766" y="2265673"/>
                </a:cubicBezTo>
                <a:cubicBezTo>
                  <a:pt x="2728148" y="2254548"/>
                  <a:pt x="2732339" y="2243956"/>
                  <a:pt x="2732339" y="2233898"/>
                </a:cubicBezTo>
                <a:cubicBezTo>
                  <a:pt x="2732339" y="2215000"/>
                  <a:pt x="2716184" y="2194884"/>
                  <a:pt x="2683876" y="2173548"/>
                </a:cubicBezTo>
                <a:cubicBezTo>
                  <a:pt x="2659796" y="2157393"/>
                  <a:pt x="2637394" y="2137962"/>
                  <a:pt x="2616667" y="2115255"/>
                </a:cubicBezTo>
                <a:cubicBezTo>
                  <a:pt x="2595941" y="2092547"/>
                  <a:pt x="2585578" y="2080126"/>
                  <a:pt x="2585578" y="2077993"/>
                </a:cubicBezTo>
                <a:cubicBezTo>
                  <a:pt x="2585578" y="2076774"/>
                  <a:pt x="2586187" y="2076164"/>
                  <a:pt x="2587406" y="2076164"/>
                </a:cubicBezTo>
                <a:lnTo>
                  <a:pt x="2684333" y="2076164"/>
                </a:lnTo>
                <a:cubicBezTo>
                  <a:pt x="2697439" y="2076164"/>
                  <a:pt x="2706736" y="2073421"/>
                  <a:pt x="2712222" y="2067934"/>
                </a:cubicBezTo>
                <a:cubicBezTo>
                  <a:pt x="2717708" y="2062448"/>
                  <a:pt x="2720452" y="2051551"/>
                  <a:pt x="2720452" y="2035245"/>
                </a:cubicBezTo>
                <a:cubicBezTo>
                  <a:pt x="2720452" y="2018938"/>
                  <a:pt x="2718013" y="2007660"/>
                  <a:pt x="2713136" y="2001412"/>
                </a:cubicBezTo>
                <a:cubicBezTo>
                  <a:pt x="2708260" y="1995163"/>
                  <a:pt x="2700030" y="1992039"/>
                  <a:pt x="2688448" y="1992039"/>
                </a:cubicBezTo>
                <a:cubicBezTo>
                  <a:pt x="2685095" y="1992039"/>
                  <a:pt x="2682733" y="1992649"/>
                  <a:pt x="2681361" y="1993868"/>
                </a:cubicBezTo>
                <a:cubicBezTo>
                  <a:pt x="2679989" y="1995087"/>
                  <a:pt x="2678389" y="1998440"/>
                  <a:pt x="2676560" y="2003926"/>
                </a:cubicBezTo>
                <a:cubicBezTo>
                  <a:pt x="2673817" y="2013070"/>
                  <a:pt x="2667340" y="2020995"/>
                  <a:pt x="2657129" y="2027701"/>
                </a:cubicBezTo>
                <a:cubicBezTo>
                  <a:pt x="2646919" y="2034406"/>
                  <a:pt x="2636327" y="2037759"/>
                  <a:pt x="2625354" y="2037759"/>
                </a:cubicBezTo>
                <a:cubicBezTo>
                  <a:pt x="2604323" y="2037759"/>
                  <a:pt x="2588321" y="2025720"/>
                  <a:pt x="2577348" y="2001640"/>
                </a:cubicBezTo>
                <a:cubicBezTo>
                  <a:pt x="2575519" y="1997983"/>
                  <a:pt x="2573767" y="1995468"/>
                  <a:pt x="2572090" y="1994097"/>
                </a:cubicBezTo>
                <a:cubicBezTo>
                  <a:pt x="2570414" y="1992725"/>
                  <a:pt x="2568280" y="1992039"/>
                  <a:pt x="2565689" y="1992039"/>
                </a:cubicBezTo>
                <a:cubicBezTo>
                  <a:pt x="2563099" y="1992039"/>
                  <a:pt x="2561803" y="1990820"/>
                  <a:pt x="2561803" y="1988382"/>
                </a:cubicBezTo>
                <a:lnTo>
                  <a:pt x="2561803" y="1982895"/>
                </a:lnTo>
                <a:cubicBezTo>
                  <a:pt x="2561803" y="1978628"/>
                  <a:pt x="2561041" y="1975428"/>
                  <a:pt x="2559517" y="1973294"/>
                </a:cubicBezTo>
                <a:cubicBezTo>
                  <a:pt x="2555860" y="1967808"/>
                  <a:pt x="2554031" y="1961331"/>
                  <a:pt x="2554031" y="1953863"/>
                </a:cubicBezTo>
                <a:cubicBezTo>
                  <a:pt x="2554031" y="1946395"/>
                  <a:pt x="2555021" y="1940909"/>
                  <a:pt x="2557003" y="1937404"/>
                </a:cubicBezTo>
                <a:cubicBezTo>
                  <a:pt x="2558984" y="1933899"/>
                  <a:pt x="2559974" y="1931232"/>
                  <a:pt x="2559974" y="1929403"/>
                </a:cubicBezTo>
                <a:cubicBezTo>
                  <a:pt x="2559974" y="1923916"/>
                  <a:pt x="2556088" y="1918506"/>
                  <a:pt x="2548316" y="1913172"/>
                </a:cubicBezTo>
                <a:cubicBezTo>
                  <a:pt x="2540543" y="1907838"/>
                  <a:pt x="2528885" y="1905171"/>
                  <a:pt x="2513340" y="1905171"/>
                </a:cubicBezTo>
                <a:close/>
                <a:moveTo>
                  <a:pt x="2128911" y="1363237"/>
                </a:moveTo>
                <a:cubicBezTo>
                  <a:pt x="2112147" y="1363237"/>
                  <a:pt x="2100488" y="1366742"/>
                  <a:pt x="2093935" y="1373752"/>
                </a:cubicBezTo>
                <a:cubicBezTo>
                  <a:pt x="2087382" y="1380763"/>
                  <a:pt x="2084105" y="1392802"/>
                  <a:pt x="2084105" y="1409871"/>
                </a:cubicBezTo>
                <a:cubicBezTo>
                  <a:pt x="2084105" y="1426940"/>
                  <a:pt x="2087230" y="1439132"/>
                  <a:pt x="2093478" y="1446447"/>
                </a:cubicBezTo>
                <a:cubicBezTo>
                  <a:pt x="2099726" y="1453762"/>
                  <a:pt x="2111537" y="1457420"/>
                  <a:pt x="2128911" y="1457420"/>
                </a:cubicBezTo>
                <a:lnTo>
                  <a:pt x="2140341" y="1457420"/>
                </a:lnTo>
                <a:cubicBezTo>
                  <a:pt x="2144608" y="1457420"/>
                  <a:pt x="2147199" y="1458106"/>
                  <a:pt x="2148113" y="1459477"/>
                </a:cubicBezTo>
                <a:cubicBezTo>
                  <a:pt x="2149028" y="1460849"/>
                  <a:pt x="2149485" y="1463211"/>
                  <a:pt x="2149485" y="1466564"/>
                </a:cubicBezTo>
                <a:cubicBezTo>
                  <a:pt x="2149485" y="1500397"/>
                  <a:pt x="2144608" y="1537506"/>
                  <a:pt x="2134855" y="1577892"/>
                </a:cubicBezTo>
                <a:cubicBezTo>
                  <a:pt x="2125101" y="1618278"/>
                  <a:pt x="2107423" y="1655692"/>
                  <a:pt x="2081819" y="1690135"/>
                </a:cubicBezTo>
                <a:cubicBezTo>
                  <a:pt x="2073590" y="1701108"/>
                  <a:pt x="2069475" y="1712690"/>
                  <a:pt x="2069475" y="1724882"/>
                </a:cubicBezTo>
                <a:cubicBezTo>
                  <a:pt x="2069475" y="1741341"/>
                  <a:pt x="2076562" y="1754829"/>
                  <a:pt x="2090735" y="1765344"/>
                </a:cubicBezTo>
                <a:cubicBezTo>
                  <a:pt x="2104908" y="1775860"/>
                  <a:pt x="2118700" y="1781118"/>
                  <a:pt x="2132111" y="1781118"/>
                </a:cubicBezTo>
                <a:cubicBezTo>
                  <a:pt x="2140951" y="1781118"/>
                  <a:pt x="2148113" y="1778374"/>
                  <a:pt x="2153600" y="1772888"/>
                </a:cubicBezTo>
                <a:cubicBezTo>
                  <a:pt x="2159086" y="1767402"/>
                  <a:pt x="2161829" y="1760086"/>
                  <a:pt x="2161829" y="1750942"/>
                </a:cubicBezTo>
                <a:cubicBezTo>
                  <a:pt x="2161829" y="1748809"/>
                  <a:pt x="2161372" y="1744923"/>
                  <a:pt x="2160458" y="1739284"/>
                </a:cubicBezTo>
                <a:cubicBezTo>
                  <a:pt x="2159543" y="1733645"/>
                  <a:pt x="2159086" y="1726330"/>
                  <a:pt x="2159086" y="1717338"/>
                </a:cubicBezTo>
                <a:cubicBezTo>
                  <a:pt x="2159086" y="1708347"/>
                  <a:pt x="2162134" y="1700498"/>
                  <a:pt x="2168230" y="1693792"/>
                </a:cubicBezTo>
                <a:cubicBezTo>
                  <a:pt x="2174326" y="1687087"/>
                  <a:pt x="2184994" y="1681296"/>
                  <a:pt x="2200234" y="1676419"/>
                </a:cubicBezTo>
                <a:cubicBezTo>
                  <a:pt x="2207245" y="1674285"/>
                  <a:pt x="2212198" y="1671999"/>
                  <a:pt x="2215093" y="1669561"/>
                </a:cubicBezTo>
                <a:cubicBezTo>
                  <a:pt x="2217989" y="1667122"/>
                  <a:pt x="2221799" y="1662931"/>
                  <a:pt x="2226523" y="1656988"/>
                </a:cubicBezTo>
                <a:cubicBezTo>
                  <a:pt x="2231248" y="1651044"/>
                  <a:pt x="2233610" y="1647006"/>
                  <a:pt x="2233610" y="1644872"/>
                </a:cubicBezTo>
                <a:cubicBezTo>
                  <a:pt x="2233610" y="1642738"/>
                  <a:pt x="2232391" y="1640148"/>
                  <a:pt x="2229952" y="1637100"/>
                </a:cubicBezTo>
                <a:cubicBezTo>
                  <a:pt x="2220808" y="1625517"/>
                  <a:pt x="2210597" y="1611039"/>
                  <a:pt x="2199320" y="1593666"/>
                </a:cubicBezTo>
                <a:cubicBezTo>
                  <a:pt x="2188042" y="1576292"/>
                  <a:pt x="2182403" y="1560823"/>
                  <a:pt x="2182403" y="1547260"/>
                </a:cubicBezTo>
                <a:cubicBezTo>
                  <a:pt x="2182403" y="1533696"/>
                  <a:pt x="2189033" y="1521580"/>
                  <a:pt x="2202292" y="1510912"/>
                </a:cubicBezTo>
                <a:cubicBezTo>
                  <a:pt x="2215550" y="1500244"/>
                  <a:pt x="2228581" y="1493082"/>
                  <a:pt x="2241382" y="1489424"/>
                </a:cubicBezTo>
                <a:cubicBezTo>
                  <a:pt x="2243821" y="1488814"/>
                  <a:pt x="2245497" y="1486833"/>
                  <a:pt x="2246411" y="1483480"/>
                </a:cubicBezTo>
                <a:cubicBezTo>
                  <a:pt x="2247326" y="1480128"/>
                  <a:pt x="2247783" y="1474565"/>
                  <a:pt x="2247783" y="1466793"/>
                </a:cubicBezTo>
                <a:cubicBezTo>
                  <a:pt x="2247783" y="1459020"/>
                  <a:pt x="2248164" y="1454143"/>
                  <a:pt x="2248926" y="1452162"/>
                </a:cubicBezTo>
                <a:cubicBezTo>
                  <a:pt x="2249688" y="1450181"/>
                  <a:pt x="2252965" y="1449190"/>
                  <a:pt x="2258756" y="1449190"/>
                </a:cubicBezTo>
                <a:lnTo>
                  <a:pt x="2285273" y="1449190"/>
                </a:lnTo>
                <a:cubicBezTo>
                  <a:pt x="2287712" y="1449190"/>
                  <a:pt x="2288931" y="1450029"/>
                  <a:pt x="2288931" y="1451705"/>
                </a:cubicBezTo>
                <a:cubicBezTo>
                  <a:pt x="2288931" y="1453381"/>
                  <a:pt x="2285731" y="1459096"/>
                  <a:pt x="2279330" y="1468850"/>
                </a:cubicBezTo>
                <a:cubicBezTo>
                  <a:pt x="2272929" y="1478604"/>
                  <a:pt x="2269729" y="1485004"/>
                  <a:pt x="2269729" y="1488052"/>
                </a:cubicBezTo>
                <a:cubicBezTo>
                  <a:pt x="2269729" y="1491100"/>
                  <a:pt x="2270795" y="1493234"/>
                  <a:pt x="2272929" y="1494453"/>
                </a:cubicBezTo>
                <a:cubicBezTo>
                  <a:pt x="2285426" y="1501768"/>
                  <a:pt x="2297618" y="1516399"/>
                  <a:pt x="2309505" y="1538344"/>
                </a:cubicBezTo>
                <a:cubicBezTo>
                  <a:pt x="2313467" y="1545660"/>
                  <a:pt x="2316896" y="1550003"/>
                  <a:pt x="2319792" y="1551375"/>
                </a:cubicBezTo>
                <a:cubicBezTo>
                  <a:pt x="2322688" y="1552746"/>
                  <a:pt x="2330308" y="1553432"/>
                  <a:pt x="2342652" y="1553432"/>
                </a:cubicBezTo>
                <a:cubicBezTo>
                  <a:pt x="2354996" y="1553432"/>
                  <a:pt x="2361169" y="1554346"/>
                  <a:pt x="2361169" y="1556175"/>
                </a:cubicBezTo>
                <a:cubicBezTo>
                  <a:pt x="2361169" y="1558004"/>
                  <a:pt x="2358121" y="1564862"/>
                  <a:pt x="2352025" y="1576749"/>
                </a:cubicBezTo>
                <a:cubicBezTo>
                  <a:pt x="2345929" y="1588636"/>
                  <a:pt x="2341357" y="1594580"/>
                  <a:pt x="2338309" y="1594580"/>
                </a:cubicBezTo>
                <a:cubicBezTo>
                  <a:pt x="2337089" y="1594580"/>
                  <a:pt x="2335108" y="1593361"/>
                  <a:pt x="2332365" y="1590922"/>
                </a:cubicBezTo>
                <a:cubicBezTo>
                  <a:pt x="2329622" y="1588484"/>
                  <a:pt x="2323373" y="1581245"/>
                  <a:pt x="2313620" y="1569205"/>
                </a:cubicBezTo>
                <a:cubicBezTo>
                  <a:pt x="2303866" y="1557166"/>
                  <a:pt x="2295027" y="1544593"/>
                  <a:pt x="2287102" y="1531486"/>
                </a:cubicBezTo>
                <a:cubicBezTo>
                  <a:pt x="2276739" y="1513808"/>
                  <a:pt x="2264547" y="1504969"/>
                  <a:pt x="2250526" y="1504969"/>
                </a:cubicBezTo>
                <a:cubicBezTo>
                  <a:pt x="2240468" y="1504969"/>
                  <a:pt x="2229266" y="1509465"/>
                  <a:pt x="2216922" y="1518456"/>
                </a:cubicBezTo>
                <a:cubicBezTo>
                  <a:pt x="2204578" y="1527448"/>
                  <a:pt x="2198405" y="1537887"/>
                  <a:pt x="2198405" y="1549774"/>
                </a:cubicBezTo>
                <a:cubicBezTo>
                  <a:pt x="2198405" y="1556480"/>
                  <a:pt x="2200234" y="1563643"/>
                  <a:pt x="2203892" y="1571263"/>
                </a:cubicBezTo>
                <a:cubicBezTo>
                  <a:pt x="2207549" y="1578883"/>
                  <a:pt x="2215779" y="1591608"/>
                  <a:pt x="2228581" y="1609439"/>
                </a:cubicBezTo>
                <a:cubicBezTo>
                  <a:pt x="2241382" y="1627270"/>
                  <a:pt x="2254489" y="1644262"/>
                  <a:pt x="2267900" y="1660417"/>
                </a:cubicBezTo>
                <a:cubicBezTo>
                  <a:pt x="2268205" y="1661026"/>
                  <a:pt x="2268357" y="1661484"/>
                  <a:pt x="2268357" y="1661788"/>
                </a:cubicBezTo>
                <a:cubicBezTo>
                  <a:pt x="2268357" y="1664532"/>
                  <a:pt x="2260127" y="1669332"/>
                  <a:pt x="2243668" y="1676190"/>
                </a:cubicBezTo>
                <a:cubicBezTo>
                  <a:pt x="2227209" y="1683048"/>
                  <a:pt x="2213950" y="1688001"/>
                  <a:pt x="2203892" y="1691049"/>
                </a:cubicBezTo>
                <a:cubicBezTo>
                  <a:pt x="2193833" y="1694097"/>
                  <a:pt x="2186442" y="1698288"/>
                  <a:pt x="2181718" y="1703622"/>
                </a:cubicBezTo>
                <a:cubicBezTo>
                  <a:pt x="2176993" y="1708956"/>
                  <a:pt x="2174631" y="1716043"/>
                  <a:pt x="2174631" y="1724882"/>
                </a:cubicBezTo>
                <a:cubicBezTo>
                  <a:pt x="2174631" y="1738293"/>
                  <a:pt x="2177984" y="1751552"/>
                  <a:pt x="2184689" y="1764658"/>
                </a:cubicBezTo>
                <a:cubicBezTo>
                  <a:pt x="2191395" y="1777765"/>
                  <a:pt x="2202520" y="1784318"/>
                  <a:pt x="2218065" y="1784318"/>
                </a:cubicBezTo>
                <a:cubicBezTo>
                  <a:pt x="2230257" y="1784318"/>
                  <a:pt x="2248621" y="1778984"/>
                  <a:pt x="2273158" y="1768316"/>
                </a:cubicBezTo>
                <a:cubicBezTo>
                  <a:pt x="2297694" y="1757648"/>
                  <a:pt x="2318801" y="1746066"/>
                  <a:pt x="2336480" y="1733569"/>
                </a:cubicBezTo>
                <a:cubicBezTo>
                  <a:pt x="2339833" y="1731130"/>
                  <a:pt x="2342423" y="1729911"/>
                  <a:pt x="2344252" y="1729911"/>
                </a:cubicBezTo>
                <a:cubicBezTo>
                  <a:pt x="2346081" y="1729911"/>
                  <a:pt x="2348215" y="1730673"/>
                  <a:pt x="2350653" y="1732197"/>
                </a:cubicBezTo>
                <a:cubicBezTo>
                  <a:pt x="2367112" y="1742865"/>
                  <a:pt x="2386315" y="1753457"/>
                  <a:pt x="2408260" y="1763973"/>
                </a:cubicBezTo>
                <a:cubicBezTo>
                  <a:pt x="2430206" y="1774488"/>
                  <a:pt x="2447198" y="1779746"/>
                  <a:pt x="2459238" y="1779746"/>
                </a:cubicBezTo>
                <a:cubicBezTo>
                  <a:pt x="2471278" y="1779746"/>
                  <a:pt x="2481107" y="1772659"/>
                  <a:pt x="2488727" y="1758486"/>
                </a:cubicBezTo>
                <a:cubicBezTo>
                  <a:pt x="2496347" y="1744313"/>
                  <a:pt x="2500157" y="1731435"/>
                  <a:pt x="2500157" y="1719853"/>
                </a:cubicBezTo>
                <a:cubicBezTo>
                  <a:pt x="2500157" y="1699431"/>
                  <a:pt x="2489947" y="1685258"/>
                  <a:pt x="2469525" y="1677333"/>
                </a:cubicBezTo>
                <a:cubicBezTo>
                  <a:pt x="2452456" y="1671237"/>
                  <a:pt x="2439578" y="1665903"/>
                  <a:pt x="2430892" y="1661331"/>
                </a:cubicBezTo>
                <a:cubicBezTo>
                  <a:pt x="2422205" y="1656759"/>
                  <a:pt x="2417861" y="1653406"/>
                  <a:pt x="2417861" y="1651273"/>
                </a:cubicBezTo>
                <a:cubicBezTo>
                  <a:pt x="2417861" y="1650663"/>
                  <a:pt x="2418014" y="1650054"/>
                  <a:pt x="2418319" y="1649444"/>
                </a:cubicBezTo>
                <a:cubicBezTo>
                  <a:pt x="2438435" y="1616830"/>
                  <a:pt x="2452304" y="1589094"/>
                  <a:pt x="2459924" y="1566234"/>
                </a:cubicBezTo>
                <a:cubicBezTo>
                  <a:pt x="2467544" y="1543374"/>
                  <a:pt x="2471354" y="1526762"/>
                  <a:pt x="2471354" y="1516399"/>
                </a:cubicBezTo>
                <a:cubicBezTo>
                  <a:pt x="2471354" y="1487748"/>
                  <a:pt x="2451085" y="1473422"/>
                  <a:pt x="2410546" y="1473422"/>
                </a:cubicBezTo>
                <a:cubicBezTo>
                  <a:pt x="2400488" y="1473422"/>
                  <a:pt x="2393706" y="1473117"/>
                  <a:pt x="2390201" y="1472508"/>
                </a:cubicBezTo>
                <a:cubicBezTo>
                  <a:pt x="2386696" y="1471898"/>
                  <a:pt x="2384943" y="1470984"/>
                  <a:pt x="2384943" y="1469764"/>
                </a:cubicBezTo>
                <a:cubicBezTo>
                  <a:pt x="2384943" y="1468545"/>
                  <a:pt x="2385248" y="1467326"/>
                  <a:pt x="2385857" y="1466107"/>
                </a:cubicBezTo>
                <a:cubicBezTo>
                  <a:pt x="2397440" y="1435017"/>
                  <a:pt x="2403231" y="1412919"/>
                  <a:pt x="2403231" y="1399813"/>
                </a:cubicBezTo>
                <a:cubicBezTo>
                  <a:pt x="2403231" y="1386706"/>
                  <a:pt x="2399726" y="1377334"/>
                  <a:pt x="2392715" y="1371695"/>
                </a:cubicBezTo>
                <a:cubicBezTo>
                  <a:pt x="2385705" y="1366056"/>
                  <a:pt x="2374885" y="1363237"/>
                  <a:pt x="2360254" y="1363237"/>
                </a:cubicBezTo>
                <a:close/>
                <a:moveTo>
                  <a:pt x="2529342" y="1073601"/>
                </a:moveTo>
                <a:lnTo>
                  <a:pt x="2627183" y="1073601"/>
                </a:lnTo>
                <a:cubicBezTo>
                  <a:pt x="2629621" y="1073601"/>
                  <a:pt x="2631069" y="1074058"/>
                  <a:pt x="2631526" y="1074972"/>
                </a:cubicBezTo>
                <a:cubicBezTo>
                  <a:pt x="2631983" y="1075887"/>
                  <a:pt x="2632212" y="1078173"/>
                  <a:pt x="2632212" y="1081830"/>
                </a:cubicBezTo>
                <a:cubicBezTo>
                  <a:pt x="2632212" y="1085488"/>
                  <a:pt x="2630840" y="1087317"/>
                  <a:pt x="2628097" y="1087317"/>
                </a:cubicBezTo>
                <a:lnTo>
                  <a:pt x="2529342" y="1087317"/>
                </a:lnTo>
                <a:cubicBezTo>
                  <a:pt x="2526599" y="1087317"/>
                  <a:pt x="2524770" y="1086936"/>
                  <a:pt x="2523856" y="1086174"/>
                </a:cubicBezTo>
                <a:cubicBezTo>
                  <a:pt x="2522941" y="1085412"/>
                  <a:pt x="2522484" y="1083126"/>
                  <a:pt x="2522484" y="1079316"/>
                </a:cubicBezTo>
                <a:cubicBezTo>
                  <a:pt x="2522484" y="1075506"/>
                  <a:pt x="2524770" y="1073601"/>
                  <a:pt x="2529342" y="1073601"/>
                </a:cubicBezTo>
                <a:close/>
                <a:moveTo>
                  <a:pt x="2529342" y="1021023"/>
                </a:moveTo>
                <a:lnTo>
                  <a:pt x="2627183" y="1021023"/>
                </a:lnTo>
                <a:cubicBezTo>
                  <a:pt x="2629621" y="1021023"/>
                  <a:pt x="2631069" y="1021480"/>
                  <a:pt x="2631526" y="1022394"/>
                </a:cubicBezTo>
                <a:cubicBezTo>
                  <a:pt x="2631983" y="1023309"/>
                  <a:pt x="2632212" y="1025595"/>
                  <a:pt x="2632212" y="1029252"/>
                </a:cubicBezTo>
                <a:cubicBezTo>
                  <a:pt x="2632212" y="1032910"/>
                  <a:pt x="2630840" y="1034739"/>
                  <a:pt x="2628097" y="1034739"/>
                </a:cubicBezTo>
                <a:lnTo>
                  <a:pt x="2529342" y="1034739"/>
                </a:lnTo>
                <a:cubicBezTo>
                  <a:pt x="2526599" y="1034739"/>
                  <a:pt x="2524770" y="1034358"/>
                  <a:pt x="2523856" y="1033596"/>
                </a:cubicBezTo>
                <a:cubicBezTo>
                  <a:pt x="2522941" y="1032834"/>
                  <a:pt x="2522484" y="1030548"/>
                  <a:pt x="2522484" y="1026738"/>
                </a:cubicBezTo>
                <a:cubicBezTo>
                  <a:pt x="2522484" y="1022928"/>
                  <a:pt x="2524770" y="1021023"/>
                  <a:pt x="2529342" y="1021023"/>
                </a:cubicBezTo>
                <a:close/>
                <a:moveTo>
                  <a:pt x="2490937" y="977589"/>
                </a:moveTo>
                <a:cubicBezTo>
                  <a:pt x="2475392" y="977589"/>
                  <a:pt x="2464572" y="980941"/>
                  <a:pt x="2458476" y="987647"/>
                </a:cubicBezTo>
                <a:cubicBezTo>
                  <a:pt x="2452380" y="994353"/>
                  <a:pt x="2449332" y="1005935"/>
                  <a:pt x="2449332" y="1022394"/>
                </a:cubicBezTo>
                <a:lnTo>
                  <a:pt x="2449332" y="1090517"/>
                </a:lnTo>
                <a:cubicBezTo>
                  <a:pt x="2449332" y="1103319"/>
                  <a:pt x="2450780" y="1112996"/>
                  <a:pt x="2453675" y="1119549"/>
                </a:cubicBezTo>
                <a:cubicBezTo>
                  <a:pt x="2456571" y="1126102"/>
                  <a:pt x="2463810" y="1130751"/>
                  <a:pt x="2475392" y="1133494"/>
                </a:cubicBezTo>
                <a:cubicBezTo>
                  <a:pt x="2479964" y="1134713"/>
                  <a:pt x="2482250" y="1136085"/>
                  <a:pt x="2482250" y="1137609"/>
                </a:cubicBezTo>
                <a:cubicBezTo>
                  <a:pt x="2482250" y="1141571"/>
                  <a:pt x="2471125" y="1148734"/>
                  <a:pt x="2448875" y="1159097"/>
                </a:cubicBezTo>
                <a:cubicBezTo>
                  <a:pt x="2430282" y="1167631"/>
                  <a:pt x="2420986" y="1178757"/>
                  <a:pt x="2420986" y="1192473"/>
                </a:cubicBezTo>
                <a:cubicBezTo>
                  <a:pt x="2420986" y="1201312"/>
                  <a:pt x="2424872" y="1211675"/>
                  <a:pt x="2432644" y="1223562"/>
                </a:cubicBezTo>
                <a:cubicBezTo>
                  <a:pt x="2440417" y="1235449"/>
                  <a:pt x="2450551" y="1241393"/>
                  <a:pt x="2463048" y="1241393"/>
                </a:cubicBezTo>
                <a:cubicBezTo>
                  <a:pt x="2469754" y="1241393"/>
                  <a:pt x="2477983" y="1239717"/>
                  <a:pt x="2487737" y="1236364"/>
                </a:cubicBezTo>
                <a:cubicBezTo>
                  <a:pt x="2497490" y="1233011"/>
                  <a:pt x="2507396" y="1228363"/>
                  <a:pt x="2517455" y="1222419"/>
                </a:cubicBezTo>
                <a:cubicBezTo>
                  <a:pt x="2527513" y="1216476"/>
                  <a:pt x="2536276" y="1209922"/>
                  <a:pt x="2543744" y="1202760"/>
                </a:cubicBezTo>
                <a:cubicBezTo>
                  <a:pt x="2551211" y="1195597"/>
                  <a:pt x="2555707" y="1190187"/>
                  <a:pt x="2557231" y="1186529"/>
                </a:cubicBezTo>
                <a:cubicBezTo>
                  <a:pt x="2558755" y="1182871"/>
                  <a:pt x="2559517" y="1177385"/>
                  <a:pt x="2559517" y="1170070"/>
                </a:cubicBezTo>
                <a:lnTo>
                  <a:pt x="2559517" y="1140809"/>
                </a:lnTo>
                <a:cubicBezTo>
                  <a:pt x="2559517" y="1137151"/>
                  <a:pt x="2562032" y="1135323"/>
                  <a:pt x="2567061" y="1135323"/>
                </a:cubicBezTo>
                <a:cubicBezTo>
                  <a:pt x="2572090" y="1135323"/>
                  <a:pt x="2574605" y="1137151"/>
                  <a:pt x="2574605" y="1140809"/>
                </a:cubicBezTo>
                <a:lnTo>
                  <a:pt x="2574605" y="1190644"/>
                </a:lnTo>
                <a:cubicBezTo>
                  <a:pt x="2574605" y="1207713"/>
                  <a:pt x="2578186" y="1220057"/>
                  <a:pt x="2585349" y="1227677"/>
                </a:cubicBezTo>
                <a:cubicBezTo>
                  <a:pt x="2592512" y="1235297"/>
                  <a:pt x="2604475" y="1239107"/>
                  <a:pt x="2621239" y="1239107"/>
                </a:cubicBezTo>
                <a:lnTo>
                  <a:pt x="2670617" y="1239107"/>
                </a:lnTo>
                <a:cubicBezTo>
                  <a:pt x="2684942" y="1239107"/>
                  <a:pt x="2695077" y="1236821"/>
                  <a:pt x="2701021" y="1232249"/>
                </a:cubicBezTo>
                <a:cubicBezTo>
                  <a:pt x="2706964" y="1227677"/>
                  <a:pt x="2712755" y="1218685"/>
                  <a:pt x="2718394" y="1205274"/>
                </a:cubicBezTo>
                <a:cubicBezTo>
                  <a:pt x="2724033" y="1191863"/>
                  <a:pt x="2726852" y="1181652"/>
                  <a:pt x="2726852" y="1174642"/>
                </a:cubicBezTo>
                <a:cubicBezTo>
                  <a:pt x="2726852" y="1162755"/>
                  <a:pt x="2720985" y="1153839"/>
                  <a:pt x="2709250" y="1147896"/>
                </a:cubicBezTo>
                <a:cubicBezTo>
                  <a:pt x="2697515" y="1141952"/>
                  <a:pt x="2686466" y="1138980"/>
                  <a:pt x="2676103" y="1138980"/>
                </a:cubicBezTo>
                <a:cubicBezTo>
                  <a:pt x="2665740" y="1138980"/>
                  <a:pt x="2657663" y="1144009"/>
                  <a:pt x="2651872" y="1154068"/>
                </a:cubicBezTo>
                <a:cubicBezTo>
                  <a:pt x="2649433" y="1157725"/>
                  <a:pt x="2646919" y="1159554"/>
                  <a:pt x="2644328" y="1159554"/>
                </a:cubicBezTo>
                <a:cubicBezTo>
                  <a:pt x="2641737" y="1159554"/>
                  <a:pt x="2639527" y="1159173"/>
                  <a:pt x="2637698" y="1158411"/>
                </a:cubicBezTo>
                <a:cubicBezTo>
                  <a:pt x="2635870" y="1157649"/>
                  <a:pt x="2634955" y="1156125"/>
                  <a:pt x="2634955" y="1153839"/>
                </a:cubicBezTo>
                <a:cubicBezTo>
                  <a:pt x="2634955" y="1151553"/>
                  <a:pt x="2638537" y="1145991"/>
                  <a:pt x="2645699" y="1137151"/>
                </a:cubicBezTo>
                <a:cubicBezTo>
                  <a:pt x="2652862" y="1128312"/>
                  <a:pt x="2662387" y="1123893"/>
                  <a:pt x="2674274" y="1123893"/>
                </a:cubicBezTo>
                <a:cubicBezTo>
                  <a:pt x="2676713" y="1123893"/>
                  <a:pt x="2679075" y="1124045"/>
                  <a:pt x="2681361" y="1124350"/>
                </a:cubicBezTo>
                <a:cubicBezTo>
                  <a:pt x="2683647" y="1124655"/>
                  <a:pt x="2685857" y="1124807"/>
                  <a:pt x="2687990" y="1124807"/>
                </a:cubicBezTo>
                <a:cubicBezTo>
                  <a:pt x="2694391" y="1124807"/>
                  <a:pt x="2699116" y="1122673"/>
                  <a:pt x="2702164" y="1118406"/>
                </a:cubicBezTo>
                <a:cubicBezTo>
                  <a:pt x="2705212" y="1114139"/>
                  <a:pt x="2706736" y="1107281"/>
                  <a:pt x="2706736" y="1097832"/>
                </a:cubicBezTo>
                <a:lnTo>
                  <a:pt x="2706736" y="1022394"/>
                </a:lnTo>
                <a:cubicBezTo>
                  <a:pt x="2706736" y="1006545"/>
                  <a:pt x="2703764" y="995115"/>
                  <a:pt x="2697820" y="988104"/>
                </a:cubicBezTo>
                <a:cubicBezTo>
                  <a:pt x="2691877" y="981094"/>
                  <a:pt x="2681742" y="977589"/>
                  <a:pt x="2667416" y="977589"/>
                </a:cubicBezTo>
                <a:close/>
                <a:moveTo>
                  <a:pt x="2185528" y="950614"/>
                </a:moveTo>
                <a:cubicBezTo>
                  <a:pt x="2175774" y="950614"/>
                  <a:pt x="2165868" y="954805"/>
                  <a:pt x="2155810" y="963187"/>
                </a:cubicBezTo>
                <a:cubicBezTo>
                  <a:pt x="2145751" y="971569"/>
                  <a:pt x="2140722" y="980789"/>
                  <a:pt x="2140722" y="990847"/>
                </a:cubicBezTo>
                <a:cubicBezTo>
                  <a:pt x="2140722" y="1000906"/>
                  <a:pt x="2144380" y="1011574"/>
                  <a:pt x="2151695" y="1022851"/>
                </a:cubicBezTo>
                <a:cubicBezTo>
                  <a:pt x="2163887" y="1042968"/>
                  <a:pt x="2176688" y="1065219"/>
                  <a:pt x="2190100" y="1089603"/>
                </a:cubicBezTo>
                <a:cubicBezTo>
                  <a:pt x="2199548" y="1108500"/>
                  <a:pt x="2211131" y="1117949"/>
                  <a:pt x="2224847" y="1117949"/>
                </a:cubicBezTo>
                <a:cubicBezTo>
                  <a:pt x="2233991" y="1117949"/>
                  <a:pt x="2243897" y="1113606"/>
                  <a:pt x="2254565" y="1104919"/>
                </a:cubicBezTo>
                <a:cubicBezTo>
                  <a:pt x="2265233" y="1096232"/>
                  <a:pt x="2270567" y="1085335"/>
                  <a:pt x="2270567" y="1072229"/>
                </a:cubicBezTo>
                <a:cubicBezTo>
                  <a:pt x="2270567" y="1062780"/>
                  <a:pt x="2266681" y="1049979"/>
                  <a:pt x="2258908" y="1033824"/>
                </a:cubicBezTo>
                <a:cubicBezTo>
                  <a:pt x="2251136" y="1017670"/>
                  <a:pt x="2241687" y="1001896"/>
                  <a:pt x="2230562" y="986504"/>
                </a:cubicBezTo>
                <a:cubicBezTo>
                  <a:pt x="2219437" y="971112"/>
                  <a:pt x="2210826" y="961282"/>
                  <a:pt x="2204730" y="957015"/>
                </a:cubicBezTo>
                <a:cubicBezTo>
                  <a:pt x="2198634" y="952747"/>
                  <a:pt x="2192233" y="950614"/>
                  <a:pt x="2185528" y="950614"/>
                </a:cubicBezTo>
                <a:close/>
                <a:moveTo>
                  <a:pt x="2575062" y="900322"/>
                </a:moveTo>
                <a:lnTo>
                  <a:pt x="2590607" y="900322"/>
                </a:lnTo>
                <a:cubicBezTo>
                  <a:pt x="2593960" y="900322"/>
                  <a:pt x="2596093" y="900855"/>
                  <a:pt x="2597008" y="901922"/>
                </a:cubicBezTo>
                <a:cubicBezTo>
                  <a:pt x="2597922" y="902989"/>
                  <a:pt x="2598227" y="904589"/>
                  <a:pt x="2597922" y="906723"/>
                </a:cubicBezTo>
                <a:lnTo>
                  <a:pt x="2596550" y="919524"/>
                </a:lnTo>
                <a:cubicBezTo>
                  <a:pt x="2595941" y="924706"/>
                  <a:pt x="2593960" y="927297"/>
                  <a:pt x="2590607" y="927297"/>
                </a:cubicBezTo>
                <a:lnTo>
                  <a:pt x="2575062" y="927297"/>
                </a:lnTo>
                <a:cubicBezTo>
                  <a:pt x="2570795" y="927297"/>
                  <a:pt x="2568509" y="924858"/>
                  <a:pt x="2568204" y="919981"/>
                </a:cubicBezTo>
                <a:lnTo>
                  <a:pt x="2566832" y="907637"/>
                </a:lnTo>
                <a:cubicBezTo>
                  <a:pt x="2566223" y="902760"/>
                  <a:pt x="2568966" y="900322"/>
                  <a:pt x="2575062" y="900322"/>
                </a:cubicBezTo>
                <a:close/>
                <a:moveTo>
                  <a:pt x="1878746" y="829456"/>
                </a:moveTo>
                <a:cubicBezTo>
                  <a:pt x="1864726" y="829456"/>
                  <a:pt x="1855124" y="832123"/>
                  <a:pt x="1849943" y="837457"/>
                </a:cubicBezTo>
                <a:cubicBezTo>
                  <a:pt x="1844761" y="842791"/>
                  <a:pt x="1842170" y="853535"/>
                  <a:pt x="1842170" y="869689"/>
                </a:cubicBezTo>
                <a:cubicBezTo>
                  <a:pt x="1842170" y="885844"/>
                  <a:pt x="1844761" y="896588"/>
                  <a:pt x="1849943" y="901922"/>
                </a:cubicBezTo>
                <a:cubicBezTo>
                  <a:pt x="1855124" y="907256"/>
                  <a:pt x="1864726" y="909923"/>
                  <a:pt x="1878746" y="909923"/>
                </a:cubicBezTo>
                <a:lnTo>
                  <a:pt x="1887433" y="909923"/>
                </a:lnTo>
                <a:cubicBezTo>
                  <a:pt x="1889872" y="909923"/>
                  <a:pt x="1891091" y="911295"/>
                  <a:pt x="1891091" y="914038"/>
                </a:cubicBezTo>
                <a:lnTo>
                  <a:pt x="1891091" y="955643"/>
                </a:lnTo>
                <a:cubicBezTo>
                  <a:pt x="1891091" y="957777"/>
                  <a:pt x="1890481" y="959072"/>
                  <a:pt x="1889262" y="959529"/>
                </a:cubicBezTo>
                <a:cubicBezTo>
                  <a:pt x="1888043" y="959986"/>
                  <a:pt x="1885909" y="960215"/>
                  <a:pt x="1882861" y="960215"/>
                </a:cubicBezTo>
                <a:cubicBezTo>
                  <a:pt x="1869450" y="960215"/>
                  <a:pt x="1860077" y="963034"/>
                  <a:pt x="1854743" y="968673"/>
                </a:cubicBezTo>
                <a:cubicBezTo>
                  <a:pt x="1849409" y="974312"/>
                  <a:pt x="1846742" y="985361"/>
                  <a:pt x="1846742" y="1001820"/>
                </a:cubicBezTo>
                <a:cubicBezTo>
                  <a:pt x="1846742" y="1018279"/>
                  <a:pt x="1849333" y="1029252"/>
                  <a:pt x="1854515" y="1034739"/>
                </a:cubicBezTo>
                <a:cubicBezTo>
                  <a:pt x="1859696" y="1040225"/>
                  <a:pt x="1869145" y="1042968"/>
                  <a:pt x="1882861" y="1042968"/>
                </a:cubicBezTo>
                <a:cubicBezTo>
                  <a:pt x="1885909" y="1042968"/>
                  <a:pt x="1888043" y="1043273"/>
                  <a:pt x="1889262" y="1043883"/>
                </a:cubicBezTo>
                <a:cubicBezTo>
                  <a:pt x="1890481" y="1044492"/>
                  <a:pt x="1891091" y="1045711"/>
                  <a:pt x="1891091" y="1047540"/>
                </a:cubicBezTo>
                <a:lnTo>
                  <a:pt x="1891091" y="1113834"/>
                </a:lnTo>
                <a:cubicBezTo>
                  <a:pt x="1891091" y="1116577"/>
                  <a:pt x="1890481" y="1118406"/>
                  <a:pt x="1889262" y="1119321"/>
                </a:cubicBezTo>
                <a:cubicBezTo>
                  <a:pt x="1888043" y="1120235"/>
                  <a:pt x="1884842" y="1121149"/>
                  <a:pt x="1879661" y="1122064"/>
                </a:cubicBezTo>
                <a:cubicBezTo>
                  <a:pt x="1864726" y="1124502"/>
                  <a:pt x="1854362" y="1128465"/>
                  <a:pt x="1848571" y="1133951"/>
                </a:cubicBezTo>
                <a:cubicBezTo>
                  <a:pt x="1842780" y="1139437"/>
                  <a:pt x="1839884" y="1149648"/>
                  <a:pt x="1839884" y="1164583"/>
                </a:cubicBezTo>
                <a:cubicBezTo>
                  <a:pt x="1839884" y="1179519"/>
                  <a:pt x="1842780" y="1190415"/>
                  <a:pt x="1848571" y="1197273"/>
                </a:cubicBezTo>
                <a:cubicBezTo>
                  <a:pt x="1854362" y="1204131"/>
                  <a:pt x="1863506" y="1207560"/>
                  <a:pt x="1876003" y="1207560"/>
                </a:cubicBezTo>
                <a:cubicBezTo>
                  <a:pt x="1883928" y="1207560"/>
                  <a:pt x="1897568" y="1205350"/>
                  <a:pt x="1916923" y="1200931"/>
                </a:cubicBezTo>
                <a:cubicBezTo>
                  <a:pt x="1936277" y="1196511"/>
                  <a:pt x="1957537" y="1190796"/>
                  <a:pt x="1980702" y="1183786"/>
                </a:cubicBezTo>
                <a:cubicBezTo>
                  <a:pt x="2003867" y="1176775"/>
                  <a:pt x="2017507" y="1171975"/>
                  <a:pt x="2021621" y="1169384"/>
                </a:cubicBezTo>
                <a:cubicBezTo>
                  <a:pt x="2025736" y="1166793"/>
                  <a:pt x="2029470" y="1161764"/>
                  <a:pt x="2032823" y="1154296"/>
                </a:cubicBezTo>
                <a:cubicBezTo>
                  <a:pt x="2036176" y="1146829"/>
                  <a:pt x="2037852" y="1141266"/>
                  <a:pt x="2037852" y="1137609"/>
                </a:cubicBezTo>
                <a:cubicBezTo>
                  <a:pt x="2037852" y="1133951"/>
                  <a:pt x="2034499" y="1131284"/>
                  <a:pt x="2027794" y="1129608"/>
                </a:cubicBezTo>
                <a:cubicBezTo>
                  <a:pt x="2021088" y="1127931"/>
                  <a:pt x="2014154" y="1124731"/>
                  <a:pt x="2006991" y="1120006"/>
                </a:cubicBezTo>
                <a:cubicBezTo>
                  <a:pt x="1999828" y="1115282"/>
                  <a:pt x="1994342" y="1110253"/>
                  <a:pt x="1990532" y="1104919"/>
                </a:cubicBezTo>
                <a:cubicBezTo>
                  <a:pt x="1986722" y="1099585"/>
                  <a:pt x="1983598" y="1096918"/>
                  <a:pt x="1981159" y="1096918"/>
                </a:cubicBezTo>
                <a:cubicBezTo>
                  <a:pt x="1978721" y="1096918"/>
                  <a:pt x="1976359" y="1097223"/>
                  <a:pt x="1974073" y="1097832"/>
                </a:cubicBezTo>
                <a:cubicBezTo>
                  <a:pt x="1971787" y="1098442"/>
                  <a:pt x="1970644" y="1097832"/>
                  <a:pt x="1970644" y="1096003"/>
                </a:cubicBezTo>
                <a:lnTo>
                  <a:pt x="1970644" y="1047540"/>
                </a:lnTo>
                <a:cubicBezTo>
                  <a:pt x="1970644" y="1044492"/>
                  <a:pt x="1972015" y="1042968"/>
                  <a:pt x="1974758" y="1042968"/>
                </a:cubicBezTo>
                <a:cubicBezTo>
                  <a:pt x="1989694" y="1042968"/>
                  <a:pt x="1999447" y="1039996"/>
                  <a:pt x="2004019" y="1034053"/>
                </a:cubicBezTo>
                <a:cubicBezTo>
                  <a:pt x="2008591" y="1028109"/>
                  <a:pt x="2010877" y="1017136"/>
                  <a:pt x="2010877" y="1001134"/>
                </a:cubicBezTo>
                <a:cubicBezTo>
                  <a:pt x="2010877" y="985132"/>
                  <a:pt x="2008210" y="974312"/>
                  <a:pt x="2002876" y="968673"/>
                </a:cubicBezTo>
                <a:cubicBezTo>
                  <a:pt x="1997542" y="963034"/>
                  <a:pt x="1988170" y="960215"/>
                  <a:pt x="1974758" y="960215"/>
                </a:cubicBezTo>
                <a:cubicBezTo>
                  <a:pt x="1972015" y="960215"/>
                  <a:pt x="1970644" y="958691"/>
                  <a:pt x="1970644" y="955643"/>
                </a:cubicBezTo>
                <a:lnTo>
                  <a:pt x="1970644" y="914038"/>
                </a:lnTo>
                <a:cubicBezTo>
                  <a:pt x="1970644" y="911295"/>
                  <a:pt x="1971863" y="909923"/>
                  <a:pt x="1974301" y="909923"/>
                </a:cubicBezTo>
                <a:lnTo>
                  <a:pt x="1991218" y="909923"/>
                </a:lnTo>
                <a:cubicBezTo>
                  <a:pt x="2005238" y="909923"/>
                  <a:pt x="2014840" y="907180"/>
                  <a:pt x="2020021" y="901693"/>
                </a:cubicBezTo>
                <a:cubicBezTo>
                  <a:pt x="2025203" y="896207"/>
                  <a:pt x="2027794" y="885539"/>
                  <a:pt x="2027794" y="869689"/>
                </a:cubicBezTo>
                <a:cubicBezTo>
                  <a:pt x="2027794" y="853840"/>
                  <a:pt x="2025203" y="843172"/>
                  <a:pt x="2020021" y="837685"/>
                </a:cubicBezTo>
                <a:cubicBezTo>
                  <a:pt x="2014840" y="832199"/>
                  <a:pt x="2005238" y="829456"/>
                  <a:pt x="1991218" y="829456"/>
                </a:cubicBezTo>
                <a:close/>
                <a:moveTo>
                  <a:pt x="2386010" y="824884"/>
                </a:moveTo>
                <a:cubicBezTo>
                  <a:pt x="2370922" y="824884"/>
                  <a:pt x="2360102" y="826941"/>
                  <a:pt x="2353549" y="831056"/>
                </a:cubicBezTo>
                <a:cubicBezTo>
                  <a:pt x="2346995" y="835171"/>
                  <a:pt x="2343719" y="846067"/>
                  <a:pt x="2343719" y="863746"/>
                </a:cubicBezTo>
                <a:lnTo>
                  <a:pt x="2343719" y="891178"/>
                </a:lnTo>
                <a:cubicBezTo>
                  <a:pt x="2343719" y="894531"/>
                  <a:pt x="2343033" y="896664"/>
                  <a:pt x="2341661" y="897579"/>
                </a:cubicBezTo>
                <a:cubicBezTo>
                  <a:pt x="2340290" y="898493"/>
                  <a:pt x="2337013" y="898950"/>
                  <a:pt x="2331832" y="898950"/>
                </a:cubicBezTo>
                <a:cubicBezTo>
                  <a:pt x="2322078" y="898950"/>
                  <a:pt x="2314229" y="902913"/>
                  <a:pt x="2308286" y="910837"/>
                </a:cubicBezTo>
                <a:cubicBezTo>
                  <a:pt x="2302342" y="918762"/>
                  <a:pt x="2299370" y="929278"/>
                  <a:pt x="2299370" y="942384"/>
                </a:cubicBezTo>
                <a:cubicBezTo>
                  <a:pt x="2299370" y="971035"/>
                  <a:pt x="2310953" y="985361"/>
                  <a:pt x="2334118" y="985361"/>
                </a:cubicBezTo>
                <a:cubicBezTo>
                  <a:pt x="2338385" y="985361"/>
                  <a:pt x="2341052" y="985818"/>
                  <a:pt x="2342119" y="986733"/>
                </a:cubicBezTo>
                <a:cubicBezTo>
                  <a:pt x="2343185" y="987647"/>
                  <a:pt x="2343719" y="989476"/>
                  <a:pt x="2343719" y="992219"/>
                </a:cubicBezTo>
                <a:lnTo>
                  <a:pt x="2343719" y="1074058"/>
                </a:lnTo>
                <a:cubicBezTo>
                  <a:pt x="2343719" y="1077106"/>
                  <a:pt x="2342652" y="1079316"/>
                  <a:pt x="2340518" y="1080687"/>
                </a:cubicBezTo>
                <a:cubicBezTo>
                  <a:pt x="2338385" y="1082059"/>
                  <a:pt x="2333203" y="1083659"/>
                  <a:pt x="2324974" y="1085488"/>
                </a:cubicBezTo>
                <a:cubicBezTo>
                  <a:pt x="2306990" y="1089450"/>
                  <a:pt x="2297999" y="1101337"/>
                  <a:pt x="2297999" y="1121149"/>
                </a:cubicBezTo>
                <a:cubicBezTo>
                  <a:pt x="2297999" y="1131208"/>
                  <a:pt x="2300590" y="1142714"/>
                  <a:pt x="2305771" y="1155668"/>
                </a:cubicBezTo>
                <a:cubicBezTo>
                  <a:pt x="2310953" y="1168622"/>
                  <a:pt x="2321316" y="1175099"/>
                  <a:pt x="2336861" y="1175099"/>
                </a:cubicBezTo>
                <a:cubicBezTo>
                  <a:pt x="2352406" y="1175099"/>
                  <a:pt x="2374808" y="1170603"/>
                  <a:pt x="2404069" y="1161612"/>
                </a:cubicBezTo>
                <a:cubicBezTo>
                  <a:pt x="2433330" y="1152620"/>
                  <a:pt x="2447960" y="1145686"/>
                  <a:pt x="2447960" y="1140809"/>
                </a:cubicBezTo>
                <a:cubicBezTo>
                  <a:pt x="2447960" y="1139285"/>
                  <a:pt x="2446741" y="1136847"/>
                  <a:pt x="2444303" y="1133494"/>
                </a:cubicBezTo>
                <a:cubicBezTo>
                  <a:pt x="2437597" y="1124655"/>
                  <a:pt x="2434244" y="1111701"/>
                  <a:pt x="2434244" y="1094632"/>
                </a:cubicBezTo>
                <a:lnTo>
                  <a:pt x="2434244" y="1010050"/>
                </a:lnTo>
                <a:cubicBezTo>
                  <a:pt x="2434244" y="1006392"/>
                  <a:pt x="2432492" y="1003573"/>
                  <a:pt x="2428987" y="1001592"/>
                </a:cubicBezTo>
                <a:cubicBezTo>
                  <a:pt x="2425481" y="999610"/>
                  <a:pt x="2422510" y="995648"/>
                  <a:pt x="2420071" y="989704"/>
                </a:cubicBezTo>
                <a:cubicBezTo>
                  <a:pt x="2417633" y="983761"/>
                  <a:pt x="2416414" y="975455"/>
                  <a:pt x="2416414" y="964787"/>
                </a:cubicBezTo>
                <a:cubicBezTo>
                  <a:pt x="2416414" y="954119"/>
                  <a:pt x="2417480" y="945127"/>
                  <a:pt x="2419614" y="937812"/>
                </a:cubicBezTo>
                <a:cubicBezTo>
                  <a:pt x="2421748" y="930497"/>
                  <a:pt x="2426472" y="924706"/>
                  <a:pt x="2433787" y="920439"/>
                </a:cubicBezTo>
                <a:cubicBezTo>
                  <a:pt x="2436226" y="919219"/>
                  <a:pt x="2437445" y="918076"/>
                  <a:pt x="2437445" y="917010"/>
                </a:cubicBezTo>
                <a:cubicBezTo>
                  <a:pt x="2437445" y="915943"/>
                  <a:pt x="2437140" y="915105"/>
                  <a:pt x="2436530" y="914495"/>
                </a:cubicBezTo>
                <a:cubicBezTo>
                  <a:pt x="2432263" y="908399"/>
                  <a:pt x="2430130" y="900322"/>
                  <a:pt x="2430130" y="890263"/>
                </a:cubicBezTo>
                <a:lnTo>
                  <a:pt x="2430130" y="855516"/>
                </a:lnTo>
                <a:cubicBezTo>
                  <a:pt x="2430130" y="842105"/>
                  <a:pt x="2426548" y="833647"/>
                  <a:pt x="2419385" y="830142"/>
                </a:cubicBezTo>
                <a:cubicBezTo>
                  <a:pt x="2412223" y="826636"/>
                  <a:pt x="2401097" y="824884"/>
                  <a:pt x="2386010" y="824884"/>
                </a:cubicBezTo>
                <a:close/>
                <a:moveTo>
                  <a:pt x="2040138" y="822598"/>
                </a:moveTo>
                <a:cubicBezTo>
                  <a:pt x="2036480" y="822598"/>
                  <a:pt x="2034652" y="823512"/>
                  <a:pt x="2034652" y="825341"/>
                </a:cubicBezTo>
                <a:cubicBezTo>
                  <a:pt x="2034652" y="827170"/>
                  <a:pt x="2035109" y="828999"/>
                  <a:pt x="2036023" y="830827"/>
                </a:cubicBezTo>
                <a:cubicBezTo>
                  <a:pt x="2040595" y="839057"/>
                  <a:pt x="2042881" y="851249"/>
                  <a:pt x="2042881" y="867403"/>
                </a:cubicBezTo>
                <a:cubicBezTo>
                  <a:pt x="2042881" y="876547"/>
                  <a:pt x="2042348" y="884625"/>
                  <a:pt x="2041281" y="891635"/>
                </a:cubicBezTo>
                <a:cubicBezTo>
                  <a:pt x="2040214" y="898645"/>
                  <a:pt x="2040138" y="903065"/>
                  <a:pt x="2041052" y="904894"/>
                </a:cubicBezTo>
                <a:cubicBezTo>
                  <a:pt x="2041967" y="906723"/>
                  <a:pt x="2043948" y="907637"/>
                  <a:pt x="2046996" y="907637"/>
                </a:cubicBezTo>
                <a:lnTo>
                  <a:pt x="2074885" y="907637"/>
                </a:lnTo>
                <a:cubicBezTo>
                  <a:pt x="2077324" y="907637"/>
                  <a:pt x="2078543" y="908856"/>
                  <a:pt x="2078543" y="911295"/>
                </a:cubicBezTo>
                <a:cubicBezTo>
                  <a:pt x="2078543" y="913733"/>
                  <a:pt x="2073742" y="925315"/>
                  <a:pt x="2064141" y="946042"/>
                </a:cubicBezTo>
                <a:cubicBezTo>
                  <a:pt x="2054540" y="966768"/>
                  <a:pt x="2043643" y="986733"/>
                  <a:pt x="2031451" y="1005935"/>
                </a:cubicBezTo>
                <a:cubicBezTo>
                  <a:pt x="2027489" y="1012336"/>
                  <a:pt x="2024441" y="1019880"/>
                  <a:pt x="2022307" y="1028566"/>
                </a:cubicBezTo>
                <a:cubicBezTo>
                  <a:pt x="2020174" y="1037253"/>
                  <a:pt x="2014687" y="1044645"/>
                  <a:pt x="2005848" y="1050741"/>
                </a:cubicBezTo>
                <a:cubicBezTo>
                  <a:pt x="1997009" y="1056837"/>
                  <a:pt x="1992589" y="1064838"/>
                  <a:pt x="1992589" y="1074744"/>
                </a:cubicBezTo>
                <a:cubicBezTo>
                  <a:pt x="1992589" y="1084650"/>
                  <a:pt x="1998304" y="1094175"/>
                  <a:pt x="2009734" y="1103319"/>
                </a:cubicBezTo>
                <a:cubicBezTo>
                  <a:pt x="2021164" y="1112463"/>
                  <a:pt x="2032823" y="1117035"/>
                  <a:pt x="2044710" y="1117035"/>
                </a:cubicBezTo>
                <a:cubicBezTo>
                  <a:pt x="2056597" y="1117035"/>
                  <a:pt x="2066351" y="1112158"/>
                  <a:pt x="2073971" y="1102404"/>
                </a:cubicBezTo>
                <a:cubicBezTo>
                  <a:pt x="2078238" y="1096918"/>
                  <a:pt x="2081667" y="1094175"/>
                  <a:pt x="2084258" y="1094175"/>
                </a:cubicBezTo>
                <a:cubicBezTo>
                  <a:pt x="2086849" y="1094175"/>
                  <a:pt x="2088144" y="1097832"/>
                  <a:pt x="2088144" y="1105147"/>
                </a:cubicBezTo>
                <a:lnTo>
                  <a:pt x="2088144" y="1202074"/>
                </a:lnTo>
                <a:cubicBezTo>
                  <a:pt x="2088144" y="1215180"/>
                  <a:pt x="2091954" y="1224858"/>
                  <a:pt x="2099574" y="1231106"/>
                </a:cubicBezTo>
                <a:cubicBezTo>
                  <a:pt x="2107194" y="1237354"/>
                  <a:pt x="2118929" y="1240479"/>
                  <a:pt x="2134778" y="1240479"/>
                </a:cubicBezTo>
                <a:cubicBezTo>
                  <a:pt x="2150628" y="1240479"/>
                  <a:pt x="2162363" y="1237354"/>
                  <a:pt x="2169983" y="1231106"/>
                </a:cubicBezTo>
                <a:cubicBezTo>
                  <a:pt x="2177603" y="1224858"/>
                  <a:pt x="2181413" y="1215180"/>
                  <a:pt x="2181413" y="1202074"/>
                </a:cubicBezTo>
                <a:lnTo>
                  <a:pt x="2181413" y="1113834"/>
                </a:lnTo>
                <a:cubicBezTo>
                  <a:pt x="2181413" y="1110481"/>
                  <a:pt x="2180803" y="1107129"/>
                  <a:pt x="2179584" y="1103776"/>
                </a:cubicBezTo>
                <a:cubicBezTo>
                  <a:pt x="2178365" y="1100423"/>
                  <a:pt x="2173412" y="1090898"/>
                  <a:pt x="2164725" y="1075201"/>
                </a:cubicBezTo>
                <a:cubicBezTo>
                  <a:pt x="2156038" y="1059504"/>
                  <a:pt x="2147199" y="1044416"/>
                  <a:pt x="2138207" y="1029938"/>
                </a:cubicBezTo>
                <a:cubicBezTo>
                  <a:pt x="2129216" y="1015460"/>
                  <a:pt x="2124720" y="1002430"/>
                  <a:pt x="2124720" y="990847"/>
                </a:cubicBezTo>
                <a:cubicBezTo>
                  <a:pt x="2124720" y="975303"/>
                  <a:pt x="2133102" y="961129"/>
                  <a:pt x="2149866" y="948328"/>
                </a:cubicBezTo>
                <a:cubicBezTo>
                  <a:pt x="2157486" y="942537"/>
                  <a:pt x="2163125" y="937431"/>
                  <a:pt x="2166782" y="933012"/>
                </a:cubicBezTo>
                <a:cubicBezTo>
                  <a:pt x="2170440" y="928592"/>
                  <a:pt x="2174250" y="921658"/>
                  <a:pt x="2178212" y="912209"/>
                </a:cubicBezTo>
                <a:cubicBezTo>
                  <a:pt x="2179127" y="909161"/>
                  <a:pt x="2181108" y="907637"/>
                  <a:pt x="2184156" y="907637"/>
                </a:cubicBezTo>
                <a:lnTo>
                  <a:pt x="2224847" y="907637"/>
                </a:lnTo>
                <a:cubicBezTo>
                  <a:pt x="2238868" y="907637"/>
                  <a:pt x="2249155" y="904208"/>
                  <a:pt x="2255708" y="897350"/>
                </a:cubicBezTo>
                <a:cubicBezTo>
                  <a:pt x="2262261" y="890492"/>
                  <a:pt x="2265538" y="879672"/>
                  <a:pt x="2265538" y="864889"/>
                </a:cubicBezTo>
                <a:cubicBezTo>
                  <a:pt x="2265538" y="850106"/>
                  <a:pt x="2262337" y="839362"/>
                  <a:pt x="2255936" y="832656"/>
                </a:cubicBezTo>
                <a:cubicBezTo>
                  <a:pt x="2249536" y="825951"/>
                  <a:pt x="2239172" y="822598"/>
                  <a:pt x="2224847" y="822598"/>
                </a:cubicBezTo>
                <a:close/>
                <a:moveTo>
                  <a:pt x="2583749" y="809796"/>
                </a:moveTo>
                <a:cubicBezTo>
                  <a:pt x="2569423" y="809796"/>
                  <a:pt x="2557384" y="812082"/>
                  <a:pt x="2547630" y="816654"/>
                </a:cubicBezTo>
                <a:cubicBezTo>
                  <a:pt x="2537876" y="821226"/>
                  <a:pt x="2533000" y="826103"/>
                  <a:pt x="2533000" y="831285"/>
                </a:cubicBezTo>
                <a:cubicBezTo>
                  <a:pt x="2533000" y="833418"/>
                  <a:pt x="2532619" y="834790"/>
                  <a:pt x="2531857" y="835399"/>
                </a:cubicBezTo>
                <a:cubicBezTo>
                  <a:pt x="2531095" y="836009"/>
                  <a:pt x="2529342" y="836314"/>
                  <a:pt x="2526599" y="836314"/>
                </a:cubicBezTo>
                <a:lnTo>
                  <a:pt x="2479507" y="836314"/>
                </a:lnTo>
                <a:cubicBezTo>
                  <a:pt x="2465486" y="836314"/>
                  <a:pt x="2455961" y="838676"/>
                  <a:pt x="2450932" y="843400"/>
                </a:cubicBezTo>
                <a:cubicBezTo>
                  <a:pt x="2445903" y="848125"/>
                  <a:pt x="2443388" y="857269"/>
                  <a:pt x="2443388" y="870832"/>
                </a:cubicBezTo>
                <a:cubicBezTo>
                  <a:pt x="2443388" y="884396"/>
                  <a:pt x="2445522" y="894073"/>
                  <a:pt x="2449789" y="899865"/>
                </a:cubicBezTo>
                <a:cubicBezTo>
                  <a:pt x="2454056" y="905656"/>
                  <a:pt x="2460000" y="908551"/>
                  <a:pt x="2467620" y="908551"/>
                </a:cubicBezTo>
                <a:cubicBezTo>
                  <a:pt x="2475240" y="908551"/>
                  <a:pt x="2480041" y="909313"/>
                  <a:pt x="2482022" y="910837"/>
                </a:cubicBezTo>
                <a:cubicBezTo>
                  <a:pt x="2484003" y="912361"/>
                  <a:pt x="2484994" y="915486"/>
                  <a:pt x="2484994" y="920210"/>
                </a:cubicBezTo>
                <a:cubicBezTo>
                  <a:pt x="2484994" y="924934"/>
                  <a:pt x="2483470" y="927297"/>
                  <a:pt x="2480422" y="927297"/>
                </a:cubicBezTo>
                <a:cubicBezTo>
                  <a:pt x="2461524" y="927297"/>
                  <a:pt x="2448646" y="929583"/>
                  <a:pt x="2441788" y="934155"/>
                </a:cubicBezTo>
                <a:cubicBezTo>
                  <a:pt x="2434930" y="938727"/>
                  <a:pt x="2431501" y="948328"/>
                  <a:pt x="2431501" y="962958"/>
                </a:cubicBezTo>
                <a:cubicBezTo>
                  <a:pt x="2431501" y="977589"/>
                  <a:pt x="2433482" y="984904"/>
                  <a:pt x="2437445" y="984904"/>
                </a:cubicBezTo>
                <a:cubicBezTo>
                  <a:pt x="2439274" y="984904"/>
                  <a:pt x="2441102" y="983532"/>
                  <a:pt x="2442931" y="980789"/>
                </a:cubicBezTo>
                <a:cubicBezTo>
                  <a:pt x="2447808" y="973474"/>
                  <a:pt x="2454437" y="968597"/>
                  <a:pt x="2462819" y="966159"/>
                </a:cubicBezTo>
                <a:cubicBezTo>
                  <a:pt x="2471201" y="963720"/>
                  <a:pt x="2484689" y="962501"/>
                  <a:pt x="2503282" y="962501"/>
                </a:cubicBezTo>
                <a:lnTo>
                  <a:pt x="2663302" y="962501"/>
                </a:lnTo>
                <a:cubicBezTo>
                  <a:pt x="2677322" y="962501"/>
                  <a:pt x="2687686" y="963796"/>
                  <a:pt x="2694391" y="966387"/>
                </a:cubicBezTo>
                <a:cubicBezTo>
                  <a:pt x="2701097" y="968978"/>
                  <a:pt x="2707498" y="973931"/>
                  <a:pt x="2713594" y="981246"/>
                </a:cubicBezTo>
                <a:cubicBezTo>
                  <a:pt x="2715118" y="983380"/>
                  <a:pt x="2717023" y="984447"/>
                  <a:pt x="2719309" y="984447"/>
                </a:cubicBezTo>
                <a:cubicBezTo>
                  <a:pt x="2721595" y="984447"/>
                  <a:pt x="2723500" y="983075"/>
                  <a:pt x="2725024" y="980332"/>
                </a:cubicBezTo>
                <a:cubicBezTo>
                  <a:pt x="2726548" y="977589"/>
                  <a:pt x="2727310" y="973779"/>
                  <a:pt x="2727310" y="968902"/>
                </a:cubicBezTo>
                <a:cubicBezTo>
                  <a:pt x="2727310" y="953967"/>
                  <a:pt x="2724490" y="943299"/>
                  <a:pt x="2718851" y="936898"/>
                </a:cubicBezTo>
                <a:cubicBezTo>
                  <a:pt x="2713213" y="930497"/>
                  <a:pt x="2702468" y="927297"/>
                  <a:pt x="2686619" y="927297"/>
                </a:cubicBezTo>
                <a:cubicBezTo>
                  <a:pt x="2682656" y="927297"/>
                  <a:pt x="2680675" y="925773"/>
                  <a:pt x="2680675" y="922725"/>
                </a:cubicBezTo>
                <a:cubicBezTo>
                  <a:pt x="2680675" y="911752"/>
                  <a:pt x="2684790" y="906265"/>
                  <a:pt x="2693020" y="906265"/>
                </a:cubicBezTo>
                <a:cubicBezTo>
                  <a:pt x="2709174" y="906265"/>
                  <a:pt x="2717251" y="893311"/>
                  <a:pt x="2717251" y="867403"/>
                </a:cubicBezTo>
                <a:cubicBezTo>
                  <a:pt x="2717251" y="857345"/>
                  <a:pt x="2714432" y="849649"/>
                  <a:pt x="2708793" y="844315"/>
                </a:cubicBezTo>
                <a:cubicBezTo>
                  <a:pt x="2703154" y="838981"/>
                  <a:pt x="2695001" y="836314"/>
                  <a:pt x="2684333" y="836314"/>
                </a:cubicBezTo>
                <a:lnTo>
                  <a:pt x="2637241" y="836314"/>
                </a:lnTo>
                <a:cubicBezTo>
                  <a:pt x="2632974" y="836314"/>
                  <a:pt x="2630536" y="834790"/>
                  <a:pt x="2629926" y="831742"/>
                </a:cubicBezTo>
                <a:cubicBezTo>
                  <a:pt x="2629012" y="825341"/>
                  <a:pt x="2624668" y="820083"/>
                  <a:pt x="2616896" y="815968"/>
                </a:cubicBezTo>
                <a:cubicBezTo>
                  <a:pt x="2609123" y="811854"/>
                  <a:pt x="2598074" y="809796"/>
                  <a:pt x="2583749" y="809796"/>
                </a:cubicBezTo>
                <a:close/>
                <a:moveTo>
                  <a:pt x="0" y="0"/>
                </a:moveTo>
                <a:lnTo>
                  <a:pt x="4762500" y="0"/>
                </a:lnTo>
                <a:lnTo>
                  <a:pt x="4762500" y="3171825"/>
                </a:lnTo>
                <a:lnTo>
                  <a:pt x="0" y="3171825"/>
                </a:lnTo>
                <a:close/>
              </a:path>
            </a:pathLst>
          </a:custGeom>
          <a:effectLst>
            <a:outerShdw blurRad="127000" dist="127000" dir="5400000" algn="t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750939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3457CA2F-A35C-C8B3-4939-E3621B3A1C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30936"/>
            <a:ext cx="12191999" cy="8119871"/>
          </a:xfrm>
          <a:prstGeom prst="rect">
            <a:avLst/>
          </a:prstGeom>
        </p:spPr>
      </p:pic>
      <p:sp>
        <p:nvSpPr>
          <p:cNvPr id="4" name="椭圆 3">
            <a:extLst>
              <a:ext uri="{FF2B5EF4-FFF2-40B4-BE49-F238E27FC236}">
                <a16:creationId xmlns:a16="http://schemas.microsoft.com/office/drawing/2014/main" id="{04123E21-3CDF-0748-6344-9492DCB78CA0}"/>
              </a:ext>
            </a:extLst>
          </p:cNvPr>
          <p:cNvSpPr/>
          <p:nvPr/>
        </p:nvSpPr>
        <p:spPr>
          <a:xfrm>
            <a:off x="264745" y="-933493"/>
            <a:ext cx="14010745" cy="13693165"/>
          </a:xfrm>
          <a:prstGeom prst="ellipse">
            <a:avLst/>
          </a:prstGeom>
          <a:gradFill flip="none" rotWithShape="1">
            <a:gsLst>
              <a:gs pos="0">
                <a:srgbClr val="B2FCD5"/>
              </a:gs>
              <a:gs pos="100000">
                <a:srgbClr val="07BF5F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4" name="图片 43">
            <a:extLst>
              <a:ext uri="{FF2B5EF4-FFF2-40B4-BE49-F238E27FC236}">
                <a16:creationId xmlns:a16="http://schemas.microsoft.com/office/drawing/2014/main" id="{4F9F735D-0B21-F54A-E9E5-010AAAE540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6495276" y="5328488"/>
            <a:ext cx="4762500" cy="3171825"/>
          </a:xfrm>
          <a:custGeom>
            <a:avLst/>
            <a:gdLst/>
            <a:ahLst/>
            <a:cxnLst/>
            <a:rect l="l" t="t" r="r" b="b"/>
            <a:pathLst>
              <a:path w="4762500" h="3171825">
                <a:moveTo>
                  <a:pt x="3141298" y="1643148"/>
                </a:moveTo>
                <a:cubicBezTo>
                  <a:pt x="3135964" y="1643148"/>
                  <a:pt x="3129030" y="1647263"/>
                  <a:pt x="3120495" y="1655493"/>
                </a:cubicBezTo>
                <a:cubicBezTo>
                  <a:pt x="3111961" y="1663722"/>
                  <a:pt x="3107694" y="1671876"/>
                  <a:pt x="3107694" y="1679953"/>
                </a:cubicBezTo>
                <a:cubicBezTo>
                  <a:pt x="3107694" y="1688030"/>
                  <a:pt x="3110589" y="1695041"/>
                  <a:pt x="3116381" y="1700984"/>
                </a:cubicBezTo>
                <a:cubicBezTo>
                  <a:pt x="3122172" y="1706928"/>
                  <a:pt x="3133602" y="1715843"/>
                  <a:pt x="3150670" y="1727730"/>
                </a:cubicBezTo>
                <a:cubicBezTo>
                  <a:pt x="3167739" y="1739618"/>
                  <a:pt x="3185799" y="1749600"/>
                  <a:pt x="3204849" y="1757677"/>
                </a:cubicBezTo>
                <a:cubicBezTo>
                  <a:pt x="3223899" y="1765754"/>
                  <a:pt x="3238834" y="1769793"/>
                  <a:pt x="3249654" y="1769793"/>
                </a:cubicBezTo>
                <a:cubicBezTo>
                  <a:pt x="3260475" y="1769793"/>
                  <a:pt x="3269923" y="1765068"/>
                  <a:pt x="3278001" y="1755620"/>
                </a:cubicBezTo>
                <a:cubicBezTo>
                  <a:pt x="3286078" y="1746171"/>
                  <a:pt x="3290116" y="1737027"/>
                  <a:pt x="3290116" y="1728188"/>
                </a:cubicBezTo>
                <a:cubicBezTo>
                  <a:pt x="3290116" y="1718739"/>
                  <a:pt x="3286078" y="1709976"/>
                  <a:pt x="3278001" y="1701899"/>
                </a:cubicBezTo>
                <a:cubicBezTo>
                  <a:pt x="3269923" y="1693821"/>
                  <a:pt x="3264513" y="1689783"/>
                  <a:pt x="3261770" y="1689783"/>
                </a:cubicBezTo>
                <a:cubicBezTo>
                  <a:pt x="3260551" y="1689783"/>
                  <a:pt x="3259332" y="1690545"/>
                  <a:pt x="3258112" y="1692069"/>
                </a:cubicBezTo>
                <a:cubicBezTo>
                  <a:pt x="3248664" y="1702127"/>
                  <a:pt x="3232357" y="1707156"/>
                  <a:pt x="3209192" y="1707156"/>
                </a:cubicBezTo>
                <a:cubicBezTo>
                  <a:pt x="3169263" y="1707156"/>
                  <a:pt x="3149299" y="1691916"/>
                  <a:pt x="3149299" y="1661436"/>
                </a:cubicBezTo>
                <a:cubicBezTo>
                  <a:pt x="3149299" y="1649244"/>
                  <a:pt x="3146632" y="1643148"/>
                  <a:pt x="3141298" y="1643148"/>
                </a:cubicBezTo>
                <a:close/>
                <a:moveTo>
                  <a:pt x="3073861" y="1575026"/>
                </a:moveTo>
                <a:cubicBezTo>
                  <a:pt x="3058316" y="1575026"/>
                  <a:pt x="3047038" y="1577159"/>
                  <a:pt x="3040028" y="1581426"/>
                </a:cubicBezTo>
                <a:cubicBezTo>
                  <a:pt x="3033018" y="1585694"/>
                  <a:pt x="3028827" y="1594914"/>
                  <a:pt x="3027455" y="1609087"/>
                </a:cubicBezTo>
                <a:cubicBezTo>
                  <a:pt x="3026083" y="1623260"/>
                  <a:pt x="3022883" y="1637205"/>
                  <a:pt x="3017854" y="1650921"/>
                </a:cubicBezTo>
                <a:cubicBezTo>
                  <a:pt x="3012825" y="1664637"/>
                  <a:pt x="3007414" y="1675457"/>
                  <a:pt x="3001623" y="1683382"/>
                </a:cubicBezTo>
                <a:cubicBezTo>
                  <a:pt x="2995832" y="1691307"/>
                  <a:pt x="2988288" y="1697250"/>
                  <a:pt x="2978992" y="1701213"/>
                </a:cubicBezTo>
                <a:cubicBezTo>
                  <a:pt x="2969695" y="1705175"/>
                  <a:pt x="2958037" y="1707156"/>
                  <a:pt x="2944016" y="1707156"/>
                </a:cubicBezTo>
                <a:cubicBezTo>
                  <a:pt x="2921461" y="1707156"/>
                  <a:pt x="2905459" y="1702432"/>
                  <a:pt x="2896010" y="1692983"/>
                </a:cubicBezTo>
                <a:cubicBezTo>
                  <a:pt x="2890524" y="1687497"/>
                  <a:pt x="2885266" y="1684754"/>
                  <a:pt x="2880237" y="1684754"/>
                </a:cubicBezTo>
                <a:cubicBezTo>
                  <a:pt x="2875207" y="1684754"/>
                  <a:pt x="2871245" y="1688106"/>
                  <a:pt x="2868349" y="1694812"/>
                </a:cubicBezTo>
                <a:cubicBezTo>
                  <a:pt x="2865454" y="1701518"/>
                  <a:pt x="2864006" y="1712262"/>
                  <a:pt x="2864006" y="1727045"/>
                </a:cubicBezTo>
                <a:cubicBezTo>
                  <a:pt x="2864006" y="1741827"/>
                  <a:pt x="2867816" y="1752648"/>
                  <a:pt x="2875436" y="1759506"/>
                </a:cubicBezTo>
                <a:cubicBezTo>
                  <a:pt x="2883056" y="1766364"/>
                  <a:pt x="2894638" y="1769793"/>
                  <a:pt x="2910183" y="1769793"/>
                </a:cubicBezTo>
                <a:cubicBezTo>
                  <a:pt x="2925728" y="1769793"/>
                  <a:pt x="2945769" y="1767735"/>
                  <a:pt x="2970305" y="1763621"/>
                </a:cubicBezTo>
                <a:cubicBezTo>
                  <a:pt x="2994842" y="1759506"/>
                  <a:pt x="3013815" y="1754629"/>
                  <a:pt x="3027226" y="1748990"/>
                </a:cubicBezTo>
                <a:cubicBezTo>
                  <a:pt x="3040638" y="1743351"/>
                  <a:pt x="3053211" y="1736951"/>
                  <a:pt x="3064945" y="1729788"/>
                </a:cubicBezTo>
                <a:cubicBezTo>
                  <a:pt x="3076680" y="1722625"/>
                  <a:pt x="3084986" y="1717367"/>
                  <a:pt x="3089863" y="1714014"/>
                </a:cubicBezTo>
                <a:cubicBezTo>
                  <a:pt x="3094740" y="1710662"/>
                  <a:pt x="3097178" y="1707766"/>
                  <a:pt x="3097178" y="1705328"/>
                </a:cubicBezTo>
                <a:cubicBezTo>
                  <a:pt x="3097178" y="1702889"/>
                  <a:pt x="3096721" y="1700298"/>
                  <a:pt x="3095806" y="1697555"/>
                </a:cubicBezTo>
                <a:cubicBezTo>
                  <a:pt x="3093368" y="1692374"/>
                  <a:pt x="3092149" y="1686887"/>
                  <a:pt x="3092149" y="1681096"/>
                </a:cubicBezTo>
                <a:cubicBezTo>
                  <a:pt x="3092149" y="1667685"/>
                  <a:pt x="3098550" y="1654883"/>
                  <a:pt x="3111351" y="1642691"/>
                </a:cubicBezTo>
                <a:cubicBezTo>
                  <a:pt x="3113485" y="1640862"/>
                  <a:pt x="3114780" y="1638272"/>
                  <a:pt x="3115237" y="1634919"/>
                </a:cubicBezTo>
                <a:cubicBezTo>
                  <a:pt x="3115695" y="1631566"/>
                  <a:pt x="3115923" y="1623184"/>
                  <a:pt x="3115923" y="1609773"/>
                </a:cubicBezTo>
                <a:cubicBezTo>
                  <a:pt x="3115923" y="1596362"/>
                  <a:pt x="3112723" y="1587218"/>
                  <a:pt x="3106322" y="1582341"/>
                </a:cubicBezTo>
                <a:cubicBezTo>
                  <a:pt x="3099921" y="1577464"/>
                  <a:pt x="3089101" y="1575026"/>
                  <a:pt x="3073861" y="1575026"/>
                </a:cubicBezTo>
                <a:close/>
                <a:moveTo>
                  <a:pt x="2924356" y="1514675"/>
                </a:moveTo>
                <a:cubicBezTo>
                  <a:pt x="2916736" y="1514675"/>
                  <a:pt x="2910260" y="1518409"/>
                  <a:pt x="2904925" y="1525877"/>
                </a:cubicBezTo>
                <a:cubicBezTo>
                  <a:pt x="2899591" y="1533344"/>
                  <a:pt x="2896924" y="1543479"/>
                  <a:pt x="2896924" y="1556280"/>
                </a:cubicBezTo>
                <a:lnTo>
                  <a:pt x="2896924" y="1660522"/>
                </a:lnTo>
                <a:cubicBezTo>
                  <a:pt x="2896924" y="1681553"/>
                  <a:pt x="2912241" y="1692069"/>
                  <a:pt x="2942873" y="1692069"/>
                </a:cubicBezTo>
                <a:cubicBezTo>
                  <a:pt x="2973506" y="1692069"/>
                  <a:pt x="2988822" y="1681553"/>
                  <a:pt x="2988822" y="1660522"/>
                </a:cubicBezTo>
                <a:lnTo>
                  <a:pt x="2988822" y="1587827"/>
                </a:lnTo>
                <a:cubicBezTo>
                  <a:pt x="2988822" y="1584170"/>
                  <a:pt x="2989203" y="1581884"/>
                  <a:pt x="2989965" y="1580969"/>
                </a:cubicBezTo>
                <a:cubicBezTo>
                  <a:pt x="2990727" y="1580055"/>
                  <a:pt x="2992936" y="1579598"/>
                  <a:pt x="2996594" y="1579598"/>
                </a:cubicBezTo>
                <a:lnTo>
                  <a:pt x="3013053" y="1579598"/>
                </a:lnTo>
                <a:cubicBezTo>
                  <a:pt x="3016711" y="1579598"/>
                  <a:pt x="3019759" y="1578226"/>
                  <a:pt x="3022197" y="1575483"/>
                </a:cubicBezTo>
                <a:cubicBezTo>
                  <a:pt x="3031341" y="1565120"/>
                  <a:pt x="3048410" y="1559938"/>
                  <a:pt x="3073404" y="1559938"/>
                </a:cubicBezTo>
                <a:cubicBezTo>
                  <a:pt x="3098397" y="1559938"/>
                  <a:pt x="3115009" y="1565272"/>
                  <a:pt x="3123239" y="1575940"/>
                </a:cubicBezTo>
                <a:cubicBezTo>
                  <a:pt x="3125067" y="1578378"/>
                  <a:pt x="3128420" y="1579598"/>
                  <a:pt x="3133297" y="1579598"/>
                </a:cubicBezTo>
                <a:lnTo>
                  <a:pt x="3155700" y="1579598"/>
                </a:lnTo>
                <a:cubicBezTo>
                  <a:pt x="3159967" y="1579598"/>
                  <a:pt x="3162481" y="1580131"/>
                  <a:pt x="3163243" y="1581198"/>
                </a:cubicBezTo>
                <a:cubicBezTo>
                  <a:pt x="3164006" y="1582265"/>
                  <a:pt x="3164386" y="1584474"/>
                  <a:pt x="3164386" y="1587827"/>
                </a:cubicBezTo>
                <a:lnTo>
                  <a:pt x="3164386" y="1660522"/>
                </a:lnTo>
                <a:cubicBezTo>
                  <a:pt x="3164386" y="1681553"/>
                  <a:pt x="3179779" y="1692069"/>
                  <a:pt x="3210564" y="1692069"/>
                </a:cubicBezTo>
                <a:cubicBezTo>
                  <a:pt x="3241348" y="1692069"/>
                  <a:pt x="3256741" y="1681553"/>
                  <a:pt x="3256741" y="1660522"/>
                </a:cubicBezTo>
                <a:lnTo>
                  <a:pt x="3256741" y="1556280"/>
                </a:lnTo>
                <a:cubicBezTo>
                  <a:pt x="3256741" y="1541955"/>
                  <a:pt x="3255141" y="1531515"/>
                  <a:pt x="3251940" y="1524962"/>
                </a:cubicBezTo>
                <a:cubicBezTo>
                  <a:pt x="3248740" y="1518409"/>
                  <a:pt x="3243634" y="1515132"/>
                  <a:pt x="3236624" y="1515132"/>
                </a:cubicBezTo>
                <a:cubicBezTo>
                  <a:pt x="3232966" y="1515132"/>
                  <a:pt x="3228699" y="1515894"/>
                  <a:pt x="3223822" y="1517418"/>
                </a:cubicBezTo>
                <a:cubicBezTo>
                  <a:pt x="3214678" y="1520466"/>
                  <a:pt x="3201420" y="1521990"/>
                  <a:pt x="3184046" y="1521990"/>
                </a:cubicBezTo>
                <a:lnTo>
                  <a:pt x="2964133" y="1521990"/>
                </a:lnTo>
                <a:cubicBezTo>
                  <a:pt x="2952551" y="1521990"/>
                  <a:pt x="2942187" y="1520162"/>
                  <a:pt x="2933043" y="1516504"/>
                </a:cubicBezTo>
                <a:cubicBezTo>
                  <a:pt x="2930300" y="1515285"/>
                  <a:pt x="2927405" y="1514675"/>
                  <a:pt x="2924356" y="1514675"/>
                </a:cubicBezTo>
                <a:close/>
                <a:moveTo>
                  <a:pt x="3020826" y="1419578"/>
                </a:moveTo>
                <a:lnTo>
                  <a:pt x="3135583" y="1419578"/>
                </a:lnTo>
                <a:cubicBezTo>
                  <a:pt x="3138326" y="1419578"/>
                  <a:pt x="3140079" y="1420187"/>
                  <a:pt x="3140841" y="1421406"/>
                </a:cubicBezTo>
                <a:cubicBezTo>
                  <a:pt x="3141603" y="1422626"/>
                  <a:pt x="3141984" y="1425521"/>
                  <a:pt x="3141984" y="1430093"/>
                </a:cubicBezTo>
                <a:cubicBezTo>
                  <a:pt x="3141984" y="1434665"/>
                  <a:pt x="3141603" y="1437637"/>
                  <a:pt x="3140841" y="1439009"/>
                </a:cubicBezTo>
                <a:cubicBezTo>
                  <a:pt x="3140079" y="1440380"/>
                  <a:pt x="3138326" y="1441066"/>
                  <a:pt x="3135583" y="1441066"/>
                </a:cubicBezTo>
                <a:lnTo>
                  <a:pt x="3020826" y="1441066"/>
                </a:lnTo>
                <a:cubicBezTo>
                  <a:pt x="3018082" y="1441066"/>
                  <a:pt x="3016330" y="1440228"/>
                  <a:pt x="3015568" y="1438551"/>
                </a:cubicBezTo>
                <a:cubicBezTo>
                  <a:pt x="3014806" y="1436875"/>
                  <a:pt x="3014425" y="1433294"/>
                  <a:pt x="3014425" y="1427807"/>
                </a:cubicBezTo>
                <a:cubicBezTo>
                  <a:pt x="3014425" y="1422321"/>
                  <a:pt x="3016559" y="1419578"/>
                  <a:pt x="3020826" y="1419578"/>
                </a:cubicBezTo>
                <a:close/>
                <a:moveTo>
                  <a:pt x="1750267" y="1407690"/>
                </a:moveTo>
                <a:cubicBezTo>
                  <a:pt x="1735636" y="1407690"/>
                  <a:pt x="1725121" y="1410738"/>
                  <a:pt x="1718720" y="1416834"/>
                </a:cubicBezTo>
                <a:cubicBezTo>
                  <a:pt x="1712319" y="1422930"/>
                  <a:pt x="1709119" y="1433446"/>
                  <a:pt x="1709119" y="1448381"/>
                </a:cubicBezTo>
                <a:lnTo>
                  <a:pt x="1709119" y="1464383"/>
                </a:lnTo>
                <a:cubicBezTo>
                  <a:pt x="1709119" y="1466822"/>
                  <a:pt x="1707747" y="1468041"/>
                  <a:pt x="1705004" y="1468041"/>
                </a:cubicBezTo>
                <a:lnTo>
                  <a:pt x="1609449" y="1468041"/>
                </a:lnTo>
                <a:cubicBezTo>
                  <a:pt x="1595733" y="1468041"/>
                  <a:pt x="1586437" y="1470403"/>
                  <a:pt x="1581560" y="1475127"/>
                </a:cubicBezTo>
                <a:cubicBezTo>
                  <a:pt x="1576683" y="1479852"/>
                  <a:pt x="1574245" y="1489910"/>
                  <a:pt x="1574245" y="1505303"/>
                </a:cubicBezTo>
                <a:cubicBezTo>
                  <a:pt x="1574245" y="1520695"/>
                  <a:pt x="1576836" y="1530906"/>
                  <a:pt x="1582017" y="1535935"/>
                </a:cubicBezTo>
                <a:cubicBezTo>
                  <a:pt x="1587199" y="1540964"/>
                  <a:pt x="1596343" y="1543479"/>
                  <a:pt x="1609449" y="1543479"/>
                </a:cubicBezTo>
                <a:lnTo>
                  <a:pt x="1649683" y="1543479"/>
                </a:lnTo>
                <a:cubicBezTo>
                  <a:pt x="1651207" y="1543479"/>
                  <a:pt x="1651969" y="1544012"/>
                  <a:pt x="1651969" y="1545079"/>
                </a:cubicBezTo>
                <a:cubicBezTo>
                  <a:pt x="1651969" y="1546146"/>
                  <a:pt x="1646406" y="1552775"/>
                  <a:pt x="1635281" y="1564967"/>
                </a:cubicBezTo>
                <a:cubicBezTo>
                  <a:pt x="1624156" y="1577159"/>
                  <a:pt x="1610364" y="1589046"/>
                  <a:pt x="1593904" y="1600629"/>
                </a:cubicBezTo>
                <a:cubicBezTo>
                  <a:pt x="1577750" y="1611297"/>
                  <a:pt x="1569673" y="1622727"/>
                  <a:pt x="1569673" y="1634919"/>
                </a:cubicBezTo>
                <a:cubicBezTo>
                  <a:pt x="1569673" y="1643148"/>
                  <a:pt x="1573559" y="1652750"/>
                  <a:pt x="1581331" y="1663722"/>
                </a:cubicBezTo>
                <a:cubicBezTo>
                  <a:pt x="1589104" y="1674695"/>
                  <a:pt x="1597333" y="1680182"/>
                  <a:pt x="1606020" y="1680182"/>
                </a:cubicBezTo>
                <a:cubicBezTo>
                  <a:pt x="1614707" y="1680182"/>
                  <a:pt x="1624918" y="1676219"/>
                  <a:pt x="1636652" y="1668294"/>
                </a:cubicBezTo>
                <a:cubicBezTo>
                  <a:pt x="1648387" y="1660370"/>
                  <a:pt x="1654940" y="1653740"/>
                  <a:pt x="1656312" y="1648406"/>
                </a:cubicBezTo>
                <a:cubicBezTo>
                  <a:pt x="1657684" y="1643072"/>
                  <a:pt x="1660656" y="1637814"/>
                  <a:pt x="1665227" y="1632633"/>
                </a:cubicBezTo>
                <a:cubicBezTo>
                  <a:pt x="1669800" y="1627451"/>
                  <a:pt x="1674067" y="1624403"/>
                  <a:pt x="1678029" y="1623489"/>
                </a:cubicBezTo>
                <a:cubicBezTo>
                  <a:pt x="1681991" y="1622574"/>
                  <a:pt x="1685573" y="1620669"/>
                  <a:pt x="1688773" y="1617774"/>
                </a:cubicBezTo>
                <a:cubicBezTo>
                  <a:pt x="1691974" y="1614878"/>
                  <a:pt x="1695860" y="1610611"/>
                  <a:pt x="1700432" y="1604972"/>
                </a:cubicBezTo>
                <a:cubicBezTo>
                  <a:pt x="1705004" y="1599333"/>
                  <a:pt x="1707595" y="1596514"/>
                  <a:pt x="1708204" y="1596514"/>
                </a:cubicBezTo>
                <a:cubicBezTo>
                  <a:pt x="1708814" y="1596514"/>
                  <a:pt x="1709119" y="1597428"/>
                  <a:pt x="1709119" y="1599257"/>
                </a:cubicBezTo>
                <a:lnTo>
                  <a:pt x="1709119" y="1626232"/>
                </a:lnTo>
                <a:cubicBezTo>
                  <a:pt x="1709119" y="1630194"/>
                  <a:pt x="1707900" y="1632709"/>
                  <a:pt x="1705461" y="1633776"/>
                </a:cubicBezTo>
                <a:cubicBezTo>
                  <a:pt x="1703023" y="1634843"/>
                  <a:pt x="1698984" y="1635376"/>
                  <a:pt x="1693345" y="1635376"/>
                </a:cubicBezTo>
                <a:cubicBezTo>
                  <a:pt x="1687706" y="1635376"/>
                  <a:pt x="1684125" y="1635528"/>
                  <a:pt x="1682601" y="1635833"/>
                </a:cubicBezTo>
                <a:cubicBezTo>
                  <a:pt x="1681077" y="1636138"/>
                  <a:pt x="1678944" y="1637662"/>
                  <a:pt x="1676200" y="1640405"/>
                </a:cubicBezTo>
                <a:cubicBezTo>
                  <a:pt x="1673457" y="1643148"/>
                  <a:pt x="1671171" y="1646882"/>
                  <a:pt x="1669342" y="1651607"/>
                </a:cubicBezTo>
                <a:cubicBezTo>
                  <a:pt x="1667514" y="1656331"/>
                  <a:pt x="1666599" y="1661894"/>
                  <a:pt x="1666599" y="1668294"/>
                </a:cubicBezTo>
                <a:cubicBezTo>
                  <a:pt x="1666599" y="1682925"/>
                  <a:pt x="1669495" y="1693059"/>
                  <a:pt x="1675286" y="1698698"/>
                </a:cubicBezTo>
                <a:cubicBezTo>
                  <a:pt x="1681077" y="1704337"/>
                  <a:pt x="1690983" y="1707156"/>
                  <a:pt x="1705004" y="1707156"/>
                </a:cubicBezTo>
                <a:lnTo>
                  <a:pt x="1763526" y="1707156"/>
                </a:lnTo>
                <a:cubicBezTo>
                  <a:pt x="1774498" y="1707156"/>
                  <a:pt x="1781813" y="1704870"/>
                  <a:pt x="1785471" y="1700298"/>
                </a:cubicBezTo>
                <a:cubicBezTo>
                  <a:pt x="1789129" y="1695726"/>
                  <a:pt x="1790957" y="1686582"/>
                  <a:pt x="1790957" y="1672866"/>
                </a:cubicBezTo>
                <a:lnTo>
                  <a:pt x="1790957" y="1547136"/>
                </a:lnTo>
                <a:cubicBezTo>
                  <a:pt x="1790957" y="1544698"/>
                  <a:pt x="1792177" y="1543479"/>
                  <a:pt x="1794615" y="1543479"/>
                </a:cubicBezTo>
                <a:lnTo>
                  <a:pt x="1807874" y="1543479"/>
                </a:lnTo>
                <a:cubicBezTo>
                  <a:pt x="1820980" y="1543479"/>
                  <a:pt x="1830124" y="1540736"/>
                  <a:pt x="1835306" y="1535249"/>
                </a:cubicBezTo>
                <a:cubicBezTo>
                  <a:pt x="1840487" y="1529763"/>
                  <a:pt x="1843078" y="1520162"/>
                  <a:pt x="1843078" y="1506446"/>
                </a:cubicBezTo>
                <a:cubicBezTo>
                  <a:pt x="1843078" y="1492730"/>
                  <a:pt x="1840259" y="1482900"/>
                  <a:pt x="1834620" y="1476956"/>
                </a:cubicBezTo>
                <a:cubicBezTo>
                  <a:pt x="1828981" y="1471013"/>
                  <a:pt x="1820066" y="1468041"/>
                  <a:pt x="1807874" y="1468041"/>
                </a:cubicBezTo>
                <a:lnTo>
                  <a:pt x="1794615" y="1468041"/>
                </a:lnTo>
                <a:cubicBezTo>
                  <a:pt x="1792177" y="1468041"/>
                  <a:pt x="1790957" y="1466822"/>
                  <a:pt x="1790957" y="1464383"/>
                </a:cubicBezTo>
                <a:lnTo>
                  <a:pt x="1790957" y="1448381"/>
                </a:lnTo>
                <a:cubicBezTo>
                  <a:pt x="1790957" y="1433446"/>
                  <a:pt x="1787833" y="1422930"/>
                  <a:pt x="1781585" y="1416834"/>
                </a:cubicBezTo>
                <a:cubicBezTo>
                  <a:pt x="1775336" y="1410738"/>
                  <a:pt x="1764897" y="1407690"/>
                  <a:pt x="1750267" y="1407690"/>
                </a:cubicBezTo>
                <a:close/>
                <a:moveTo>
                  <a:pt x="1750267" y="1393974"/>
                </a:moveTo>
                <a:cubicBezTo>
                  <a:pt x="1766726" y="1393974"/>
                  <a:pt x="1779299" y="1397022"/>
                  <a:pt x="1787986" y="1403118"/>
                </a:cubicBezTo>
                <a:cubicBezTo>
                  <a:pt x="1796673" y="1409214"/>
                  <a:pt x="1801930" y="1418968"/>
                  <a:pt x="1803759" y="1432379"/>
                </a:cubicBezTo>
                <a:cubicBezTo>
                  <a:pt x="1804064" y="1434513"/>
                  <a:pt x="1804521" y="1435808"/>
                  <a:pt x="1805131" y="1436265"/>
                </a:cubicBezTo>
                <a:cubicBezTo>
                  <a:pt x="1805740" y="1436723"/>
                  <a:pt x="1806807" y="1436951"/>
                  <a:pt x="1808331" y="1436951"/>
                </a:cubicBezTo>
                <a:lnTo>
                  <a:pt x="1816561" y="1436951"/>
                </a:lnTo>
                <a:cubicBezTo>
                  <a:pt x="1818389" y="1436951"/>
                  <a:pt x="1819609" y="1437485"/>
                  <a:pt x="1820218" y="1438551"/>
                </a:cubicBezTo>
                <a:cubicBezTo>
                  <a:pt x="1820828" y="1439618"/>
                  <a:pt x="1821133" y="1441904"/>
                  <a:pt x="1821133" y="1445409"/>
                </a:cubicBezTo>
                <a:cubicBezTo>
                  <a:pt x="1821133" y="1448915"/>
                  <a:pt x="1821819" y="1451505"/>
                  <a:pt x="1823190" y="1453182"/>
                </a:cubicBezTo>
                <a:cubicBezTo>
                  <a:pt x="1824562" y="1454858"/>
                  <a:pt x="1828600" y="1457144"/>
                  <a:pt x="1835306" y="1460040"/>
                </a:cubicBezTo>
                <a:cubicBezTo>
                  <a:pt x="1842011" y="1462935"/>
                  <a:pt x="1847269" y="1467965"/>
                  <a:pt x="1851079" y="1475127"/>
                </a:cubicBezTo>
                <a:cubicBezTo>
                  <a:pt x="1854889" y="1482290"/>
                  <a:pt x="1856794" y="1492882"/>
                  <a:pt x="1856794" y="1506903"/>
                </a:cubicBezTo>
                <a:cubicBezTo>
                  <a:pt x="1856794" y="1520924"/>
                  <a:pt x="1854737" y="1531820"/>
                  <a:pt x="1850622" y="1539593"/>
                </a:cubicBezTo>
                <a:cubicBezTo>
                  <a:pt x="1846507" y="1547365"/>
                  <a:pt x="1839421" y="1552470"/>
                  <a:pt x="1829362" y="1554909"/>
                </a:cubicBezTo>
                <a:cubicBezTo>
                  <a:pt x="1826314" y="1555518"/>
                  <a:pt x="1824790" y="1557347"/>
                  <a:pt x="1824790" y="1560395"/>
                </a:cubicBezTo>
                <a:lnTo>
                  <a:pt x="1824790" y="1682010"/>
                </a:lnTo>
                <a:cubicBezTo>
                  <a:pt x="1824790" y="1685058"/>
                  <a:pt x="1823419" y="1686582"/>
                  <a:pt x="1820676" y="1686582"/>
                </a:cubicBezTo>
                <a:lnTo>
                  <a:pt x="1807417" y="1686582"/>
                </a:lnTo>
                <a:cubicBezTo>
                  <a:pt x="1805283" y="1686582"/>
                  <a:pt x="1804064" y="1687802"/>
                  <a:pt x="1803759" y="1690240"/>
                </a:cubicBezTo>
                <a:cubicBezTo>
                  <a:pt x="1801930" y="1703346"/>
                  <a:pt x="1797892" y="1711728"/>
                  <a:pt x="1791643" y="1715386"/>
                </a:cubicBezTo>
                <a:cubicBezTo>
                  <a:pt x="1785395" y="1719044"/>
                  <a:pt x="1776022" y="1720872"/>
                  <a:pt x="1763526" y="1720872"/>
                </a:cubicBezTo>
                <a:lnTo>
                  <a:pt x="1705461" y="1720872"/>
                </a:lnTo>
                <a:cubicBezTo>
                  <a:pt x="1689612" y="1720872"/>
                  <a:pt x="1677648" y="1718510"/>
                  <a:pt x="1669571" y="1713786"/>
                </a:cubicBezTo>
                <a:cubicBezTo>
                  <a:pt x="1661494" y="1709061"/>
                  <a:pt x="1656388" y="1699689"/>
                  <a:pt x="1654255" y="1685668"/>
                </a:cubicBezTo>
                <a:cubicBezTo>
                  <a:pt x="1653645" y="1680486"/>
                  <a:pt x="1652502" y="1677896"/>
                  <a:pt x="1650826" y="1677896"/>
                </a:cubicBezTo>
                <a:cubicBezTo>
                  <a:pt x="1649149" y="1677896"/>
                  <a:pt x="1646940" y="1678810"/>
                  <a:pt x="1644196" y="1680639"/>
                </a:cubicBezTo>
                <a:cubicBezTo>
                  <a:pt x="1629871" y="1691002"/>
                  <a:pt x="1616840" y="1696184"/>
                  <a:pt x="1605106" y="1696184"/>
                </a:cubicBezTo>
                <a:cubicBezTo>
                  <a:pt x="1593371" y="1696184"/>
                  <a:pt x="1582170" y="1688640"/>
                  <a:pt x="1571502" y="1673552"/>
                </a:cubicBezTo>
                <a:cubicBezTo>
                  <a:pt x="1560834" y="1658465"/>
                  <a:pt x="1555499" y="1644520"/>
                  <a:pt x="1555499" y="1631718"/>
                </a:cubicBezTo>
                <a:cubicBezTo>
                  <a:pt x="1555499" y="1618917"/>
                  <a:pt x="1561748" y="1607944"/>
                  <a:pt x="1574245" y="1598800"/>
                </a:cubicBezTo>
                <a:cubicBezTo>
                  <a:pt x="1580341" y="1593923"/>
                  <a:pt x="1584151" y="1590418"/>
                  <a:pt x="1585675" y="1588284"/>
                </a:cubicBezTo>
                <a:cubicBezTo>
                  <a:pt x="1587199" y="1586151"/>
                  <a:pt x="1587961" y="1583103"/>
                  <a:pt x="1587961" y="1579140"/>
                </a:cubicBezTo>
                <a:lnTo>
                  <a:pt x="1587961" y="1559481"/>
                </a:lnTo>
                <a:cubicBezTo>
                  <a:pt x="1587961" y="1556433"/>
                  <a:pt x="1586589" y="1554452"/>
                  <a:pt x="1583846" y="1553537"/>
                </a:cubicBezTo>
                <a:cubicBezTo>
                  <a:pt x="1574397" y="1550184"/>
                  <a:pt x="1568149" y="1545155"/>
                  <a:pt x="1565101" y="1538450"/>
                </a:cubicBezTo>
                <a:cubicBezTo>
                  <a:pt x="1562053" y="1531744"/>
                  <a:pt x="1560529" y="1520695"/>
                  <a:pt x="1560529" y="1505303"/>
                </a:cubicBezTo>
                <a:cubicBezTo>
                  <a:pt x="1560529" y="1489910"/>
                  <a:pt x="1561900" y="1478937"/>
                  <a:pt x="1564644" y="1472384"/>
                </a:cubicBezTo>
                <a:cubicBezTo>
                  <a:pt x="1567387" y="1465831"/>
                  <a:pt x="1573026" y="1461183"/>
                  <a:pt x="1581560" y="1458440"/>
                </a:cubicBezTo>
                <a:cubicBezTo>
                  <a:pt x="1583694" y="1457830"/>
                  <a:pt x="1585218" y="1456458"/>
                  <a:pt x="1586132" y="1454325"/>
                </a:cubicBezTo>
                <a:cubicBezTo>
                  <a:pt x="1587046" y="1452191"/>
                  <a:pt x="1587504" y="1448991"/>
                  <a:pt x="1587504" y="1444724"/>
                </a:cubicBezTo>
                <a:cubicBezTo>
                  <a:pt x="1587504" y="1440456"/>
                  <a:pt x="1588037" y="1438094"/>
                  <a:pt x="1589104" y="1437637"/>
                </a:cubicBezTo>
                <a:cubicBezTo>
                  <a:pt x="1590171" y="1437180"/>
                  <a:pt x="1592075" y="1436951"/>
                  <a:pt x="1594819" y="1436951"/>
                </a:cubicBezTo>
                <a:lnTo>
                  <a:pt x="1690831" y="1436951"/>
                </a:lnTo>
                <a:cubicBezTo>
                  <a:pt x="1692659" y="1436951"/>
                  <a:pt x="1693955" y="1436723"/>
                  <a:pt x="1694717" y="1436265"/>
                </a:cubicBezTo>
                <a:cubicBezTo>
                  <a:pt x="1695479" y="1435808"/>
                  <a:pt x="1696012" y="1434513"/>
                  <a:pt x="1696317" y="1432379"/>
                </a:cubicBezTo>
                <a:cubicBezTo>
                  <a:pt x="1698756" y="1418358"/>
                  <a:pt x="1704242" y="1408452"/>
                  <a:pt x="1712776" y="1402661"/>
                </a:cubicBezTo>
                <a:cubicBezTo>
                  <a:pt x="1721311" y="1396870"/>
                  <a:pt x="1733807" y="1393974"/>
                  <a:pt x="1750267" y="1393974"/>
                </a:cubicBezTo>
                <a:close/>
                <a:moveTo>
                  <a:pt x="1596190" y="1356941"/>
                </a:moveTo>
                <a:cubicBezTo>
                  <a:pt x="1563577" y="1356941"/>
                  <a:pt x="1541174" y="1363571"/>
                  <a:pt x="1528982" y="1376829"/>
                </a:cubicBezTo>
                <a:cubicBezTo>
                  <a:pt x="1516790" y="1390088"/>
                  <a:pt x="1510694" y="1414091"/>
                  <a:pt x="1510694" y="1448838"/>
                </a:cubicBezTo>
                <a:lnTo>
                  <a:pt x="1510694" y="1671495"/>
                </a:lnTo>
                <a:cubicBezTo>
                  <a:pt x="1510694" y="1706242"/>
                  <a:pt x="1516942" y="1730321"/>
                  <a:pt x="1529439" y="1743732"/>
                </a:cubicBezTo>
                <a:cubicBezTo>
                  <a:pt x="1541936" y="1757144"/>
                  <a:pt x="1564186" y="1763849"/>
                  <a:pt x="1596190" y="1763849"/>
                </a:cubicBezTo>
                <a:lnTo>
                  <a:pt x="1817018" y="1763849"/>
                </a:lnTo>
                <a:cubicBezTo>
                  <a:pt x="1849936" y="1763849"/>
                  <a:pt x="1872415" y="1757525"/>
                  <a:pt x="1884455" y="1744875"/>
                </a:cubicBezTo>
                <a:cubicBezTo>
                  <a:pt x="1896495" y="1732226"/>
                  <a:pt x="1902514" y="1707766"/>
                  <a:pt x="1902514" y="1671495"/>
                </a:cubicBezTo>
                <a:lnTo>
                  <a:pt x="1902514" y="1448838"/>
                </a:lnTo>
                <a:cubicBezTo>
                  <a:pt x="1902514" y="1412567"/>
                  <a:pt x="1896495" y="1388183"/>
                  <a:pt x="1884455" y="1375686"/>
                </a:cubicBezTo>
                <a:cubicBezTo>
                  <a:pt x="1872415" y="1363190"/>
                  <a:pt x="1849936" y="1356941"/>
                  <a:pt x="1817018" y="1356941"/>
                </a:cubicBezTo>
                <a:close/>
                <a:moveTo>
                  <a:pt x="1993954" y="1354655"/>
                </a:moveTo>
                <a:cubicBezTo>
                  <a:pt x="1977800" y="1354655"/>
                  <a:pt x="1967665" y="1357094"/>
                  <a:pt x="1963551" y="1361970"/>
                </a:cubicBezTo>
                <a:cubicBezTo>
                  <a:pt x="1959436" y="1366847"/>
                  <a:pt x="1957378" y="1378125"/>
                  <a:pt x="1957378" y="1395803"/>
                </a:cubicBezTo>
                <a:lnTo>
                  <a:pt x="1957378" y="1736417"/>
                </a:lnTo>
                <a:cubicBezTo>
                  <a:pt x="1957378" y="1745866"/>
                  <a:pt x="1958369" y="1752800"/>
                  <a:pt x="1960350" y="1757220"/>
                </a:cubicBezTo>
                <a:cubicBezTo>
                  <a:pt x="1962331" y="1761639"/>
                  <a:pt x="1966294" y="1764764"/>
                  <a:pt x="1972237" y="1766592"/>
                </a:cubicBezTo>
                <a:cubicBezTo>
                  <a:pt x="1978181" y="1768421"/>
                  <a:pt x="1987477" y="1769336"/>
                  <a:pt x="2000127" y="1769336"/>
                </a:cubicBezTo>
                <a:cubicBezTo>
                  <a:pt x="2012776" y="1769336"/>
                  <a:pt x="2022072" y="1768421"/>
                  <a:pt x="2028016" y="1766592"/>
                </a:cubicBezTo>
                <a:cubicBezTo>
                  <a:pt x="2033959" y="1764764"/>
                  <a:pt x="2037922" y="1761639"/>
                  <a:pt x="2039903" y="1757220"/>
                </a:cubicBezTo>
                <a:cubicBezTo>
                  <a:pt x="2041884" y="1752800"/>
                  <a:pt x="2042875" y="1745866"/>
                  <a:pt x="2042875" y="1736417"/>
                </a:cubicBezTo>
                <a:lnTo>
                  <a:pt x="2042875" y="1722244"/>
                </a:lnTo>
                <a:cubicBezTo>
                  <a:pt x="2042875" y="1715843"/>
                  <a:pt x="2042113" y="1711500"/>
                  <a:pt x="2040589" y="1709214"/>
                </a:cubicBezTo>
                <a:cubicBezTo>
                  <a:pt x="2039065" y="1706928"/>
                  <a:pt x="2034798" y="1703880"/>
                  <a:pt x="2027787" y="1700070"/>
                </a:cubicBezTo>
                <a:cubicBezTo>
                  <a:pt x="2020777" y="1696260"/>
                  <a:pt x="2015062" y="1690240"/>
                  <a:pt x="2010642" y="1682010"/>
                </a:cubicBezTo>
                <a:cubicBezTo>
                  <a:pt x="2006223" y="1673781"/>
                  <a:pt x="2004013" y="1664332"/>
                  <a:pt x="2004013" y="1653664"/>
                </a:cubicBezTo>
                <a:cubicBezTo>
                  <a:pt x="2004013" y="1629280"/>
                  <a:pt x="2013614" y="1613735"/>
                  <a:pt x="2032816" y="1607030"/>
                </a:cubicBezTo>
                <a:cubicBezTo>
                  <a:pt x="2038608" y="1605201"/>
                  <a:pt x="2041503" y="1602229"/>
                  <a:pt x="2041503" y="1598114"/>
                </a:cubicBezTo>
                <a:cubicBezTo>
                  <a:pt x="2041503" y="1593999"/>
                  <a:pt x="2040436" y="1588437"/>
                  <a:pt x="2038303" y="1581426"/>
                </a:cubicBezTo>
                <a:cubicBezTo>
                  <a:pt x="2036169" y="1574416"/>
                  <a:pt x="2033807" y="1568472"/>
                  <a:pt x="2031216" y="1563596"/>
                </a:cubicBezTo>
                <a:cubicBezTo>
                  <a:pt x="2028625" y="1558719"/>
                  <a:pt x="2022910" y="1550337"/>
                  <a:pt x="2014071" y="1538450"/>
                </a:cubicBezTo>
                <a:cubicBezTo>
                  <a:pt x="2007975" y="1529610"/>
                  <a:pt x="2004927" y="1522219"/>
                  <a:pt x="2004927" y="1516275"/>
                </a:cubicBezTo>
                <a:cubicBezTo>
                  <a:pt x="2004927" y="1510332"/>
                  <a:pt x="2006604" y="1502636"/>
                  <a:pt x="2009956" y="1493187"/>
                </a:cubicBezTo>
                <a:cubicBezTo>
                  <a:pt x="2017881" y="1470936"/>
                  <a:pt x="2023672" y="1452344"/>
                  <a:pt x="2027330" y="1437408"/>
                </a:cubicBezTo>
                <a:cubicBezTo>
                  <a:pt x="2028244" y="1433751"/>
                  <a:pt x="2031140" y="1431922"/>
                  <a:pt x="2036017" y="1431922"/>
                </a:cubicBezTo>
                <a:cubicBezTo>
                  <a:pt x="2040589" y="1431922"/>
                  <a:pt x="2042875" y="1433141"/>
                  <a:pt x="2042875" y="1435580"/>
                </a:cubicBezTo>
                <a:cubicBezTo>
                  <a:pt x="2042875" y="1441066"/>
                  <a:pt x="2036779" y="1461792"/>
                  <a:pt x="2024587" y="1497759"/>
                </a:cubicBezTo>
                <a:cubicBezTo>
                  <a:pt x="2021844" y="1505379"/>
                  <a:pt x="2020472" y="1511322"/>
                  <a:pt x="2020472" y="1515590"/>
                </a:cubicBezTo>
                <a:cubicBezTo>
                  <a:pt x="2020472" y="1519857"/>
                  <a:pt x="2022453" y="1524429"/>
                  <a:pt x="2026416" y="1529306"/>
                </a:cubicBezTo>
                <a:cubicBezTo>
                  <a:pt x="2046837" y="1557042"/>
                  <a:pt x="2057048" y="1582341"/>
                  <a:pt x="2057048" y="1605201"/>
                </a:cubicBezTo>
                <a:cubicBezTo>
                  <a:pt x="2057048" y="1610992"/>
                  <a:pt x="2056057" y="1614954"/>
                  <a:pt x="2054076" y="1617088"/>
                </a:cubicBezTo>
                <a:cubicBezTo>
                  <a:pt x="2052095" y="1619222"/>
                  <a:pt x="2047904" y="1620441"/>
                  <a:pt x="2041503" y="1620746"/>
                </a:cubicBezTo>
                <a:cubicBezTo>
                  <a:pt x="2035102" y="1621050"/>
                  <a:pt x="2029768" y="1624175"/>
                  <a:pt x="2025501" y="1630118"/>
                </a:cubicBezTo>
                <a:cubicBezTo>
                  <a:pt x="2021234" y="1636062"/>
                  <a:pt x="2019100" y="1644825"/>
                  <a:pt x="2019100" y="1656407"/>
                </a:cubicBezTo>
                <a:cubicBezTo>
                  <a:pt x="2019100" y="1667990"/>
                  <a:pt x="2023901" y="1677438"/>
                  <a:pt x="2033502" y="1684754"/>
                </a:cubicBezTo>
                <a:cubicBezTo>
                  <a:pt x="2043103" y="1692069"/>
                  <a:pt x="2057200" y="1695726"/>
                  <a:pt x="2075793" y="1695726"/>
                </a:cubicBezTo>
                <a:cubicBezTo>
                  <a:pt x="2094386" y="1695726"/>
                  <a:pt x="2108254" y="1690926"/>
                  <a:pt x="2117398" y="1681325"/>
                </a:cubicBezTo>
                <a:cubicBezTo>
                  <a:pt x="2126542" y="1671723"/>
                  <a:pt x="2131114" y="1650616"/>
                  <a:pt x="2131114" y="1618002"/>
                </a:cubicBezTo>
                <a:cubicBezTo>
                  <a:pt x="2131114" y="1575330"/>
                  <a:pt x="2122123" y="1539821"/>
                  <a:pt x="2104140" y="1511475"/>
                </a:cubicBezTo>
                <a:cubicBezTo>
                  <a:pt x="2101092" y="1505988"/>
                  <a:pt x="2099568" y="1501569"/>
                  <a:pt x="2099568" y="1498216"/>
                </a:cubicBezTo>
                <a:cubicBezTo>
                  <a:pt x="2099568" y="1494863"/>
                  <a:pt x="2100634" y="1489377"/>
                  <a:pt x="2102768" y="1481757"/>
                </a:cubicBezTo>
                <a:cubicBezTo>
                  <a:pt x="2110083" y="1459202"/>
                  <a:pt x="2115189" y="1439313"/>
                  <a:pt x="2118084" y="1422092"/>
                </a:cubicBezTo>
                <a:cubicBezTo>
                  <a:pt x="2120980" y="1404871"/>
                  <a:pt x="2122428" y="1391536"/>
                  <a:pt x="2122428" y="1382087"/>
                </a:cubicBezTo>
                <a:cubicBezTo>
                  <a:pt x="2122428" y="1372638"/>
                  <a:pt x="2119151" y="1365704"/>
                  <a:pt x="2112598" y="1361285"/>
                </a:cubicBezTo>
                <a:cubicBezTo>
                  <a:pt x="2106045" y="1356865"/>
                  <a:pt x="2092862" y="1354655"/>
                  <a:pt x="2073050" y="1354655"/>
                </a:cubicBezTo>
                <a:close/>
                <a:moveTo>
                  <a:pt x="2964590" y="1348712"/>
                </a:moveTo>
                <a:cubicBezTo>
                  <a:pt x="2933196" y="1348712"/>
                  <a:pt x="2917498" y="1366085"/>
                  <a:pt x="2917498" y="1400832"/>
                </a:cubicBezTo>
                <a:lnTo>
                  <a:pt x="2917498" y="1457068"/>
                </a:lnTo>
                <a:cubicBezTo>
                  <a:pt x="2917498" y="1489986"/>
                  <a:pt x="2933043" y="1506446"/>
                  <a:pt x="2964133" y="1506446"/>
                </a:cubicBezTo>
                <a:lnTo>
                  <a:pt x="3184046" y="1506446"/>
                </a:lnTo>
                <a:cubicBezTo>
                  <a:pt x="3205077" y="1506446"/>
                  <a:pt x="3219174" y="1503169"/>
                  <a:pt x="3226337" y="1496616"/>
                </a:cubicBezTo>
                <a:cubicBezTo>
                  <a:pt x="3233500" y="1490063"/>
                  <a:pt x="3237081" y="1476118"/>
                  <a:pt x="3237081" y="1454782"/>
                </a:cubicBezTo>
                <a:lnTo>
                  <a:pt x="3237081" y="1407690"/>
                </a:lnTo>
                <a:cubicBezTo>
                  <a:pt x="3237081" y="1386050"/>
                  <a:pt x="3233424" y="1370810"/>
                  <a:pt x="3226108" y="1361970"/>
                </a:cubicBezTo>
                <a:cubicBezTo>
                  <a:pt x="3218793" y="1353131"/>
                  <a:pt x="3206144" y="1348712"/>
                  <a:pt x="3188161" y="1348712"/>
                </a:cubicBezTo>
                <a:close/>
                <a:moveTo>
                  <a:pt x="2757936" y="1341854"/>
                </a:moveTo>
                <a:cubicBezTo>
                  <a:pt x="2747877" y="1341854"/>
                  <a:pt x="2739114" y="1345664"/>
                  <a:pt x="2731646" y="1353284"/>
                </a:cubicBezTo>
                <a:cubicBezTo>
                  <a:pt x="2724179" y="1360904"/>
                  <a:pt x="2720445" y="1367990"/>
                  <a:pt x="2720445" y="1374543"/>
                </a:cubicBezTo>
                <a:cubicBezTo>
                  <a:pt x="2720445" y="1381097"/>
                  <a:pt x="2722350" y="1387193"/>
                  <a:pt x="2726160" y="1392831"/>
                </a:cubicBezTo>
                <a:cubicBezTo>
                  <a:pt x="2729970" y="1398470"/>
                  <a:pt x="2736371" y="1406624"/>
                  <a:pt x="2745362" y="1417292"/>
                </a:cubicBezTo>
                <a:cubicBezTo>
                  <a:pt x="2754354" y="1427960"/>
                  <a:pt x="2761060" y="1434665"/>
                  <a:pt x="2765479" y="1437408"/>
                </a:cubicBezTo>
                <a:cubicBezTo>
                  <a:pt x="2769899" y="1440152"/>
                  <a:pt x="2775309" y="1441523"/>
                  <a:pt x="2781710" y="1441523"/>
                </a:cubicBezTo>
                <a:cubicBezTo>
                  <a:pt x="2788111" y="1441523"/>
                  <a:pt x="2795426" y="1438170"/>
                  <a:pt x="2803656" y="1431465"/>
                </a:cubicBezTo>
                <a:cubicBezTo>
                  <a:pt x="2811885" y="1424759"/>
                  <a:pt x="2816000" y="1416225"/>
                  <a:pt x="2816000" y="1405862"/>
                </a:cubicBezTo>
                <a:cubicBezTo>
                  <a:pt x="2816000" y="1400070"/>
                  <a:pt x="2814095" y="1393670"/>
                  <a:pt x="2810285" y="1386659"/>
                </a:cubicBezTo>
                <a:cubicBezTo>
                  <a:pt x="2806475" y="1379649"/>
                  <a:pt x="2801065" y="1371876"/>
                  <a:pt x="2794054" y="1363342"/>
                </a:cubicBezTo>
                <a:cubicBezTo>
                  <a:pt x="2787044" y="1354808"/>
                  <a:pt x="2780795" y="1349093"/>
                  <a:pt x="2775309" y="1346197"/>
                </a:cubicBezTo>
                <a:cubicBezTo>
                  <a:pt x="2769823" y="1343301"/>
                  <a:pt x="2764032" y="1341854"/>
                  <a:pt x="2757936" y="1341854"/>
                </a:cubicBezTo>
                <a:close/>
                <a:moveTo>
                  <a:pt x="2238099" y="1340482"/>
                </a:moveTo>
                <a:cubicBezTo>
                  <a:pt x="2221335" y="1340482"/>
                  <a:pt x="2209143" y="1343149"/>
                  <a:pt x="2201523" y="1348483"/>
                </a:cubicBezTo>
                <a:cubicBezTo>
                  <a:pt x="2193903" y="1353817"/>
                  <a:pt x="2190093" y="1363037"/>
                  <a:pt x="2190093" y="1376144"/>
                </a:cubicBezTo>
                <a:cubicBezTo>
                  <a:pt x="2190093" y="1421864"/>
                  <a:pt x="2188036" y="1457297"/>
                  <a:pt x="2183921" y="1482443"/>
                </a:cubicBezTo>
                <a:cubicBezTo>
                  <a:pt x="2179806" y="1507589"/>
                  <a:pt x="2175996" y="1527477"/>
                  <a:pt x="2172491" y="1542107"/>
                </a:cubicBezTo>
                <a:cubicBezTo>
                  <a:pt x="2168986" y="1556738"/>
                  <a:pt x="2160985" y="1574568"/>
                  <a:pt x="2148488" y="1595600"/>
                </a:cubicBezTo>
                <a:cubicBezTo>
                  <a:pt x="2146659" y="1598952"/>
                  <a:pt x="2145745" y="1602153"/>
                  <a:pt x="2145745" y="1605201"/>
                </a:cubicBezTo>
                <a:cubicBezTo>
                  <a:pt x="2145745" y="1612821"/>
                  <a:pt x="2145669" y="1621889"/>
                  <a:pt x="2145516" y="1632404"/>
                </a:cubicBezTo>
                <a:cubicBezTo>
                  <a:pt x="2145364" y="1642920"/>
                  <a:pt x="2144373" y="1652826"/>
                  <a:pt x="2142544" y="1662122"/>
                </a:cubicBezTo>
                <a:cubicBezTo>
                  <a:pt x="2140716" y="1671419"/>
                  <a:pt x="2137363" y="1679724"/>
                  <a:pt x="2132486" y="1687040"/>
                </a:cubicBezTo>
                <a:cubicBezTo>
                  <a:pt x="2127609" y="1694355"/>
                  <a:pt x="2121285" y="1699917"/>
                  <a:pt x="2113512" y="1703727"/>
                </a:cubicBezTo>
                <a:cubicBezTo>
                  <a:pt x="2105740" y="1707537"/>
                  <a:pt x="2098272" y="1709671"/>
                  <a:pt x="2091109" y="1710128"/>
                </a:cubicBezTo>
                <a:cubicBezTo>
                  <a:pt x="2083946" y="1710585"/>
                  <a:pt x="2079832" y="1711195"/>
                  <a:pt x="2078765" y="1711957"/>
                </a:cubicBezTo>
                <a:cubicBezTo>
                  <a:pt x="2077698" y="1712719"/>
                  <a:pt x="2075946" y="1716377"/>
                  <a:pt x="2073507" y="1722930"/>
                </a:cubicBezTo>
                <a:cubicBezTo>
                  <a:pt x="2071069" y="1729483"/>
                  <a:pt x="2069850" y="1735350"/>
                  <a:pt x="2069850" y="1740532"/>
                </a:cubicBezTo>
                <a:cubicBezTo>
                  <a:pt x="2069850" y="1750895"/>
                  <a:pt x="2075412" y="1758591"/>
                  <a:pt x="2086537" y="1763621"/>
                </a:cubicBezTo>
                <a:cubicBezTo>
                  <a:pt x="2097663" y="1768650"/>
                  <a:pt x="2106959" y="1771164"/>
                  <a:pt x="2114426" y="1771164"/>
                </a:cubicBezTo>
                <a:cubicBezTo>
                  <a:pt x="2121894" y="1771164"/>
                  <a:pt x="2128295" y="1770098"/>
                  <a:pt x="2133629" y="1767964"/>
                </a:cubicBezTo>
                <a:cubicBezTo>
                  <a:pt x="2138963" y="1765830"/>
                  <a:pt x="2143611" y="1762782"/>
                  <a:pt x="2147574" y="1758820"/>
                </a:cubicBezTo>
                <a:cubicBezTo>
                  <a:pt x="2151536" y="1754858"/>
                  <a:pt x="2159994" y="1741827"/>
                  <a:pt x="2172948" y="1719729"/>
                </a:cubicBezTo>
                <a:cubicBezTo>
                  <a:pt x="2185902" y="1697631"/>
                  <a:pt x="2196570" y="1677057"/>
                  <a:pt x="2204952" y="1658007"/>
                </a:cubicBezTo>
                <a:cubicBezTo>
                  <a:pt x="2213334" y="1638957"/>
                  <a:pt x="2221640" y="1616478"/>
                  <a:pt x="2229870" y="1590570"/>
                </a:cubicBezTo>
                <a:cubicBezTo>
                  <a:pt x="2230784" y="1587827"/>
                  <a:pt x="2232079" y="1586456"/>
                  <a:pt x="2233756" y="1586456"/>
                </a:cubicBezTo>
                <a:cubicBezTo>
                  <a:pt x="2235432" y="1586456"/>
                  <a:pt x="2237566" y="1586913"/>
                  <a:pt x="2240156" y="1587827"/>
                </a:cubicBezTo>
                <a:cubicBezTo>
                  <a:pt x="2242747" y="1588742"/>
                  <a:pt x="2244043" y="1590266"/>
                  <a:pt x="2244043" y="1592399"/>
                </a:cubicBezTo>
                <a:cubicBezTo>
                  <a:pt x="2244043" y="1594533"/>
                  <a:pt x="2242595" y="1599714"/>
                  <a:pt x="2239699" y="1607944"/>
                </a:cubicBezTo>
                <a:cubicBezTo>
                  <a:pt x="2236804" y="1616174"/>
                  <a:pt x="2235356" y="1622117"/>
                  <a:pt x="2235356" y="1625775"/>
                </a:cubicBezTo>
                <a:cubicBezTo>
                  <a:pt x="2235356" y="1629432"/>
                  <a:pt x="2244576" y="1649625"/>
                  <a:pt x="2263017" y="1686354"/>
                </a:cubicBezTo>
                <a:cubicBezTo>
                  <a:pt x="2281457" y="1723082"/>
                  <a:pt x="2294182" y="1745561"/>
                  <a:pt x="2301193" y="1753791"/>
                </a:cubicBezTo>
                <a:cubicBezTo>
                  <a:pt x="2308203" y="1762020"/>
                  <a:pt x="2316509" y="1766135"/>
                  <a:pt x="2326110" y="1766135"/>
                </a:cubicBezTo>
                <a:cubicBezTo>
                  <a:pt x="2335711" y="1766135"/>
                  <a:pt x="2346913" y="1762478"/>
                  <a:pt x="2359714" y="1755162"/>
                </a:cubicBezTo>
                <a:cubicBezTo>
                  <a:pt x="2372516" y="1747847"/>
                  <a:pt x="2378917" y="1737179"/>
                  <a:pt x="2378917" y="1723158"/>
                </a:cubicBezTo>
                <a:cubicBezTo>
                  <a:pt x="2378917" y="1708223"/>
                  <a:pt x="2371297" y="1689021"/>
                  <a:pt x="2356057" y="1665551"/>
                </a:cubicBezTo>
                <a:cubicBezTo>
                  <a:pt x="2335026" y="1632328"/>
                  <a:pt x="2319176" y="1603524"/>
                  <a:pt x="2308508" y="1579140"/>
                </a:cubicBezTo>
                <a:cubicBezTo>
                  <a:pt x="2297840" y="1554756"/>
                  <a:pt x="2291058" y="1531211"/>
                  <a:pt x="2288163" y="1508503"/>
                </a:cubicBezTo>
                <a:cubicBezTo>
                  <a:pt x="2285267" y="1485795"/>
                  <a:pt x="2283819" y="1441523"/>
                  <a:pt x="2283819" y="1375686"/>
                </a:cubicBezTo>
                <a:cubicBezTo>
                  <a:pt x="2283819" y="1352217"/>
                  <a:pt x="2268579" y="1340482"/>
                  <a:pt x="2238099" y="1340482"/>
                </a:cubicBezTo>
                <a:close/>
                <a:moveTo>
                  <a:pt x="2684783" y="1339568"/>
                </a:moveTo>
                <a:cubicBezTo>
                  <a:pt x="2655218" y="1339568"/>
                  <a:pt x="2640435" y="1352217"/>
                  <a:pt x="2640435" y="1377515"/>
                </a:cubicBezTo>
                <a:lnTo>
                  <a:pt x="2640435" y="1386202"/>
                </a:lnTo>
                <a:cubicBezTo>
                  <a:pt x="2640435" y="1390774"/>
                  <a:pt x="2638759" y="1393060"/>
                  <a:pt x="2635406" y="1393060"/>
                </a:cubicBezTo>
                <a:lnTo>
                  <a:pt x="2515619" y="1393060"/>
                </a:lnTo>
                <a:cubicBezTo>
                  <a:pt x="2496112" y="1393060"/>
                  <a:pt x="2481025" y="1397861"/>
                  <a:pt x="2470357" y="1407462"/>
                </a:cubicBezTo>
                <a:cubicBezTo>
                  <a:pt x="2459689" y="1417063"/>
                  <a:pt x="2454355" y="1431160"/>
                  <a:pt x="2454355" y="1449753"/>
                </a:cubicBezTo>
                <a:lnTo>
                  <a:pt x="2454355" y="1529763"/>
                </a:lnTo>
                <a:cubicBezTo>
                  <a:pt x="2454355" y="1598952"/>
                  <a:pt x="2444296" y="1655493"/>
                  <a:pt x="2424179" y="1699384"/>
                </a:cubicBezTo>
                <a:cubicBezTo>
                  <a:pt x="2418083" y="1711881"/>
                  <a:pt x="2415036" y="1722396"/>
                  <a:pt x="2415036" y="1730931"/>
                </a:cubicBezTo>
                <a:cubicBezTo>
                  <a:pt x="2415036" y="1744037"/>
                  <a:pt x="2422198" y="1754019"/>
                  <a:pt x="2436524" y="1760877"/>
                </a:cubicBezTo>
                <a:cubicBezTo>
                  <a:pt x="2450849" y="1767735"/>
                  <a:pt x="2463422" y="1771164"/>
                  <a:pt x="2474243" y="1771164"/>
                </a:cubicBezTo>
                <a:cubicBezTo>
                  <a:pt x="2485063" y="1771164"/>
                  <a:pt x="2493826" y="1765830"/>
                  <a:pt x="2500532" y="1755162"/>
                </a:cubicBezTo>
                <a:cubicBezTo>
                  <a:pt x="2507237" y="1744494"/>
                  <a:pt x="2510590" y="1736417"/>
                  <a:pt x="2510590" y="1730931"/>
                </a:cubicBezTo>
                <a:cubicBezTo>
                  <a:pt x="2510590" y="1728492"/>
                  <a:pt x="2509828" y="1724454"/>
                  <a:pt x="2508304" y="1718815"/>
                </a:cubicBezTo>
                <a:cubicBezTo>
                  <a:pt x="2506780" y="1713176"/>
                  <a:pt x="2506018" y="1705480"/>
                  <a:pt x="2506018" y="1695726"/>
                </a:cubicBezTo>
                <a:cubicBezTo>
                  <a:pt x="2506018" y="1668294"/>
                  <a:pt x="2513943" y="1649244"/>
                  <a:pt x="2529793" y="1638576"/>
                </a:cubicBezTo>
                <a:cubicBezTo>
                  <a:pt x="2532841" y="1636748"/>
                  <a:pt x="2534746" y="1634157"/>
                  <a:pt x="2535508" y="1630804"/>
                </a:cubicBezTo>
                <a:cubicBezTo>
                  <a:pt x="2536270" y="1627451"/>
                  <a:pt x="2536803" y="1618917"/>
                  <a:pt x="2537108" y="1605201"/>
                </a:cubicBezTo>
                <a:cubicBezTo>
                  <a:pt x="2537108" y="1601543"/>
                  <a:pt x="2537946" y="1599257"/>
                  <a:pt x="2539622" y="1598343"/>
                </a:cubicBezTo>
                <a:cubicBezTo>
                  <a:pt x="2541299" y="1597428"/>
                  <a:pt x="2545718" y="1596971"/>
                  <a:pt x="2552881" y="1596971"/>
                </a:cubicBezTo>
                <a:cubicBezTo>
                  <a:pt x="2560044" y="1596971"/>
                  <a:pt x="2564692" y="1597505"/>
                  <a:pt x="2566826" y="1598571"/>
                </a:cubicBezTo>
                <a:cubicBezTo>
                  <a:pt x="2568960" y="1599638"/>
                  <a:pt x="2570026" y="1601848"/>
                  <a:pt x="2570026" y="1605201"/>
                </a:cubicBezTo>
                <a:cubicBezTo>
                  <a:pt x="2570026" y="1613430"/>
                  <a:pt x="2569340" y="1621736"/>
                  <a:pt x="2567969" y="1630118"/>
                </a:cubicBezTo>
                <a:cubicBezTo>
                  <a:pt x="2566597" y="1638500"/>
                  <a:pt x="2564997" y="1643606"/>
                  <a:pt x="2563168" y="1645434"/>
                </a:cubicBezTo>
                <a:cubicBezTo>
                  <a:pt x="2561339" y="1647263"/>
                  <a:pt x="2558291" y="1648482"/>
                  <a:pt x="2554024" y="1649092"/>
                </a:cubicBezTo>
                <a:cubicBezTo>
                  <a:pt x="2533298" y="1651835"/>
                  <a:pt x="2522935" y="1666923"/>
                  <a:pt x="2522935" y="1694355"/>
                </a:cubicBezTo>
                <a:cubicBezTo>
                  <a:pt x="2522935" y="1710509"/>
                  <a:pt x="2526059" y="1722244"/>
                  <a:pt x="2532307" y="1729559"/>
                </a:cubicBezTo>
                <a:cubicBezTo>
                  <a:pt x="2538556" y="1736874"/>
                  <a:pt x="2548843" y="1740532"/>
                  <a:pt x="2563168" y="1740532"/>
                </a:cubicBezTo>
                <a:lnTo>
                  <a:pt x="2584199" y="1740532"/>
                </a:lnTo>
                <a:cubicBezTo>
                  <a:pt x="2589991" y="1740532"/>
                  <a:pt x="2593801" y="1739846"/>
                  <a:pt x="2595629" y="1738475"/>
                </a:cubicBezTo>
                <a:cubicBezTo>
                  <a:pt x="2597458" y="1737103"/>
                  <a:pt x="2598373" y="1735122"/>
                  <a:pt x="2598373" y="1732531"/>
                </a:cubicBezTo>
                <a:cubicBezTo>
                  <a:pt x="2598373" y="1729940"/>
                  <a:pt x="2598220" y="1727578"/>
                  <a:pt x="2597915" y="1725444"/>
                </a:cubicBezTo>
                <a:cubicBezTo>
                  <a:pt x="2597611" y="1723311"/>
                  <a:pt x="2597458" y="1721025"/>
                  <a:pt x="2597458" y="1718586"/>
                </a:cubicBezTo>
                <a:cubicBezTo>
                  <a:pt x="2597458" y="1707309"/>
                  <a:pt x="2600506" y="1696793"/>
                  <a:pt x="2606602" y="1687040"/>
                </a:cubicBezTo>
                <a:cubicBezTo>
                  <a:pt x="2612698" y="1677286"/>
                  <a:pt x="2622909" y="1667532"/>
                  <a:pt x="2637235" y="1657779"/>
                </a:cubicBezTo>
                <a:cubicBezTo>
                  <a:pt x="2640283" y="1655645"/>
                  <a:pt x="2642492" y="1653740"/>
                  <a:pt x="2643864" y="1652064"/>
                </a:cubicBezTo>
                <a:cubicBezTo>
                  <a:pt x="2645236" y="1650387"/>
                  <a:pt x="2646302" y="1647644"/>
                  <a:pt x="2647065" y="1643834"/>
                </a:cubicBezTo>
                <a:cubicBezTo>
                  <a:pt x="2647827" y="1640024"/>
                  <a:pt x="2648665" y="1633623"/>
                  <a:pt x="2649579" y="1624632"/>
                </a:cubicBezTo>
                <a:cubicBezTo>
                  <a:pt x="2650494" y="1615640"/>
                  <a:pt x="2651408" y="1600095"/>
                  <a:pt x="2652322" y="1577997"/>
                </a:cubicBezTo>
                <a:cubicBezTo>
                  <a:pt x="2653237" y="1555899"/>
                  <a:pt x="2653694" y="1543174"/>
                  <a:pt x="2653694" y="1539821"/>
                </a:cubicBezTo>
                <a:cubicBezTo>
                  <a:pt x="2653694" y="1528848"/>
                  <a:pt x="2651713" y="1520847"/>
                  <a:pt x="2647750" y="1515818"/>
                </a:cubicBezTo>
                <a:cubicBezTo>
                  <a:pt x="2643788" y="1510789"/>
                  <a:pt x="2636473" y="1508274"/>
                  <a:pt x="2625805" y="1508274"/>
                </a:cubicBezTo>
                <a:lnTo>
                  <a:pt x="2548538" y="1508274"/>
                </a:lnTo>
                <a:cubicBezTo>
                  <a:pt x="2545185" y="1508274"/>
                  <a:pt x="2543051" y="1507512"/>
                  <a:pt x="2542137" y="1505988"/>
                </a:cubicBezTo>
                <a:cubicBezTo>
                  <a:pt x="2541223" y="1504464"/>
                  <a:pt x="2540765" y="1500807"/>
                  <a:pt x="2540765" y="1495016"/>
                </a:cubicBezTo>
                <a:cubicBezTo>
                  <a:pt x="2540765" y="1489224"/>
                  <a:pt x="2541223" y="1485567"/>
                  <a:pt x="2542137" y="1484043"/>
                </a:cubicBezTo>
                <a:cubicBezTo>
                  <a:pt x="2543051" y="1482519"/>
                  <a:pt x="2545185" y="1481757"/>
                  <a:pt x="2548538" y="1481757"/>
                </a:cubicBezTo>
                <a:lnTo>
                  <a:pt x="2638149" y="1481757"/>
                </a:lnTo>
                <a:cubicBezTo>
                  <a:pt x="2651865" y="1481757"/>
                  <a:pt x="2661238" y="1484805"/>
                  <a:pt x="2666267" y="1490901"/>
                </a:cubicBezTo>
                <a:cubicBezTo>
                  <a:pt x="2671296" y="1496997"/>
                  <a:pt x="2673811" y="1509798"/>
                  <a:pt x="2673811" y="1529306"/>
                </a:cubicBezTo>
                <a:cubicBezTo>
                  <a:pt x="2673811" y="1562529"/>
                  <a:pt x="2674116" y="1586456"/>
                  <a:pt x="2674725" y="1601086"/>
                </a:cubicBezTo>
                <a:lnTo>
                  <a:pt x="2676554" y="1638119"/>
                </a:lnTo>
                <a:cubicBezTo>
                  <a:pt x="2676554" y="1642996"/>
                  <a:pt x="2672058" y="1649778"/>
                  <a:pt x="2663066" y="1658465"/>
                </a:cubicBezTo>
                <a:cubicBezTo>
                  <a:pt x="2654075" y="1667151"/>
                  <a:pt x="2645007" y="1674543"/>
                  <a:pt x="2635863" y="1680639"/>
                </a:cubicBezTo>
                <a:cubicBezTo>
                  <a:pt x="2622147" y="1691307"/>
                  <a:pt x="2615289" y="1703956"/>
                  <a:pt x="2615289" y="1718586"/>
                </a:cubicBezTo>
                <a:cubicBezTo>
                  <a:pt x="2615289" y="1730169"/>
                  <a:pt x="2619861" y="1740837"/>
                  <a:pt x="2629005" y="1750590"/>
                </a:cubicBezTo>
                <a:cubicBezTo>
                  <a:pt x="2638149" y="1760344"/>
                  <a:pt x="2647903" y="1765221"/>
                  <a:pt x="2658266" y="1765221"/>
                </a:cubicBezTo>
                <a:cubicBezTo>
                  <a:pt x="2673201" y="1765221"/>
                  <a:pt x="2691184" y="1755315"/>
                  <a:pt x="2712216" y="1735503"/>
                </a:cubicBezTo>
                <a:cubicBezTo>
                  <a:pt x="2714349" y="1733369"/>
                  <a:pt x="2716178" y="1732302"/>
                  <a:pt x="2717702" y="1732302"/>
                </a:cubicBezTo>
                <a:cubicBezTo>
                  <a:pt x="2719226" y="1732302"/>
                  <a:pt x="2720750" y="1732912"/>
                  <a:pt x="2722274" y="1734131"/>
                </a:cubicBezTo>
                <a:cubicBezTo>
                  <a:pt x="2748182" y="1759125"/>
                  <a:pt x="2771956" y="1771622"/>
                  <a:pt x="2793597" y="1771622"/>
                </a:cubicBezTo>
                <a:cubicBezTo>
                  <a:pt x="2804570" y="1771622"/>
                  <a:pt x="2814095" y="1768116"/>
                  <a:pt x="2822172" y="1761106"/>
                </a:cubicBezTo>
                <a:cubicBezTo>
                  <a:pt x="2830249" y="1754096"/>
                  <a:pt x="2836041" y="1742742"/>
                  <a:pt x="2839546" y="1727045"/>
                </a:cubicBezTo>
                <a:cubicBezTo>
                  <a:pt x="2843051" y="1711347"/>
                  <a:pt x="2844803" y="1699689"/>
                  <a:pt x="2844803" y="1692069"/>
                </a:cubicBezTo>
                <a:cubicBezTo>
                  <a:pt x="2844803" y="1677438"/>
                  <a:pt x="2839393" y="1666618"/>
                  <a:pt x="2828573" y="1659608"/>
                </a:cubicBezTo>
                <a:cubicBezTo>
                  <a:pt x="2817753" y="1652597"/>
                  <a:pt x="2807313" y="1649092"/>
                  <a:pt x="2797255" y="1649092"/>
                </a:cubicBezTo>
                <a:cubicBezTo>
                  <a:pt x="2785368" y="1649092"/>
                  <a:pt x="2777595" y="1653969"/>
                  <a:pt x="2773937" y="1663722"/>
                </a:cubicBezTo>
                <a:cubicBezTo>
                  <a:pt x="2771804" y="1669514"/>
                  <a:pt x="2769670" y="1672409"/>
                  <a:pt x="2767537" y="1672409"/>
                </a:cubicBezTo>
                <a:cubicBezTo>
                  <a:pt x="2765403" y="1672409"/>
                  <a:pt x="2763041" y="1671495"/>
                  <a:pt x="2760450" y="1669666"/>
                </a:cubicBezTo>
                <a:cubicBezTo>
                  <a:pt x="2757859" y="1667837"/>
                  <a:pt x="2756564" y="1665704"/>
                  <a:pt x="2756564" y="1663265"/>
                </a:cubicBezTo>
                <a:cubicBezTo>
                  <a:pt x="2756564" y="1657779"/>
                  <a:pt x="2759307" y="1651607"/>
                  <a:pt x="2764794" y="1644749"/>
                </a:cubicBezTo>
                <a:cubicBezTo>
                  <a:pt x="2770280" y="1637891"/>
                  <a:pt x="2777290" y="1633700"/>
                  <a:pt x="2785825" y="1632176"/>
                </a:cubicBezTo>
                <a:cubicBezTo>
                  <a:pt x="2790092" y="1631566"/>
                  <a:pt x="2793445" y="1629890"/>
                  <a:pt x="2795883" y="1627146"/>
                </a:cubicBezTo>
                <a:cubicBezTo>
                  <a:pt x="2798321" y="1624403"/>
                  <a:pt x="2802589" y="1617317"/>
                  <a:pt x="2808685" y="1605887"/>
                </a:cubicBezTo>
                <a:cubicBezTo>
                  <a:pt x="2814781" y="1594457"/>
                  <a:pt x="2820343" y="1582569"/>
                  <a:pt x="2825373" y="1570225"/>
                </a:cubicBezTo>
                <a:cubicBezTo>
                  <a:pt x="2830402" y="1557881"/>
                  <a:pt x="2832916" y="1548965"/>
                  <a:pt x="2832916" y="1543479"/>
                </a:cubicBezTo>
                <a:cubicBezTo>
                  <a:pt x="2832916" y="1532811"/>
                  <a:pt x="2827125" y="1523972"/>
                  <a:pt x="2815543" y="1516961"/>
                </a:cubicBezTo>
                <a:cubicBezTo>
                  <a:pt x="2803960" y="1509951"/>
                  <a:pt x="2793445" y="1506446"/>
                  <a:pt x="2783996" y="1506446"/>
                </a:cubicBezTo>
                <a:cubicBezTo>
                  <a:pt x="2767842" y="1506446"/>
                  <a:pt x="2755192" y="1517876"/>
                  <a:pt x="2746048" y="1540736"/>
                </a:cubicBezTo>
                <a:cubicBezTo>
                  <a:pt x="2744829" y="1544088"/>
                  <a:pt x="2743534" y="1545765"/>
                  <a:pt x="2742162" y="1545765"/>
                </a:cubicBezTo>
                <a:cubicBezTo>
                  <a:pt x="2740791" y="1545765"/>
                  <a:pt x="2739571" y="1544546"/>
                  <a:pt x="2738504" y="1542107"/>
                </a:cubicBezTo>
                <a:cubicBezTo>
                  <a:pt x="2737438" y="1539669"/>
                  <a:pt x="2736066" y="1533039"/>
                  <a:pt x="2734390" y="1522219"/>
                </a:cubicBezTo>
                <a:cubicBezTo>
                  <a:pt x="2732713" y="1511399"/>
                  <a:pt x="2731875" y="1501797"/>
                  <a:pt x="2731875" y="1493415"/>
                </a:cubicBezTo>
                <a:cubicBezTo>
                  <a:pt x="2731875" y="1485033"/>
                  <a:pt x="2735228" y="1480842"/>
                  <a:pt x="2741933" y="1480842"/>
                </a:cubicBezTo>
                <a:lnTo>
                  <a:pt x="2806399" y="1480842"/>
                </a:lnTo>
                <a:cubicBezTo>
                  <a:pt x="2818591" y="1480842"/>
                  <a:pt x="2827354" y="1476880"/>
                  <a:pt x="2832688" y="1468955"/>
                </a:cubicBezTo>
                <a:cubicBezTo>
                  <a:pt x="2838022" y="1461030"/>
                  <a:pt x="2840689" y="1450210"/>
                  <a:pt x="2840689" y="1436494"/>
                </a:cubicBezTo>
                <a:cubicBezTo>
                  <a:pt x="2840689" y="1427350"/>
                  <a:pt x="2839012" y="1422778"/>
                  <a:pt x="2835660" y="1422778"/>
                </a:cubicBezTo>
                <a:cubicBezTo>
                  <a:pt x="2833526" y="1422778"/>
                  <a:pt x="2829792" y="1426512"/>
                  <a:pt x="2824458" y="1433979"/>
                </a:cubicBezTo>
                <a:cubicBezTo>
                  <a:pt x="2819124" y="1441447"/>
                  <a:pt x="2812037" y="1447543"/>
                  <a:pt x="2803198" y="1452267"/>
                </a:cubicBezTo>
                <a:cubicBezTo>
                  <a:pt x="2794359" y="1456992"/>
                  <a:pt x="2785444" y="1459354"/>
                  <a:pt x="2776452" y="1459354"/>
                </a:cubicBezTo>
                <a:cubicBezTo>
                  <a:pt x="2767461" y="1459354"/>
                  <a:pt x="2759383" y="1455925"/>
                  <a:pt x="2752220" y="1449067"/>
                </a:cubicBezTo>
                <a:cubicBezTo>
                  <a:pt x="2745058" y="1442209"/>
                  <a:pt x="2734999" y="1431236"/>
                  <a:pt x="2722045" y="1416149"/>
                </a:cubicBezTo>
                <a:cubicBezTo>
                  <a:pt x="2709091" y="1401061"/>
                  <a:pt x="2702614" y="1387726"/>
                  <a:pt x="2702614" y="1376144"/>
                </a:cubicBezTo>
                <a:cubicBezTo>
                  <a:pt x="2702614" y="1370962"/>
                  <a:pt x="2703757" y="1365476"/>
                  <a:pt x="2706043" y="1359684"/>
                </a:cubicBezTo>
                <a:cubicBezTo>
                  <a:pt x="2708329" y="1353893"/>
                  <a:pt x="2709472" y="1349626"/>
                  <a:pt x="2709472" y="1346883"/>
                </a:cubicBezTo>
                <a:cubicBezTo>
                  <a:pt x="2709472" y="1344140"/>
                  <a:pt x="2707720" y="1342235"/>
                  <a:pt x="2704215" y="1341168"/>
                </a:cubicBezTo>
                <a:cubicBezTo>
                  <a:pt x="2700709" y="1340101"/>
                  <a:pt x="2694232" y="1339568"/>
                  <a:pt x="2684783" y="1339568"/>
                </a:cubicBezTo>
                <a:close/>
                <a:moveTo>
                  <a:pt x="0" y="0"/>
                </a:moveTo>
                <a:lnTo>
                  <a:pt x="4762500" y="0"/>
                </a:lnTo>
                <a:lnTo>
                  <a:pt x="4762500" y="3171825"/>
                </a:lnTo>
                <a:lnTo>
                  <a:pt x="0" y="3171825"/>
                </a:lnTo>
                <a:close/>
              </a:path>
            </a:pathLst>
          </a:custGeom>
          <a:effectLst>
            <a:outerShdw blurRad="127000" dist="127000" dir="5400000" algn="t" rotWithShape="0">
              <a:prstClr val="black">
                <a:alpha val="20000"/>
              </a:prstClr>
            </a:outerShdw>
          </a:effectLst>
        </p:spPr>
      </p:pic>
      <p:pic>
        <p:nvPicPr>
          <p:cNvPr id="43" name="图片 42">
            <a:extLst>
              <a:ext uri="{FF2B5EF4-FFF2-40B4-BE49-F238E27FC236}">
                <a16:creationId xmlns:a16="http://schemas.microsoft.com/office/drawing/2014/main" id="{4F5F7311-6649-9FF4-EE1F-12E822435C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390201" y="-3331075"/>
            <a:ext cx="4762500" cy="3171825"/>
          </a:xfrm>
          <a:custGeom>
            <a:avLst/>
            <a:gdLst/>
            <a:ahLst/>
            <a:cxnLst/>
            <a:rect l="l" t="t" r="r" b="b"/>
            <a:pathLst>
              <a:path w="4762500" h="3171825">
                <a:moveTo>
                  <a:pt x="2986966" y="1760225"/>
                </a:moveTo>
                <a:cubicBezTo>
                  <a:pt x="2978126" y="1760225"/>
                  <a:pt x="2968220" y="1764797"/>
                  <a:pt x="2957248" y="1773941"/>
                </a:cubicBezTo>
                <a:cubicBezTo>
                  <a:pt x="2946275" y="1783085"/>
                  <a:pt x="2936902" y="1792381"/>
                  <a:pt x="2929130" y="1801830"/>
                </a:cubicBezTo>
                <a:cubicBezTo>
                  <a:pt x="2921357" y="1811279"/>
                  <a:pt x="2917471" y="1820347"/>
                  <a:pt x="2917471" y="1829033"/>
                </a:cubicBezTo>
                <a:cubicBezTo>
                  <a:pt x="2917471" y="1837720"/>
                  <a:pt x="2922577" y="1846483"/>
                  <a:pt x="2932787" y="1855322"/>
                </a:cubicBezTo>
                <a:cubicBezTo>
                  <a:pt x="2942998" y="1864162"/>
                  <a:pt x="2953133" y="1868581"/>
                  <a:pt x="2963191" y="1868581"/>
                </a:cubicBezTo>
                <a:cubicBezTo>
                  <a:pt x="2972945" y="1868581"/>
                  <a:pt x="2983918" y="1863933"/>
                  <a:pt x="2996110" y="1854637"/>
                </a:cubicBezTo>
                <a:cubicBezTo>
                  <a:pt x="3008302" y="1845340"/>
                  <a:pt x="3014398" y="1837339"/>
                  <a:pt x="3014398" y="1830634"/>
                </a:cubicBezTo>
                <a:cubicBezTo>
                  <a:pt x="3014398" y="1812650"/>
                  <a:pt x="3018665" y="1800001"/>
                  <a:pt x="3027199" y="1792686"/>
                </a:cubicBezTo>
                <a:cubicBezTo>
                  <a:pt x="3029333" y="1790857"/>
                  <a:pt x="3030400" y="1788571"/>
                  <a:pt x="3030400" y="1785828"/>
                </a:cubicBezTo>
                <a:cubicBezTo>
                  <a:pt x="3030400" y="1779122"/>
                  <a:pt x="3025370" y="1773179"/>
                  <a:pt x="3015312" y="1767997"/>
                </a:cubicBezTo>
                <a:cubicBezTo>
                  <a:pt x="3005254" y="1762816"/>
                  <a:pt x="2995805" y="1760225"/>
                  <a:pt x="2986966" y="1760225"/>
                </a:cubicBezTo>
                <a:close/>
                <a:moveTo>
                  <a:pt x="1859282" y="1755653"/>
                </a:moveTo>
                <a:cubicBezTo>
                  <a:pt x="1849985" y="1755653"/>
                  <a:pt x="1841299" y="1760834"/>
                  <a:pt x="1833221" y="1771198"/>
                </a:cubicBezTo>
                <a:cubicBezTo>
                  <a:pt x="1825144" y="1781561"/>
                  <a:pt x="1821106" y="1791924"/>
                  <a:pt x="1821106" y="1802287"/>
                </a:cubicBezTo>
                <a:cubicBezTo>
                  <a:pt x="1821106" y="1812650"/>
                  <a:pt x="1825982" y="1820728"/>
                  <a:pt x="1835736" y="1826519"/>
                </a:cubicBezTo>
                <a:cubicBezTo>
                  <a:pt x="1854024" y="1836882"/>
                  <a:pt x="1869569" y="1846788"/>
                  <a:pt x="1882370" y="1856237"/>
                </a:cubicBezTo>
                <a:cubicBezTo>
                  <a:pt x="1895172" y="1865686"/>
                  <a:pt x="1907059" y="1870410"/>
                  <a:pt x="1918032" y="1870410"/>
                </a:cubicBezTo>
                <a:cubicBezTo>
                  <a:pt x="1929005" y="1870410"/>
                  <a:pt x="1937844" y="1865152"/>
                  <a:pt x="1944550" y="1854637"/>
                </a:cubicBezTo>
                <a:cubicBezTo>
                  <a:pt x="1951255" y="1844121"/>
                  <a:pt x="1954608" y="1834444"/>
                  <a:pt x="1954608" y="1825604"/>
                </a:cubicBezTo>
                <a:cubicBezTo>
                  <a:pt x="1954608" y="1820118"/>
                  <a:pt x="1953008" y="1814860"/>
                  <a:pt x="1949807" y="1809831"/>
                </a:cubicBezTo>
                <a:cubicBezTo>
                  <a:pt x="1946607" y="1804802"/>
                  <a:pt x="1938835" y="1797334"/>
                  <a:pt x="1926490" y="1787428"/>
                </a:cubicBezTo>
                <a:cubicBezTo>
                  <a:pt x="1914146" y="1777522"/>
                  <a:pt x="1902182" y="1769750"/>
                  <a:pt x="1890600" y="1764111"/>
                </a:cubicBezTo>
                <a:cubicBezTo>
                  <a:pt x="1879018" y="1758472"/>
                  <a:pt x="1868578" y="1755653"/>
                  <a:pt x="1859282" y="1755653"/>
                </a:cubicBezTo>
                <a:close/>
                <a:moveTo>
                  <a:pt x="2124686" y="1754738"/>
                </a:moveTo>
                <a:lnTo>
                  <a:pt x="2267333" y="1754738"/>
                </a:lnTo>
                <a:cubicBezTo>
                  <a:pt x="2271905" y="1754738"/>
                  <a:pt x="2274724" y="1756034"/>
                  <a:pt x="2275791" y="1758625"/>
                </a:cubicBezTo>
                <a:cubicBezTo>
                  <a:pt x="2276858" y="1761215"/>
                  <a:pt x="2277391" y="1765254"/>
                  <a:pt x="2277391" y="1770740"/>
                </a:cubicBezTo>
                <a:cubicBezTo>
                  <a:pt x="2277391" y="1776227"/>
                  <a:pt x="2276705" y="1779884"/>
                  <a:pt x="2275334" y="1781713"/>
                </a:cubicBezTo>
                <a:cubicBezTo>
                  <a:pt x="2273962" y="1783542"/>
                  <a:pt x="2271295" y="1784456"/>
                  <a:pt x="2267333" y="1784456"/>
                </a:cubicBezTo>
                <a:lnTo>
                  <a:pt x="2124686" y="1784456"/>
                </a:lnTo>
                <a:cubicBezTo>
                  <a:pt x="2120724" y="1784456"/>
                  <a:pt x="2118133" y="1783618"/>
                  <a:pt x="2116914" y="1781942"/>
                </a:cubicBezTo>
                <a:cubicBezTo>
                  <a:pt x="2115695" y="1780265"/>
                  <a:pt x="2115085" y="1776151"/>
                  <a:pt x="2115085" y="1769597"/>
                </a:cubicBezTo>
                <a:cubicBezTo>
                  <a:pt x="2115085" y="1763044"/>
                  <a:pt x="2115771" y="1758929"/>
                  <a:pt x="2117143" y="1757253"/>
                </a:cubicBezTo>
                <a:cubicBezTo>
                  <a:pt x="2118514" y="1755577"/>
                  <a:pt x="2121029" y="1754738"/>
                  <a:pt x="2124686" y="1754738"/>
                </a:cubicBezTo>
                <a:close/>
                <a:moveTo>
                  <a:pt x="2572285" y="1746966"/>
                </a:moveTo>
                <a:lnTo>
                  <a:pt x="2735048" y="1746966"/>
                </a:lnTo>
                <a:cubicBezTo>
                  <a:pt x="2738096" y="1746966"/>
                  <a:pt x="2740078" y="1747499"/>
                  <a:pt x="2740992" y="1748566"/>
                </a:cubicBezTo>
                <a:cubicBezTo>
                  <a:pt x="2741906" y="1749633"/>
                  <a:pt x="2742364" y="1752300"/>
                  <a:pt x="2742364" y="1756567"/>
                </a:cubicBezTo>
                <a:cubicBezTo>
                  <a:pt x="2742364" y="1760834"/>
                  <a:pt x="2741906" y="1763654"/>
                  <a:pt x="2740992" y="1765025"/>
                </a:cubicBezTo>
                <a:cubicBezTo>
                  <a:pt x="2740078" y="1766397"/>
                  <a:pt x="2738096" y="1767083"/>
                  <a:pt x="2735048" y="1767083"/>
                </a:cubicBezTo>
                <a:lnTo>
                  <a:pt x="2572285" y="1767083"/>
                </a:lnTo>
                <a:cubicBezTo>
                  <a:pt x="2568932" y="1767083"/>
                  <a:pt x="2566799" y="1766549"/>
                  <a:pt x="2565884" y="1765483"/>
                </a:cubicBezTo>
                <a:cubicBezTo>
                  <a:pt x="2564970" y="1764416"/>
                  <a:pt x="2564513" y="1761749"/>
                  <a:pt x="2564513" y="1757482"/>
                </a:cubicBezTo>
                <a:cubicBezTo>
                  <a:pt x="2564513" y="1753214"/>
                  <a:pt x="2564894" y="1750395"/>
                  <a:pt x="2565656" y="1749023"/>
                </a:cubicBezTo>
                <a:cubicBezTo>
                  <a:pt x="2566418" y="1747652"/>
                  <a:pt x="2568628" y="1746966"/>
                  <a:pt x="2572285" y="1746966"/>
                </a:cubicBezTo>
                <a:close/>
                <a:moveTo>
                  <a:pt x="3224024" y="1744680"/>
                </a:moveTo>
                <a:cubicBezTo>
                  <a:pt x="3217471" y="1744680"/>
                  <a:pt x="3208784" y="1749557"/>
                  <a:pt x="3197963" y="1759310"/>
                </a:cubicBezTo>
                <a:cubicBezTo>
                  <a:pt x="3187143" y="1769064"/>
                  <a:pt x="3181733" y="1777903"/>
                  <a:pt x="3181733" y="1785828"/>
                </a:cubicBezTo>
                <a:cubicBezTo>
                  <a:pt x="3181733" y="1793753"/>
                  <a:pt x="3186762" y="1802744"/>
                  <a:pt x="3196820" y="1812803"/>
                </a:cubicBezTo>
                <a:cubicBezTo>
                  <a:pt x="3206879" y="1822861"/>
                  <a:pt x="3217623" y="1832462"/>
                  <a:pt x="3229053" y="1841606"/>
                </a:cubicBezTo>
                <a:cubicBezTo>
                  <a:pt x="3240483" y="1850750"/>
                  <a:pt x="3251684" y="1855322"/>
                  <a:pt x="3262657" y="1855322"/>
                </a:cubicBezTo>
                <a:cubicBezTo>
                  <a:pt x="3273630" y="1855322"/>
                  <a:pt x="3283993" y="1850750"/>
                  <a:pt x="3293747" y="1841606"/>
                </a:cubicBezTo>
                <a:cubicBezTo>
                  <a:pt x="3303500" y="1832462"/>
                  <a:pt x="3308377" y="1823776"/>
                  <a:pt x="3308377" y="1815546"/>
                </a:cubicBezTo>
                <a:cubicBezTo>
                  <a:pt x="3308377" y="1810974"/>
                  <a:pt x="3306929" y="1806250"/>
                  <a:pt x="3304034" y="1801373"/>
                </a:cubicBezTo>
                <a:cubicBezTo>
                  <a:pt x="3301138" y="1796496"/>
                  <a:pt x="3297862" y="1792305"/>
                  <a:pt x="3294204" y="1788800"/>
                </a:cubicBezTo>
                <a:cubicBezTo>
                  <a:pt x="3290546" y="1785295"/>
                  <a:pt x="3282012" y="1778360"/>
                  <a:pt x="3268601" y="1767997"/>
                </a:cubicBezTo>
                <a:cubicBezTo>
                  <a:pt x="3255190" y="1757634"/>
                  <a:pt x="3246046" y="1751157"/>
                  <a:pt x="3241169" y="1748566"/>
                </a:cubicBezTo>
                <a:cubicBezTo>
                  <a:pt x="3236292" y="1745975"/>
                  <a:pt x="3230577" y="1744680"/>
                  <a:pt x="3224024" y="1744680"/>
                </a:cubicBezTo>
                <a:close/>
                <a:moveTo>
                  <a:pt x="3041372" y="1707647"/>
                </a:moveTo>
                <a:lnTo>
                  <a:pt x="3185848" y="1707647"/>
                </a:lnTo>
                <a:cubicBezTo>
                  <a:pt x="3188896" y="1707647"/>
                  <a:pt x="3190953" y="1708256"/>
                  <a:pt x="3192020" y="1709476"/>
                </a:cubicBezTo>
                <a:cubicBezTo>
                  <a:pt x="3193087" y="1710695"/>
                  <a:pt x="3193620" y="1712905"/>
                  <a:pt x="3193620" y="1716105"/>
                </a:cubicBezTo>
                <a:cubicBezTo>
                  <a:pt x="3193620" y="1719305"/>
                  <a:pt x="3193087" y="1721515"/>
                  <a:pt x="3192020" y="1722734"/>
                </a:cubicBezTo>
                <a:cubicBezTo>
                  <a:pt x="3190953" y="1723954"/>
                  <a:pt x="3188896" y="1724563"/>
                  <a:pt x="3185848" y="1724563"/>
                </a:cubicBezTo>
                <a:lnTo>
                  <a:pt x="3041372" y="1724563"/>
                </a:lnTo>
                <a:cubicBezTo>
                  <a:pt x="3036191" y="1724563"/>
                  <a:pt x="3033600" y="1722353"/>
                  <a:pt x="3033600" y="1717934"/>
                </a:cubicBezTo>
                <a:cubicBezTo>
                  <a:pt x="3033600" y="1713514"/>
                  <a:pt x="3034057" y="1710695"/>
                  <a:pt x="3034972" y="1709476"/>
                </a:cubicBezTo>
                <a:cubicBezTo>
                  <a:pt x="3035886" y="1708256"/>
                  <a:pt x="3038020" y="1707647"/>
                  <a:pt x="3041372" y="1707647"/>
                </a:cubicBezTo>
                <a:close/>
                <a:moveTo>
                  <a:pt x="2572285" y="1684787"/>
                </a:moveTo>
                <a:lnTo>
                  <a:pt x="2735048" y="1684787"/>
                </a:lnTo>
                <a:cubicBezTo>
                  <a:pt x="2738096" y="1684787"/>
                  <a:pt x="2740078" y="1685473"/>
                  <a:pt x="2740992" y="1686844"/>
                </a:cubicBezTo>
                <a:cubicBezTo>
                  <a:pt x="2741906" y="1688216"/>
                  <a:pt x="2742364" y="1690807"/>
                  <a:pt x="2742364" y="1694617"/>
                </a:cubicBezTo>
                <a:cubicBezTo>
                  <a:pt x="2742364" y="1698427"/>
                  <a:pt x="2741983" y="1701094"/>
                  <a:pt x="2741221" y="1702618"/>
                </a:cubicBezTo>
                <a:cubicBezTo>
                  <a:pt x="2740459" y="1704142"/>
                  <a:pt x="2738401" y="1704904"/>
                  <a:pt x="2735048" y="1704904"/>
                </a:cubicBezTo>
                <a:lnTo>
                  <a:pt x="2572285" y="1704904"/>
                </a:lnTo>
                <a:cubicBezTo>
                  <a:pt x="2568628" y="1704904"/>
                  <a:pt x="2566418" y="1704218"/>
                  <a:pt x="2565656" y="1702846"/>
                </a:cubicBezTo>
                <a:cubicBezTo>
                  <a:pt x="2564894" y="1701475"/>
                  <a:pt x="2564513" y="1698122"/>
                  <a:pt x="2564513" y="1692788"/>
                </a:cubicBezTo>
                <a:cubicBezTo>
                  <a:pt x="2564513" y="1687454"/>
                  <a:pt x="2567104" y="1684787"/>
                  <a:pt x="2572285" y="1684787"/>
                </a:cubicBezTo>
                <a:close/>
                <a:moveTo>
                  <a:pt x="2124686" y="1655069"/>
                </a:moveTo>
                <a:lnTo>
                  <a:pt x="2267333" y="1655069"/>
                </a:lnTo>
                <a:cubicBezTo>
                  <a:pt x="2271600" y="1655069"/>
                  <a:pt x="2274343" y="1656288"/>
                  <a:pt x="2275562" y="1658726"/>
                </a:cubicBezTo>
                <a:cubicBezTo>
                  <a:pt x="2276782" y="1661165"/>
                  <a:pt x="2277391" y="1665127"/>
                  <a:pt x="2277391" y="1670614"/>
                </a:cubicBezTo>
                <a:cubicBezTo>
                  <a:pt x="2277391" y="1676100"/>
                  <a:pt x="2276705" y="1679758"/>
                  <a:pt x="2275334" y="1681586"/>
                </a:cubicBezTo>
                <a:cubicBezTo>
                  <a:pt x="2273962" y="1683415"/>
                  <a:pt x="2271295" y="1684330"/>
                  <a:pt x="2267333" y="1684330"/>
                </a:cubicBezTo>
                <a:lnTo>
                  <a:pt x="2124686" y="1684330"/>
                </a:lnTo>
                <a:cubicBezTo>
                  <a:pt x="2120724" y="1684330"/>
                  <a:pt x="2118133" y="1683415"/>
                  <a:pt x="2116914" y="1681586"/>
                </a:cubicBezTo>
                <a:cubicBezTo>
                  <a:pt x="2115695" y="1679758"/>
                  <a:pt x="2115085" y="1675795"/>
                  <a:pt x="2115085" y="1669699"/>
                </a:cubicBezTo>
                <a:cubicBezTo>
                  <a:pt x="2115085" y="1663603"/>
                  <a:pt x="2115771" y="1659641"/>
                  <a:pt x="2117143" y="1657812"/>
                </a:cubicBezTo>
                <a:cubicBezTo>
                  <a:pt x="2118514" y="1655983"/>
                  <a:pt x="2121029" y="1655069"/>
                  <a:pt x="2124686" y="1655069"/>
                </a:cubicBezTo>
                <a:close/>
                <a:moveTo>
                  <a:pt x="2993824" y="1650954"/>
                </a:moveTo>
                <a:cubicBezTo>
                  <a:pt x="2975231" y="1650954"/>
                  <a:pt x="2962125" y="1653773"/>
                  <a:pt x="2954505" y="1659412"/>
                </a:cubicBezTo>
                <a:cubicBezTo>
                  <a:pt x="2946884" y="1665051"/>
                  <a:pt x="2943074" y="1674424"/>
                  <a:pt x="2943074" y="1687530"/>
                </a:cubicBezTo>
                <a:lnTo>
                  <a:pt x="2943074" y="1733250"/>
                </a:lnTo>
                <a:cubicBezTo>
                  <a:pt x="2943074" y="1748185"/>
                  <a:pt x="2946427" y="1755653"/>
                  <a:pt x="2953133" y="1755653"/>
                </a:cubicBezTo>
                <a:cubicBezTo>
                  <a:pt x="2955571" y="1755653"/>
                  <a:pt x="2958162" y="1754586"/>
                  <a:pt x="2960905" y="1752452"/>
                </a:cubicBezTo>
                <a:cubicBezTo>
                  <a:pt x="2969135" y="1746052"/>
                  <a:pt x="2978736" y="1742851"/>
                  <a:pt x="2989709" y="1742851"/>
                </a:cubicBezTo>
                <a:cubicBezTo>
                  <a:pt x="2997938" y="1742851"/>
                  <a:pt x="3007616" y="1745975"/>
                  <a:pt x="3018741" y="1752224"/>
                </a:cubicBezTo>
                <a:cubicBezTo>
                  <a:pt x="3029866" y="1758472"/>
                  <a:pt x="3037563" y="1765711"/>
                  <a:pt x="3041830" y="1773941"/>
                </a:cubicBezTo>
                <a:cubicBezTo>
                  <a:pt x="3043049" y="1776074"/>
                  <a:pt x="3045106" y="1777446"/>
                  <a:pt x="3048002" y="1778056"/>
                </a:cubicBezTo>
                <a:cubicBezTo>
                  <a:pt x="3050897" y="1778665"/>
                  <a:pt x="3057984" y="1778970"/>
                  <a:pt x="3069262" y="1778970"/>
                </a:cubicBezTo>
                <a:cubicBezTo>
                  <a:pt x="3075358" y="1778970"/>
                  <a:pt x="3078406" y="1781637"/>
                  <a:pt x="3078406" y="1786971"/>
                </a:cubicBezTo>
                <a:cubicBezTo>
                  <a:pt x="3078406" y="1792305"/>
                  <a:pt x="3076805" y="1795582"/>
                  <a:pt x="3073605" y="1796801"/>
                </a:cubicBezTo>
                <a:cubicBezTo>
                  <a:pt x="3070405" y="1798020"/>
                  <a:pt x="3064461" y="1798630"/>
                  <a:pt x="3055774" y="1798630"/>
                </a:cubicBezTo>
                <a:cubicBezTo>
                  <a:pt x="3047087" y="1798630"/>
                  <a:pt x="3040534" y="1801297"/>
                  <a:pt x="3036115" y="1806631"/>
                </a:cubicBezTo>
                <a:cubicBezTo>
                  <a:pt x="3031695" y="1811965"/>
                  <a:pt x="3029485" y="1821642"/>
                  <a:pt x="3029485" y="1835663"/>
                </a:cubicBezTo>
                <a:cubicBezTo>
                  <a:pt x="3029485" y="1861266"/>
                  <a:pt x="3039086" y="1874068"/>
                  <a:pt x="3058289" y="1874068"/>
                </a:cubicBezTo>
                <a:lnTo>
                  <a:pt x="3116353" y="1874068"/>
                </a:lnTo>
                <a:cubicBezTo>
                  <a:pt x="3132812" y="1874068"/>
                  <a:pt x="3144852" y="1870943"/>
                  <a:pt x="3152472" y="1864695"/>
                </a:cubicBezTo>
                <a:cubicBezTo>
                  <a:pt x="3160092" y="1858447"/>
                  <a:pt x="3163902" y="1848464"/>
                  <a:pt x="3163902" y="1834748"/>
                </a:cubicBezTo>
                <a:lnTo>
                  <a:pt x="3163902" y="1802744"/>
                </a:lnTo>
                <a:cubicBezTo>
                  <a:pt x="3163902" y="1792686"/>
                  <a:pt x="3164969" y="1784380"/>
                  <a:pt x="3167102" y="1777827"/>
                </a:cubicBezTo>
                <a:cubicBezTo>
                  <a:pt x="3169236" y="1771274"/>
                  <a:pt x="3173884" y="1763806"/>
                  <a:pt x="3181047" y="1755424"/>
                </a:cubicBezTo>
                <a:cubicBezTo>
                  <a:pt x="3188210" y="1747042"/>
                  <a:pt x="3195677" y="1740489"/>
                  <a:pt x="3203450" y="1735765"/>
                </a:cubicBezTo>
                <a:cubicBezTo>
                  <a:pt x="3211222" y="1731040"/>
                  <a:pt x="3218918" y="1728678"/>
                  <a:pt x="3226538" y="1728678"/>
                </a:cubicBezTo>
                <a:cubicBezTo>
                  <a:pt x="3237816" y="1728678"/>
                  <a:pt x="3250465" y="1734317"/>
                  <a:pt x="3264486" y="1745594"/>
                </a:cubicBezTo>
                <a:cubicBezTo>
                  <a:pt x="3268753" y="1749252"/>
                  <a:pt x="3272411" y="1751081"/>
                  <a:pt x="3275459" y="1751081"/>
                </a:cubicBezTo>
                <a:cubicBezTo>
                  <a:pt x="3281555" y="1751081"/>
                  <a:pt x="3284603" y="1743461"/>
                  <a:pt x="3284603" y="1728221"/>
                </a:cubicBezTo>
                <a:lnTo>
                  <a:pt x="3284603" y="1689816"/>
                </a:lnTo>
                <a:cubicBezTo>
                  <a:pt x="3284603" y="1675490"/>
                  <a:pt x="3281936" y="1665432"/>
                  <a:pt x="3276602" y="1659641"/>
                </a:cubicBezTo>
                <a:cubicBezTo>
                  <a:pt x="3271268" y="1653850"/>
                  <a:pt x="3261590" y="1650954"/>
                  <a:pt x="3247570" y="1650954"/>
                </a:cubicBezTo>
                <a:close/>
                <a:moveTo>
                  <a:pt x="2660068" y="1633580"/>
                </a:moveTo>
                <a:cubicBezTo>
                  <a:pt x="2657629" y="1633580"/>
                  <a:pt x="2654353" y="1636095"/>
                  <a:pt x="2650238" y="1641124"/>
                </a:cubicBezTo>
                <a:cubicBezTo>
                  <a:pt x="2646123" y="1646153"/>
                  <a:pt x="2640789" y="1649963"/>
                  <a:pt x="2634236" y="1652554"/>
                </a:cubicBezTo>
                <a:cubicBezTo>
                  <a:pt x="2627683" y="1655145"/>
                  <a:pt x="2618158" y="1656440"/>
                  <a:pt x="2605661" y="1656440"/>
                </a:cubicBezTo>
                <a:cubicBezTo>
                  <a:pt x="2593164" y="1656440"/>
                  <a:pt x="2584020" y="1655678"/>
                  <a:pt x="2578229" y="1654154"/>
                </a:cubicBezTo>
                <a:cubicBezTo>
                  <a:pt x="2572438" y="1652630"/>
                  <a:pt x="2566951" y="1650040"/>
                  <a:pt x="2561770" y="1646382"/>
                </a:cubicBezTo>
                <a:cubicBezTo>
                  <a:pt x="2556588" y="1642724"/>
                  <a:pt x="2550263" y="1640896"/>
                  <a:pt x="2542796" y="1640896"/>
                </a:cubicBezTo>
                <a:cubicBezTo>
                  <a:pt x="2535328" y="1640896"/>
                  <a:pt x="2523746" y="1641962"/>
                  <a:pt x="2508049" y="1644096"/>
                </a:cubicBezTo>
                <a:cubicBezTo>
                  <a:pt x="2492351" y="1646230"/>
                  <a:pt x="2483207" y="1651106"/>
                  <a:pt x="2480617" y="1658726"/>
                </a:cubicBezTo>
                <a:cubicBezTo>
                  <a:pt x="2478026" y="1666346"/>
                  <a:pt x="2476730" y="1677624"/>
                  <a:pt x="2476730" y="1692559"/>
                </a:cubicBezTo>
                <a:lnTo>
                  <a:pt x="2476730" y="1827433"/>
                </a:lnTo>
                <a:cubicBezTo>
                  <a:pt x="2476730" y="1839930"/>
                  <a:pt x="2477645" y="1849531"/>
                  <a:pt x="2479474" y="1856237"/>
                </a:cubicBezTo>
                <a:cubicBezTo>
                  <a:pt x="2481302" y="1862942"/>
                  <a:pt x="2485341" y="1867972"/>
                  <a:pt x="2491589" y="1871324"/>
                </a:cubicBezTo>
                <a:cubicBezTo>
                  <a:pt x="2497838" y="1874677"/>
                  <a:pt x="2508049" y="1876354"/>
                  <a:pt x="2522222" y="1876354"/>
                </a:cubicBezTo>
                <a:cubicBezTo>
                  <a:pt x="2536395" y="1876354"/>
                  <a:pt x="2546987" y="1873382"/>
                  <a:pt x="2553997" y="1867438"/>
                </a:cubicBezTo>
                <a:cubicBezTo>
                  <a:pt x="2561008" y="1861495"/>
                  <a:pt x="2564513" y="1848160"/>
                  <a:pt x="2564513" y="1827433"/>
                </a:cubicBezTo>
                <a:cubicBezTo>
                  <a:pt x="2564513" y="1823166"/>
                  <a:pt x="2564894" y="1820270"/>
                  <a:pt x="2565656" y="1818746"/>
                </a:cubicBezTo>
                <a:cubicBezTo>
                  <a:pt x="2566418" y="1817222"/>
                  <a:pt x="2568475" y="1816460"/>
                  <a:pt x="2571828" y="1816460"/>
                </a:cubicBezTo>
                <a:lnTo>
                  <a:pt x="2666011" y="1816460"/>
                </a:lnTo>
                <a:cubicBezTo>
                  <a:pt x="2670278" y="1816460"/>
                  <a:pt x="2673326" y="1815927"/>
                  <a:pt x="2675155" y="1814860"/>
                </a:cubicBezTo>
                <a:cubicBezTo>
                  <a:pt x="2676984" y="1813793"/>
                  <a:pt x="2678813" y="1811584"/>
                  <a:pt x="2680642" y="1808231"/>
                </a:cubicBezTo>
                <a:cubicBezTo>
                  <a:pt x="2684604" y="1800306"/>
                  <a:pt x="2690624" y="1794896"/>
                  <a:pt x="2698701" y="1792000"/>
                </a:cubicBezTo>
                <a:cubicBezTo>
                  <a:pt x="2706778" y="1789105"/>
                  <a:pt x="2715541" y="1787657"/>
                  <a:pt x="2724990" y="1787657"/>
                </a:cubicBezTo>
                <a:cubicBezTo>
                  <a:pt x="2734439" y="1787657"/>
                  <a:pt x="2739697" y="1788343"/>
                  <a:pt x="2740763" y="1789714"/>
                </a:cubicBezTo>
                <a:cubicBezTo>
                  <a:pt x="2741830" y="1791086"/>
                  <a:pt x="2742364" y="1793524"/>
                  <a:pt x="2742364" y="1797029"/>
                </a:cubicBezTo>
                <a:cubicBezTo>
                  <a:pt x="2742364" y="1800535"/>
                  <a:pt x="2741830" y="1802668"/>
                  <a:pt x="2740763" y="1803430"/>
                </a:cubicBezTo>
                <a:cubicBezTo>
                  <a:pt x="2739697" y="1804192"/>
                  <a:pt x="2737334" y="1804573"/>
                  <a:pt x="2733677" y="1804573"/>
                </a:cubicBezTo>
                <a:cubicBezTo>
                  <a:pt x="2716913" y="1804573"/>
                  <a:pt x="2705711" y="1807240"/>
                  <a:pt x="2700073" y="1812574"/>
                </a:cubicBezTo>
                <a:cubicBezTo>
                  <a:pt x="2694434" y="1817908"/>
                  <a:pt x="2691614" y="1827128"/>
                  <a:pt x="2691614" y="1840235"/>
                </a:cubicBezTo>
                <a:cubicBezTo>
                  <a:pt x="2691614" y="1853341"/>
                  <a:pt x="2693977" y="1862485"/>
                  <a:pt x="2698701" y="1867667"/>
                </a:cubicBezTo>
                <a:cubicBezTo>
                  <a:pt x="2703425" y="1872848"/>
                  <a:pt x="2712951" y="1875439"/>
                  <a:pt x="2727276" y="1875439"/>
                </a:cubicBezTo>
                <a:lnTo>
                  <a:pt x="2777111" y="1875439"/>
                </a:lnTo>
                <a:cubicBezTo>
                  <a:pt x="2799971" y="1875439"/>
                  <a:pt x="2814601" y="1871782"/>
                  <a:pt x="2821002" y="1864466"/>
                </a:cubicBezTo>
                <a:cubicBezTo>
                  <a:pt x="2827403" y="1857151"/>
                  <a:pt x="2830603" y="1841759"/>
                  <a:pt x="2830603" y="1818289"/>
                </a:cubicBezTo>
                <a:lnTo>
                  <a:pt x="2830603" y="1681129"/>
                </a:lnTo>
                <a:cubicBezTo>
                  <a:pt x="2830603" y="1668328"/>
                  <a:pt x="2828622" y="1659946"/>
                  <a:pt x="2824660" y="1655983"/>
                </a:cubicBezTo>
                <a:cubicBezTo>
                  <a:pt x="2820697" y="1652021"/>
                  <a:pt x="2813382" y="1650040"/>
                  <a:pt x="2802714" y="1650040"/>
                </a:cubicBezTo>
                <a:lnTo>
                  <a:pt x="2723618" y="1650040"/>
                </a:lnTo>
                <a:cubicBezTo>
                  <a:pt x="2696796" y="1650040"/>
                  <a:pt x="2678051" y="1645620"/>
                  <a:pt x="2667383" y="1636781"/>
                </a:cubicBezTo>
                <a:cubicBezTo>
                  <a:pt x="2664944" y="1634647"/>
                  <a:pt x="2662506" y="1633580"/>
                  <a:pt x="2660068" y="1633580"/>
                </a:cubicBezTo>
                <a:close/>
                <a:moveTo>
                  <a:pt x="1818362" y="1621693"/>
                </a:moveTo>
                <a:cubicBezTo>
                  <a:pt x="1807085" y="1621693"/>
                  <a:pt x="1799465" y="1623217"/>
                  <a:pt x="1795502" y="1626265"/>
                </a:cubicBezTo>
                <a:cubicBezTo>
                  <a:pt x="1791540" y="1629313"/>
                  <a:pt x="1789559" y="1635409"/>
                  <a:pt x="1789559" y="1644553"/>
                </a:cubicBezTo>
                <a:lnTo>
                  <a:pt x="1789559" y="1713133"/>
                </a:lnTo>
                <a:cubicBezTo>
                  <a:pt x="1789559" y="1725325"/>
                  <a:pt x="1788721" y="1734698"/>
                  <a:pt x="1787044" y="1741251"/>
                </a:cubicBezTo>
                <a:cubicBezTo>
                  <a:pt x="1785368" y="1747804"/>
                  <a:pt x="1780491" y="1754586"/>
                  <a:pt x="1772414" y="1761596"/>
                </a:cubicBezTo>
                <a:cubicBezTo>
                  <a:pt x="1764337" y="1768607"/>
                  <a:pt x="1755345" y="1774017"/>
                  <a:pt x="1745439" y="1777827"/>
                </a:cubicBezTo>
                <a:cubicBezTo>
                  <a:pt x="1735533" y="1781637"/>
                  <a:pt x="1727227" y="1783999"/>
                  <a:pt x="1720522" y="1784914"/>
                </a:cubicBezTo>
                <a:cubicBezTo>
                  <a:pt x="1704367" y="1787352"/>
                  <a:pt x="1691947" y="1792610"/>
                  <a:pt x="1683260" y="1800687"/>
                </a:cubicBezTo>
                <a:cubicBezTo>
                  <a:pt x="1674573" y="1808764"/>
                  <a:pt x="1670230" y="1818365"/>
                  <a:pt x="1670230" y="1829491"/>
                </a:cubicBezTo>
                <a:cubicBezTo>
                  <a:pt x="1670230" y="1840616"/>
                  <a:pt x="1674268" y="1850979"/>
                  <a:pt x="1682345" y="1860580"/>
                </a:cubicBezTo>
                <a:cubicBezTo>
                  <a:pt x="1690423" y="1870181"/>
                  <a:pt x="1699795" y="1874982"/>
                  <a:pt x="1710463" y="1874982"/>
                </a:cubicBezTo>
                <a:cubicBezTo>
                  <a:pt x="1721131" y="1874982"/>
                  <a:pt x="1732256" y="1872544"/>
                  <a:pt x="1743839" y="1867667"/>
                </a:cubicBezTo>
                <a:cubicBezTo>
                  <a:pt x="1755421" y="1862790"/>
                  <a:pt x="1767232" y="1856465"/>
                  <a:pt x="1779272" y="1848693"/>
                </a:cubicBezTo>
                <a:cubicBezTo>
                  <a:pt x="1791311" y="1840921"/>
                  <a:pt x="1799008" y="1835053"/>
                  <a:pt x="1802360" y="1831091"/>
                </a:cubicBezTo>
                <a:cubicBezTo>
                  <a:pt x="1805713" y="1827128"/>
                  <a:pt x="1807390" y="1823166"/>
                  <a:pt x="1807390" y="1819204"/>
                </a:cubicBezTo>
                <a:cubicBezTo>
                  <a:pt x="1807390" y="1815241"/>
                  <a:pt x="1806932" y="1810517"/>
                  <a:pt x="1806018" y="1805030"/>
                </a:cubicBezTo>
                <a:cubicBezTo>
                  <a:pt x="1804494" y="1796191"/>
                  <a:pt x="1807085" y="1785523"/>
                  <a:pt x="1813790" y="1773026"/>
                </a:cubicBezTo>
                <a:cubicBezTo>
                  <a:pt x="1820496" y="1760530"/>
                  <a:pt x="1828878" y="1751386"/>
                  <a:pt x="1838936" y="1745594"/>
                </a:cubicBezTo>
                <a:cubicBezTo>
                  <a:pt x="1844728" y="1742546"/>
                  <a:pt x="1847623" y="1738584"/>
                  <a:pt x="1847623" y="1733707"/>
                </a:cubicBezTo>
                <a:lnTo>
                  <a:pt x="1847623" y="1644553"/>
                </a:lnTo>
                <a:cubicBezTo>
                  <a:pt x="1847623" y="1634800"/>
                  <a:pt x="1845566" y="1628551"/>
                  <a:pt x="1841451" y="1625808"/>
                </a:cubicBezTo>
                <a:cubicBezTo>
                  <a:pt x="1837336" y="1623065"/>
                  <a:pt x="1829640" y="1621693"/>
                  <a:pt x="1818362" y="1621693"/>
                </a:cubicBezTo>
                <a:close/>
                <a:moveTo>
                  <a:pt x="2124686" y="1554942"/>
                </a:moveTo>
                <a:lnTo>
                  <a:pt x="2267333" y="1554942"/>
                </a:lnTo>
                <a:cubicBezTo>
                  <a:pt x="2270990" y="1554942"/>
                  <a:pt x="2273581" y="1555856"/>
                  <a:pt x="2275105" y="1557685"/>
                </a:cubicBezTo>
                <a:cubicBezTo>
                  <a:pt x="2276629" y="1559514"/>
                  <a:pt x="2277391" y="1563172"/>
                  <a:pt x="2277391" y="1568658"/>
                </a:cubicBezTo>
                <a:cubicBezTo>
                  <a:pt x="2277391" y="1574144"/>
                  <a:pt x="2276782" y="1578183"/>
                  <a:pt x="2275562" y="1580774"/>
                </a:cubicBezTo>
                <a:cubicBezTo>
                  <a:pt x="2274343" y="1583365"/>
                  <a:pt x="2271600" y="1584660"/>
                  <a:pt x="2267333" y="1584660"/>
                </a:cubicBezTo>
                <a:lnTo>
                  <a:pt x="2124686" y="1584660"/>
                </a:lnTo>
                <a:cubicBezTo>
                  <a:pt x="2120724" y="1584660"/>
                  <a:pt x="2118133" y="1583746"/>
                  <a:pt x="2116914" y="1581917"/>
                </a:cubicBezTo>
                <a:cubicBezTo>
                  <a:pt x="2115695" y="1580088"/>
                  <a:pt x="2115085" y="1575973"/>
                  <a:pt x="2115085" y="1569572"/>
                </a:cubicBezTo>
                <a:cubicBezTo>
                  <a:pt x="2115085" y="1563172"/>
                  <a:pt x="2115771" y="1559133"/>
                  <a:pt x="2117143" y="1557457"/>
                </a:cubicBezTo>
                <a:cubicBezTo>
                  <a:pt x="2118514" y="1555780"/>
                  <a:pt x="2121029" y="1554942"/>
                  <a:pt x="2124686" y="1554942"/>
                </a:cubicBezTo>
                <a:close/>
                <a:moveTo>
                  <a:pt x="3026285" y="1545341"/>
                </a:moveTo>
                <a:lnTo>
                  <a:pt x="3186762" y="1545341"/>
                </a:lnTo>
                <a:cubicBezTo>
                  <a:pt x="3189810" y="1545341"/>
                  <a:pt x="3191867" y="1545950"/>
                  <a:pt x="3192934" y="1547170"/>
                </a:cubicBezTo>
                <a:cubicBezTo>
                  <a:pt x="3194001" y="1548389"/>
                  <a:pt x="3194534" y="1550522"/>
                  <a:pt x="3194534" y="1553570"/>
                </a:cubicBezTo>
                <a:cubicBezTo>
                  <a:pt x="3194534" y="1556618"/>
                  <a:pt x="3194001" y="1558676"/>
                  <a:pt x="3192934" y="1559743"/>
                </a:cubicBezTo>
                <a:cubicBezTo>
                  <a:pt x="3191867" y="1560809"/>
                  <a:pt x="3189810" y="1561343"/>
                  <a:pt x="3186762" y="1561343"/>
                </a:cubicBezTo>
                <a:lnTo>
                  <a:pt x="3026285" y="1561343"/>
                </a:lnTo>
                <a:cubicBezTo>
                  <a:pt x="3020798" y="1561343"/>
                  <a:pt x="3018055" y="1559285"/>
                  <a:pt x="3018055" y="1555171"/>
                </a:cubicBezTo>
                <a:cubicBezTo>
                  <a:pt x="3018055" y="1551056"/>
                  <a:pt x="3018589" y="1548389"/>
                  <a:pt x="3019655" y="1547170"/>
                </a:cubicBezTo>
                <a:cubicBezTo>
                  <a:pt x="3020722" y="1545950"/>
                  <a:pt x="3022932" y="1545341"/>
                  <a:pt x="3026285" y="1545341"/>
                </a:cubicBezTo>
                <a:close/>
                <a:moveTo>
                  <a:pt x="3026285" y="1495049"/>
                </a:moveTo>
                <a:lnTo>
                  <a:pt x="3186762" y="1495049"/>
                </a:lnTo>
                <a:cubicBezTo>
                  <a:pt x="3189810" y="1495049"/>
                  <a:pt x="3191867" y="1495658"/>
                  <a:pt x="3192934" y="1496878"/>
                </a:cubicBezTo>
                <a:cubicBezTo>
                  <a:pt x="3194001" y="1498097"/>
                  <a:pt x="3194534" y="1500383"/>
                  <a:pt x="3194534" y="1503736"/>
                </a:cubicBezTo>
                <a:cubicBezTo>
                  <a:pt x="3194534" y="1507088"/>
                  <a:pt x="3194001" y="1509374"/>
                  <a:pt x="3192934" y="1510594"/>
                </a:cubicBezTo>
                <a:cubicBezTo>
                  <a:pt x="3191867" y="1511813"/>
                  <a:pt x="3189810" y="1512422"/>
                  <a:pt x="3186762" y="1512422"/>
                </a:cubicBezTo>
                <a:lnTo>
                  <a:pt x="3026285" y="1512422"/>
                </a:lnTo>
                <a:cubicBezTo>
                  <a:pt x="3022932" y="1512422"/>
                  <a:pt x="3020722" y="1511737"/>
                  <a:pt x="3019655" y="1510365"/>
                </a:cubicBezTo>
                <a:cubicBezTo>
                  <a:pt x="3018589" y="1508993"/>
                  <a:pt x="3018055" y="1506784"/>
                  <a:pt x="3018055" y="1503736"/>
                </a:cubicBezTo>
                <a:cubicBezTo>
                  <a:pt x="3018055" y="1500688"/>
                  <a:pt x="3018512" y="1498478"/>
                  <a:pt x="3019427" y="1497106"/>
                </a:cubicBezTo>
                <a:cubicBezTo>
                  <a:pt x="3020341" y="1495735"/>
                  <a:pt x="3022627" y="1495049"/>
                  <a:pt x="3026285" y="1495049"/>
                </a:cubicBezTo>
                <a:close/>
                <a:moveTo>
                  <a:pt x="1568731" y="1470817"/>
                </a:moveTo>
                <a:cubicBezTo>
                  <a:pt x="1552882" y="1470817"/>
                  <a:pt x="1542518" y="1473332"/>
                  <a:pt x="1537642" y="1478361"/>
                </a:cubicBezTo>
                <a:cubicBezTo>
                  <a:pt x="1532765" y="1483390"/>
                  <a:pt x="1530326" y="1493372"/>
                  <a:pt x="1530326" y="1508308"/>
                </a:cubicBezTo>
                <a:cubicBezTo>
                  <a:pt x="1530326" y="1523243"/>
                  <a:pt x="1532689" y="1533225"/>
                  <a:pt x="1537413" y="1538254"/>
                </a:cubicBezTo>
                <a:cubicBezTo>
                  <a:pt x="1542137" y="1543283"/>
                  <a:pt x="1552577" y="1545798"/>
                  <a:pt x="1568731" y="1545798"/>
                </a:cubicBezTo>
                <a:cubicBezTo>
                  <a:pt x="1570560" y="1545798"/>
                  <a:pt x="1571474" y="1547017"/>
                  <a:pt x="1571474" y="1549456"/>
                </a:cubicBezTo>
                <a:lnTo>
                  <a:pt x="1571474" y="1717248"/>
                </a:lnTo>
                <a:cubicBezTo>
                  <a:pt x="1571474" y="1719991"/>
                  <a:pt x="1570941" y="1721820"/>
                  <a:pt x="1569874" y="1722734"/>
                </a:cubicBezTo>
                <a:cubicBezTo>
                  <a:pt x="1568807" y="1723649"/>
                  <a:pt x="1566293" y="1724411"/>
                  <a:pt x="1562330" y="1725020"/>
                </a:cubicBezTo>
                <a:cubicBezTo>
                  <a:pt x="1548614" y="1726240"/>
                  <a:pt x="1538937" y="1729973"/>
                  <a:pt x="1533298" y="1736222"/>
                </a:cubicBezTo>
                <a:cubicBezTo>
                  <a:pt x="1527659" y="1742470"/>
                  <a:pt x="1524840" y="1752529"/>
                  <a:pt x="1524840" y="1766397"/>
                </a:cubicBezTo>
                <a:cubicBezTo>
                  <a:pt x="1524840" y="1780265"/>
                  <a:pt x="1527659" y="1790171"/>
                  <a:pt x="1533298" y="1796115"/>
                </a:cubicBezTo>
                <a:cubicBezTo>
                  <a:pt x="1538937" y="1802059"/>
                  <a:pt x="1547929" y="1805030"/>
                  <a:pt x="1560273" y="1805030"/>
                </a:cubicBezTo>
                <a:cubicBezTo>
                  <a:pt x="1572617" y="1805030"/>
                  <a:pt x="1596163" y="1801068"/>
                  <a:pt x="1630910" y="1793143"/>
                </a:cubicBezTo>
                <a:cubicBezTo>
                  <a:pt x="1665658" y="1785218"/>
                  <a:pt x="1687222" y="1778513"/>
                  <a:pt x="1695604" y="1773026"/>
                </a:cubicBezTo>
                <a:cubicBezTo>
                  <a:pt x="1703986" y="1767540"/>
                  <a:pt x="1708177" y="1760149"/>
                  <a:pt x="1708177" y="1750852"/>
                </a:cubicBezTo>
                <a:cubicBezTo>
                  <a:pt x="1708177" y="1741556"/>
                  <a:pt x="1705967" y="1731040"/>
                  <a:pt x="1701548" y="1719305"/>
                </a:cubicBezTo>
                <a:cubicBezTo>
                  <a:pt x="1697128" y="1707571"/>
                  <a:pt x="1688975" y="1701703"/>
                  <a:pt x="1677088" y="1701703"/>
                </a:cubicBezTo>
                <a:cubicBezTo>
                  <a:pt x="1672211" y="1701703"/>
                  <a:pt x="1667563" y="1702313"/>
                  <a:pt x="1663143" y="1703532"/>
                </a:cubicBezTo>
                <a:cubicBezTo>
                  <a:pt x="1658723" y="1704751"/>
                  <a:pt x="1655904" y="1705361"/>
                  <a:pt x="1654685" y="1705361"/>
                </a:cubicBezTo>
                <a:cubicBezTo>
                  <a:pt x="1653466" y="1705361"/>
                  <a:pt x="1652856" y="1703989"/>
                  <a:pt x="1652856" y="1701246"/>
                </a:cubicBezTo>
                <a:lnTo>
                  <a:pt x="1652856" y="1548998"/>
                </a:lnTo>
                <a:cubicBezTo>
                  <a:pt x="1652856" y="1546865"/>
                  <a:pt x="1654075" y="1545798"/>
                  <a:pt x="1656514" y="1545798"/>
                </a:cubicBezTo>
                <a:lnTo>
                  <a:pt x="1672058" y="1545798"/>
                </a:lnTo>
                <a:cubicBezTo>
                  <a:pt x="1682117" y="1545798"/>
                  <a:pt x="1687146" y="1544579"/>
                  <a:pt x="1687146" y="1542140"/>
                </a:cubicBezTo>
                <a:cubicBezTo>
                  <a:pt x="1687146" y="1539702"/>
                  <a:pt x="1685622" y="1536502"/>
                  <a:pt x="1682574" y="1532539"/>
                </a:cubicBezTo>
                <a:cubicBezTo>
                  <a:pt x="1679526" y="1528577"/>
                  <a:pt x="1677392" y="1523319"/>
                  <a:pt x="1676173" y="1516766"/>
                </a:cubicBezTo>
                <a:cubicBezTo>
                  <a:pt x="1674954" y="1510213"/>
                  <a:pt x="1674344" y="1502212"/>
                  <a:pt x="1674344" y="1492763"/>
                </a:cubicBezTo>
                <a:cubicBezTo>
                  <a:pt x="1674344" y="1483314"/>
                  <a:pt x="1673735" y="1477294"/>
                  <a:pt x="1672516" y="1474703"/>
                </a:cubicBezTo>
                <a:cubicBezTo>
                  <a:pt x="1671296" y="1472113"/>
                  <a:pt x="1667334" y="1470817"/>
                  <a:pt x="1660628" y="1470817"/>
                </a:cubicBezTo>
                <a:close/>
                <a:moveTo>
                  <a:pt x="2101369" y="1468988"/>
                </a:moveTo>
                <a:cubicBezTo>
                  <a:pt x="2071194" y="1468988"/>
                  <a:pt x="2050620" y="1473941"/>
                  <a:pt x="2039647" y="1483847"/>
                </a:cubicBezTo>
                <a:cubicBezTo>
                  <a:pt x="2028674" y="1493753"/>
                  <a:pt x="2023188" y="1512422"/>
                  <a:pt x="2023188" y="1539854"/>
                </a:cubicBezTo>
                <a:lnTo>
                  <a:pt x="2023188" y="1800916"/>
                </a:lnTo>
                <a:cubicBezTo>
                  <a:pt x="2023188" y="1828348"/>
                  <a:pt x="2028674" y="1847017"/>
                  <a:pt x="2039647" y="1856923"/>
                </a:cubicBezTo>
                <a:cubicBezTo>
                  <a:pt x="2050620" y="1866829"/>
                  <a:pt x="2071194" y="1871782"/>
                  <a:pt x="2101369" y="1871782"/>
                </a:cubicBezTo>
                <a:lnTo>
                  <a:pt x="2292936" y="1871782"/>
                </a:lnTo>
                <a:cubicBezTo>
                  <a:pt x="2323111" y="1871782"/>
                  <a:pt x="2343685" y="1866829"/>
                  <a:pt x="2354658" y="1856923"/>
                </a:cubicBezTo>
                <a:cubicBezTo>
                  <a:pt x="2365631" y="1847017"/>
                  <a:pt x="2371117" y="1828348"/>
                  <a:pt x="2371117" y="1800916"/>
                </a:cubicBezTo>
                <a:lnTo>
                  <a:pt x="2371117" y="1539854"/>
                </a:lnTo>
                <a:cubicBezTo>
                  <a:pt x="2371117" y="1512422"/>
                  <a:pt x="2365631" y="1493753"/>
                  <a:pt x="2354658" y="1483847"/>
                </a:cubicBezTo>
                <a:cubicBezTo>
                  <a:pt x="2343685" y="1473941"/>
                  <a:pt x="2323111" y="1468988"/>
                  <a:pt x="2292936" y="1468988"/>
                </a:cubicBezTo>
                <a:close/>
                <a:moveTo>
                  <a:pt x="1727837" y="1455272"/>
                </a:moveTo>
                <a:cubicBezTo>
                  <a:pt x="1711682" y="1455272"/>
                  <a:pt x="1701243" y="1457711"/>
                  <a:pt x="1696519" y="1462588"/>
                </a:cubicBezTo>
                <a:cubicBezTo>
                  <a:pt x="1691794" y="1467464"/>
                  <a:pt x="1689432" y="1477447"/>
                  <a:pt x="1689432" y="1492534"/>
                </a:cubicBezTo>
                <a:cubicBezTo>
                  <a:pt x="1689432" y="1507622"/>
                  <a:pt x="1691794" y="1517680"/>
                  <a:pt x="1696519" y="1522709"/>
                </a:cubicBezTo>
                <a:cubicBezTo>
                  <a:pt x="1701243" y="1527739"/>
                  <a:pt x="1711682" y="1530253"/>
                  <a:pt x="1727837" y="1530253"/>
                </a:cubicBezTo>
                <a:lnTo>
                  <a:pt x="1763041" y="1530253"/>
                </a:lnTo>
                <a:cubicBezTo>
                  <a:pt x="1765784" y="1530253"/>
                  <a:pt x="1767156" y="1531625"/>
                  <a:pt x="1767156" y="1534368"/>
                </a:cubicBezTo>
                <a:cubicBezTo>
                  <a:pt x="1767156" y="1544426"/>
                  <a:pt x="1764565" y="1549456"/>
                  <a:pt x="1759384" y="1549456"/>
                </a:cubicBezTo>
                <a:lnTo>
                  <a:pt x="1750240" y="1549456"/>
                </a:lnTo>
                <a:cubicBezTo>
                  <a:pt x="1728599" y="1549456"/>
                  <a:pt x="1714045" y="1553418"/>
                  <a:pt x="1706577" y="1561343"/>
                </a:cubicBezTo>
                <a:cubicBezTo>
                  <a:pt x="1699109" y="1569268"/>
                  <a:pt x="1695376" y="1585574"/>
                  <a:pt x="1695376" y="1610263"/>
                </a:cubicBezTo>
                <a:lnTo>
                  <a:pt x="1695376" y="1682501"/>
                </a:lnTo>
                <a:cubicBezTo>
                  <a:pt x="1695376" y="1686158"/>
                  <a:pt x="1696290" y="1688597"/>
                  <a:pt x="1698119" y="1689816"/>
                </a:cubicBezTo>
                <a:cubicBezTo>
                  <a:pt x="1707263" y="1695912"/>
                  <a:pt x="1713816" y="1705285"/>
                  <a:pt x="1717778" y="1717934"/>
                </a:cubicBezTo>
                <a:cubicBezTo>
                  <a:pt x="1721741" y="1730583"/>
                  <a:pt x="1723874" y="1742546"/>
                  <a:pt x="1724179" y="1753824"/>
                </a:cubicBezTo>
                <a:cubicBezTo>
                  <a:pt x="1724484" y="1761749"/>
                  <a:pt x="1726694" y="1765711"/>
                  <a:pt x="1730809" y="1765711"/>
                </a:cubicBezTo>
                <a:cubicBezTo>
                  <a:pt x="1734923" y="1765711"/>
                  <a:pt x="1740638" y="1763806"/>
                  <a:pt x="1747954" y="1759996"/>
                </a:cubicBezTo>
                <a:cubicBezTo>
                  <a:pt x="1755269" y="1756186"/>
                  <a:pt x="1761060" y="1751767"/>
                  <a:pt x="1765327" y="1746737"/>
                </a:cubicBezTo>
                <a:cubicBezTo>
                  <a:pt x="1769594" y="1741708"/>
                  <a:pt x="1771728" y="1733098"/>
                  <a:pt x="1771728" y="1720906"/>
                </a:cubicBezTo>
                <a:lnTo>
                  <a:pt x="1771728" y="1623522"/>
                </a:lnTo>
                <a:cubicBezTo>
                  <a:pt x="1771728" y="1618340"/>
                  <a:pt x="1772414" y="1615064"/>
                  <a:pt x="1773785" y="1613692"/>
                </a:cubicBezTo>
                <a:cubicBezTo>
                  <a:pt x="1775157" y="1612321"/>
                  <a:pt x="1778434" y="1611635"/>
                  <a:pt x="1783615" y="1611635"/>
                </a:cubicBezTo>
                <a:lnTo>
                  <a:pt x="1851738" y="1611635"/>
                </a:lnTo>
                <a:cubicBezTo>
                  <a:pt x="1857834" y="1611635"/>
                  <a:pt x="1861492" y="1612473"/>
                  <a:pt x="1862711" y="1614149"/>
                </a:cubicBezTo>
                <a:cubicBezTo>
                  <a:pt x="1863930" y="1615826"/>
                  <a:pt x="1864540" y="1618950"/>
                  <a:pt x="1864540" y="1623522"/>
                </a:cubicBezTo>
                <a:lnTo>
                  <a:pt x="1864540" y="1727764"/>
                </a:lnTo>
                <a:cubicBezTo>
                  <a:pt x="1864540" y="1732336"/>
                  <a:pt x="1864997" y="1735460"/>
                  <a:pt x="1865911" y="1737136"/>
                </a:cubicBezTo>
                <a:cubicBezTo>
                  <a:pt x="1866826" y="1738813"/>
                  <a:pt x="1870483" y="1740718"/>
                  <a:pt x="1876884" y="1742851"/>
                </a:cubicBezTo>
                <a:cubicBezTo>
                  <a:pt x="1892734" y="1747728"/>
                  <a:pt x="1906450" y="1754281"/>
                  <a:pt x="1918032" y="1762511"/>
                </a:cubicBezTo>
                <a:cubicBezTo>
                  <a:pt x="1925042" y="1767388"/>
                  <a:pt x="1930605" y="1769826"/>
                  <a:pt x="1934720" y="1769826"/>
                </a:cubicBezTo>
                <a:cubicBezTo>
                  <a:pt x="1938835" y="1769826"/>
                  <a:pt x="1940892" y="1763425"/>
                  <a:pt x="1940892" y="1750624"/>
                </a:cubicBezTo>
                <a:lnTo>
                  <a:pt x="1940892" y="1610263"/>
                </a:lnTo>
                <a:cubicBezTo>
                  <a:pt x="1940892" y="1583746"/>
                  <a:pt x="1937006" y="1566982"/>
                  <a:pt x="1929233" y="1559971"/>
                </a:cubicBezTo>
                <a:cubicBezTo>
                  <a:pt x="1921461" y="1552961"/>
                  <a:pt x="1907059" y="1549456"/>
                  <a:pt x="1886028" y="1549456"/>
                </a:cubicBezTo>
                <a:lnTo>
                  <a:pt x="1854024" y="1549456"/>
                </a:lnTo>
                <a:cubicBezTo>
                  <a:pt x="1851586" y="1549456"/>
                  <a:pt x="1850366" y="1548084"/>
                  <a:pt x="1850366" y="1545341"/>
                </a:cubicBezTo>
                <a:lnTo>
                  <a:pt x="1851281" y="1538483"/>
                </a:lnTo>
                <a:cubicBezTo>
                  <a:pt x="1851890" y="1532996"/>
                  <a:pt x="1853567" y="1530253"/>
                  <a:pt x="1856310" y="1530253"/>
                </a:cubicBezTo>
                <a:lnTo>
                  <a:pt x="1913460" y="1530253"/>
                </a:lnTo>
                <a:cubicBezTo>
                  <a:pt x="1929614" y="1530253"/>
                  <a:pt x="1940130" y="1527815"/>
                  <a:pt x="1945007" y="1522938"/>
                </a:cubicBezTo>
                <a:cubicBezTo>
                  <a:pt x="1949884" y="1518061"/>
                  <a:pt x="1952322" y="1507850"/>
                  <a:pt x="1952322" y="1492306"/>
                </a:cubicBezTo>
                <a:cubicBezTo>
                  <a:pt x="1952322" y="1476761"/>
                  <a:pt x="1949884" y="1466702"/>
                  <a:pt x="1945007" y="1462130"/>
                </a:cubicBezTo>
                <a:cubicBezTo>
                  <a:pt x="1940130" y="1457558"/>
                  <a:pt x="1929614" y="1455272"/>
                  <a:pt x="1913460" y="1455272"/>
                </a:cubicBezTo>
                <a:close/>
                <a:moveTo>
                  <a:pt x="2978736" y="1450243"/>
                </a:moveTo>
                <a:cubicBezTo>
                  <a:pt x="2963801" y="1450243"/>
                  <a:pt x="2953285" y="1453672"/>
                  <a:pt x="2947189" y="1460530"/>
                </a:cubicBezTo>
                <a:cubicBezTo>
                  <a:pt x="2941093" y="1467388"/>
                  <a:pt x="2938045" y="1478894"/>
                  <a:pt x="2938045" y="1495049"/>
                </a:cubicBezTo>
                <a:lnTo>
                  <a:pt x="2938045" y="1547170"/>
                </a:lnTo>
                <a:cubicBezTo>
                  <a:pt x="2938045" y="1563324"/>
                  <a:pt x="2941017" y="1574830"/>
                  <a:pt x="2946961" y="1581688"/>
                </a:cubicBezTo>
                <a:cubicBezTo>
                  <a:pt x="2952904" y="1588546"/>
                  <a:pt x="2963496" y="1591975"/>
                  <a:pt x="2978736" y="1591975"/>
                </a:cubicBezTo>
                <a:lnTo>
                  <a:pt x="3065604" y="1591975"/>
                </a:lnTo>
                <a:cubicBezTo>
                  <a:pt x="3068347" y="1591975"/>
                  <a:pt x="3070024" y="1592509"/>
                  <a:pt x="3070633" y="1593575"/>
                </a:cubicBezTo>
                <a:cubicBezTo>
                  <a:pt x="3071243" y="1594642"/>
                  <a:pt x="3071548" y="1596547"/>
                  <a:pt x="3071548" y="1599290"/>
                </a:cubicBezTo>
                <a:cubicBezTo>
                  <a:pt x="3071548" y="1602034"/>
                  <a:pt x="3071167" y="1603939"/>
                  <a:pt x="3070405" y="1605005"/>
                </a:cubicBezTo>
                <a:cubicBezTo>
                  <a:pt x="3069643" y="1606072"/>
                  <a:pt x="3068042" y="1606606"/>
                  <a:pt x="3065604" y="1606606"/>
                </a:cubicBezTo>
                <a:lnTo>
                  <a:pt x="2982394" y="1606606"/>
                </a:lnTo>
                <a:cubicBezTo>
                  <a:pt x="2959838" y="1606606"/>
                  <a:pt x="2945589" y="1603634"/>
                  <a:pt x="2939645" y="1597690"/>
                </a:cubicBezTo>
                <a:cubicBezTo>
                  <a:pt x="2933702" y="1591747"/>
                  <a:pt x="2927530" y="1588775"/>
                  <a:pt x="2921129" y="1588775"/>
                </a:cubicBezTo>
                <a:cubicBezTo>
                  <a:pt x="2914728" y="1588775"/>
                  <a:pt x="2909470" y="1591899"/>
                  <a:pt x="2905355" y="1598147"/>
                </a:cubicBezTo>
                <a:cubicBezTo>
                  <a:pt x="2901241" y="1604396"/>
                  <a:pt x="2899183" y="1613464"/>
                  <a:pt x="2899183" y="1625351"/>
                </a:cubicBezTo>
                <a:cubicBezTo>
                  <a:pt x="2899183" y="1637238"/>
                  <a:pt x="2901241" y="1646763"/>
                  <a:pt x="2905355" y="1653926"/>
                </a:cubicBezTo>
                <a:cubicBezTo>
                  <a:pt x="2909470" y="1661089"/>
                  <a:pt x="2914576" y="1664670"/>
                  <a:pt x="2920672" y="1664670"/>
                </a:cubicBezTo>
                <a:cubicBezTo>
                  <a:pt x="2926768" y="1664670"/>
                  <a:pt x="2932102" y="1661470"/>
                  <a:pt x="2936674" y="1655069"/>
                </a:cubicBezTo>
                <a:cubicBezTo>
                  <a:pt x="2946122" y="1642572"/>
                  <a:pt x="2963801" y="1636324"/>
                  <a:pt x="2989709" y="1636324"/>
                </a:cubicBezTo>
                <a:lnTo>
                  <a:pt x="3235682" y="1636324"/>
                </a:lnTo>
                <a:cubicBezTo>
                  <a:pt x="3253056" y="1636324"/>
                  <a:pt x="3265172" y="1637314"/>
                  <a:pt x="3272030" y="1639295"/>
                </a:cubicBezTo>
                <a:cubicBezTo>
                  <a:pt x="3278888" y="1641277"/>
                  <a:pt x="3285060" y="1645087"/>
                  <a:pt x="3290546" y="1650725"/>
                </a:cubicBezTo>
                <a:cubicBezTo>
                  <a:pt x="3296033" y="1656364"/>
                  <a:pt x="3301443" y="1659184"/>
                  <a:pt x="3306777" y="1659184"/>
                </a:cubicBezTo>
                <a:cubicBezTo>
                  <a:pt x="3312111" y="1659184"/>
                  <a:pt x="3316378" y="1655526"/>
                  <a:pt x="3319579" y="1648211"/>
                </a:cubicBezTo>
                <a:cubicBezTo>
                  <a:pt x="3322779" y="1640896"/>
                  <a:pt x="3324379" y="1631066"/>
                  <a:pt x="3324379" y="1618721"/>
                </a:cubicBezTo>
                <a:cubicBezTo>
                  <a:pt x="3324379" y="1606377"/>
                  <a:pt x="3322322" y="1597081"/>
                  <a:pt x="3318207" y="1590832"/>
                </a:cubicBezTo>
                <a:cubicBezTo>
                  <a:pt x="3314092" y="1584584"/>
                  <a:pt x="3308530" y="1581460"/>
                  <a:pt x="3301519" y="1581460"/>
                </a:cubicBezTo>
                <a:cubicBezTo>
                  <a:pt x="3294509" y="1581460"/>
                  <a:pt x="3287651" y="1585651"/>
                  <a:pt x="3280945" y="1594033"/>
                </a:cubicBezTo>
                <a:cubicBezTo>
                  <a:pt x="3274240" y="1602415"/>
                  <a:pt x="3260066" y="1606606"/>
                  <a:pt x="3238426" y="1606606"/>
                </a:cubicBezTo>
                <a:lnTo>
                  <a:pt x="3163445" y="1606606"/>
                </a:lnTo>
                <a:cubicBezTo>
                  <a:pt x="3158873" y="1606606"/>
                  <a:pt x="3156587" y="1604777"/>
                  <a:pt x="3156587" y="1601119"/>
                </a:cubicBezTo>
                <a:cubicBezTo>
                  <a:pt x="3156587" y="1597462"/>
                  <a:pt x="3156968" y="1595023"/>
                  <a:pt x="3157730" y="1593804"/>
                </a:cubicBezTo>
                <a:cubicBezTo>
                  <a:pt x="3158492" y="1592585"/>
                  <a:pt x="3160092" y="1591975"/>
                  <a:pt x="3162530" y="1591975"/>
                </a:cubicBezTo>
                <a:lnTo>
                  <a:pt x="3238883" y="1591975"/>
                </a:lnTo>
                <a:cubicBezTo>
                  <a:pt x="3254123" y="1591975"/>
                  <a:pt x="3264715" y="1588470"/>
                  <a:pt x="3270658" y="1581460"/>
                </a:cubicBezTo>
                <a:cubicBezTo>
                  <a:pt x="3276602" y="1574449"/>
                  <a:pt x="3279574" y="1563019"/>
                  <a:pt x="3279574" y="1547170"/>
                </a:cubicBezTo>
                <a:lnTo>
                  <a:pt x="3279574" y="1495049"/>
                </a:lnTo>
                <a:cubicBezTo>
                  <a:pt x="3279574" y="1479199"/>
                  <a:pt x="3276526" y="1467769"/>
                  <a:pt x="3270430" y="1460759"/>
                </a:cubicBezTo>
                <a:cubicBezTo>
                  <a:pt x="3264334" y="1453748"/>
                  <a:pt x="3253818" y="1450243"/>
                  <a:pt x="3238883" y="1450243"/>
                </a:cubicBezTo>
                <a:close/>
                <a:moveTo>
                  <a:pt x="2700530" y="1447043"/>
                </a:moveTo>
                <a:cubicBezTo>
                  <a:pt x="2686966" y="1447043"/>
                  <a:pt x="2677289" y="1450319"/>
                  <a:pt x="2671498" y="1456873"/>
                </a:cubicBezTo>
                <a:cubicBezTo>
                  <a:pt x="2665706" y="1463426"/>
                  <a:pt x="2662811" y="1474170"/>
                  <a:pt x="2662811" y="1489105"/>
                </a:cubicBezTo>
                <a:lnTo>
                  <a:pt x="2662811" y="1577345"/>
                </a:lnTo>
                <a:cubicBezTo>
                  <a:pt x="2662811" y="1598376"/>
                  <a:pt x="2667459" y="1612930"/>
                  <a:pt x="2676755" y="1621007"/>
                </a:cubicBezTo>
                <a:cubicBezTo>
                  <a:pt x="2686052" y="1629085"/>
                  <a:pt x="2702587" y="1633123"/>
                  <a:pt x="2726362" y="1633123"/>
                </a:cubicBezTo>
                <a:lnTo>
                  <a:pt x="2797685" y="1633123"/>
                </a:lnTo>
                <a:cubicBezTo>
                  <a:pt x="2812010" y="1633123"/>
                  <a:pt x="2822983" y="1632209"/>
                  <a:pt x="2830603" y="1630380"/>
                </a:cubicBezTo>
                <a:cubicBezTo>
                  <a:pt x="2838223" y="1628551"/>
                  <a:pt x="2844396" y="1624970"/>
                  <a:pt x="2849120" y="1619636"/>
                </a:cubicBezTo>
                <a:cubicBezTo>
                  <a:pt x="2853844" y="1614302"/>
                  <a:pt x="2858264" y="1605310"/>
                  <a:pt x="2862379" y="1592661"/>
                </a:cubicBezTo>
                <a:cubicBezTo>
                  <a:pt x="2866493" y="1580012"/>
                  <a:pt x="2868551" y="1571096"/>
                  <a:pt x="2868551" y="1565915"/>
                </a:cubicBezTo>
                <a:cubicBezTo>
                  <a:pt x="2868551" y="1554637"/>
                  <a:pt x="2861998" y="1546179"/>
                  <a:pt x="2848891" y="1540540"/>
                </a:cubicBezTo>
                <a:cubicBezTo>
                  <a:pt x="2835785" y="1534901"/>
                  <a:pt x="2825498" y="1532082"/>
                  <a:pt x="2818030" y="1532082"/>
                </a:cubicBezTo>
                <a:cubicBezTo>
                  <a:pt x="2810563" y="1532082"/>
                  <a:pt x="2804924" y="1533835"/>
                  <a:pt x="2801114" y="1537340"/>
                </a:cubicBezTo>
                <a:cubicBezTo>
                  <a:pt x="2797304" y="1540845"/>
                  <a:pt x="2793875" y="1546712"/>
                  <a:pt x="2790827" y="1554942"/>
                </a:cubicBezTo>
                <a:cubicBezTo>
                  <a:pt x="2788693" y="1560428"/>
                  <a:pt x="2784731" y="1563172"/>
                  <a:pt x="2778940" y="1563172"/>
                </a:cubicBezTo>
                <a:lnTo>
                  <a:pt x="2751508" y="1563172"/>
                </a:lnTo>
                <a:cubicBezTo>
                  <a:pt x="2749069" y="1563172"/>
                  <a:pt x="2747545" y="1562714"/>
                  <a:pt x="2746936" y="1561800"/>
                </a:cubicBezTo>
                <a:cubicBezTo>
                  <a:pt x="2746326" y="1560886"/>
                  <a:pt x="2746021" y="1558447"/>
                  <a:pt x="2746021" y="1554485"/>
                </a:cubicBezTo>
                <a:cubicBezTo>
                  <a:pt x="2746021" y="1550522"/>
                  <a:pt x="2746936" y="1547932"/>
                  <a:pt x="2748764" y="1546712"/>
                </a:cubicBezTo>
                <a:cubicBezTo>
                  <a:pt x="2750593" y="1545493"/>
                  <a:pt x="2754784" y="1544731"/>
                  <a:pt x="2761337" y="1544426"/>
                </a:cubicBezTo>
                <a:cubicBezTo>
                  <a:pt x="2767891" y="1544122"/>
                  <a:pt x="2772158" y="1543588"/>
                  <a:pt x="2774139" y="1542826"/>
                </a:cubicBezTo>
                <a:cubicBezTo>
                  <a:pt x="2776120" y="1542064"/>
                  <a:pt x="2778330" y="1539702"/>
                  <a:pt x="2780768" y="1535740"/>
                </a:cubicBezTo>
                <a:cubicBezTo>
                  <a:pt x="2788998" y="1521719"/>
                  <a:pt x="2799818" y="1514708"/>
                  <a:pt x="2813230" y="1514708"/>
                </a:cubicBezTo>
                <a:cubicBezTo>
                  <a:pt x="2820545" y="1514708"/>
                  <a:pt x="2828012" y="1515851"/>
                  <a:pt x="2835632" y="1518137"/>
                </a:cubicBezTo>
                <a:cubicBezTo>
                  <a:pt x="2843252" y="1520423"/>
                  <a:pt x="2848282" y="1521566"/>
                  <a:pt x="2850720" y="1521566"/>
                </a:cubicBezTo>
                <a:cubicBezTo>
                  <a:pt x="2858340" y="1521566"/>
                  <a:pt x="2862150" y="1516994"/>
                  <a:pt x="2862150" y="1507850"/>
                </a:cubicBezTo>
                <a:cubicBezTo>
                  <a:pt x="2862150" y="1498706"/>
                  <a:pt x="2859331" y="1488724"/>
                  <a:pt x="2853692" y="1477904"/>
                </a:cubicBezTo>
                <a:cubicBezTo>
                  <a:pt x="2848053" y="1467083"/>
                  <a:pt x="2839138" y="1461673"/>
                  <a:pt x="2826946" y="1461673"/>
                </a:cubicBezTo>
                <a:cubicBezTo>
                  <a:pt x="2822374" y="1461673"/>
                  <a:pt x="2817040" y="1462435"/>
                  <a:pt x="2810944" y="1463959"/>
                </a:cubicBezTo>
                <a:cubicBezTo>
                  <a:pt x="2778635" y="1471884"/>
                  <a:pt x="2758975" y="1475846"/>
                  <a:pt x="2751965" y="1475846"/>
                </a:cubicBezTo>
                <a:cubicBezTo>
                  <a:pt x="2748612" y="1475846"/>
                  <a:pt x="2745869" y="1473103"/>
                  <a:pt x="2743735" y="1467617"/>
                </a:cubicBezTo>
                <a:cubicBezTo>
                  <a:pt x="2740687" y="1460302"/>
                  <a:pt x="2736115" y="1455044"/>
                  <a:pt x="2730019" y="1451843"/>
                </a:cubicBezTo>
                <a:cubicBezTo>
                  <a:pt x="2723923" y="1448643"/>
                  <a:pt x="2714093" y="1447043"/>
                  <a:pt x="2700530" y="1447043"/>
                </a:cubicBezTo>
                <a:close/>
                <a:moveTo>
                  <a:pt x="2605204" y="1445671"/>
                </a:moveTo>
                <a:cubicBezTo>
                  <a:pt x="2583258" y="1445671"/>
                  <a:pt x="2570304" y="1452377"/>
                  <a:pt x="2566342" y="1465788"/>
                </a:cubicBezTo>
                <a:cubicBezTo>
                  <a:pt x="2564513" y="1472494"/>
                  <a:pt x="2561617" y="1475846"/>
                  <a:pt x="2557655" y="1475846"/>
                </a:cubicBezTo>
                <a:lnTo>
                  <a:pt x="2481760" y="1475846"/>
                </a:lnTo>
                <a:cubicBezTo>
                  <a:pt x="2471092" y="1475846"/>
                  <a:pt x="2462862" y="1478818"/>
                  <a:pt x="2457071" y="1484762"/>
                </a:cubicBezTo>
                <a:cubicBezTo>
                  <a:pt x="2451280" y="1490705"/>
                  <a:pt x="2448384" y="1499240"/>
                  <a:pt x="2448384" y="1510365"/>
                </a:cubicBezTo>
                <a:cubicBezTo>
                  <a:pt x="2448384" y="1521490"/>
                  <a:pt x="2451051" y="1529720"/>
                  <a:pt x="2456385" y="1535054"/>
                </a:cubicBezTo>
                <a:cubicBezTo>
                  <a:pt x="2461719" y="1540388"/>
                  <a:pt x="2470177" y="1543055"/>
                  <a:pt x="2481760" y="1543055"/>
                </a:cubicBezTo>
                <a:lnTo>
                  <a:pt x="2555369" y="1543055"/>
                </a:lnTo>
                <a:cubicBezTo>
                  <a:pt x="2558417" y="1543055"/>
                  <a:pt x="2559941" y="1544960"/>
                  <a:pt x="2559941" y="1548770"/>
                </a:cubicBezTo>
                <a:cubicBezTo>
                  <a:pt x="2559941" y="1552580"/>
                  <a:pt x="2559026" y="1555018"/>
                  <a:pt x="2557198" y="1556085"/>
                </a:cubicBezTo>
                <a:cubicBezTo>
                  <a:pt x="2555369" y="1557152"/>
                  <a:pt x="2549120" y="1558295"/>
                  <a:pt x="2538452" y="1559514"/>
                </a:cubicBezTo>
                <a:cubicBezTo>
                  <a:pt x="2527784" y="1560733"/>
                  <a:pt x="2506906" y="1562257"/>
                  <a:pt x="2475816" y="1564086"/>
                </a:cubicBezTo>
                <a:cubicBezTo>
                  <a:pt x="2455090" y="1565610"/>
                  <a:pt x="2444726" y="1575516"/>
                  <a:pt x="2444726" y="1593804"/>
                </a:cubicBezTo>
                <a:cubicBezTo>
                  <a:pt x="2444726" y="1619407"/>
                  <a:pt x="2454175" y="1632209"/>
                  <a:pt x="2473073" y="1632209"/>
                </a:cubicBezTo>
                <a:cubicBezTo>
                  <a:pt x="2477340" y="1632209"/>
                  <a:pt x="2489608" y="1630913"/>
                  <a:pt x="2509877" y="1628323"/>
                </a:cubicBezTo>
                <a:cubicBezTo>
                  <a:pt x="2530147" y="1625732"/>
                  <a:pt x="2542720" y="1623903"/>
                  <a:pt x="2547596" y="1622836"/>
                </a:cubicBezTo>
                <a:cubicBezTo>
                  <a:pt x="2552473" y="1621769"/>
                  <a:pt x="2556055" y="1621236"/>
                  <a:pt x="2558341" y="1621236"/>
                </a:cubicBezTo>
                <a:cubicBezTo>
                  <a:pt x="2560627" y="1621236"/>
                  <a:pt x="2563446" y="1623293"/>
                  <a:pt x="2566799" y="1627408"/>
                </a:cubicBezTo>
                <a:cubicBezTo>
                  <a:pt x="2570152" y="1631523"/>
                  <a:pt x="2574571" y="1634571"/>
                  <a:pt x="2580058" y="1636552"/>
                </a:cubicBezTo>
                <a:cubicBezTo>
                  <a:pt x="2585544" y="1638533"/>
                  <a:pt x="2594840" y="1639524"/>
                  <a:pt x="2607947" y="1639524"/>
                </a:cubicBezTo>
                <a:cubicBezTo>
                  <a:pt x="2633550" y="1639524"/>
                  <a:pt x="2646352" y="1625960"/>
                  <a:pt x="2646352" y="1598833"/>
                </a:cubicBezTo>
                <a:lnTo>
                  <a:pt x="2646352" y="1475846"/>
                </a:lnTo>
                <a:cubicBezTo>
                  <a:pt x="2646352" y="1464874"/>
                  <a:pt x="2642999" y="1457101"/>
                  <a:pt x="2636293" y="1452529"/>
                </a:cubicBezTo>
                <a:cubicBezTo>
                  <a:pt x="2629588" y="1447957"/>
                  <a:pt x="2619224" y="1445671"/>
                  <a:pt x="2605204" y="1445671"/>
                </a:cubicBezTo>
                <a:close/>
                <a:moveTo>
                  <a:pt x="0" y="0"/>
                </a:moveTo>
                <a:lnTo>
                  <a:pt x="4762500" y="0"/>
                </a:lnTo>
                <a:lnTo>
                  <a:pt x="4762500" y="3171825"/>
                </a:lnTo>
                <a:lnTo>
                  <a:pt x="0" y="3171825"/>
                </a:lnTo>
                <a:close/>
              </a:path>
            </a:pathLst>
          </a:custGeom>
          <a:effectLst>
            <a:outerShdw blurRad="127000" dist="127000" dir="5400000" algn="t" rotWithShape="0">
              <a:prstClr val="black">
                <a:alpha val="20000"/>
              </a:prstClr>
            </a:outerShdw>
          </a:effectLst>
        </p:spPr>
      </p:pic>
      <p:pic>
        <p:nvPicPr>
          <p:cNvPr id="42" name="图片 41">
            <a:extLst>
              <a:ext uri="{FF2B5EF4-FFF2-40B4-BE49-F238E27FC236}">
                <a16:creationId xmlns:a16="http://schemas.microsoft.com/office/drawing/2014/main" id="{036FDBDF-721C-5F5C-DC1B-C5D5A1F69F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5207745" y="-5212820"/>
            <a:ext cx="4762500" cy="3171825"/>
          </a:xfrm>
          <a:custGeom>
            <a:avLst/>
            <a:gdLst/>
            <a:ahLst/>
            <a:cxnLst/>
            <a:rect l="l" t="t" r="r" b="b"/>
            <a:pathLst>
              <a:path w="4762500" h="3171825">
                <a:moveTo>
                  <a:pt x="2111918" y="2143830"/>
                </a:moveTo>
                <a:lnTo>
                  <a:pt x="2148494" y="2143830"/>
                </a:lnTo>
                <a:cubicBezTo>
                  <a:pt x="2154286" y="2143830"/>
                  <a:pt x="2157181" y="2145125"/>
                  <a:pt x="2157181" y="2147716"/>
                </a:cubicBezTo>
                <a:cubicBezTo>
                  <a:pt x="2157181" y="2150307"/>
                  <a:pt x="2153752" y="2156098"/>
                  <a:pt x="2146894" y="2165089"/>
                </a:cubicBezTo>
                <a:cubicBezTo>
                  <a:pt x="2140036" y="2174081"/>
                  <a:pt x="2135083" y="2178577"/>
                  <a:pt x="2132035" y="2178577"/>
                </a:cubicBezTo>
                <a:cubicBezTo>
                  <a:pt x="2129902" y="2178577"/>
                  <a:pt x="2124796" y="2174081"/>
                  <a:pt x="2116719" y="2165089"/>
                </a:cubicBezTo>
                <a:cubicBezTo>
                  <a:pt x="2108642" y="2156098"/>
                  <a:pt x="2104603" y="2150307"/>
                  <a:pt x="2104603" y="2147716"/>
                </a:cubicBezTo>
                <a:cubicBezTo>
                  <a:pt x="2104603" y="2145125"/>
                  <a:pt x="2107042" y="2143830"/>
                  <a:pt x="2111918" y="2143830"/>
                </a:cubicBezTo>
                <a:close/>
                <a:moveTo>
                  <a:pt x="2609352" y="1916601"/>
                </a:moveTo>
                <a:cubicBezTo>
                  <a:pt x="2601427" y="1916601"/>
                  <a:pt x="2593121" y="1920335"/>
                  <a:pt x="2584435" y="1927803"/>
                </a:cubicBezTo>
                <a:cubicBezTo>
                  <a:pt x="2575748" y="1935270"/>
                  <a:pt x="2571404" y="1943728"/>
                  <a:pt x="2571404" y="1953177"/>
                </a:cubicBezTo>
                <a:cubicBezTo>
                  <a:pt x="2571404" y="1958664"/>
                  <a:pt x="2573081" y="1963845"/>
                  <a:pt x="2576434" y="1968722"/>
                </a:cubicBezTo>
                <a:lnTo>
                  <a:pt x="2597465" y="2003469"/>
                </a:lnTo>
                <a:cubicBezTo>
                  <a:pt x="2604170" y="2015356"/>
                  <a:pt x="2613924" y="2021300"/>
                  <a:pt x="2626726" y="2021300"/>
                </a:cubicBezTo>
                <a:cubicBezTo>
                  <a:pt x="2635870" y="2021300"/>
                  <a:pt x="2644175" y="2017947"/>
                  <a:pt x="2651643" y="2011242"/>
                </a:cubicBezTo>
                <a:cubicBezTo>
                  <a:pt x="2659111" y="2004536"/>
                  <a:pt x="2662844" y="1996535"/>
                  <a:pt x="2662844" y="1987239"/>
                </a:cubicBezTo>
                <a:cubicBezTo>
                  <a:pt x="2662844" y="1977942"/>
                  <a:pt x="2659873" y="1967884"/>
                  <a:pt x="2653929" y="1957063"/>
                </a:cubicBezTo>
                <a:cubicBezTo>
                  <a:pt x="2647985" y="1946243"/>
                  <a:pt x="2640899" y="1936794"/>
                  <a:pt x="2632669" y="1928717"/>
                </a:cubicBezTo>
                <a:cubicBezTo>
                  <a:pt x="2624440" y="1920640"/>
                  <a:pt x="2616667" y="1916601"/>
                  <a:pt x="2609352" y="1916601"/>
                </a:cubicBezTo>
                <a:close/>
                <a:moveTo>
                  <a:pt x="2123120" y="1909286"/>
                </a:moveTo>
                <a:cubicBezTo>
                  <a:pt x="2107423" y="1909286"/>
                  <a:pt x="2095688" y="1911877"/>
                  <a:pt x="2087915" y="1917058"/>
                </a:cubicBezTo>
                <a:cubicBezTo>
                  <a:pt x="2080143" y="1922240"/>
                  <a:pt x="2076257" y="1936261"/>
                  <a:pt x="2076257" y="1959121"/>
                </a:cubicBezTo>
                <a:cubicBezTo>
                  <a:pt x="2076257" y="1963693"/>
                  <a:pt x="2074276" y="1965979"/>
                  <a:pt x="2070313" y="1965979"/>
                </a:cubicBezTo>
                <a:lnTo>
                  <a:pt x="2032823" y="1965979"/>
                </a:lnTo>
                <a:cubicBezTo>
                  <a:pt x="2009353" y="1965979"/>
                  <a:pt x="1997618" y="1980000"/>
                  <a:pt x="1997618" y="2008041"/>
                </a:cubicBezTo>
                <a:cubicBezTo>
                  <a:pt x="1997618" y="2023281"/>
                  <a:pt x="2000285" y="2034178"/>
                  <a:pt x="2005619" y="2040731"/>
                </a:cubicBezTo>
                <a:cubicBezTo>
                  <a:pt x="2010953" y="2047284"/>
                  <a:pt x="2020021" y="2050561"/>
                  <a:pt x="2032823" y="2050561"/>
                </a:cubicBezTo>
                <a:lnTo>
                  <a:pt x="2074428" y="2050561"/>
                </a:lnTo>
                <a:cubicBezTo>
                  <a:pt x="2077171" y="2050561"/>
                  <a:pt x="2078924" y="2051399"/>
                  <a:pt x="2079686" y="2053075"/>
                </a:cubicBezTo>
                <a:cubicBezTo>
                  <a:pt x="2080448" y="2054752"/>
                  <a:pt x="2080829" y="2058181"/>
                  <a:pt x="2080829" y="2063362"/>
                </a:cubicBezTo>
                <a:cubicBezTo>
                  <a:pt x="2080829" y="2068544"/>
                  <a:pt x="2080448" y="2072049"/>
                  <a:pt x="2079686" y="2073878"/>
                </a:cubicBezTo>
                <a:cubicBezTo>
                  <a:pt x="2078924" y="2075707"/>
                  <a:pt x="2077019" y="2076621"/>
                  <a:pt x="2073971" y="2076621"/>
                </a:cubicBezTo>
                <a:lnTo>
                  <a:pt x="2047910" y="2076621"/>
                </a:lnTo>
                <a:cubicBezTo>
                  <a:pt x="2022612" y="2076621"/>
                  <a:pt x="2009963" y="2090337"/>
                  <a:pt x="2009963" y="2117769"/>
                </a:cubicBezTo>
                <a:cubicBezTo>
                  <a:pt x="2009963" y="2150688"/>
                  <a:pt x="2025355" y="2184368"/>
                  <a:pt x="2056140" y="2218810"/>
                </a:cubicBezTo>
                <a:cubicBezTo>
                  <a:pt x="2057054" y="2219725"/>
                  <a:pt x="2057512" y="2220792"/>
                  <a:pt x="2057512" y="2222011"/>
                </a:cubicBezTo>
                <a:cubicBezTo>
                  <a:pt x="2057512" y="2223230"/>
                  <a:pt x="2056750" y="2224449"/>
                  <a:pt x="2055226" y="2225668"/>
                </a:cubicBezTo>
                <a:cubicBezTo>
                  <a:pt x="2053702" y="2226888"/>
                  <a:pt x="2038614" y="2232984"/>
                  <a:pt x="2009963" y="2243956"/>
                </a:cubicBezTo>
                <a:cubicBezTo>
                  <a:pt x="1990760" y="2250662"/>
                  <a:pt x="1981159" y="2262702"/>
                  <a:pt x="1981159" y="2280075"/>
                </a:cubicBezTo>
                <a:cubicBezTo>
                  <a:pt x="1981159" y="2289829"/>
                  <a:pt x="1984588" y="2300878"/>
                  <a:pt x="1991446" y="2313222"/>
                </a:cubicBezTo>
                <a:cubicBezTo>
                  <a:pt x="1998304" y="2325567"/>
                  <a:pt x="2008896" y="2331739"/>
                  <a:pt x="2023222" y="2331739"/>
                </a:cubicBezTo>
                <a:cubicBezTo>
                  <a:pt x="2044862" y="2331739"/>
                  <a:pt x="2079000" y="2317261"/>
                  <a:pt x="2125634" y="2288305"/>
                </a:cubicBezTo>
                <a:cubicBezTo>
                  <a:pt x="2127463" y="2287390"/>
                  <a:pt x="2129063" y="2286933"/>
                  <a:pt x="2130435" y="2286933"/>
                </a:cubicBezTo>
                <a:cubicBezTo>
                  <a:pt x="2131807" y="2286933"/>
                  <a:pt x="2133254" y="2287390"/>
                  <a:pt x="2134778" y="2288305"/>
                </a:cubicBezTo>
                <a:cubicBezTo>
                  <a:pt x="2177146" y="2317870"/>
                  <a:pt x="2208692" y="2332653"/>
                  <a:pt x="2229419" y="2332653"/>
                </a:cubicBezTo>
                <a:cubicBezTo>
                  <a:pt x="2243744" y="2332653"/>
                  <a:pt x="2254108" y="2326176"/>
                  <a:pt x="2260508" y="2313222"/>
                </a:cubicBezTo>
                <a:cubicBezTo>
                  <a:pt x="2266909" y="2300268"/>
                  <a:pt x="2270110" y="2288152"/>
                  <a:pt x="2270110" y="2276875"/>
                </a:cubicBezTo>
                <a:cubicBezTo>
                  <a:pt x="2270110" y="2260416"/>
                  <a:pt x="2260966" y="2248986"/>
                  <a:pt x="2242678" y="2242585"/>
                </a:cubicBezTo>
                <a:cubicBezTo>
                  <a:pt x="2238106" y="2241061"/>
                  <a:pt x="2230867" y="2238013"/>
                  <a:pt x="2220961" y="2233441"/>
                </a:cubicBezTo>
                <a:cubicBezTo>
                  <a:pt x="2211055" y="2228869"/>
                  <a:pt x="2205416" y="2226202"/>
                  <a:pt x="2204044" y="2225440"/>
                </a:cubicBezTo>
                <a:cubicBezTo>
                  <a:pt x="2202673" y="2224678"/>
                  <a:pt x="2201987" y="2223840"/>
                  <a:pt x="2201987" y="2222925"/>
                </a:cubicBezTo>
                <a:cubicBezTo>
                  <a:pt x="2201987" y="2221706"/>
                  <a:pt x="2202901" y="2220030"/>
                  <a:pt x="2204730" y="2217896"/>
                </a:cubicBezTo>
                <a:cubicBezTo>
                  <a:pt x="2220884" y="2198389"/>
                  <a:pt x="2232543" y="2181396"/>
                  <a:pt x="2239706" y="2166918"/>
                </a:cubicBezTo>
                <a:cubicBezTo>
                  <a:pt x="2246869" y="2152440"/>
                  <a:pt x="2250450" y="2137276"/>
                  <a:pt x="2250450" y="2121427"/>
                </a:cubicBezTo>
                <a:cubicBezTo>
                  <a:pt x="2250450" y="2105577"/>
                  <a:pt x="2247478" y="2094147"/>
                  <a:pt x="2241535" y="2087137"/>
                </a:cubicBezTo>
                <a:cubicBezTo>
                  <a:pt x="2235591" y="2080126"/>
                  <a:pt x="2226218" y="2076621"/>
                  <a:pt x="2213417" y="2076621"/>
                </a:cubicBezTo>
                <a:lnTo>
                  <a:pt x="2173640" y="2076621"/>
                </a:lnTo>
                <a:cubicBezTo>
                  <a:pt x="2171202" y="2076621"/>
                  <a:pt x="2169678" y="2075859"/>
                  <a:pt x="2169068" y="2074335"/>
                </a:cubicBezTo>
                <a:cubicBezTo>
                  <a:pt x="2168459" y="2072811"/>
                  <a:pt x="2168154" y="2069230"/>
                  <a:pt x="2168154" y="2063591"/>
                </a:cubicBezTo>
                <a:cubicBezTo>
                  <a:pt x="2168154" y="2057952"/>
                  <a:pt x="2168611" y="2054371"/>
                  <a:pt x="2169526" y="2052847"/>
                </a:cubicBezTo>
                <a:cubicBezTo>
                  <a:pt x="2170440" y="2051323"/>
                  <a:pt x="2171964" y="2050561"/>
                  <a:pt x="2174098" y="2050561"/>
                </a:cubicBezTo>
                <a:lnTo>
                  <a:pt x="2228047" y="2050561"/>
                </a:lnTo>
                <a:cubicBezTo>
                  <a:pt x="2240544" y="2050561"/>
                  <a:pt x="2249612" y="2047589"/>
                  <a:pt x="2255251" y="2041645"/>
                </a:cubicBezTo>
                <a:cubicBezTo>
                  <a:pt x="2260889" y="2035702"/>
                  <a:pt x="2263709" y="2024958"/>
                  <a:pt x="2263709" y="2009413"/>
                </a:cubicBezTo>
                <a:cubicBezTo>
                  <a:pt x="2263709" y="1993868"/>
                  <a:pt x="2260813" y="1982743"/>
                  <a:pt x="2255022" y="1976037"/>
                </a:cubicBezTo>
                <a:cubicBezTo>
                  <a:pt x="2249231" y="1969332"/>
                  <a:pt x="2240239" y="1965979"/>
                  <a:pt x="2228047" y="1965979"/>
                </a:cubicBezTo>
                <a:lnTo>
                  <a:pt x="2180956" y="1965979"/>
                </a:lnTo>
                <a:cubicBezTo>
                  <a:pt x="2176688" y="1965979"/>
                  <a:pt x="2174555" y="1963388"/>
                  <a:pt x="2174555" y="1958206"/>
                </a:cubicBezTo>
                <a:cubicBezTo>
                  <a:pt x="2174555" y="1945100"/>
                  <a:pt x="2173412" y="1935270"/>
                  <a:pt x="2171126" y="1928717"/>
                </a:cubicBezTo>
                <a:cubicBezTo>
                  <a:pt x="2168840" y="1922164"/>
                  <a:pt x="2164192" y="1917287"/>
                  <a:pt x="2157181" y="1914087"/>
                </a:cubicBezTo>
                <a:cubicBezTo>
                  <a:pt x="2150171" y="1910886"/>
                  <a:pt x="2138817" y="1909286"/>
                  <a:pt x="2123120" y="1909286"/>
                </a:cubicBezTo>
                <a:close/>
                <a:moveTo>
                  <a:pt x="1933610" y="1907000"/>
                </a:moveTo>
                <a:cubicBezTo>
                  <a:pt x="1904959" y="1907000"/>
                  <a:pt x="1890634" y="1919649"/>
                  <a:pt x="1890634" y="1944948"/>
                </a:cubicBezTo>
                <a:lnTo>
                  <a:pt x="1890634" y="1975580"/>
                </a:lnTo>
                <a:cubicBezTo>
                  <a:pt x="1890634" y="1979238"/>
                  <a:pt x="1887738" y="1981066"/>
                  <a:pt x="1881947" y="1981066"/>
                </a:cubicBezTo>
                <a:cubicBezTo>
                  <a:pt x="1866402" y="1981066"/>
                  <a:pt x="1855658" y="1984114"/>
                  <a:pt x="1849714" y="1990210"/>
                </a:cubicBezTo>
                <a:cubicBezTo>
                  <a:pt x="1843771" y="1996306"/>
                  <a:pt x="1840799" y="2007432"/>
                  <a:pt x="1840799" y="2023586"/>
                </a:cubicBezTo>
                <a:cubicBezTo>
                  <a:pt x="1840799" y="2039740"/>
                  <a:pt x="1843694" y="2050789"/>
                  <a:pt x="1849486" y="2056733"/>
                </a:cubicBezTo>
                <a:cubicBezTo>
                  <a:pt x="1855277" y="2062677"/>
                  <a:pt x="1865183" y="2065648"/>
                  <a:pt x="1879204" y="2065648"/>
                </a:cubicBezTo>
                <a:cubicBezTo>
                  <a:pt x="1886824" y="2065648"/>
                  <a:pt x="1890634" y="2067782"/>
                  <a:pt x="1890634" y="2072049"/>
                </a:cubicBezTo>
                <a:lnTo>
                  <a:pt x="1890634" y="2108168"/>
                </a:lnTo>
                <a:cubicBezTo>
                  <a:pt x="1890634" y="2110606"/>
                  <a:pt x="1889795" y="2112435"/>
                  <a:pt x="1888119" y="2113654"/>
                </a:cubicBezTo>
                <a:cubicBezTo>
                  <a:pt x="1886443" y="2114874"/>
                  <a:pt x="1880651" y="2116093"/>
                  <a:pt x="1870745" y="2117312"/>
                </a:cubicBezTo>
                <a:cubicBezTo>
                  <a:pt x="1860839" y="2118531"/>
                  <a:pt x="1853143" y="2121960"/>
                  <a:pt x="1847657" y="2127599"/>
                </a:cubicBezTo>
                <a:cubicBezTo>
                  <a:pt x="1842170" y="2133238"/>
                  <a:pt x="1839427" y="2143830"/>
                  <a:pt x="1839427" y="2159374"/>
                </a:cubicBezTo>
                <a:cubicBezTo>
                  <a:pt x="1839427" y="2187721"/>
                  <a:pt x="1851467" y="2201894"/>
                  <a:pt x="1875546" y="2201894"/>
                </a:cubicBezTo>
                <a:cubicBezTo>
                  <a:pt x="1877984" y="2201894"/>
                  <a:pt x="1880728" y="2201742"/>
                  <a:pt x="1883776" y="2201437"/>
                </a:cubicBezTo>
                <a:cubicBezTo>
                  <a:pt x="1886824" y="2201132"/>
                  <a:pt x="1888729" y="2201437"/>
                  <a:pt x="1889491" y="2202351"/>
                </a:cubicBezTo>
                <a:cubicBezTo>
                  <a:pt x="1890253" y="2203266"/>
                  <a:pt x="1890634" y="2204942"/>
                  <a:pt x="1890634" y="2207380"/>
                </a:cubicBezTo>
                <a:lnTo>
                  <a:pt x="1890634" y="2237556"/>
                </a:lnTo>
                <a:cubicBezTo>
                  <a:pt x="1890634" y="2243042"/>
                  <a:pt x="1887433" y="2245785"/>
                  <a:pt x="1881032" y="2245785"/>
                </a:cubicBezTo>
                <a:cubicBezTo>
                  <a:pt x="1867621" y="2245785"/>
                  <a:pt x="1858020" y="2249214"/>
                  <a:pt x="1852229" y="2256072"/>
                </a:cubicBezTo>
                <a:cubicBezTo>
                  <a:pt x="1846438" y="2262930"/>
                  <a:pt x="1843542" y="2274589"/>
                  <a:pt x="1843542" y="2291048"/>
                </a:cubicBezTo>
                <a:cubicBezTo>
                  <a:pt x="1843542" y="2319699"/>
                  <a:pt x="1857258" y="2334025"/>
                  <a:pt x="1884690" y="2334025"/>
                </a:cubicBezTo>
                <a:lnTo>
                  <a:pt x="1934525" y="2334025"/>
                </a:lnTo>
                <a:cubicBezTo>
                  <a:pt x="1945498" y="2334025"/>
                  <a:pt x="1954489" y="2331586"/>
                  <a:pt x="1961500" y="2326710"/>
                </a:cubicBezTo>
                <a:cubicBezTo>
                  <a:pt x="1968510" y="2321833"/>
                  <a:pt x="1972015" y="2316194"/>
                  <a:pt x="1972015" y="2309793"/>
                </a:cubicBezTo>
                <a:cubicBezTo>
                  <a:pt x="1972015" y="2308269"/>
                  <a:pt x="1971710" y="2306593"/>
                  <a:pt x="1971101" y="2304764"/>
                </a:cubicBezTo>
                <a:cubicBezTo>
                  <a:pt x="1967443" y="2295315"/>
                  <a:pt x="1965614" y="2286476"/>
                  <a:pt x="1965614" y="2278246"/>
                </a:cubicBezTo>
                <a:cubicBezTo>
                  <a:pt x="1965614" y="2270017"/>
                  <a:pt x="1967062" y="2263387"/>
                  <a:pt x="1969958" y="2258358"/>
                </a:cubicBezTo>
                <a:cubicBezTo>
                  <a:pt x="1972853" y="2253329"/>
                  <a:pt x="1974682" y="2249367"/>
                  <a:pt x="1975444" y="2246471"/>
                </a:cubicBezTo>
                <a:cubicBezTo>
                  <a:pt x="1976206" y="2243575"/>
                  <a:pt x="1976587" y="2239384"/>
                  <a:pt x="1976587" y="2233898"/>
                </a:cubicBezTo>
                <a:lnTo>
                  <a:pt x="1976587" y="2189092"/>
                </a:lnTo>
                <a:cubicBezTo>
                  <a:pt x="1976587" y="2185740"/>
                  <a:pt x="1977654" y="2183377"/>
                  <a:pt x="1979788" y="2182006"/>
                </a:cubicBezTo>
                <a:cubicBezTo>
                  <a:pt x="1981921" y="2180634"/>
                  <a:pt x="1986950" y="2179186"/>
                  <a:pt x="1994875" y="2177662"/>
                </a:cubicBezTo>
                <a:cubicBezTo>
                  <a:pt x="2001276" y="2176138"/>
                  <a:pt x="2004476" y="2173624"/>
                  <a:pt x="2004476" y="2170119"/>
                </a:cubicBezTo>
                <a:cubicBezTo>
                  <a:pt x="2004476" y="2166613"/>
                  <a:pt x="2003410" y="2162270"/>
                  <a:pt x="2001276" y="2157088"/>
                </a:cubicBezTo>
                <a:cubicBezTo>
                  <a:pt x="1997314" y="2146725"/>
                  <a:pt x="1995332" y="2133771"/>
                  <a:pt x="1995332" y="2118226"/>
                </a:cubicBezTo>
                <a:cubicBezTo>
                  <a:pt x="1995332" y="2113350"/>
                  <a:pt x="1995561" y="2109540"/>
                  <a:pt x="1996018" y="2106796"/>
                </a:cubicBezTo>
                <a:cubicBezTo>
                  <a:pt x="1996475" y="2104053"/>
                  <a:pt x="1996704" y="2101615"/>
                  <a:pt x="1996704" y="2099481"/>
                </a:cubicBezTo>
                <a:cubicBezTo>
                  <a:pt x="1996704" y="2097348"/>
                  <a:pt x="1995790" y="2095824"/>
                  <a:pt x="1993961" y="2094909"/>
                </a:cubicBezTo>
                <a:cubicBezTo>
                  <a:pt x="1992132" y="2093995"/>
                  <a:pt x="1988779" y="2093538"/>
                  <a:pt x="1983902" y="2093538"/>
                </a:cubicBezTo>
                <a:cubicBezTo>
                  <a:pt x="1979026" y="2093538"/>
                  <a:pt x="1976587" y="2092014"/>
                  <a:pt x="1976587" y="2088966"/>
                </a:cubicBezTo>
                <a:lnTo>
                  <a:pt x="1976587" y="2073878"/>
                </a:lnTo>
                <a:cubicBezTo>
                  <a:pt x="1976587" y="2071135"/>
                  <a:pt x="1977349" y="2069382"/>
                  <a:pt x="1978873" y="2068620"/>
                </a:cubicBezTo>
                <a:cubicBezTo>
                  <a:pt x="1980397" y="2067858"/>
                  <a:pt x="1984436" y="2067477"/>
                  <a:pt x="1990989" y="2067477"/>
                </a:cubicBezTo>
                <a:cubicBezTo>
                  <a:pt x="1997542" y="2067477"/>
                  <a:pt x="2000819" y="2065801"/>
                  <a:pt x="2000819" y="2062448"/>
                </a:cubicBezTo>
                <a:cubicBezTo>
                  <a:pt x="2000819" y="2060010"/>
                  <a:pt x="1999295" y="2057114"/>
                  <a:pt x="1996247" y="2053761"/>
                </a:cubicBezTo>
                <a:cubicBezTo>
                  <a:pt x="1987103" y="2044617"/>
                  <a:pt x="1982531" y="2029377"/>
                  <a:pt x="1982531" y="2008041"/>
                </a:cubicBezTo>
                <a:lnTo>
                  <a:pt x="1983445" y="1987010"/>
                </a:lnTo>
                <a:cubicBezTo>
                  <a:pt x="1983445" y="1983657"/>
                  <a:pt x="1982988" y="1981828"/>
                  <a:pt x="1982074" y="1981524"/>
                </a:cubicBezTo>
                <a:cubicBezTo>
                  <a:pt x="1978416" y="1980304"/>
                  <a:pt x="1976587" y="1978171"/>
                  <a:pt x="1976587" y="1975123"/>
                </a:cubicBezTo>
                <a:lnTo>
                  <a:pt x="1976587" y="1944948"/>
                </a:lnTo>
                <a:cubicBezTo>
                  <a:pt x="1976587" y="1919649"/>
                  <a:pt x="1962262" y="1907000"/>
                  <a:pt x="1933610" y="1907000"/>
                </a:cubicBezTo>
                <a:close/>
                <a:moveTo>
                  <a:pt x="2513340" y="1905171"/>
                </a:moveTo>
                <a:cubicBezTo>
                  <a:pt x="2497795" y="1905171"/>
                  <a:pt x="2486365" y="1908143"/>
                  <a:pt x="2479050" y="1914087"/>
                </a:cubicBezTo>
                <a:cubicBezTo>
                  <a:pt x="2471735" y="1920030"/>
                  <a:pt x="2468077" y="1929708"/>
                  <a:pt x="2468077" y="1943119"/>
                </a:cubicBezTo>
                <a:lnTo>
                  <a:pt x="2468077" y="1987467"/>
                </a:lnTo>
                <a:cubicBezTo>
                  <a:pt x="2468077" y="1990515"/>
                  <a:pt x="2466553" y="1992039"/>
                  <a:pt x="2463505" y="1992039"/>
                </a:cubicBezTo>
                <a:lnTo>
                  <a:pt x="2352406" y="1992039"/>
                </a:lnTo>
                <a:cubicBezTo>
                  <a:pt x="2339299" y="1992039"/>
                  <a:pt x="2330003" y="1995011"/>
                  <a:pt x="2324516" y="2000955"/>
                </a:cubicBezTo>
                <a:cubicBezTo>
                  <a:pt x="2319030" y="2006898"/>
                  <a:pt x="2316287" y="2018100"/>
                  <a:pt x="2316287" y="2034559"/>
                </a:cubicBezTo>
                <a:cubicBezTo>
                  <a:pt x="2316287" y="2051018"/>
                  <a:pt x="2318954" y="2062067"/>
                  <a:pt x="2324288" y="2067706"/>
                </a:cubicBezTo>
                <a:cubicBezTo>
                  <a:pt x="2329622" y="2073345"/>
                  <a:pt x="2338994" y="2076164"/>
                  <a:pt x="2352406" y="2076164"/>
                </a:cubicBezTo>
                <a:lnTo>
                  <a:pt x="2441102" y="2076164"/>
                </a:lnTo>
                <a:cubicBezTo>
                  <a:pt x="2442626" y="2076164"/>
                  <a:pt x="2443388" y="2076774"/>
                  <a:pt x="2443388" y="2077993"/>
                </a:cubicBezTo>
                <a:cubicBezTo>
                  <a:pt x="2443388" y="2080736"/>
                  <a:pt x="2434549" y="2092471"/>
                  <a:pt x="2416871" y="2113197"/>
                </a:cubicBezTo>
                <a:cubicBezTo>
                  <a:pt x="2399192" y="2133924"/>
                  <a:pt x="2374199" y="2156479"/>
                  <a:pt x="2341890" y="2180863"/>
                </a:cubicBezTo>
                <a:cubicBezTo>
                  <a:pt x="2315677" y="2200065"/>
                  <a:pt x="2302571" y="2218048"/>
                  <a:pt x="2302571" y="2234812"/>
                </a:cubicBezTo>
                <a:cubicBezTo>
                  <a:pt x="2302571" y="2244566"/>
                  <a:pt x="2306305" y="2255463"/>
                  <a:pt x="2313772" y="2267502"/>
                </a:cubicBezTo>
                <a:cubicBezTo>
                  <a:pt x="2321240" y="2279542"/>
                  <a:pt x="2331222" y="2285562"/>
                  <a:pt x="2343719" y="2285562"/>
                </a:cubicBezTo>
                <a:cubicBezTo>
                  <a:pt x="2356216" y="2285562"/>
                  <a:pt x="2371837" y="2279389"/>
                  <a:pt x="2390582" y="2267045"/>
                </a:cubicBezTo>
                <a:cubicBezTo>
                  <a:pt x="2409327" y="2254701"/>
                  <a:pt x="2434092" y="2230393"/>
                  <a:pt x="2464877" y="2194122"/>
                </a:cubicBezTo>
                <a:cubicBezTo>
                  <a:pt x="2465486" y="2193512"/>
                  <a:pt x="2466172" y="2193207"/>
                  <a:pt x="2466934" y="2193207"/>
                </a:cubicBezTo>
                <a:cubicBezTo>
                  <a:pt x="2467696" y="2193207"/>
                  <a:pt x="2468077" y="2193817"/>
                  <a:pt x="2468077" y="2195036"/>
                </a:cubicBezTo>
                <a:lnTo>
                  <a:pt x="2468077" y="2296992"/>
                </a:lnTo>
                <a:cubicBezTo>
                  <a:pt x="2468077" y="2310403"/>
                  <a:pt x="2471735" y="2320156"/>
                  <a:pt x="2479050" y="2326252"/>
                </a:cubicBezTo>
                <a:cubicBezTo>
                  <a:pt x="2486365" y="2332348"/>
                  <a:pt x="2498252" y="2335396"/>
                  <a:pt x="2514712" y="2335396"/>
                </a:cubicBezTo>
                <a:cubicBezTo>
                  <a:pt x="2531171" y="2335396"/>
                  <a:pt x="2543134" y="2332348"/>
                  <a:pt x="2550602" y="2326252"/>
                </a:cubicBezTo>
                <a:cubicBezTo>
                  <a:pt x="2558069" y="2320156"/>
                  <a:pt x="2561803" y="2310403"/>
                  <a:pt x="2561803" y="2296992"/>
                </a:cubicBezTo>
                <a:lnTo>
                  <a:pt x="2561803" y="2190921"/>
                </a:lnTo>
                <a:cubicBezTo>
                  <a:pt x="2561803" y="2189702"/>
                  <a:pt x="2562184" y="2189092"/>
                  <a:pt x="2562946" y="2189092"/>
                </a:cubicBezTo>
                <a:cubicBezTo>
                  <a:pt x="2563708" y="2189092"/>
                  <a:pt x="2564699" y="2189854"/>
                  <a:pt x="2565918" y="2191378"/>
                </a:cubicBezTo>
                <a:cubicBezTo>
                  <a:pt x="2587254" y="2217286"/>
                  <a:pt x="2609581" y="2238927"/>
                  <a:pt x="2632898" y="2256301"/>
                </a:cubicBezTo>
                <a:cubicBezTo>
                  <a:pt x="2656215" y="2273674"/>
                  <a:pt x="2674427" y="2282361"/>
                  <a:pt x="2687533" y="2282361"/>
                </a:cubicBezTo>
                <a:cubicBezTo>
                  <a:pt x="2700640" y="2282361"/>
                  <a:pt x="2711384" y="2276799"/>
                  <a:pt x="2719766" y="2265673"/>
                </a:cubicBezTo>
                <a:cubicBezTo>
                  <a:pt x="2728148" y="2254548"/>
                  <a:pt x="2732339" y="2243956"/>
                  <a:pt x="2732339" y="2233898"/>
                </a:cubicBezTo>
                <a:cubicBezTo>
                  <a:pt x="2732339" y="2215000"/>
                  <a:pt x="2716184" y="2194884"/>
                  <a:pt x="2683876" y="2173548"/>
                </a:cubicBezTo>
                <a:cubicBezTo>
                  <a:pt x="2659796" y="2157393"/>
                  <a:pt x="2637394" y="2137962"/>
                  <a:pt x="2616667" y="2115255"/>
                </a:cubicBezTo>
                <a:cubicBezTo>
                  <a:pt x="2595941" y="2092547"/>
                  <a:pt x="2585578" y="2080126"/>
                  <a:pt x="2585578" y="2077993"/>
                </a:cubicBezTo>
                <a:cubicBezTo>
                  <a:pt x="2585578" y="2076774"/>
                  <a:pt x="2586187" y="2076164"/>
                  <a:pt x="2587406" y="2076164"/>
                </a:cubicBezTo>
                <a:lnTo>
                  <a:pt x="2684333" y="2076164"/>
                </a:lnTo>
                <a:cubicBezTo>
                  <a:pt x="2697439" y="2076164"/>
                  <a:pt x="2706736" y="2073421"/>
                  <a:pt x="2712222" y="2067934"/>
                </a:cubicBezTo>
                <a:cubicBezTo>
                  <a:pt x="2717708" y="2062448"/>
                  <a:pt x="2720452" y="2051551"/>
                  <a:pt x="2720452" y="2035245"/>
                </a:cubicBezTo>
                <a:cubicBezTo>
                  <a:pt x="2720452" y="2018938"/>
                  <a:pt x="2718013" y="2007660"/>
                  <a:pt x="2713136" y="2001412"/>
                </a:cubicBezTo>
                <a:cubicBezTo>
                  <a:pt x="2708260" y="1995163"/>
                  <a:pt x="2700030" y="1992039"/>
                  <a:pt x="2688448" y="1992039"/>
                </a:cubicBezTo>
                <a:cubicBezTo>
                  <a:pt x="2685095" y="1992039"/>
                  <a:pt x="2682733" y="1992649"/>
                  <a:pt x="2681361" y="1993868"/>
                </a:cubicBezTo>
                <a:cubicBezTo>
                  <a:pt x="2679989" y="1995087"/>
                  <a:pt x="2678389" y="1998440"/>
                  <a:pt x="2676560" y="2003926"/>
                </a:cubicBezTo>
                <a:cubicBezTo>
                  <a:pt x="2673817" y="2013070"/>
                  <a:pt x="2667340" y="2020995"/>
                  <a:pt x="2657129" y="2027701"/>
                </a:cubicBezTo>
                <a:cubicBezTo>
                  <a:pt x="2646919" y="2034406"/>
                  <a:pt x="2636327" y="2037759"/>
                  <a:pt x="2625354" y="2037759"/>
                </a:cubicBezTo>
                <a:cubicBezTo>
                  <a:pt x="2604323" y="2037759"/>
                  <a:pt x="2588321" y="2025720"/>
                  <a:pt x="2577348" y="2001640"/>
                </a:cubicBezTo>
                <a:cubicBezTo>
                  <a:pt x="2575519" y="1997983"/>
                  <a:pt x="2573767" y="1995468"/>
                  <a:pt x="2572090" y="1994097"/>
                </a:cubicBezTo>
                <a:cubicBezTo>
                  <a:pt x="2570414" y="1992725"/>
                  <a:pt x="2568280" y="1992039"/>
                  <a:pt x="2565689" y="1992039"/>
                </a:cubicBezTo>
                <a:cubicBezTo>
                  <a:pt x="2563099" y="1992039"/>
                  <a:pt x="2561803" y="1990820"/>
                  <a:pt x="2561803" y="1988382"/>
                </a:cubicBezTo>
                <a:lnTo>
                  <a:pt x="2561803" y="1982895"/>
                </a:lnTo>
                <a:cubicBezTo>
                  <a:pt x="2561803" y="1978628"/>
                  <a:pt x="2561041" y="1975428"/>
                  <a:pt x="2559517" y="1973294"/>
                </a:cubicBezTo>
                <a:cubicBezTo>
                  <a:pt x="2555860" y="1967808"/>
                  <a:pt x="2554031" y="1961331"/>
                  <a:pt x="2554031" y="1953863"/>
                </a:cubicBezTo>
                <a:cubicBezTo>
                  <a:pt x="2554031" y="1946395"/>
                  <a:pt x="2555021" y="1940909"/>
                  <a:pt x="2557003" y="1937404"/>
                </a:cubicBezTo>
                <a:cubicBezTo>
                  <a:pt x="2558984" y="1933899"/>
                  <a:pt x="2559974" y="1931232"/>
                  <a:pt x="2559974" y="1929403"/>
                </a:cubicBezTo>
                <a:cubicBezTo>
                  <a:pt x="2559974" y="1923916"/>
                  <a:pt x="2556088" y="1918506"/>
                  <a:pt x="2548316" y="1913172"/>
                </a:cubicBezTo>
                <a:cubicBezTo>
                  <a:pt x="2540543" y="1907838"/>
                  <a:pt x="2528885" y="1905171"/>
                  <a:pt x="2513340" y="1905171"/>
                </a:cubicBezTo>
                <a:close/>
                <a:moveTo>
                  <a:pt x="2128911" y="1363237"/>
                </a:moveTo>
                <a:cubicBezTo>
                  <a:pt x="2112147" y="1363237"/>
                  <a:pt x="2100488" y="1366742"/>
                  <a:pt x="2093935" y="1373752"/>
                </a:cubicBezTo>
                <a:cubicBezTo>
                  <a:pt x="2087382" y="1380763"/>
                  <a:pt x="2084105" y="1392802"/>
                  <a:pt x="2084105" y="1409871"/>
                </a:cubicBezTo>
                <a:cubicBezTo>
                  <a:pt x="2084105" y="1426940"/>
                  <a:pt x="2087230" y="1439132"/>
                  <a:pt x="2093478" y="1446447"/>
                </a:cubicBezTo>
                <a:cubicBezTo>
                  <a:pt x="2099726" y="1453762"/>
                  <a:pt x="2111537" y="1457420"/>
                  <a:pt x="2128911" y="1457420"/>
                </a:cubicBezTo>
                <a:lnTo>
                  <a:pt x="2140341" y="1457420"/>
                </a:lnTo>
                <a:cubicBezTo>
                  <a:pt x="2144608" y="1457420"/>
                  <a:pt x="2147199" y="1458106"/>
                  <a:pt x="2148113" y="1459477"/>
                </a:cubicBezTo>
                <a:cubicBezTo>
                  <a:pt x="2149028" y="1460849"/>
                  <a:pt x="2149485" y="1463211"/>
                  <a:pt x="2149485" y="1466564"/>
                </a:cubicBezTo>
                <a:cubicBezTo>
                  <a:pt x="2149485" y="1500397"/>
                  <a:pt x="2144608" y="1537506"/>
                  <a:pt x="2134855" y="1577892"/>
                </a:cubicBezTo>
                <a:cubicBezTo>
                  <a:pt x="2125101" y="1618278"/>
                  <a:pt x="2107423" y="1655692"/>
                  <a:pt x="2081819" y="1690135"/>
                </a:cubicBezTo>
                <a:cubicBezTo>
                  <a:pt x="2073590" y="1701108"/>
                  <a:pt x="2069475" y="1712690"/>
                  <a:pt x="2069475" y="1724882"/>
                </a:cubicBezTo>
                <a:cubicBezTo>
                  <a:pt x="2069475" y="1741341"/>
                  <a:pt x="2076562" y="1754829"/>
                  <a:pt x="2090735" y="1765344"/>
                </a:cubicBezTo>
                <a:cubicBezTo>
                  <a:pt x="2104908" y="1775860"/>
                  <a:pt x="2118700" y="1781118"/>
                  <a:pt x="2132111" y="1781118"/>
                </a:cubicBezTo>
                <a:cubicBezTo>
                  <a:pt x="2140951" y="1781118"/>
                  <a:pt x="2148113" y="1778374"/>
                  <a:pt x="2153600" y="1772888"/>
                </a:cubicBezTo>
                <a:cubicBezTo>
                  <a:pt x="2159086" y="1767402"/>
                  <a:pt x="2161829" y="1760086"/>
                  <a:pt x="2161829" y="1750942"/>
                </a:cubicBezTo>
                <a:cubicBezTo>
                  <a:pt x="2161829" y="1748809"/>
                  <a:pt x="2161372" y="1744923"/>
                  <a:pt x="2160458" y="1739284"/>
                </a:cubicBezTo>
                <a:cubicBezTo>
                  <a:pt x="2159543" y="1733645"/>
                  <a:pt x="2159086" y="1726330"/>
                  <a:pt x="2159086" y="1717338"/>
                </a:cubicBezTo>
                <a:cubicBezTo>
                  <a:pt x="2159086" y="1708347"/>
                  <a:pt x="2162134" y="1700498"/>
                  <a:pt x="2168230" y="1693792"/>
                </a:cubicBezTo>
                <a:cubicBezTo>
                  <a:pt x="2174326" y="1687087"/>
                  <a:pt x="2184994" y="1681296"/>
                  <a:pt x="2200234" y="1676419"/>
                </a:cubicBezTo>
                <a:cubicBezTo>
                  <a:pt x="2207245" y="1674285"/>
                  <a:pt x="2212198" y="1671999"/>
                  <a:pt x="2215093" y="1669561"/>
                </a:cubicBezTo>
                <a:cubicBezTo>
                  <a:pt x="2217989" y="1667122"/>
                  <a:pt x="2221799" y="1662931"/>
                  <a:pt x="2226523" y="1656988"/>
                </a:cubicBezTo>
                <a:cubicBezTo>
                  <a:pt x="2231248" y="1651044"/>
                  <a:pt x="2233610" y="1647006"/>
                  <a:pt x="2233610" y="1644872"/>
                </a:cubicBezTo>
                <a:cubicBezTo>
                  <a:pt x="2233610" y="1642738"/>
                  <a:pt x="2232391" y="1640148"/>
                  <a:pt x="2229952" y="1637100"/>
                </a:cubicBezTo>
                <a:cubicBezTo>
                  <a:pt x="2220808" y="1625517"/>
                  <a:pt x="2210597" y="1611039"/>
                  <a:pt x="2199320" y="1593666"/>
                </a:cubicBezTo>
                <a:cubicBezTo>
                  <a:pt x="2188042" y="1576292"/>
                  <a:pt x="2182403" y="1560823"/>
                  <a:pt x="2182403" y="1547260"/>
                </a:cubicBezTo>
                <a:cubicBezTo>
                  <a:pt x="2182403" y="1533696"/>
                  <a:pt x="2189033" y="1521580"/>
                  <a:pt x="2202292" y="1510912"/>
                </a:cubicBezTo>
                <a:cubicBezTo>
                  <a:pt x="2215550" y="1500244"/>
                  <a:pt x="2228581" y="1493082"/>
                  <a:pt x="2241382" y="1489424"/>
                </a:cubicBezTo>
                <a:cubicBezTo>
                  <a:pt x="2243821" y="1488814"/>
                  <a:pt x="2245497" y="1486833"/>
                  <a:pt x="2246411" y="1483480"/>
                </a:cubicBezTo>
                <a:cubicBezTo>
                  <a:pt x="2247326" y="1480128"/>
                  <a:pt x="2247783" y="1474565"/>
                  <a:pt x="2247783" y="1466793"/>
                </a:cubicBezTo>
                <a:cubicBezTo>
                  <a:pt x="2247783" y="1459020"/>
                  <a:pt x="2248164" y="1454143"/>
                  <a:pt x="2248926" y="1452162"/>
                </a:cubicBezTo>
                <a:cubicBezTo>
                  <a:pt x="2249688" y="1450181"/>
                  <a:pt x="2252965" y="1449190"/>
                  <a:pt x="2258756" y="1449190"/>
                </a:cubicBezTo>
                <a:lnTo>
                  <a:pt x="2285273" y="1449190"/>
                </a:lnTo>
                <a:cubicBezTo>
                  <a:pt x="2287712" y="1449190"/>
                  <a:pt x="2288931" y="1450029"/>
                  <a:pt x="2288931" y="1451705"/>
                </a:cubicBezTo>
                <a:cubicBezTo>
                  <a:pt x="2288931" y="1453381"/>
                  <a:pt x="2285731" y="1459096"/>
                  <a:pt x="2279330" y="1468850"/>
                </a:cubicBezTo>
                <a:cubicBezTo>
                  <a:pt x="2272929" y="1478604"/>
                  <a:pt x="2269729" y="1485004"/>
                  <a:pt x="2269729" y="1488052"/>
                </a:cubicBezTo>
                <a:cubicBezTo>
                  <a:pt x="2269729" y="1491100"/>
                  <a:pt x="2270795" y="1493234"/>
                  <a:pt x="2272929" y="1494453"/>
                </a:cubicBezTo>
                <a:cubicBezTo>
                  <a:pt x="2285426" y="1501768"/>
                  <a:pt x="2297618" y="1516399"/>
                  <a:pt x="2309505" y="1538344"/>
                </a:cubicBezTo>
                <a:cubicBezTo>
                  <a:pt x="2313467" y="1545660"/>
                  <a:pt x="2316896" y="1550003"/>
                  <a:pt x="2319792" y="1551375"/>
                </a:cubicBezTo>
                <a:cubicBezTo>
                  <a:pt x="2322688" y="1552746"/>
                  <a:pt x="2330308" y="1553432"/>
                  <a:pt x="2342652" y="1553432"/>
                </a:cubicBezTo>
                <a:cubicBezTo>
                  <a:pt x="2354996" y="1553432"/>
                  <a:pt x="2361169" y="1554346"/>
                  <a:pt x="2361169" y="1556175"/>
                </a:cubicBezTo>
                <a:cubicBezTo>
                  <a:pt x="2361169" y="1558004"/>
                  <a:pt x="2358121" y="1564862"/>
                  <a:pt x="2352025" y="1576749"/>
                </a:cubicBezTo>
                <a:cubicBezTo>
                  <a:pt x="2345929" y="1588636"/>
                  <a:pt x="2341357" y="1594580"/>
                  <a:pt x="2338309" y="1594580"/>
                </a:cubicBezTo>
                <a:cubicBezTo>
                  <a:pt x="2337089" y="1594580"/>
                  <a:pt x="2335108" y="1593361"/>
                  <a:pt x="2332365" y="1590922"/>
                </a:cubicBezTo>
                <a:cubicBezTo>
                  <a:pt x="2329622" y="1588484"/>
                  <a:pt x="2323373" y="1581245"/>
                  <a:pt x="2313620" y="1569205"/>
                </a:cubicBezTo>
                <a:cubicBezTo>
                  <a:pt x="2303866" y="1557166"/>
                  <a:pt x="2295027" y="1544593"/>
                  <a:pt x="2287102" y="1531486"/>
                </a:cubicBezTo>
                <a:cubicBezTo>
                  <a:pt x="2276739" y="1513808"/>
                  <a:pt x="2264547" y="1504969"/>
                  <a:pt x="2250526" y="1504969"/>
                </a:cubicBezTo>
                <a:cubicBezTo>
                  <a:pt x="2240468" y="1504969"/>
                  <a:pt x="2229266" y="1509465"/>
                  <a:pt x="2216922" y="1518456"/>
                </a:cubicBezTo>
                <a:cubicBezTo>
                  <a:pt x="2204578" y="1527448"/>
                  <a:pt x="2198405" y="1537887"/>
                  <a:pt x="2198405" y="1549774"/>
                </a:cubicBezTo>
                <a:cubicBezTo>
                  <a:pt x="2198405" y="1556480"/>
                  <a:pt x="2200234" y="1563643"/>
                  <a:pt x="2203892" y="1571263"/>
                </a:cubicBezTo>
                <a:cubicBezTo>
                  <a:pt x="2207549" y="1578883"/>
                  <a:pt x="2215779" y="1591608"/>
                  <a:pt x="2228581" y="1609439"/>
                </a:cubicBezTo>
                <a:cubicBezTo>
                  <a:pt x="2241382" y="1627270"/>
                  <a:pt x="2254489" y="1644262"/>
                  <a:pt x="2267900" y="1660417"/>
                </a:cubicBezTo>
                <a:cubicBezTo>
                  <a:pt x="2268205" y="1661026"/>
                  <a:pt x="2268357" y="1661484"/>
                  <a:pt x="2268357" y="1661788"/>
                </a:cubicBezTo>
                <a:cubicBezTo>
                  <a:pt x="2268357" y="1664532"/>
                  <a:pt x="2260127" y="1669332"/>
                  <a:pt x="2243668" y="1676190"/>
                </a:cubicBezTo>
                <a:cubicBezTo>
                  <a:pt x="2227209" y="1683048"/>
                  <a:pt x="2213950" y="1688001"/>
                  <a:pt x="2203892" y="1691049"/>
                </a:cubicBezTo>
                <a:cubicBezTo>
                  <a:pt x="2193833" y="1694097"/>
                  <a:pt x="2186442" y="1698288"/>
                  <a:pt x="2181718" y="1703622"/>
                </a:cubicBezTo>
                <a:cubicBezTo>
                  <a:pt x="2176993" y="1708956"/>
                  <a:pt x="2174631" y="1716043"/>
                  <a:pt x="2174631" y="1724882"/>
                </a:cubicBezTo>
                <a:cubicBezTo>
                  <a:pt x="2174631" y="1738293"/>
                  <a:pt x="2177984" y="1751552"/>
                  <a:pt x="2184689" y="1764658"/>
                </a:cubicBezTo>
                <a:cubicBezTo>
                  <a:pt x="2191395" y="1777765"/>
                  <a:pt x="2202520" y="1784318"/>
                  <a:pt x="2218065" y="1784318"/>
                </a:cubicBezTo>
                <a:cubicBezTo>
                  <a:pt x="2230257" y="1784318"/>
                  <a:pt x="2248621" y="1778984"/>
                  <a:pt x="2273158" y="1768316"/>
                </a:cubicBezTo>
                <a:cubicBezTo>
                  <a:pt x="2297694" y="1757648"/>
                  <a:pt x="2318801" y="1746066"/>
                  <a:pt x="2336480" y="1733569"/>
                </a:cubicBezTo>
                <a:cubicBezTo>
                  <a:pt x="2339833" y="1731130"/>
                  <a:pt x="2342423" y="1729911"/>
                  <a:pt x="2344252" y="1729911"/>
                </a:cubicBezTo>
                <a:cubicBezTo>
                  <a:pt x="2346081" y="1729911"/>
                  <a:pt x="2348215" y="1730673"/>
                  <a:pt x="2350653" y="1732197"/>
                </a:cubicBezTo>
                <a:cubicBezTo>
                  <a:pt x="2367112" y="1742865"/>
                  <a:pt x="2386315" y="1753457"/>
                  <a:pt x="2408260" y="1763973"/>
                </a:cubicBezTo>
                <a:cubicBezTo>
                  <a:pt x="2430206" y="1774488"/>
                  <a:pt x="2447198" y="1779746"/>
                  <a:pt x="2459238" y="1779746"/>
                </a:cubicBezTo>
                <a:cubicBezTo>
                  <a:pt x="2471278" y="1779746"/>
                  <a:pt x="2481107" y="1772659"/>
                  <a:pt x="2488727" y="1758486"/>
                </a:cubicBezTo>
                <a:cubicBezTo>
                  <a:pt x="2496347" y="1744313"/>
                  <a:pt x="2500157" y="1731435"/>
                  <a:pt x="2500157" y="1719853"/>
                </a:cubicBezTo>
                <a:cubicBezTo>
                  <a:pt x="2500157" y="1699431"/>
                  <a:pt x="2489947" y="1685258"/>
                  <a:pt x="2469525" y="1677333"/>
                </a:cubicBezTo>
                <a:cubicBezTo>
                  <a:pt x="2452456" y="1671237"/>
                  <a:pt x="2439578" y="1665903"/>
                  <a:pt x="2430892" y="1661331"/>
                </a:cubicBezTo>
                <a:cubicBezTo>
                  <a:pt x="2422205" y="1656759"/>
                  <a:pt x="2417861" y="1653406"/>
                  <a:pt x="2417861" y="1651273"/>
                </a:cubicBezTo>
                <a:cubicBezTo>
                  <a:pt x="2417861" y="1650663"/>
                  <a:pt x="2418014" y="1650054"/>
                  <a:pt x="2418319" y="1649444"/>
                </a:cubicBezTo>
                <a:cubicBezTo>
                  <a:pt x="2438435" y="1616830"/>
                  <a:pt x="2452304" y="1589094"/>
                  <a:pt x="2459924" y="1566234"/>
                </a:cubicBezTo>
                <a:cubicBezTo>
                  <a:pt x="2467544" y="1543374"/>
                  <a:pt x="2471354" y="1526762"/>
                  <a:pt x="2471354" y="1516399"/>
                </a:cubicBezTo>
                <a:cubicBezTo>
                  <a:pt x="2471354" y="1487748"/>
                  <a:pt x="2451085" y="1473422"/>
                  <a:pt x="2410546" y="1473422"/>
                </a:cubicBezTo>
                <a:cubicBezTo>
                  <a:pt x="2400488" y="1473422"/>
                  <a:pt x="2393706" y="1473117"/>
                  <a:pt x="2390201" y="1472508"/>
                </a:cubicBezTo>
                <a:cubicBezTo>
                  <a:pt x="2386696" y="1471898"/>
                  <a:pt x="2384943" y="1470984"/>
                  <a:pt x="2384943" y="1469764"/>
                </a:cubicBezTo>
                <a:cubicBezTo>
                  <a:pt x="2384943" y="1468545"/>
                  <a:pt x="2385248" y="1467326"/>
                  <a:pt x="2385857" y="1466107"/>
                </a:cubicBezTo>
                <a:cubicBezTo>
                  <a:pt x="2397440" y="1435017"/>
                  <a:pt x="2403231" y="1412919"/>
                  <a:pt x="2403231" y="1399813"/>
                </a:cubicBezTo>
                <a:cubicBezTo>
                  <a:pt x="2403231" y="1386706"/>
                  <a:pt x="2399726" y="1377334"/>
                  <a:pt x="2392715" y="1371695"/>
                </a:cubicBezTo>
                <a:cubicBezTo>
                  <a:pt x="2385705" y="1366056"/>
                  <a:pt x="2374885" y="1363237"/>
                  <a:pt x="2360254" y="1363237"/>
                </a:cubicBezTo>
                <a:close/>
                <a:moveTo>
                  <a:pt x="2529342" y="1073601"/>
                </a:moveTo>
                <a:lnTo>
                  <a:pt x="2627183" y="1073601"/>
                </a:lnTo>
                <a:cubicBezTo>
                  <a:pt x="2629621" y="1073601"/>
                  <a:pt x="2631069" y="1074058"/>
                  <a:pt x="2631526" y="1074972"/>
                </a:cubicBezTo>
                <a:cubicBezTo>
                  <a:pt x="2631983" y="1075887"/>
                  <a:pt x="2632212" y="1078173"/>
                  <a:pt x="2632212" y="1081830"/>
                </a:cubicBezTo>
                <a:cubicBezTo>
                  <a:pt x="2632212" y="1085488"/>
                  <a:pt x="2630840" y="1087317"/>
                  <a:pt x="2628097" y="1087317"/>
                </a:cubicBezTo>
                <a:lnTo>
                  <a:pt x="2529342" y="1087317"/>
                </a:lnTo>
                <a:cubicBezTo>
                  <a:pt x="2526599" y="1087317"/>
                  <a:pt x="2524770" y="1086936"/>
                  <a:pt x="2523856" y="1086174"/>
                </a:cubicBezTo>
                <a:cubicBezTo>
                  <a:pt x="2522941" y="1085412"/>
                  <a:pt x="2522484" y="1083126"/>
                  <a:pt x="2522484" y="1079316"/>
                </a:cubicBezTo>
                <a:cubicBezTo>
                  <a:pt x="2522484" y="1075506"/>
                  <a:pt x="2524770" y="1073601"/>
                  <a:pt x="2529342" y="1073601"/>
                </a:cubicBezTo>
                <a:close/>
                <a:moveTo>
                  <a:pt x="2529342" y="1021023"/>
                </a:moveTo>
                <a:lnTo>
                  <a:pt x="2627183" y="1021023"/>
                </a:lnTo>
                <a:cubicBezTo>
                  <a:pt x="2629621" y="1021023"/>
                  <a:pt x="2631069" y="1021480"/>
                  <a:pt x="2631526" y="1022394"/>
                </a:cubicBezTo>
                <a:cubicBezTo>
                  <a:pt x="2631983" y="1023309"/>
                  <a:pt x="2632212" y="1025595"/>
                  <a:pt x="2632212" y="1029252"/>
                </a:cubicBezTo>
                <a:cubicBezTo>
                  <a:pt x="2632212" y="1032910"/>
                  <a:pt x="2630840" y="1034739"/>
                  <a:pt x="2628097" y="1034739"/>
                </a:cubicBezTo>
                <a:lnTo>
                  <a:pt x="2529342" y="1034739"/>
                </a:lnTo>
                <a:cubicBezTo>
                  <a:pt x="2526599" y="1034739"/>
                  <a:pt x="2524770" y="1034358"/>
                  <a:pt x="2523856" y="1033596"/>
                </a:cubicBezTo>
                <a:cubicBezTo>
                  <a:pt x="2522941" y="1032834"/>
                  <a:pt x="2522484" y="1030548"/>
                  <a:pt x="2522484" y="1026738"/>
                </a:cubicBezTo>
                <a:cubicBezTo>
                  <a:pt x="2522484" y="1022928"/>
                  <a:pt x="2524770" y="1021023"/>
                  <a:pt x="2529342" y="1021023"/>
                </a:cubicBezTo>
                <a:close/>
                <a:moveTo>
                  <a:pt x="2490937" y="977589"/>
                </a:moveTo>
                <a:cubicBezTo>
                  <a:pt x="2475392" y="977589"/>
                  <a:pt x="2464572" y="980941"/>
                  <a:pt x="2458476" y="987647"/>
                </a:cubicBezTo>
                <a:cubicBezTo>
                  <a:pt x="2452380" y="994353"/>
                  <a:pt x="2449332" y="1005935"/>
                  <a:pt x="2449332" y="1022394"/>
                </a:cubicBezTo>
                <a:lnTo>
                  <a:pt x="2449332" y="1090517"/>
                </a:lnTo>
                <a:cubicBezTo>
                  <a:pt x="2449332" y="1103319"/>
                  <a:pt x="2450780" y="1112996"/>
                  <a:pt x="2453675" y="1119549"/>
                </a:cubicBezTo>
                <a:cubicBezTo>
                  <a:pt x="2456571" y="1126102"/>
                  <a:pt x="2463810" y="1130751"/>
                  <a:pt x="2475392" y="1133494"/>
                </a:cubicBezTo>
                <a:cubicBezTo>
                  <a:pt x="2479964" y="1134713"/>
                  <a:pt x="2482250" y="1136085"/>
                  <a:pt x="2482250" y="1137609"/>
                </a:cubicBezTo>
                <a:cubicBezTo>
                  <a:pt x="2482250" y="1141571"/>
                  <a:pt x="2471125" y="1148734"/>
                  <a:pt x="2448875" y="1159097"/>
                </a:cubicBezTo>
                <a:cubicBezTo>
                  <a:pt x="2430282" y="1167631"/>
                  <a:pt x="2420986" y="1178757"/>
                  <a:pt x="2420986" y="1192473"/>
                </a:cubicBezTo>
                <a:cubicBezTo>
                  <a:pt x="2420986" y="1201312"/>
                  <a:pt x="2424872" y="1211675"/>
                  <a:pt x="2432644" y="1223562"/>
                </a:cubicBezTo>
                <a:cubicBezTo>
                  <a:pt x="2440417" y="1235449"/>
                  <a:pt x="2450551" y="1241393"/>
                  <a:pt x="2463048" y="1241393"/>
                </a:cubicBezTo>
                <a:cubicBezTo>
                  <a:pt x="2469754" y="1241393"/>
                  <a:pt x="2477983" y="1239717"/>
                  <a:pt x="2487737" y="1236364"/>
                </a:cubicBezTo>
                <a:cubicBezTo>
                  <a:pt x="2497490" y="1233011"/>
                  <a:pt x="2507396" y="1228363"/>
                  <a:pt x="2517455" y="1222419"/>
                </a:cubicBezTo>
                <a:cubicBezTo>
                  <a:pt x="2527513" y="1216476"/>
                  <a:pt x="2536276" y="1209922"/>
                  <a:pt x="2543744" y="1202760"/>
                </a:cubicBezTo>
                <a:cubicBezTo>
                  <a:pt x="2551211" y="1195597"/>
                  <a:pt x="2555707" y="1190187"/>
                  <a:pt x="2557231" y="1186529"/>
                </a:cubicBezTo>
                <a:cubicBezTo>
                  <a:pt x="2558755" y="1182871"/>
                  <a:pt x="2559517" y="1177385"/>
                  <a:pt x="2559517" y="1170070"/>
                </a:cubicBezTo>
                <a:lnTo>
                  <a:pt x="2559517" y="1140809"/>
                </a:lnTo>
                <a:cubicBezTo>
                  <a:pt x="2559517" y="1137151"/>
                  <a:pt x="2562032" y="1135323"/>
                  <a:pt x="2567061" y="1135323"/>
                </a:cubicBezTo>
                <a:cubicBezTo>
                  <a:pt x="2572090" y="1135323"/>
                  <a:pt x="2574605" y="1137151"/>
                  <a:pt x="2574605" y="1140809"/>
                </a:cubicBezTo>
                <a:lnTo>
                  <a:pt x="2574605" y="1190644"/>
                </a:lnTo>
                <a:cubicBezTo>
                  <a:pt x="2574605" y="1207713"/>
                  <a:pt x="2578186" y="1220057"/>
                  <a:pt x="2585349" y="1227677"/>
                </a:cubicBezTo>
                <a:cubicBezTo>
                  <a:pt x="2592512" y="1235297"/>
                  <a:pt x="2604475" y="1239107"/>
                  <a:pt x="2621239" y="1239107"/>
                </a:cubicBezTo>
                <a:lnTo>
                  <a:pt x="2670617" y="1239107"/>
                </a:lnTo>
                <a:cubicBezTo>
                  <a:pt x="2684942" y="1239107"/>
                  <a:pt x="2695077" y="1236821"/>
                  <a:pt x="2701021" y="1232249"/>
                </a:cubicBezTo>
                <a:cubicBezTo>
                  <a:pt x="2706964" y="1227677"/>
                  <a:pt x="2712755" y="1218685"/>
                  <a:pt x="2718394" y="1205274"/>
                </a:cubicBezTo>
                <a:cubicBezTo>
                  <a:pt x="2724033" y="1191863"/>
                  <a:pt x="2726852" y="1181652"/>
                  <a:pt x="2726852" y="1174642"/>
                </a:cubicBezTo>
                <a:cubicBezTo>
                  <a:pt x="2726852" y="1162755"/>
                  <a:pt x="2720985" y="1153839"/>
                  <a:pt x="2709250" y="1147896"/>
                </a:cubicBezTo>
                <a:cubicBezTo>
                  <a:pt x="2697515" y="1141952"/>
                  <a:pt x="2686466" y="1138980"/>
                  <a:pt x="2676103" y="1138980"/>
                </a:cubicBezTo>
                <a:cubicBezTo>
                  <a:pt x="2665740" y="1138980"/>
                  <a:pt x="2657663" y="1144009"/>
                  <a:pt x="2651872" y="1154068"/>
                </a:cubicBezTo>
                <a:cubicBezTo>
                  <a:pt x="2649433" y="1157725"/>
                  <a:pt x="2646919" y="1159554"/>
                  <a:pt x="2644328" y="1159554"/>
                </a:cubicBezTo>
                <a:cubicBezTo>
                  <a:pt x="2641737" y="1159554"/>
                  <a:pt x="2639527" y="1159173"/>
                  <a:pt x="2637698" y="1158411"/>
                </a:cubicBezTo>
                <a:cubicBezTo>
                  <a:pt x="2635870" y="1157649"/>
                  <a:pt x="2634955" y="1156125"/>
                  <a:pt x="2634955" y="1153839"/>
                </a:cubicBezTo>
                <a:cubicBezTo>
                  <a:pt x="2634955" y="1151553"/>
                  <a:pt x="2638537" y="1145991"/>
                  <a:pt x="2645699" y="1137151"/>
                </a:cubicBezTo>
                <a:cubicBezTo>
                  <a:pt x="2652862" y="1128312"/>
                  <a:pt x="2662387" y="1123893"/>
                  <a:pt x="2674274" y="1123893"/>
                </a:cubicBezTo>
                <a:cubicBezTo>
                  <a:pt x="2676713" y="1123893"/>
                  <a:pt x="2679075" y="1124045"/>
                  <a:pt x="2681361" y="1124350"/>
                </a:cubicBezTo>
                <a:cubicBezTo>
                  <a:pt x="2683647" y="1124655"/>
                  <a:pt x="2685857" y="1124807"/>
                  <a:pt x="2687990" y="1124807"/>
                </a:cubicBezTo>
                <a:cubicBezTo>
                  <a:pt x="2694391" y="1124807"/>
                  <a:pt x="2699116" y="1122673"/>
                  <a:pt x="2702164" y="1118406"/>
                </a:cubicBezTo>
                <a:cubicBezTo>
                  <a:pt x="2705212" y="1114139"/>
                  <a:pt x="2706736" y="1107281"/>
                  <a:pt x="2706736" y="1097832"/>
                </a:cubicBezTo>
                <a:lnTo>
                  <a:pt x="2706736" y="1022394"/>
                </a:lnTo>
                <a:cubicBezTo>
                  <a:pt x="2706736" y="1006545"/>
                  <a:pt x="2703764" y="995115"/>
                  <a:pt x="2697820" y="988104"/>
                </a:cubicBezTo>
                <a:cubicBezTo>
                  <a:pt x="2691877" y="981094"/>
                  <a:pt x="2681742" y="977589"/>
                  <a:pt x="2667416" y="977589"/>
                </a:cubicBezTo>
                <a:close/>
                <a:moveTo>
                  <a:pt x="2185528" y="950614"/>
                </a:moveTo>
                <a:cubicBezTo>
                  <a:pt x="2175774" y="950614"/>
                  <a:pt x="2165868" y="954805"/>
                  <a:pt x="2155810" y="963187"/>
                </a:cubicBezTo>
                <a:cubicBezTo>
                  <a:pt x="2145751" y="971569"/>
                  <a:pt x="2140722" y="980789"/>
                  <a:pt x="2140722" y="990847"/>
                </a:cubicBezTo>
                <a:cubicBezTo>
                  <a:pt x="2140722" y="1000906"/>
                  <a:pt x="2144380" y="1011574"/>
                  <a:pt x="2151695" y="1022851"/>
                </a:cubicBezTo>
                <a:cubicBezTo>
                  <a:pt x="2163887" y="1042968"/>
                  <a:pt x="2176688" y="1065219"/>
                  <a:pt x="2190100" y="1089603"/>
                </a:cubicBezTo>
                <a:cubicBezTo>
                  <a:pt x="2199548" y="1108500"/>
                  <a:pt x="2211131" y="1117949"/>
                  <a:pt x="2224847" y="1117949"/>
                </a:cubicBezTo>
                <a:cubicBezTo>
                  <a:pt x="2233991" y="1117949"/>
                  <a:pt x="2243897" y="1113606"/>
                  <a:pt x="2254565" y="1104919"/>
                </a:cubicBezTo>
                <a:cubicBezTo>
                  <a:pt x="2265233" y="1096232"/>
                  <a:pt x="2270567" y="1085335"/>
                  <a:pt x="2270567" y="1072229"/>
                </a:cubicBezTo>
                <a:cubicBezTo>
                  <a:pt x="2270567" y="1062780"/>
                  <a:pt x="2266681" y="1049979"/>
                  <a:pt x="2258908" y="1033824"/>
                </a:cubicBezTo>
                <a:cubicBezTo>
                  <a:pt x="2251136" y="1017670"/>
                  <a:pt x="2241687" y="1001896"/>
                  <a:pt x="2230562" y="986504"/>
                </a:cubicBezTo>
                <a:cubicBezTo>
                  <a:pt x="2219437" y="971112"/>
                  <a:pt x="2210826" y="961282"/>
                  <a:pt x="2204730" y="957015"/>
                </a:cubicBezTo>
                <a:cubicBezTo>
                  <a:pt x="2198634" y="952747"/>
                  <a:pt x="2192233" y="950614"/>
                  <a:pt x="2185528" y="950614"/>
                </a:cubicBezTo>
                <a:close/>
                <a:moveTo>
                  <a:pt x="2575062" y="900322"/>
                </a:moveTo>
                <a:lnTo>
                  <a:pt x="2590607" y="900322"/>
                </a:lnTo>
                <a:cubicBezTo>
                  <a:pt x="2593960" y="900322"/>
                  <a:pt x="2596093" y="900855"/>
                  <a:pt x="2597008" y="901922"/>
                </a:cubicBezTo>
                <a:cubicBezTo>
                  <a:pt x="2597922" y="902989"/>
                  <a:pt x="2598227" y="904589"/>
                  <a:pt x="2597922" y="906723"/>
                </a:cubicBezTo>
                <a:lnTo>
                  <a:pt x="2596550" y="919524"/>
                </a:lnTo>
                <a:cubicBezTo>
                  <a:pt x="2595941" y="924706"/>
                  <a:pt x="2593960" y="927297"/>
                  <a:pt x="2590607" y="927297"/>
                </a:cubicBezTo>
                <a:lnTo>
                  <a:pt x="2575062" y="927297"/>
                </a:lnTo>
                <a:cubicBezTo>
                  <a:pt x="2570795" y="927297"/>
                  <a:pt x="2568509" y="924858"/>
                  <a:pt x="2568204" y="919981"/>
                </a:cubicBezTo>
                <a:lnTo>
                  <a:pt x="2566832" y="907637"/>
                </a:lnTo>
                <a:cubicBezTo>
                  <a:pt x="2566223" y="902760"/>
                  <a:pt x="2568966" y="900322"/>
                  <a:pt x="2575062" y="900322"/>
                </a:cubicBezTo>
                <a:close/>
                <a:moveTo>
                  <a:pt x="1878746" y="829456"/>
                </a:moveTo>
                <a:cubicBezTo>
                  <a:pt x="1864726" y="829456"/>
                  <a:pt x="1855124" y="832123"/>
                  <a:pt x="1849943" y="837457"/>
                </a:cubicBezTo>
                <a:cubicBezTo>
                  <a:pt x="1844761" y="842791"/>
                  <a:pt x="1842170" y="853535"/>
                  <a:pt x="1842170" y="869689"/>
                </a:cubicBezTo>
                <a:cubicBezTo>
                  <a:pt x="1842170" y="885844"/>
                  <a:pt x="1844761" y="896588"/>
                  <a:pt x="1849943" y="901922"/>
                </a:cubicBezTo>
                <a:cubicBezTo>
                  <a:pt x="1855124" y="907256"/>
                  <a:pt x="1864726" y="909923"/>
                  <a:pt x="1878746" y="909923"/>
                </a:cubicBezTo>
                <a:lnTo>
                  <a:pt x="1887433" y="909923"/>
                </a:lnTo>
                <a:cubicBezTo>
                  <a:pt x="1889872" y="909923"/>
                  <a:pt x="1891091" y="911295"/>
                  <a:pt x="1891091" y="914038"/>
                </a:cubicBezTo>
                <a:lnTo>
                  <a:pt x="1891091" y="955643"/>
                </a:lnTo>
                <a:cubicBezTo>
                  <a:pt x="1891091" y="957777"/>
                  <a:pt x="1890481" y="959072"/>
                  <a:pt x="1889262" y="959529"/>
                </a:cubicBezTo>
                <a:cubicBezTo>
                  <a:pt x="1888043" y="959986"/>
                  <a:pt x="1885909" y="960215"/>
                  <a:pt x="1882861" y="960215"/>
                </a:cubicBezTo>
                <a:cubicBezTo>
                  <a:pt x="1869450" y="960215"/>
                  <a:pt x="1860077" y="963034"/>
                  <a:pt x="1854743" y="968673"/>
                </a:cubicBezTo>
                <a:cubicBezTo>
                  <a:pt x="1849409" y="974312"/>
                  <a:pt x="1846742" y="985361"/>
                  <a:pt x="1846742" y="1001820"/>
                </a:cubicBezTo>
                <a:cubicBezTo>
                  <a:pt x="1846742" y="1018279"/>
                  <a:pt x="1849333" y="1029252"/>
                  <a:pt x="1854515" y="1034739"/>
                </a:cubicBezTo>
                <a:cubicBezTo>
                  <a:pt x="1859696" y="1040225"/>
                  <a:pt x="1869145" y="1042968"/>
                  <a:pt x="1882861" y="1042968"/>
                </a:cubicBezTo>
                <a:cubicBezTo>
                  <a:pt x="1885909" y="1042968"/>
                  <a:pt x="1888043" y="1043273"/>
                  <a:pt x="1889262" y="1043883"/>
                </a:cubicBezTo>
                <a:cubicBezTo>
                  <a:pt x="1890481" y="1044492"/>
                  <a:pt x="1891091" y="1045711"/>
                  <a:pt x="1891091" y="1047540"/>
                </a:cubicBezTo>
                <a:lnTo>
                  <a:pt x="1891091" y="1113834"/>
                </a:lnTo>
                <a:cubicBezTo>
                  <a:pt x="1891091" y="1116577"/>
                  <a:pt x="1890481" y="1118406"/>
                  <a:pt x="1889262" y="1119321"/>
                </a:cubicBezTo>
                <a:cubicBezTo>
                  <a:pt x="1888043" y="1120235"/>
                  <a:pt x="1884842" y="1121149"/>
                  <a:pt x="1879661" y="1122064"/>
                </a:cubicBezTo>
                <a:cubicBezTo>
                  <a:pt x="1864726" y="1124502"/>
                  <a:pt x="1854362" y="1128465"/>
                  <a:pt x="1848571" y="1133951"/>
                </a:cubicBezTo>
                <a:cubicBezTo>
                  <a:pt x="1842780" y="1139437"/>
                  <a:pt x="1839884" y="1149648"/>
                  <a:pt x="1839884" y="1164583"/>
                </a:cubicBezTo>
                <a:cubicBezTo>
                  <a:pt x="1839884" y="1179519"/>
                  <a:pt x="1842780" y="1190415"/>
                  <a:pt x="1848571" y="1197273"/>
                </a:cubicBezTo>
                <a:cubicBezTo>
                  <a:pt x="1854362" y="1204131"/>
                  <a:pt x="1863506" y="1207560"/>
                  <a:pt x="1876003" y="1207560"/>
                </a:cubicBezTo>
                <a:cubicBezTo>
                  <a:pt x="1883928" y="1207560"/>
                  <a:pt x="1897568" y="1205350"/>
                  <a:pt x="1916923" y="1200931"/>
                </a:cubicBezTo>
                <a:cubicBezTo>
                  <a:pt x="1936277" y="1196511"/>
                  <a:pt x="1957537" y="1190796"/>
                  <a:pt x="1980702" y="1183786"/>
                </a:cubicBezTo>
                <a:cubicBezTo>
                  <a:pt x="2003867" y="1176775"/>
                  <a:pt x="2017507" y="1171975"/>
                  <a:pt x="2021621" y="1169384"/>
                </a:cubicBezTo>
                <a:cubicBezTo>
                  <a:pt x="2025736" y="1166793"/>
                  <a:pt x="2029470" y="1161764"/>
                  <a:pt x="2032823" y="1154296"/>
                </a:cubicBezTo>
                <a:cubicBezTo>
                  <a:pt x="2036176" y="1146829"/>
                  <a:pt x="2037852" y="1141266"/>
                  <a:pt x="2037852" y="1137609"/>
                </a:cubicBezTo>
                <a:cubicBezTo>
                  <a:pt x="2037852" y="1133951"/>
                  <a:pt x="2034499" y="1131284"/>
                  <a:pt x="2027794" y="1129608"/>
                </a:cubicBezTo>
                <a:cubicBezTo>
                  <a:pt x="2021088" y="1127931"/>
                  <a:pt x="2014154" y="1124731"/>
                  <a:pt x="2006991" y="1120006"/>
                </a:cubicBezTo>
                <a:cubicBezTo>
                  <a:pt x="1999828" y="1115282"/>
                  <a:pt x="1994342" y="1110253"/>
                  <a:pt x="1990532" y="1104919"/>
                </a:cubicBezTo>
                <a:cubicBezTo>
                  <a:pt x="1986722" y="1099585"/>
                  <a:pt x="1983598" y="1096918"/>
                  <a:pt x="1981159" y="1096918"/>
                </a:cubicBezTo>
                <a:cubicBezTo>
                  <a:pt x="1978721" y="1096918"/>
                  <a:pt x="1976359" y="1097223"/>
                  <a:pt x="1974073" y="1097832"/>
                </a:cubicBezTo>
                <a:cubicBezTo>
                  <a:pt x="1971787" y="1098442"/>
                  <a:pt x="1970644" y="1097832"/>
                  <a:pt x="1970644" y="1096003"/>
                </a:cubicBezTo>
                <a:lnTo>
                  <a:pt x="1970644" y="1047540"/>
                </a:lnTo>
                <a:cubicBezTo>
                  <a:pt x="1970644" y="1044492"/>
                  <a:pt x="1972015" y="1042968"/>
                  <a:pt x="1974758" y="1042968"/>
                </a:cubicBezTo>
                <a:cubicBezTo>
                  <a:pt x="1989694" y="1042968"/>
                  <a:pt x="1999447" y="1039996"/>
                  <a:pt x="2004019" y="1034053"/>
                </a:cubicBezTo>
                <a:cubicBezTo>
                  <a:pt x="2008591" y="1028109"/>
                  <a:pt x="2010877" y="1017136"/>
                  <a:pt x="2010877" y="1001134"/>
                </a:cubicBezTo>
                <a:cubicBezTo>
                  <a:pt x="2010877" y="985132"/>
                  <a:pt x="2008210" y="974312"/>
                  <a:pt x="2002876" y="968673"/>
                </a:cubicBezTo>
                <a:cubicBezTo>
                  <a:pt x="1997542" y="963034"/>
                  <a:pt x="1988170" y="960215"/>
                  <a:pt x="1974758" y="960215"/>
                </a:cubicBezTo>
                <a:cubicBezTo>
                  <a:pt x="1972015" y="960215"/>
                  <a:pt x="1970644" y="958691"/>
                  <a:pt x="1970644" y="955643"/>
                </a:cubicBezTo>
                <a:lnTo>
                  <a:pt x="1970644" y="914038"/>
                </a:lnTo>
                <a:cubicBezTo>
                  <a:pt x="1970644" y="911295"/>
                  <a:pt x="1971863" y="909923"/>
                  <a:pt x="1974301" y="909923"/>
                </a:cubicBezTo>
                <a:lnTo>
                  <a:pt x="1991218" y="909923"/>
                </a:lnTo>
                <a:cubicBezTo>
                  <a:pt x="2005238" y="909923"/>
                  <a:pt x="2014840" y="907180"/>
                  <a:pt x="2020021" y="901693"/>
                </a:cubicBezTo>
                <a:cubicBezTo>
                  <a:pt x="2025203" y="896207"/>
                  <a:pt x="2027794" y="885539"/>
                  <a:pt x="2027794" y="869689"/>
                </a:cubicBezTo>
                <a:cubicBezTo>
                  <a:pt x="2027794" y="853840"/>
                  <a:pt x="2025203" y="843172"/>
                  <a:pt x="2020021" y="837685"/>
                </a:cubicBezTo>
                <a:cubicBezTo>
                  <a:pt x="2014840" y="832199"/>
                  <a:pt x="2005238" y="829456"/>
                  <a:pt x="1991218" y="829456"/>
                </a:cubicBezTo>
                <a:close/>
                <a:moveTo>
                  <a:pt x="2386010" y="824884"/>
                </a:moveTo>
                <a:cubicBezTo>
                  <a:pt x="2370922" y="824884"/>
                  <a:pt x="2360102" y="826941"/>
                  <a:pt x="2353549" y="831056"/>
                </a:cubicBezTo>
                <a:cubicBezTo>
                  <a:pt x="2346995" y="835171"/>
                  <a:pt x="2343719" y="846067"/>
                  <a:pt x="2343719" y="863746"/>
                </a:cubicBezTo>
                <a:lnTo>
                  <a:pt x="2343719" y="891178"/>
                </a:lnTo>
                <a:cubicBezTo>
                  <a:pt x="2343719" y="894531"/>
                  <a:pt x="2343033" y="896664"/>
                  <a:pt x="2341661" y="897579"/>
                </a:cubicBezTo>
                <a:cubicBezTo>
                  <a:pt x="2340290" y="898493"/>
                  <a:pt x="2337013" y="898950"/>
                  <a:pt x="2331832" y="898950"/>
                </a:cubicBezTo>
                <a:cubicBezTo>
                  <a:pt x="2322078" y="898950"/>
                  <a:pt x="2314229" y="902913"/>
                  <a:pt x="2308286" y="910837"/>
                </a:cubicBezTo>
                <a:cubicBezTo>
                  <a:pt x="2302342" y="918762"/>
                  <a:pt x="2299370" y="929278"/>
                  <a:pt x="2299370" y="942384"/>
                </a:cubicBezTo>
                <a:cubicBezTo>
                  <a:pt x="2299370" y="971035"/>
                  <a:pt x="2310953" y="985361"/>
                  <a:pt x="2334118" y="985361"/>
                </a:cubicBezTo>
                <a:cubicBezTo>
                  <a:pt x="2338385" y="985361"/>
                  <a:pt x="2341052" y="985818"/>
                  <a:pt x="2342119" y="986733"/>
                </a:cubicBezTo>
                <a:cubicBezTo>
                  <a:pt x="2343185" y="987647"/>
                  <a:pt x="2343719" y="989476"/>
                  <a:pt x="2343719" y="992219"/>
                </a:cubicBezTo>
                <a:lnTo>
                  <a:pt x="2343719" y="1074058"/>
                </a:lnTo>
                <a:cubicBezTo>
                  <a:pt x="2343719" y="1077106"/>
                  <a:pt x="2342652" y="1079316"/>
                  <a:pt x="2340518" y="1080687"/>
                </a:cubicBezTo>
                <a:cubicBezTo>
                  <a:pt x="2338385" y="1082059"/>
                  <a:pt x="2333203" y="1083659"/>
                  <a:pt x="2324974" y="1085488"/>
                </a:cubicBezTo>
                <a:cubicBezTo>
                  <a:pt x="2306990" y="1089450"/>
                  <a:pt x="2297999" y="1101337"/>
                  <a:pt x="2297999" y="1121149"/>
                </a:cubicBezTo>
                <a:cubicBezTo>
                  <a:pt x="2297999" y="1131208"/>
                  <a:pt x="2300590" y="1142714"/>
                  <a:pt x="2305771" y="1155668"/>
                </a:cubicBezTo>
                <a:cubicBezTo>
                  <a:pt x="2310953" y="1168622"/>
                  <a:pt x="2321316" y="1175099"/>
                  <a:pt x="2336861" y="1175099"/>
                </a:cubicBezTo>
                <a:cubicBezTo>
                  <a:pt x="2352406" y="1175099"/>
                  <a:pt x="2374808" y="1170603"/>
                  <a:pt x="2404069" y="1161612"/>
                </a:cubicBezTo>
                <a:cubicBezTo>
                  <a:pt x="2433330" y="1152620"/>
                  <a:pt x="2447960" y="1145686"/>
                  <a:pt x="2447960" y="1140809"/>
                </a:cubicBezTo>
                <a:cubicBezTo>
                  <a:pt x="2447960" y="1139285"/>
                  <a:pt x="2446741" y="1136847"/>
                  <a:pt x="2444303" y="1133494"/>
                </a:cubicBezTo>
                <a:cubicBezTo>
                  <a:pt x="2437597" y="1124655"/>
                  <a:pt x="2434244" y="1111701"/>
                  <a:pt x="2434244" y="1094632"/>
                </a:cubicBezTo>
                <a:lnTo>
                  <a:pt x="2434244" y="1010050"/>
                </a:lnTo>
                <a:cubicBezTo>
                  <a:pt x="2434244" y="1006392"/>
                  <a:pt x="2432492" y="1003573"/>
                  <a:pt x="2428987" y="1001592"/>
                </a:cubicBezTo>
                <a:cubicBezTo>
                  <a:pt x="2425481" y="999610"/>
                  <a:pt x="2422510" y="995648"/>
                  <a:pt x="2420071" y="989704"/>
                </a:cubicBezTo>
                <a:cubicBezTo>
                  <a:pt x="2417633" y="983761"/>
                  <a:pt x="2416414" y="975455"/>
                  <a:pt x="2416414" y="964787"/>
                </a:cubicBezTo>
                <a:cubicBezTo>
                  <a:pt x="2416414" y="954119"/>
                  <a:pt x="2417480" y="945127"/>
                  <a:pt x="2419614" y="937812"/>
                </a:cubicBezTo>
                <a:cubicBezTo>
                  <a:pt x="2421748" y="930497"/>
                  <a:pt x="2426472" y="924706"/>
                  <a:pt x="2433787" y="920439"/>
                </a:cubicBezTo>
                <a:cubicBezTo>
                  <a:pt x="2436226" y="919219"/>
                  <a:pt x="2437445" y="918076"/>
                  <a:pt x="2437445" y="917010"/>
                </a:cubicBezTo>
                <a:cubicBezTo>
                  <a:pt x="2437445" y="915943"/>
                  <a:pt x="2437140" y="915105"/>
                  <a:pt x="2436530" y="914495"/>
                </a:cubicBezTo>
                <a:cubicBezTo>
                  <a:pt x="2432263" y="908399"/>
                  <a:pt x="2430130" y="900322"/>
                  <a:pt x="2430130" y="890263"/>
                </a:cubicBezTo>
                <a:lnTo>
                  <a:pt x="2430130" y="855516"/>
                </a:lnTo>
                <a:cubicBezTo>
                  <a:pt x="2430130" y="842105"/>
                  <a:pt x="2426548" y="833647"/>
                  <a:pt x="2419385" y="830142"/>
                </a:cubicBezTo>
                <a:cubicBezTo>
                  <a:pt x="2412223" y="826636"/>
                  <a:pt x="2401097" y="824884"/>
                  <a:pt x="2386010" y="824884"/>
                </a:cubicBezTo>
                <a:close/>
                <a:moveTo>
                  <a:pt x="2040138" y="822598"/>
                </a:moveTo>
                <a:cubicBezTo>
                  <a:pt x="2036480" y="822598"/>
                  <a:pt x="2034652" y="823512"/>
                  <a:pt x="2034652" y="825341"/>
                </a:cubicBezTo>
                <a:cubicBezTo>
                  <a:pt x="2034652" y="827170"/>
                  <a:pt x="2035109" y="828999"/>
                  <a:pt x="2036023" y="830827"/>
                </a:cubicBezTo>
                <a:cubicBezTo>
                  <a:pt x="2040595" y="839057"/>
                  <a:pt x="2042881" y="851249"/>
                  <a:pt x="2042881" y="867403"/>
                </a:cubicBezTo>
                <a:cubicBezTo>
                  <a:pt x="2042881" y="876547"/>
                  <a:pt x="2042348" y="884625"/>
                  <a:pt x="2041281" y="891635"/>
                </a:cubicBezTo>
                <a:cubicBezTo>
                  <a:pt x="2040214" y="898645"/>
                  <a:pt x="2040138" y="903065"/>
                  <a:pt x="2041052" y="904894"/>
                </a:cubicBezTo>
                <a:cubicBezTo>
                  <a:pt x="2041967" y="906723"/>
                  <a:pt x="2043948" y="907637"/>
                  <a:pt x="2046996" y="907637"/>
                </a:cubicBezTo>
                <a:lnTo>
                  <a:pt x="2074885" y="907637"/>
                </a:lnTo>
                <a:cubicBezTo>
                  <a:pt x="2077324" y="907637"/>
                  <a:pt x="2078543" y="908856"/>
                  <a:pt x="2078543" y="911295"/>
                </a:cubicBezTo>
                <a:cubicBezTo>
                  <a:pt x="2078543" y="913733"/>
                  <a:pt x="2073742" y="925315"/>
                  <a:pt x="2064141" y="946042"/>
                </a:cubicBezTo>
                <a:cubicBezTo>
                  <a:pt x="2054540" y="966768"/>
                  <a:pt x="2043643" y="986733"/>
                  <a:pt x="2031451" y="1005935"/>
                </a:cubicBezTo>
                <a:cubicBezTo>
                  <a:pt x="2027489" y="1012336"/>
                  <a:pt x="2024441" y="1019880"/>
                  <a:pt x="2022307" y="1028566"/>
                </a:cubicBezTo>
                <a:cubicBezTo>
                  <a:pt x="2020174" y="1037253"/>
                  <a:pt x="2014687" y="1044645"/>
                  <a:pt x="2005848" y="1050741"/>
                </a:cubicBezTo>
                <a:cubicBezTo>
                  <a:pt x="1997009" y="1056837"/>
                  <a:pt x="1992589" y="1064838"/>
                  <a:pt x="1992589" y="1074744"/>
                </a:cubicBezTo>
                <a:cubicBezTo>
                  <a:pt x="1992589" y="1084650"/>
                  <a:pt x="1998304" y="1094175"/>
                  <a:pt x="2009734" y="1103319"/>
                </a:cubicBezTo>
                <a:cubicBezTo>
                  <a:pt x="2021164" y="1112463"/>
                  <a:pt x="2032823" y="1117035"/>
                  <a:pt x="2044710" y="1117035"/>
                </a:cubicBezTo>
                <a:cubicBezTo>
                  <a:pt x="2056597" y="1117035"/>
                  <a:pt x="2066351" y="1112158"/>
                  <a:pt x="2073971" y="1102404"/>
                </a:cubicBezTo>
                <a:cubicBezTo>
                  <a:pt x="2078238" y="1096918"/>
                  <a:pt x="2081667" y="1094175"/>
                  <a:pt x="2084258" y="1094175"/>
                </a:cubicBezTo>
                <a:cubicBezTo>
                  <a:pt x="2086849" y="1094175"/>
                  <a:pt x="2088144" y="1097832"/>
                  <a:pt x="2088144" y="1105147"/>
                </a:cubicBezTo>
                <a:lnTo>
                  <a:pt x="2088144" y="1202074"/>
                </a:lnTo>
                <a:cubicBezTo>
                  <a:pt x="2088144" y="1215180"/>
                  <a:pt x="2091954" y="1224858"/>
                  <a:pt x="2099574" y="1231106"/>
                </a:cubicBezTo>
                <a:cubicBezTo>
                  <a:pt x="2107194" y="1237354"/>
                  <a:pt x="2118929" y="1240479"/>
                  <a:pt x="2134778" y="1240479"/>
                </a:cubicBezTo>
                <a:cubicBezTo>
                  <a:pt x="2150628" y="1240479"/>
                  <a:pt x="2162363" y="1237354"/>
                  <a:pt x="2169983" y="1231106"/>
                </a:cubicBezTo>
                <a:cubicBezTo>
                  <a:pt x="2177603" y="1224858"/>
                  <a:pt x="2181413" y="1215180"/>
                  <a:pt x="2181413" y="1202074"/>
                </a:cubicBezTo>
                <a:lnTo>
                  <a:pt x="2181413" y="1113834"/>
                </a:lnTo>
                <a:cubicBezTo>
                  <a:pt x="2181413" y="1110481"/>
                  <a:pt x="2180803" y="1107129"/>
                  <a:pt x="2179584" y="1103776"/>
                </a:cubicBezTo>
                <a:cubicBezTo>
                  <a:pt x="2178365" y="1100423"/>
                  <a:pt x="2173412" y="1090898"/>
                  <a:pt x="2164725" y="1075201"/>
                </a:cubicBezTo>
                <a:cubicBezTo>
                  <a:pt x="2156038" y="1059504"/>
                  <a:pt x="2147199" y="1044416"/>
                  <a:pt x="2138207" y="1029938"/>
                </a:cubicBezTo>
                <a:cubicBezTo>
                  <a:pt x="2129216" y="1015460"/>
                  <a:pt x="2124720" y="1002430"/>
                  <a:pt x="2124720" y="990847"/>
                </a:cubicBezTo>
                <a:cubicBezTo>
                  <a:pt x="2124720" y="975303"/>
                  <a:pt x="2133102" y="961129"/>
                  <a:pt x="2149866" y="948328"/>
                </a:cubicBezTo>
                <a:cubicBezTo>
                  <a:pt x="2157486" y="942537"/>
                  <a:pt x="2163125" y="937431"/>
                  <a:pt x="2166782" y="933012"/>
                </a:cubicBezTo>
                <a:cubicBezTo>
                  <a:pt x="2170440" y="928592"/>
                  <a:pt x="2174250" y="921658"/>
                  <a:pt x="2178212" y="912209"/>
                </a:cubicBezTo>
                <a:cubicBezTo>
                  <a:pt x="2179127" y="909161"/>
                  <a:pt x="2181108" y="907637"/>
                  <a:pt x="2184156" y="907637"/>
                </a:cubicBezTo>
                <a:lnTo>
                  <a:pt x="2224847" y="907637"/>
                </a:lnTo>
                <a:cubicBezTo>
                  <a:pt x="2238868" y="907637"/>
                  <a:pt x="2249155" y="904208"/>
                  <a:pt x="2255708" y="897350"/>
                </a:cubicBezTo>
                <a:cubicBezTo>
                  <a:pt x="2262261" y="890492"/>
                  <a:pt x="2265538" y="879672"/>
                  <a:pt x="2265538" y="864889"/>
                </a:cubicBezTo>
                <a:cubicBezTo>
                  <a:pt x="2265538" y="850106"/>
                  <a:pt x="2262337" y="839362"/>
                  <a:pt x="2255936" y="832656"/>
                </a:cubicBezTo>
                <a:cubicBezTo>
                  <a:pt x="2249536" y="825951"/>
                  <a:pt x="2239172" y="822598"/>
                  <a:pt x="2224847" y="822598"/>
                </a:cubicBezTo>
                <a:close/>
                <a:moveTo>
                  <a:pt x="2583749" y="809796"/>
                </a:moveTo>
                <a:cubicBezTo>
                  <a:pt x="2569423" y="809796"/>
                  <a:pt x="2557384" y="812082"/>
                  <a:pt x="2547630" y="816654"/>
                </a:cubicBezTo>
                <a:cubicBezTo>
                  <a:pt x="2537876" y="821226"/>
                  <a:pt x="2533000" y="826103"/>
                  <a:pt x="2533000" y="831285"/>
                </a:cubicBezTo>
                <a:cubicBezTo>
                  <a:pt x="2533000" y="833418"/>
                  <a:pt x="2532619" y="834790"/>
                  <a:pt x="2531857" y="835399"/>
                </a:cubicBezTo>
                <a:cubicBezTo>
                  <a:pt x="2531095" y="836009"/>
                  <a:pt x="2529342" y="836314"/>
                  <a:pt x="2526599" y="836314"/>
                </a:cubicBezTo>
                <a:lnTo>
                  <a:pt x="2479507" y="836314"/>
                </a:lnTo>
                <a:cubicBezTo>
                  <a:pt x="2465486" y="836314"/>
                  <a:pt x="2455961" y="838676"/>
                  <a:pt x="2450932" y="843400"/>
                </a:cubicBezTo>
                <a:cubicBezTo>
                  <a:pt x="2445903" y="848125"/>
                  <a:pt x="2443388" y="857269"/>
                  <a:pt x="2443388" y="870832"/>
                </a:cubicBezTo>
                <a:cubicBezTo>
                  <a:pt x="2443388" y="884396"/>
                  <a:pt x="2445522" y="894073"/>
                  <a:pt x="2449789" y="899865"/>
                </a:cubicBezTo>
                <a:cubicBezTo>
                  <a:pt x="2454056" y="905656"/>
                  <a:pt x="2460000" y="908551"/>
                  <a:pt x="2467620" y="908551"/>
                </a:cubicBezTo>
                <a:cubicBezTo>
                  <a:pt x="2475240" y="908551"/>
                  <a:pt x="2480041" y="909313"/>
                  <a:pt x="2482022" y="910837"/>
                </a:cubicBezTo>
                <a:cubicBezTo>
                  <a:pt x="2484003" y="912361"/>
                  <a:pt x="2484994" y="915486"/>
                  <a:pt x="2484994" y="920210"/>
                </a:cubicBezTo>
                <a:cubicBezTo>
                  <a:pt x="2484994" y="924934"/>
                  <a:pt x="2483470" y="927297"/>
                  <a:pt x="2480422" y="927297"/>
                </a:cubicBezTo>
                <a:cubicBezTo>
                  <a:pt x="2461524" y="927297"/>
                  <a:pt x="2448646" y="929583"/>
                  <a:pt x="2441788" y="934155"/>
                </a:cubicBezTo>
                <a:cubicBezTo>
                  <a:pt x="2434930" y="938727"/>
                  <a:pt x="2431501" y="948328"/>
                  <a:pt x="2431501" y="962958"/>
                </a:cubicBezTo>
                <a:cubicBezTo>
                  <a:pt x="2431501" y="977589"/>
                  <a:pt x="2433482" y="984904"/>
                  <a:pt x="2437445" y="984904"/>
                </a:cubicBezTo>
                <a:cubicBezTo>
                  <a:pt x="2439274" y="984904"/>
                  <a:pt x="2441102" y="983532"/>
                  <a:pt x="2442931" y="980789"/>
                </a:cubicBezTo>
                <a:cubicBezTo>
                  <a:pt x="2447808" y="973474"/>
                  <a:pt x="2454437" y="968597"/>
                  <a:pt x="2462819" y="966159"/>
                </a:cubicBezTo>
                <a:cubicBezTo>
                  <a:pt x="2471201" y="963720"/>
                  <a:pt x="2484689" y="962501"/>
                  <a:pt x="2503282" y="962501"/>
                </a:cubicBezTo>
                <a:lnTo>
                  <a:pt x="2663302" y="962501"/>
                </a:lnTo>
                <a:cubicBezTo>
                  <a:pt x="2677322" y="962501"/>
                  <a:pt x="2687686" y="963796"/>
                  <a:pt x="2694391" y="966387"/>
                </a:cubicBezTo>
                <a:cubicBezTo>
                  <a:pt x="2701097" y="968978"/>
                  <a:pt x="2707498" y="973931"/>
                  <a:pt x="2713594" y="981246"/>
                </a:cubicBezTo>
                <a:cubicBezTo>
                  <a:pt x="2715118" y="983380"/>
                  <a:pt x="2717023" y="984447"/>
                  <a:pt x="2719309" y="984447"/>
                </a:cubicBezTo>
                <a:cubicBezTo>
                  <a:pt x="2721595" y="984447"/>
                  <a:pt x="2723500" y="983075"/>
                  <a:pt x="2725024" y="980332"/>
                </a:cubicBezTo>
                <a:cubicBezTo>
                  <a:pt x="2726548" y="977589"/>
                  <a:pt x="2727310" y="973779"/>
                  <a:pt x="2727310" y="968902"/>
                </a:cubicBezTo>
                <a:cubicBezTo>
                  <a:pt x="2727310" y="953967"/>
                  <a:pt x="2724490" y="943299"/>
                  <a:pt x="2718851" y="936898"/>
                </a:cubicBezTo>
                <a:cubicBezTo>
                  <a:pt x="2713213" y="930497"/>
                  <a:pt x="2702468" y="927297"/>
                  <a:pt x="2686619" y="927297"/>
                </a:cubicBezTo>
                <a:cubicBezTo>
                  <a:pt x="2682656" y="927297"/>
                  <a:pt x="2680675" y="925773"/>
                  <a:pt x="2680675" y="922725"/>
                </a:cubicBezTo>
                <a:cubicBezTo>
                  <a:pt x="2680675" y="911752"/>
                  <a:pt x="2684790" y="906265"/>
                  <a:pt x="2693020" y="906265"/>
                </a:cubicBezTo>
                <a:cubicBezTo>
                  <a:pt x="2709174" y="906265"/>
                  <a:pt x="2717251" y="893311"/>
                  <a:pt x="2717251" y="867403"/>
                </a:cubicBezTo>
                <a:cubicBezTo>
                  <a:pt x="2717251" y="857345"/>
                  <a:pt x="2714432" y="849649"/>
                  <a:pt x="2708793" y="844315"/>
                </a:cubicBezTo>
                <a:cubicBezTo>
                  <a:pt x="2703154" y="838981"/>
                  <a:pt x="2695001" y="836314"/>
                  <a:pt x="2684333" y="836314"/>
                </a:cubicBezTo>
                <a:lnTo>
                  <a:pt x="2637241" y="836314"/>
                </a:lnTo>
                <a:cubicBezTo>
                  <a:pt x="2632974" y="836314"/>
                  <a:pt x="2630536" y="834790"/>
                  <a:pt x="2629926" y="831742"/>
                </a:cubicBezTo>
                <a:cubicBezTo>
                  <a:pt x="2629012" y="825341"/>
                  <a:pt x="2624668" y="820083"/>
                  <a:pt x="2616896" y="815968"/>
                </a:cubicBezTo>
                <a:cubicBezTo>
                  <a:pt x="2609123" y="811854"/>
                  <a:pt x="2598074" y="809796"/>
                  <a:pt x="2583749" y="809796"/>
                </a:cubicBezTo>
                <a:close/>
                <a:moveTo>
                  <a:pt x="0" y="0"/>
                </a:moveTo>
                <a:lnTo>
                  <a:pt x="4762500" y="0"/>
                </a:lnTo>
                <a:lnTo>
                  <a:pt x="4762500" y="3171825"/>
                </a:lnTo>
                <a:lnTo>
                  <a:pt x="0" y="3171825"/>
                </a:lnTo>
                <a:close/>
              </a:path>
            </a:pathLst>
          </a:custGeom>
          <a:effectLst>
            <a:outerShdw blurRad="127000" dist="127000" dir="5400000" algn="t" rotWithShape="0">
              <a:prstClr val="black">
                <a:alpha val="20000"/>
              </a:prstClr>
            </a:outerShdw>
          </a:effectLst>
        </p:spPr>
      </p:pic>
      <p:sp>
        <p:nvSpPr>
          <p:cNvPr id="6" name="矩形: 圆角 5">
            <a:extLst>
              <a:ext uri="{FF2B5EF4-FFF2-40B4-BE49-F238E27FC236}">
                <a16:creationId xmlns:a16="http://schemas.microsoft.com/office/drawing/2014/main" id="{652DC958-61BB-C75A-978C-C6DCEB5D5BA1}"/>
              </a:ext>
            </a:extLst>
          </p:cNvPr>
          <p:cNvSpPr/>
          <p:nvPr/>
        </p:nvSpPr>
        <p:spPr>
          <a:xfrm>
            <a:off x="10277475" y="6161426"/>
            <a:ext cx="2416946" cy="696573"/>
          </a:xfrm>
          <a:prstGeom prst="roundRect">
            <a:avLst/>
          </a:prstGeom>
          <a:solidFill>
            <a:srgbClr val="51C4D3"/>
          </a:solidFill>
          <a:ln>
            <a:noFill/>
          </a:ln>
          <a:effectLst>
            <a:outerShdw blurRad="127000" dist="1270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726A96D-4472-84E2-78B1-DE2BC2CEEBB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2695" y="6207113"/>
            <a:ext cx="366686" cy="614261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B8E24CE5-FDAA-91F8-61F5-6559257F72D5}"/>
              </a:ext>
            </a:extLst>
          </p:cNvPr>
          <p:cNvSpPr/>
          <p:nvPr/>
        </p:nvSpPr>
        <p:spPr>
          <a:xfrm>
            <a:off x="9129228" y="6183299"/>
            <a:ext cx="3747309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32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方正舒体" panose="02010601030101010101" pitchFamily="2" charset="-122"/>
                <a:ea typeface="方正舒体" panose="02010601030101010101" pitchFamily="2" charset="-122"/>
              </a:rPr>
              <a:t>戏韵堂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0C0D5C0-491B-5CBA-720A-A8D1F306CE9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73140" y="1462854"/>
            <a:ext cx="8129741" cy="4331307"/>
          </a:xfrm>
          <a:prstGeom prst="rect">
            <a:avLst/>
          </a:prstGeom>
        </p:spPr>
      </p:pic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F051614C-A353-73CC-C593-C338C55B7153}"/>
              </a:ext>
            </a:extLst>
          </p:cNvPr>
          <p:cNvSpPr/>
          <p:nvPr/>
        </p:nvSpPr>
        <p:spPr>
          <a:xfrm>
            <a:off x="5229721" y="190084"/>
            <a:ext cx="2870200" cy="914876"/>
          </a:xfrm>
          <a:prstGeom prst="roundRect">
            <a:avLst/>
          </a:prstGeom>
          <a:solidFill>
            <a:srgbClr val="82EBB4"/>
          </a:solidFill>
          <a:ln>
            <a:noFill/>
          </a:ln>
          <a:effectLst>
            <a:outerShdw blurRad="127000" dist="1270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717450B-F60C-694E-5B7E-FF8918360B08}"/>
              </a:ext>
            </a:extLst>
          </p:cNvPr>
          <p:cNvSpPr txBox="1"/>
          <p:nvPr/>
        </p:nvSpPr>
        <p:spPr>
          <a:xfrm>
            <a:off x="5452430" y="261185"/>
            <a:ext cx="24416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b="1" dirty="0">
                <a:solidFill>
                  <a:schemeClr val="accent1">
                    <a:lumMod val="50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资料关于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9EB575D7-9F9B-8415-60C2-86E6319B1A5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8680239" y="1484235"/>
            <a:ext cx="8129740" cy="4331307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A666889C-F637-8060-1AB1-374AE9910CAF}"/>
              </a:ext>
            </a:extLst>
          </p:cNvPr>
          <p:cNvSpPr txBox="1"/>
          <p:nvPr/>
        </p:nvSpPr>
        <p:spPr>
          <a:xfrm>
            <a:off x="5443974" y="-2216184"/>
            <a:ext cx="24416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b="1" dirty="0">
                <a:solidFill>
                  <a:schemeClr val="accent1">
                    <a:lumMod val="50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论坛交流</a:t>
            </a: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5526E657-D691-6268-2D28-298C22A0E5E7}"/>
              </a:ext>
            </a:extLst>
          </p:cNvPr>
          <p:cNvSpPr txBox="1"/>
          <p:nvPr/>
        </p:nvSpPr>
        <p:spPr>
          <a:xfrm>
            <a:off x="5182928" y="-4351755"/>
            <a:ext cx="1826141" cy="37105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前端页面</a:t>
            </a:r>
            <a:endParaRPr lang="en-US" altLang="zh-CN" sz="3200" dirty="0">
              <a:solidFill>
                <a:schemeClr val="accent1">
                  <a:lumMod val="50000"/>
                </a:schemeClr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后端业务</a:t>
            </a:r>
            <a:endParaRPr lang="en-US" altLang="zh-CN" sz="3200" dirty="0">
              <a:solidFill>
                <a:schemeClr val="accent1">
                  <a:lumMod val="50000"/>
                </a:schemeClr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测试联调</a:t>
            </a:r>
            <a:endParaRPr lang="en-US" altLang="zh-CN" sz="3200" dirty="0">
              <a:solidFill>
                <a:schemeClr val="accent1">
                  <a:lumMod val="50000"/>
                </a:schemeClr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界面审美</a:t>
            </a:r>
            <a:endParaRPr lang="en-US" altLang="zh-CN" sz="3200" dirty="0">
              <a:solidFill>
                <a:schemeClr val="accent1">
                  <a:lumMod val="50000"/>
                </a:schemeClr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团队协作</a:t>
            </a:r>
            <a:endParaRPr lang="en-US" altLang="zh-CN" sz="3200" dirty="0">
              <a:solidFill>
                <a:schemeClr val="accent1">
                  <a:lumMod val="50000"/>
                </a:schemeClr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p:sp>
        <p:nvSpPr>
          <p:cNvPr id="50" name="星形: 五角 49">
            <a:extLst>
              <a:ext uri="{FF2B5EF4-FFF2-40B4-BE49-F238E27FC236}">
                <a16:creationId xmlns:a16="http://schemas.microsoft.com/office/drawing/2014/main" id="{2D1E5F59-EAAE-CBF6-DA91-61E2162CAF00}"/>
              </a:ext>
            </a:extLst>
          </p:cNvPr>
          <p:cNvSpPr/>
          <p:nvPr/>
        </p:nvSpPr>
        <p:spPr>
          <a:xfrm>
            <a:off x="12617450" y="1219200"/>
            <a:ext cx="419100" cy="419100"/>
          </a:xfrm>
          <a:prstGeom prst="star5">
            <a:avLst/>
          </a:prstGeom>
          <a:solidFill>
            <a:srgbClr val="F3635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星形: 五角 50">
            <a:extLst>
              <a:ext uri="{FF2B5EF4-FFF2-40B4-BE49-F238E27FC236}">
                <a16:creationId xmlns:a16="http://schemas.microsoft.com/office/drawing/2014/main" id="{1032BEAF-729D-25B2-5336-8BA9CDF28647}"/>
              </a:ext>
            </a:extLst>
          </p:cNvPr>
          <p:cNvSpPr/>
          <p:nvPr/>
        </p:nvSpPr>
        <p:spPr>
          <a:xfrm>
            <a:off x="13131800" y="1219200"/>
            <a:ext cx="419100" cy="419100"/>
          </a:xfrm>
          <a:prstGeom prst="star5">
            <a:avLst/>
          </a:prstGeom>
          <a:solidFill>
            <a:srgbClr val="F3635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星形: 五角 51">
            <a:extLst>
              <a:ext uri="{FF2B5EF4-FFF2-40B4-BE49-F238E27FC236}">
                <a16:creationId xmlns:a16="http://schemas.microsoft.com/office/drawing/2014/main" id="{5B029ADD-29C7-2C04-F470-F514DCBD72A7}"/>
              </a:ext>
            </a:extLst>
          </p:cNvPr>
          <p:cNvSpPr/>
          <p:nvPr/>
        </p:nvSpPr>
        <p:spPr>
          <a:xfrm>
            <a:off x="13646150" y="1216575"/>
            <a:ext cx="419100" cy="419100"/>
          </a:xfrm>
          <a:prstGeom prst="star5">
            <a:avLst/>
          </a:prstGeom>
          <a:solidFill>
            <a:srgbClr val="F3635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星形: 五角 52">
            <a:extLst>
              <a:ext uri="{FF2B5EF4-FFF2-40B4-BE49-F238E27FC236}">
                <a16:creationId xmlns:a16="http://schemas.microsoft.com/office/drawing/2014/main" id="{D136115D-C2A0-7373-DD8C-3272E02A7E57}"/>
              </a:ext>
            </a:extLst>
          </p:cNvPr>
          <p:cNvSpPr/>
          <p:nvPr/>
        </p:nvSpPr>
        <p:spPr>
          <a:xfrm>
            <a:off x="14160500" y="1225422"/>
            <a:ext cx="419100" cy="419100"/>
          </a:xfrm>
          <a:prstGeom prst="star5">
            <a:avLst/>
          </a:prstGeom>
          <a:noFill/>
          <a:ln>
            <a:solidFill>
              <a:srgbClr val="F3635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星形: 五角 53">
            <a:extLst>
              <a:ext uri="{FF2B5EF4-FFF2-40B4-BE49-F238E27FC236}">
                <a16:creationId xmlns:a16="http://schemas.microsoft.com/office/drawing/2014/main" id="{590AD043-E8B7-4C1D-E644-E2EEC6AB1843}"/>
              </a:ext>
            </a:extLst>
          </p:cNvPr>
          <p:cNvSpPr/>
          <p:nvPr/>
        </p:nvSpPr>
        <p:spPr>
          <a:xfrm>
            <a:off x="14674850" y="1225422"/>
            <a:ext cx="419100" cy="419100"/>
          </a:xfrm>
          <a:prstGeom prst="star5">
            <a:avLst/>
          </a:prstGeom>
          <a:noFill/>
          <a:ln>
            <a:solidFill>
              <a:srgbClr val="F3635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星形: 五角 54">
            <a:extLst>
              <a:ext uri="{FF2B5EF4-FFF2-40B4-BE49-F238E27FC236}">
                <a16:creationId xmlns:a16="http://schemas.microsoft.com/office/drawing/2014/main" id="{7A89A78F-50B8-4701-CCF6-BBFBA0C1202E}"/>
              </a:ext>
            </a:extLst>
          </p:cNvPr>
          <p:cNvSpPr/>
          <p:nvPr/>
        </p:nvSpPr>
        <p:spPr>
          <a:xfrm>
            <a:off x="12617450" y="1930452"/>
            <a:ext cx="419100" cy="419100"/>
          </a:xfrm>
          <a:prstGeom prst="star5">
            <a:avLst/>
          </a:prstGeom>
          <a:solidFill>
            <a:srgbClr val="F3635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星形: 五角 55">
            <a:extLst>
              <a:ext uri="{FF2B5EF4-FFF2-40B4-BE49-F238E27FC236}">
                <a16:creationId xmlns:a16="http://schemas.microsoft.com/office/drawing/2014/main" id="{8FA7649F-7A24-7B12-1EA4-FCDCDD65B55A}"/>
              </a:ext>
            </a:extLst>
          </p:cNvPr>
          <p:cNvSpPr/>
          <p:nvPr/>
        </p:nvSpPr>
        <p:spPr>
          <a:xfrm>
            <a:off x="13131800" y="1930452"/>
            <a:ext cx="419100" cy="419100"/>
          </a:xfrm>
          <a:prstGeom prst="star5">
            <a:avLst/>
          </a:prstGeom>
          <a:solidFill>
            <a:srgbClr val="F3635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星形: 五角 56">
            <a:extLst>
              <a:ext uri="{FF2B5EF4-FFF2-40B4-BE49-F238E27FC236}">
                <a16:creationId xmlns:a16="http://schemas.microsoft.com/office/drawing/2014/main" id="{67717FC0-F149-ED8D-A2B8-FD13157E2B4B}"/>
              </a:ext>
            </a:extLst>
          </p:cNvPr>
          <p:cNvSpPr/>
          <p:nvPr/>
        </p:nvSpPr>
        <p:spPr>
          <a:xfrm>
            <a:off x="13646150" y="1927827"/>
            <a:ext cx="419100" cy="419100"/>
          </a:xfrm>
          <a:prstGeom prst="star5">
            <a:avLst/>
          </a:prstGeom>
          <a:noFill/>
          <a:ln>
            <a:solidFill>
              <a:srgbClr val="F3635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星形: 五角 57">
            <a:extLst>
              <a:ext uri="{FF2B5EF4-FFF2-40B4-BE49-F238E27FC236}">
                <a16:creationId xmlns:a16="http://schemas.microsoft.com/office/drawing/2014/main" id="{699A02FE-32C5-FCE2-97AC-F974FFB4E272}"/>
              </a:ext>
            </a:extLst>
          </p:cNvPr>
          <p:cNvSpPr/>
          <p:nvPr/>
        </p:nvSpPr>
        <p:spPr>
          <a:xfrm>
            <a:off x="14160500" y="1936674"/>
            <a:ext cx="419100" cy="419100"/>
          </a:xfrm>
          <a:prstGeom prst="star5">
            <a:avLst/>
          </a:prstGeom>
          <a:noFill/>
          <a:ln>
            <a:solidFill>
              <a:srgbClr val="F3635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星形: 五角 58">
            <a:extLst>
              <a:ext uri="{FF2B5EF4-FFF2-40B4-BE49-F238E27FC236}">
                <a16:creationId xmlns:a16="http://schemas.microsoft.com/office/drawing/2014/main" id="{9202143E-FC83-6B55-6B44-8D305617A378}"/>
              </a:ext>
            </a:extLst>
          </p:cNvPr>
          <p:cNvSpPr/>
          <p:nvPr/>
        </p:nvSpPr>
        <p:spPr>
          <a:xfrm>
            <a:off x="14674850" y="1936674"/>
            <a:ext cx="419100" cy="419100"/>
          </a:xfrm>
          <a:prstGeom prst="star5">
            <a:avLst/>
          </a:prstGeom>
          <a:noFill/>
          <a:ln>
            <a:solidFill>
              <a:srgbClr val="F3635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星形: 五角 59">
            <a:extLst>
              <a:ext uri="{FF2B5EF4-FFF2-40B4-BE49-F238E27FC236}">
                <a16:creationId xmlns:a16="http://schemas.microsoft.com/office/drawing/2014/main" id="{BBBD80AE-F351-B5A9-F081-BAA3D7FE5B5D}"/>
              </a:ext>
            </a:extLst>
          </p:cNvPr>
          <p:cNvSpPr/>
          <p:nvPr/>
        </p:nvSpPr>
        <p:spPr>
          <a:xfrm>
            <a:off x="12617450" y="2649290"/>
            <a:ext cx="419100" cy="419100"/>
          </a:xfrm>
          <a:prstGeom prst="star5">
            <a:avLst/>
          </a:prstGeom>
          <a:solidFill>
            <a:srgbClr val="F3635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星形: 五角 60">
            <a:extLst>
              <a:ext uri="{FF2B5EF4-FFF2-40B4-BE49-F238E27FC236}">
                <a16:creationId xmlns:a16="http://schemas.microsoft.com/office/drawing/2014/main" id="{CC872251-6AB6-AB6C-5C63-543BF886B925}"/>
              </a:ext>
            </a:extLst>
          </p:cNvPr>
          <p:cNvSpPr/>
          <p:nvPr/>
        </p:nvSpPr>
        <p:spPr>
          <a:xfrm>
            <a:off x="13131800" y="2649290"/>
            <a:ext cx="419100" cy="419100"/>
          </a:xfrm>
          <a:prstGeom prst="star5">
            <a:avLst/>
          </a:prstGeom>
          <a:solidFill>
            <a:srgbClr val="F3635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星形: 五角 61">
            <a:extLst>
              <a:ext uri="{FF2B5EF4-FFF2-40B4-BE49-F238E27FC236}">
                <a16:creationId xmlns:a16="http://schemas.microsoft.com/office/drawing/2014/main" id="{C5A92DE9-F13D-92C7-3D8D-9544270CCF8D}"/>
              </a:ext>
            </a:extLst>
          </p:cNvPr>
          <p:cNvSpPr/>
          <p:nvPr/>
        </p:nvSpPr>
        <p:spPr>
          <a:xfrm>
            <a:off x="13646150" y="2646665"/>
            <a:ext cx="419100" cy="419100"/>
          </a:xfrm>
          <a:prstGeom prst="star5">
            <a:avLst/>
          </a:prstGeom>
          <a:noFill/>
          <a:ln>
            <a:solidFill>
              <a:srgbClr val="F3635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星形: 五角 62">
            <a:extLst>
              <a:ext uri="{FF2B5EF4-FFF2-40B4-BE49-F238E27FC236}">
                <a16:creationId xmlns:a16="http://schemas.microsoft.com/office/drawing/2014/main" id="{2870CE5E-9DEE-A172-B8CE-12C3B2D44FDD}"/>
              </a:ext>
            </a:extLst>
          </p:cNvPr>
          <p:cNvSpPr/>
          <p:nvPr/>
        </p:nvSpPr>
        <p:spPr>
          <a:xfrm>
            <a:off x="14160500" y="2655512"/>
            <a:ext cx="419100" cy="419100"/>
          </a:xfrm>
          <a:prstGeom prst="star5">
            <a:avLst/>
          </a:prstGeom>
          <a:noFill/>
          <a:ln>
            <a:solidFill>
              <a:srgbClr val="F3635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星形: 五角 63">
            <a:extLst>
              <a:ext uri="{FF2B5EF4-FFF2-40B4-BE49-F238E27FC236}">
                <a16:creationId xmlns:a16="http://schemas.microsoft.com/office/drawing/2014/main" id="{3929C8AB-DE63-CB07-71DA-B36D393C074D}"/>
              </a:ext>
            </a:extLst>
          </p:cNvPr>
          <p:cNvSpPr/>
          <p:nvPr/>
        </p:nvSpPr>
        <p:spPr>
          <a:xfrm>
            <a:off x="14674850" y="2655512"/>
            <a:ext cx="419100" cy="419100"/>
          </a:xfrm>
          <a:prstGeom prst="star5">
            <a:avLst/>
          </a:prstGeom>
          <a:noFill/>
          <a:ln>
            <a:solidFill>
              <a:srgbClr val="F3635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星形: 五角 64">
            <a:extLst>
              <a:ext uri="{FF2B5EF4-FFF2-40B4-BE49-F238E27FC236}">
                <a16:creationId xmlns:a16="http://schemas.microsoft.com/office/drawing/2014/main" id="{344BDED1-AEB9-1EE1-803E-E0A718F7BACA}"/>
              </a:ext>
            </a:extLst>
          </p:cNvPr>
          <p:cNvSpPr/>
          <p:nvPr/>
        </p:nvSpPr>
        <p:spPr>
          <a:xfrm>
            <a:off x="12617450" y="3381375"/>
            <a:ext cx="419100" cy="419100"/>
          </a:xfrm>
          <a:prstGeom prst="star5">
            <a:avLst/>
          </a:prstGeom>
          <a:solidFill>
            <a:srgbClr val="F3635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星形: 五角 65">
            <a:extLst>
              <a:ext uri="{FF2B5EF4-FFF2-40B4-BE49-F238E27FC236}">
                <a16:creationId xmlns:a16="http://schemas.microsoft.com/office/drawing/2014/main" id="{4D578575-5D22-F586-3ABA-8142DF10F3B9}"/>
              </a:ext>
            </a:extLst>
          </p:cNvPr>
          <p:cNvSpPr/>
          <p:nvPr/>
        </p:nvSpPr>
        <p:spPr>
          <a:xfrm>
            <a:off x="13131800" y="3381375"/>
            <a:ext cx="419100" cy="419100"/>
          </a:xfrm>
          <a:prstGeom prst="star5">
            <a:avLst/>
          </a:prstGeom>
          <a:solidFill>
            <a:srgbClr val="F3635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星形: 五角 66">
            <a:extLst>
              <a:ext uri="{FF2B5EF4-FFF2-40B4-BE49-F238E27FC236}">
                <a16:creationId xmlns:a16="http://schemas.microsoft.com/office/drawing/2014/main" id="{AB689450-CC30-EE8A-6BB2-B6BBD65B184B}"/>
              </a:ext>
            </a:extLst>
          </p:cNvPr>
          <p:cNvSpPr/>
          <p:nvPr/>
        </p:nvSpPr>
        <p:spPr>
          <a:xfrm>
            <a:off x="13646150" y="3378750"/>
            <a:ext cx="419100" cy="419100"/>
          </a:xfrm>
          <a:prstGeom prst="star5">
            <a:avLst/>
          </a:prstGeom>
          <a:solidFill>
            <a:srgbClr val="F3635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星形: 五角 67">
            <a:extLst>
              <a:ext uri="{FF2B5EF4-FFF2-40B4-BE49-F238E27FC236}">
                <a16:creationId xmlns:a16="http://schemas.microsoft.com/office/drawing/2014/main" id="{DCB4D560-01CE-51E2-D9C8-FD7DB167EFBC}"/>
              </a:ext>
            </a:extLst>
          </p:cNvPr>
          <p:cNvSpPr/>
          <p:nvPr/>
        </p:nvSpPr>
        <p:spPr>
          <a:xfrm>
            <a:off x="14160500" y="3387597"/>
            <a:ext cx="419100" cy="419100"/>
          </a:xfrm>
          <a:prstGeom prst="star5">
            <a:avLst/>
          </a:prstGeom>
          <a:solidFill>
            <a:srgbClr val="F3635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星形: 五角 68">
            <a:extLst>
              <a:ext uri="{FF2B5EF4-FFF2-40B4-BE49-F238E27FC236}">
                <a16:creationId xmlns:a16="http://schemas.microsoft.com/office/drawing/2014/main" id="{B9E6AAD7-8452-A4C2-CD74-741CE75B5744}"/>
              </a:ext>
            </a:extLst>
          </p:cNvPr>
          <p:cNvSpPr/>
          <p:nvPr/>
        </p:nvSpPr>
        <p:spPr>
          <a:xfrm>
            <a:off x="14674850" y="3387597"/>
            <a:ext cx="419100" cy="419100"/>
          </a:xfrm>
          <a:prstGeom prst="star5">
            <a:avLst/>
          </a:prstGeom>
          <a:noFill/>
          <a:ln>
            <a:solidFill>
              <a:srgbClr val="F3635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星形: 五角 69">
            <a:extLst>
              <a:ext uri="{FF2B5EF4-FFF2-40B4-BE49-F238E27FC236}">
                <a16:creationId xmlns:a16="http://schemas.microsoft.com/office/drawing/2014/main" id="{E5A3849D-9924-DF94-0D79-0A2452FDD729}"/>
              </a:ext>
            </a:extLst>
          </p:cNvPr>
          <p:cNvSpPr/>
          <p:nvPr/>
        </p:nvSpPr>
        <p:spPr>
          <a:xfrm>
            <a:off x="12617450" y="4127848"/>
            <a:ext cx="419100" cy="419100"/>
          </a:xfrm>
          <a:prstGeom prst="star5">
            <a:avLst/>
          </a:prstGeom>
          <a:solidFill>
            <a:srgbClr val="F3635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星形: 五角 70">
            <a:extLst>
              <a:ext uri="{FF2B5EF4-FFF2-40B4-BE49-F238E27FC236}">
                <a16:creationId xmlns:a16="http://schemas.microsoft.com/office/drawing/2014/main" id="{2C480D61-83AD-B310-D5A4-E45544902B8C}"/>
              </a:ext>
            </a:extLst>
          </p:cNvPr>
          <p:cNvSpPr/>
          <p:nvPr/>
        </p:nvSpPr>
        <p:spPr>
          <a:xfrm>
            <a:off x="13131800" y="4127848"/>
            <a:ext cx="419100" cy="419100"/>
          </a:xfrm>
          <a:prstGeom prst="star5">
            <a:avLst/>
          </a:prstGeom>
          <a:solidFill>
            <a:srgbClr val="F3635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星形: 五角 71">
            <a:extLst>
              <a:ext uri="{FF2B5EF4-FFF2-40B4-BE49-F238E27FC236}">
                <a16:creationId xmlns:a16="http://schemas.microsoft.com/office/drawing/2014/main" id="{C189A9E0-2CFB-D04A-AFBD-CA40FC5353C4}"/>
              </a:ext>
            </a:extLst>
          </p:cNvPr>
          <p:cNvSpPr/>
          <p:nvPr/>
        </p:nvSpPr>
        <p:spPr>
          <a:xfrm>
            <a:off x="13646150" y="4125223"/>
            <a:ext cx="419100" cy="419100"/>
          </a:xfrm>
          <a:prstGeom prst="star5">
            <a:avLst/>
          </a:prstGeom>
          <a:solidFill>
            <a:srgbClr val="F3635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星形: 五角 72">
            <a:extLst>
              <a:ext uri="{FF2B5EF4-FFF2-40B4-BE49-F238E27FC236}">
                <a16:creationId xmlns:a16="http://schemas.microsoft.com/office/drawing/2014/main" id="{39B6E1C5-73BC-0030-710B-1B252994613D}"/>
              </a:ext>
            </a:extLst>
          </p:cNvPr>
          <p:cNvSpPr/>
          <p:nvPr/>
        </p:nvSpPr>
        <p:spPr>
          <a:xfrm>
            <a:off x="14160500" y="4134070"/>
            <a:ext cx="419100" cy="419100"/>
          </a:xfrm>
          <a:prstGeom prst="star5">
            <a:avLst/>
          </a:prstGeom>
          <a:noFill/>
          <a:ln>
            <a:solidFill>
              <a:srgbClr val="F3635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星形: 五角 73">
            <a:extLst>
              <a:ext uri="{FF2B5EF4-FFF2-40B4-BE49-F238E27FC236}">
                <a16:creationId xmlns:a16="http://schemas.microsoft.com/office/drawing/2014/main" id="{E145BA46-9C45-EF39-404C-EC8A15ACA68F}"/>
              </a:ext>
            </a:extLst>
          </p:cNvPr>
          <p:cNvSpPr/>
          <p:nvPr/>
        </p:nvSpPr>
        <p:spPr>
          <a:xfrm>
            <a:off x="14674850" y="4134070"/>
            <a:ext cx="419100" cy="419100"/>
          </a:xfrm>
          <a:prstGeom prst="star5">
            <a:avLst/>
          </a:prstGeom>
          <a:noFill/>
          <a:ln>
            <a:solidFill>
              <a:srgbClr val="F3635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558314BF-1A46-0B2E-247D-B61EF3B5C1B6}"/>
              </a:ext>
            </a:extLst>
          </p:cNvPr>
          <p:cNvSpPr/>
          <p:nvPr/>
        </p:nvSpPr>
        <p:spPr>
          <a:xfrm>
            <a:off x="-1764832" y="-2185944"/>
            <a:ext cx="4637974" cy="4487389"/>
          </a:xfrm>
          <a:prstGeom prst="ellipse">
            <a:avLst/>
          </a:prstGeom>
          <a:gradFill flip="none" rotWithShape="1">
            <a:gsLst>
              <a:gs pos="0">
                <a:srgbClr val="12F67F"/>
              </a:gs>
              <a:gs pos="100000">
                <a:srgbClr val="05829F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1" name="图片 40">
            <a:extLst>
              <a:ext uri="{FF2B5EF4-FFF2-40B4-BE49-F238E27FC236}">
                <a16:creationId xmlns:a16="http://schemas.microsoft.com/office/drawing/2014/main" id="{0233E6BA-143B-5985-A1DB-F3911BF8F1B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1166250" y="-933493"/>
            <a:ext cx="4762500" cy="3171825"/>
          </a:xfrm>
          <a:custGeom>
            <a:avLst/>
            <a:gdLst/>
            <a:ahLst/>
            <a:cxnLst/>
            <a:rect l="l" t="t" r="r" b="b"/>
            <a:pathLst>
              <a:path w="4762500" h="3171825">
                <a:moveTo>
                  <a:pt x="1981043" y="1638091"/>
                </a:moveTo>
                <a:lnTo>
                  <a:pt x="2012132" y="1638091"/>
                </a:lnTo>
                <a:cubicBezTo>
                  <a:pt x="2014875" y="1638091"/>
                  <a:pt x="2016552" y="1638624"/>
                  <a:pt x="2017161" y="1639691"/>
                </a:cubicBezTo>
                <a:cubicBezTo>
                  <a:pt x="2017771" y="1640758"/>
                  <a:pt x="2018076" y="1642815"/>
                  <a:pt x="2018076" y="1645863"/>
                </a:cubicBezTo>
                <a:cubicBezTo>
                  <a:pt x="2018076" y="1648911"/>
                  <a:pt x="2017695" y="1650969"/>
                  <a:pt x="2016933" y="1652035"/>
                </a:cubicBezTo>
                <a:cubicBezTo>
                  <a:pt x="2016171" y="1653102"/>
                  <a:pt x="2014571" y="1653636"/>
                  <a:pt x="2012132" y="1653636"/>
                </a:cubicBezTo>
                <a:lnTo>
                  <a:pt x="1981043" y="1653636"/>
                </a:lnTo>
                <a:cubicBezTo>
                  <a:pt x="1978604" y="1653636"/>
                  <a:pt x="1977004" y="1653178"/>
                  <a:pt x="1976242" y="1652264"/>
                </a:cubicBezTo>
                <a:cubicBezTo>
                  <a:pt x="1975480" y="1651350"/>
                  <a:pt x="1975099" y="1649292"/>
                  <a:pt x="1975099" y="1646092"/>
                </a:cubicBezTo>
                <a:cubicBezTo>
                  <a:pt x="1975099" y="1642891"/>
                  <a:pt x="1975480" y="1640758"/>
                  <a:pt x="1976242" y="1639691"/>
                </a:cubicBezTo>
                <a:cubicBezTo>
                  <a:pt x="1977004" y="1638624"/>
                  <a:pt x="1978604" y="1638091"/>
                  <a:pt x="1981043" y="1638091"/>
                </a:cubicBezTo>
                <a:close/>
                <a:moveTo>
                  <a:pt x="1981043" y="1576369"/>
                </a:moveTo>
                <a:lnTo>
                  <a:pt x="2012132" y="1576369"/>
                </a:lnTo>
                <a:cubicBezTo>
                  <a:pt x="2014571" y="1576369"/>
                  <a:pt x="2016171" y="1576826"/>
                  <a:pt x="2016933" y="1577740"/>
                </a:cubicBezTo>
                <a:cubicBezTo>
                  <a:pt x="2017695" y="1578655"/>
                  <a:pt x="2018076" y="1580712"/>
                  <a:pt x="2018076" y="1583913"/>
                </a:cubicBezTo>
                <a:cubicBezTo>
                  <a:pt x="2018076" y="1587113"/>
                  <a:pt x="2017695" y="1589094"/>
                  <a:pt x="2016933" y="1589856"/>
                </a:cubicBezTo>
                <a:cubicBezTo>
                  <a:pt x="2016171" y="1590618"/>
                  <a:pt x="2014571" y="1590999"/>
                  <a:pt x="2012132" y="1590999"/>
                </a:cubicBezTo>
                <a:lnTo>
                  <a:pt x="1981043" y="1590999"/>
                </a:lnTo>
                <a:cubicBezTo>
                  <a:pt x="1978604" y="1590999"/>
                  <a:pt x="1977004" y="1590618"/>
                  <a:pt x="1976242" y="1589856"/>
                </a:cubicBezTo>
                <a:cubicBezTo>
                  <a:pt x="1975480" y="1589094"/>
                  <a:pt x="1975099" y="1587113"/>
                  <a:pt x="1975099" y="1583913"/>
                </a:cubicBezTo>
                <a:cubicBezTo>
                  <a:pt x="1975099" y="1580712"/>
                  <a:pt x="1975480" y="1578655"/>
                  <a:pt x="1976242" y="1577740"/>
                </a:cubicBezTo>
                <a:cubicBezTo>
                  <a:pt x="1977004" y="1576826"/>
                  <a:pt x="1978604" y="1576369"/>
                  <a:pt x="1981043" y="1576369"/>
                </a:cubicBezTo>
                <a:close/>
                <a:moveTo>
                  <a:pt x="2141063" y="1560824"/>
                </a:moveTo>
                <a:cubicBezTo>
                  <a:pt x="2127651" y="1560824"/>
                  <a:pt x="2117898" y="1563720"/>
                  <a:pt x="2111802" y="1569511"/>
                </a:cubicBezTo>
                <a:cubicBezTo>
                  <a:pt x="2105706" y="1575302"/>
                  <a:pt x="2102658" y="1584598"/>
                  <a:pt x="2102658" y="1597400"/>
                </a:cubicBezTo>
                <a:lnTo>
                  <a:pt x="2102658" y="1729988"/>
                </a:lnTo>
                <a:cubicBezTo>
                  <a:pt x="2102658" y="1746752"/>
                  <a:pt x="2107763" y="1758792"/>
                  <a:pt x="2117974" y="1766107"/>
                </a:cubicBezTo>
                <a:cubicBezTo>
                  <a:pt x="2128185" y="1773422"/>
                  <a:pt x="2144568" y="1777080"/>
                  <a:pt x="2167123" y="1777080"/>
                </a:cubicBezTo>
                <a:lnTo>
                  <a:pt x="2234789" y="1777080"/>
                </a:lnTo>
                <a:cubicBezTo>
                  <a:pt x="2249419" y="1777080"/>
                  <a:pt x="2260620" y="1776089"/>
                  <a:pt x="2268393" y="1774108"/>
                </a:cubicBezTo>
                <a:cubicBezTo>
                  <a:pt x="2276165" y="1772127"/>
                  <a:pt x="2282642" y="1768012"/>
                  <a:pt x="2287824" y="1761763"/>
                </a:cubicBezTo>
                <a:cubicBezTo>
                  <a:pt x="2293006" y="1755515"/>
                  <a:pt x="2297882" y="1745304"/>
                  <a:pt x="2302454" y="1731131"/>
                </a:cubicBezTo>
                <a:cubicBezTo>
                  <a:pt x="2307026" y="1716958"/>
                  <a:pt x="2309312" y="1705909"/>
                  <a:pt x="2309312" y="1697984"/>
                </a:cubicBezTo>
                <a:cubicBezTo>
                  <a:pt x="2309312" y="1684878"/>
                  <a:pt x="2304664" y="1675810"/>
                  <a:pt x="2295368" y="1670781"/>
                </a:cubicBezTo>
                <a:cubicBezTo>
                  <a:pt x="2286071" y="1665751"/>
                  <a:pt x="2275937" y="1663237"/>
                  <a:pt x="2264964" y="1663237"/>
                </a:cubicBezTo>
                <a:cubicBezTo>
                  <a:pt x="2251553" y="1663237"/>
                  <a:pt x="2242256" y="1668418"/>
                  <a:pt x="2237075" y="1678782"/>
                </a:cubicBezTo>
                <a:cubicBezTo>
                  <a:pt x="2233417" y="1686706"/>
                  <a:pt x="2230369" y="1691812"/>
                  <a:pt x="2227931" y="1694098"/>
                </a:cubicBezTo>
                <a:cubicBezTo>
                  <a:pt x="2225492" y="1696384"/>
                  <a:pt x="2222139" y="1697527"/>
                  <a:pt x="2217872" y="1697527"/>
                </a:cubicBezTo>
                <a:lnTo>
                  <a:pt x="2191355" y="1697527"/>
                </a:lnTo>
                <a:cubicBezTo>
                  <a:pt x="2188611" y="1697527"/>
                  <a:pt x="2186630" y="1696841"/>
                  <a:pt x="2185411" y="1695469"/>
                </a:cubicBezTo>
                <a:cubicBezTo>
                  <a:pt x="2184192" y="1694098"/>
                  <a:pt x="2183582" y="1691050"/>
                  <a:pt x="2183582" y="1686325"/>
                </a:cubicBezTo>
                <a:cubicBezTo>
                  <a:pt x="2183582" y="1681601"/>
                  <a:pt x="2184573" y="1678553"/>
                  <a:pt x="2186554" y="1677181"/>
                </a:cubicBezTo>
                <a:cubicBezTo>
                  <a:pt x="2188535" y="1675810"/>
                  <a:pt x="2195241" y="1674286"/>
                  <a:pt x="2206671" y="1672609"/>
                </a:cubicBezTo>
                <a:cubicBezTo>
                  <a:pt x="2218101" y="1670933"/>
                  <a:pt x="2225187" y="1668266"/>
                  <a:pt x="2227931" y="1664608"/>
                </a:cubicBezTo>
                <a:cubicBezTo>
                  <a:pt x="2236465" y="1653636"/>
                  <a:pt x="2249495" y="1648149"/>
                  <a:pt x="2267021" y="1648149"/>
                </a:cubicBezTo>
                <a:cubicBezTo>
                  <a:pt x="2284547" y="1648149"/>
                  <a:pt x="2293310" y="1639615"/>
                  <a:pt x="2293310" y="1622546"/>
                </a:cubicBezTo>
                <a:cubicBezTo>
                  <a:pt x="2293310" y="1612183"/>
                  <a:pt x="2290110" y="1601362"/>
                  <a:pt x="2283709" y="1590085"/>
                </a:cubicBezTo>
                <a:cubicBezTo>
                  <a:pt x="2277308" y="1578807"/>
                  <a:pt x="2267707" y="1573168"/>
                  <a:pt x="2254905" y="1573168"/>
                </a:cubicBezTo>
                <a:cubicBezTo>
                  <a:pt x="2250333" y="1573168"/>
                  <a:pt x="2245457" y="1573930"/>
                  <a:pt x="2240275" y="1575454"/>
                </a:cubicBezTo>
                <a:cubicBezTo>
                  <a:pt x="2209490" y="1583074"/>
                  <a:pt x="2192421" y="1586884"/>
                  <a:pt x="2189069" y="1586884"/>
                </a:cubicBezTo>
                <a:cubicBezTo>
                  <a:pt x="2183887" y="1586884"/>
                  <a:pt x="2181296" y="1585056"/>
                  <a:pt x="2181296" y="1581398"/>
                </a:cubicBezTo>
                <a:cubicBezTo>
                  <a:pt x="2181296" y="1574997"/>
                  <a:pt x="2177943" y="1569968"/>
                  <a:pt x="2171238" y="1566310"/>
                </a:cubicBezTo>
                <a:cubicBezTo>
                  <a:pt x="2164532" y="1562653"/>
                  <a:pt x="2154474" y="1560824"/>
                  <a:pt x="2141063" y="1560824"/>
                </a:cubicBezTo>
                <a:close/>
                <a:moveTo>
                  <a:pt x="2584089" y="1554880"/>
                </a:moveTo>
                <a:lnTo>
                  <a:pt x="2670500" y="1554880"/>
                </a:lnTo>
                <a:cubicBezTo>
                  <a:pt x="2673548" y="1554880"/>
                  <a:pt x="2675072" y="1557090"/>
                  <a:pt x="2675072" y="1561510"/>
                </a:cubicBezTo>
                <a:cubicBezTo>
                  <a:pt x="2675072" y="1565929"/>
                  <a:pt x="2674844" y="1568749"/>
                  <a:pt x="2674386" y="1569968"/>
                </a:cubicBezTo>
                <a:cubicBezTo>
                  <a:pt x="2673929" y="1571187"/>
                  <a:pt x="2672634" y="1571797"/>
                  <a:pt x="2670500" y="1571797"/>
                </a:cubicBezTo>
                <a:lnTo>
                  <a:pt x="2584089" y="1571797"/>
                </a:lnTo>
                <a:cubicBezTo>
                  <a:pt x="2581956" y="1571797"/>
                  <a:pt x="2580660" y="1571111"/>
                  <a:pt x="2580203" y="1569739"/>
                </a:cubicBezTo>
                <a:cubicBezTo>
                  <a:pt x="2579746" y="1568368"/>
                  <a:pt x="2579518" y="1565548"/>
                  <a:pt x="2579518" y="1561281"/>
                </a:cubicBezTo>
                <a:cubicBezTo>
                  <a:pt x="2579518" y="1557014"/>
                  <a:pt x="2581041" y="1554880"/>
                  <a:pt x="2584089" y="1554880"/>
                </a:cubicBezTo>
                <a:close/>
                <a:moveTo>
                  <a:pt x="1945838" y="1516018"/>
                </a:moveTo>
                <a:cubicBezTo>
                  <a:pt x="1930598" y="1516018"/>
                  <a:pt x="1918635" y="1520133"/>
                  <a:pt x="1909948" y="1528363"/>
                </a:cubicBezTo>
                <a:cubicBezTo>
                  <a:pt x="1901261" y="1536592"/>
                  <a:pt x="1896918" y="1548175"/>
                  <a:pt x="1896918" y="1563110"/>
                </a:cubicBezTo>
                <a:lnTo>
                  <a:pt x="1896918" y="1715815"/>
                </a:lnTo>
                <a:cubicBezTo>
                  <a:pt x="1896918" y="1744771"/>
                  <a:pt x="1899661" y="1762754"/>
                  <a:pt x="1905148" y="1769764"/>
                </a:cubicBezTo>
                <a:cubicBezTo>
                  <a:pt x="1910634" y="1776775"/>
                  <a:pt x="1920540" y="1780280"/>
                  <a:pt x="1934866" y="1780280"/>
                </a:cubicBezTo>
                <a:cubicBezTo>
                  <a:pt x="1953763" y="1780280"/>
                  <a:pt x="1963212" y="1775708"/>
                  <a:pt x="1963212" y="1766564"/>
                </a:cubicBezTo>
                <a:cubicBezTo>
                  <a:pt x="1963212" y="1764735"/>
                  <a:pt x="1962298" y="1761840"/>
                  <a:pt x="1960469" y="1757877"/>
                </a:cubicBezTo>
                <a:cubicBezTo>
                  <a:pt x="1958640" y="1753915"/>
                  <a:pt x="1957726" y="1747057"/>
                  <a:pt x="1957726" y="1737303"/>
                </a:cubicBezTo>
                <a:cubicBezTo>
                  <a:pt x="1957726" y="1727550"/>
                  <a:pt x="1959783" y="1718939"/>
                  <a:pt x="1963898" y="1711471"/>
                </a:cubicBezTo>
                <a:cubicBezTo>
                  <a:pt x="1968013" y="1704004"/>
                  <a:pt x="1973499" y="1698746"/>
                  <a:pt x="1980357" y="1695698"/>
                </a:cubicBezTo>
                <a:cubicBezTo>
                  <a:pt x="1987215" y="1692650"/>
                  <a:pt x="1997349" y="1691126"/>
                  <a:pt x="2010761" y="1691126"/>
                </a:cubicBezTo>
                <a:cubicBezTo>
                  <a:pt x="2013199" y="1691126"/>
                  <a:pt x="2014799" y="1691812"/>
                  <a:pt x="2015561" y="1693183"/>
                </a:cubicBezTo>
                <a:cubicBezTo>
                  <a:pt x="2016323" y="1694555"/>
                  <a:pt x="2016704" y="1696612"/>
                  <a:pt x="2016704" y="1699356"/>
                </a:cubicBezTo>
                <a:cubicBezTo>
                  <a:pt x="2016704" y="1702099"/>
                  <a:pt x="2015942" y="1703928"/>
                  <a:pt x="2014418" y="1704842"/>
                </a:cubicBezTo>
                <a:cubicBezTo>
                  <a:pt x="2012894" y="1705756"/>
                  <a:pt x="2009542" y="1706214"/>
                  <a:pt x="2004360" y="1706214"/>
                </a:cubicBezTo>
                <a:cubicBezTo>
                  <a:pt x="1983329" y="1706214"/>
                  <a:pt x="1972813" y="1717491"/>
                  <a:pt x="1972813" y="1740046"/>
                </a:cubicBezTo>
                <a:cubicBezTo>
                  <a:pt x="1972813" y="1751019"/>
                  <a:pt x="1976318" y="1760087"/>
                  <a:pt x="1983329" y="1767250"/>
                </a:cubicBezTo>
                <a:cubicBezTo>
                  <a:pt x="1990339" y="1774413"/>
                  <a:pt x="1999940" y="1777994"/>
                  <a:pt x="2012132" y="1777994"/>
                </a:cubicBezTo>
                <a:lnTo>
                  <a:pt x="2052823" y="1777994"/>
                </a:lnTo>
                <a:cubicBezTo>
                  <a:pt x="2066539" y="1777994"/>
                  <a:pt x="2076293" y="1774184"/>
                  <a:pt x="2082084" y="1766564"/>
                </a:cubicBezTo>
                <a:cubicBezTo>
                  <a:pt x="2087875" y="1758944"/>
                  <a:pt x="2090771" y="1746600"/>
                  <a:pt x="2090771" y="1729531"/>
                </a:cubicBezTo>
                <a:lnTo>
                  <a:pt x="2090771" y="1563110"/>
                </a:lnTo>
                <a:cubicBezTo>
                  <a:pt x="2090771" y="1547870"/>
                  <a:pt x="2086732" y="1536211"/>
                  <a:pt x="2078655" y="1528134"/>
                </a:cubicBezTo>
                <a:cubicBezTo>
                  <a:pt x="2070578" y="1520057"/>
                  <a:pt x="2058767" y="1516018"/>
                  <a:pt x="2043222" y="1516018"/>
                </a:cubicBezTo>
                <a:close/>
                <a:moveTo>
                  <a:pt x="2469789" y="1510532"/>
                </a:moveTo>
                <a:cubicBezTo>
                  <a:pt x="2462474" y="1510532"/>
                  <a:pt x="2454473" y="1514571"/>
                  <a:pt x="2445786" y="1522648"/>
                </a:cubicBezTo>
                <a:cubicBezTo>
                  <a:pt x="2437100" y="1530725"/>
                  <a:pt x="2432756" y="1537812"/>
                  <a:pt x="2432756" y="1543908"/>
                </a:cubicBezTo>
                <a:cubicBezTo>
                  <a:pt x="2432756" y="1546651"/>
                  <a:pt x="2434661" y="1551528"/>
                  <a:pt x="2438471" y="1558538"/>
                </a:cubicBezTo>
                <a:cubicBezTo>
                  <a:pt x="2442281" y="1565548"/>
                  <a:pt x="2447920" y="1574464"/>
                  <a:pt x="2455388" y="1585284"/>
                </a:cubicBezTo>
                <a:cubicBezTo>
                  <a:pt x="2462855" y="1596105"/>
                  <a:pt x="2468646" y="1603115"/>
                  <a:pt x="2472761" y="1606315"/>
                </a:cubicBezTo>
                <a:cubicBezTo>
                  <a:pt x="2476876" y="1609516"/>
                  <a:pt x="2481067" y="1611116"/>
                  <a:pt x="2485334" y="1611116"/>
                </a:cubicBezTo>
                <a:cubicBezTo>
                  <a:pt x="2493259" y="1611116"/>
                  <a:pt x="2501641" y="1607230"/>
                  <a:pt x="2510480" y="1599457"/>
                </a:cubicBezTo>
                <a:cubicBezTo>
                  <a:pt x="2519319" y="1591685"/>
                  <a:pt x="2523739" y="1582465"/>
                  <a:pt x="2523739" y="1571797"/>
                </a:cubicBezTo>
                <a:cubicBezTo>
                  <a:pt x="2523739" y="1567530"/>
                  <a:pt x="2522596" y="1563643"/>
                  <a:pt x="2520310" y="1560138"/>
                </a:cubicBezTo>
                <a:cubicBezTo>
                  <a:pt x="2518024" y="1556633"/>
                  <a:pt x="2513528" y="1549623"/>
                  <a:pt x="2506823" y="1539107"/>
                </a:cubicBezTo>
                <a:cubicBezTo>
                  <a:pt x="2500117" y="1528591"/>
                  <a:pt x="2493792" y="1521200"/>
                  <a:pt x="2487849" y="1516933"/>
                </a:cubicBezTo>
                <a:cubicBezTo>
                  <a:pt x="2481905" y="1512666"/>
                  <a:pt x="2475885" y="1510532"/>
                  <a:pt x="2469789" y="1510532"/>
                </a:cubicBezTo>
                <a:close/>
                <a:moveTo>
                  <a:pt x="2584089" y="1505960"/>
                </a:moveTo>
                <a:lnTo>
                  <a:pt x="2670500" y="1505960"/>
                </a:lnTo>
                <a:cubicBezTo>
                  <a:pt x="2673548" y="1505960"/>
                  <a:pt x="2675072" y="1508094"/>
                  <a:pt x="2675072" y="1512361"/>
                </a:cubicBezTo>
                <a:cubicBezTo>
                  <a:pt x="2675072" y="1516628"/>
                  <a:pt x="2674844" y="1519447"/>
                  <a:pt x="2674386" y="1520819"/>
                </a:cubicBezTo>
                <a:cubicBezTo>
                  <a:pt x="2673929" y="1522191"/>
                  <a:pt x="2672634" y="1522876"/>
                  <a:pt x="2670500" y="1522876"/>
                </a:cubicBezTo>
                <a:lnTo>
                  <a:pt x="2584089" y="1522876"/>
                </a:lnTo>
                <a:cubicBezTo>
                  <a:pt x="2582261" y="1522876"/>
                  <a:pt x="2581041" y="1522343"/>
                  <a:pt x="2580432" y="1521276"/>
                </a:cubicBezTo>
                <a:cubicBezTo>
                  <a:pt x="2579822" y="1520209"/>
                  <a:pt x="2579518" y="1517390"/>
                  <a:pt x="2579518" y="1512818"/>
                </a:cubicBezTo>
                <a:cubicBezTo>
                  <a:pt x="2579518" y="1508246"/>
                  <a:pt x="2581041" y="1505960"/>
                  <a:pt x="2584089" y="1505960"/>
                </a:cubicBezTo>
                <a:close/>
                <a:moveTo>
                  <a:pt x="3105526" y="1487215"/>
                </a:moveTo>
                <a:cubicBezTo>
                  <a:pt x="3110250" y="1487215"/>
                  <a:pt x="3113222" y="1487596"/>
                  <a:pt x="3114442" y="1488358"/>
                </a:cubicBezTo>
                <a:cubicBezTo>
                  <a:pt x="3115661" y="1489120"/>
                  <a:pt x="3116270" y="1490872"/>
                  <a:pt x="3116270" y="1493616"/>
                </a:cubicBezTo>
                <a:lnTo>
                  <a:pt x="3116270" y="1526534"/>
                </a:lnTo>
                <a:cubicBezTo>
                  <a:pt x="3116270" y="1529582"/>
                  <a:pt x="3115661" y="1531487"/>
                  <a:pt x="3114442" y="1532249"/>
                </a:cubicBezTo>
                <a:cubicBezTo>
                  <a:pt x="3113222" y="1533011"/>
                  <a:pt x="3110250" y="1533392"/>
                  <a:pt x="3105526" y="1533392"/>
                </a:cubicBezTo>
                <a:cubicBezTo>
                  <a:pt x="3100802" y="1533392"/>
                  <a:pt x="3097830" y="1532935"/>
                  <a:pt x="3096611" y="1532020"/>
                </a:cubicBezTo>
                <a:cubicBezTo>
                  <a:pt x="3095392" y="1531106"/>
                  <a:pt x="3094782" y="1529277"/>
                  <a:pt x="3094782" y="1526534"/>
                </a:cubicBezTo>
                <a:lnTo>
                  <a:pt x="3094782" y="1493616"/>
                </a:lnTo>
                <a:cubicBezTo>
                  <a:pt x="3094782" y="1490872"/>
                  <a:pt x="3095392" y="1489120"/>
                  <a:pt x="3096611" y="1488358"/>
                </a:cubicBezTo>
                <a:cubicBezTo>
                  <a:pt x="3097830" y="1487596"/>
                  <a:pt x="3100802" y="1487215"/>
                  <a:pt x="3105526" y="1487215"/>
                </a:cubicBezTo>
                <a:close/>
                <a:moveTo>
                  <a:pt x="2615179" y="1446067"/>
                </a:moveTo>
                <a:lnTo>
                  <a:pt x="2636668" y="1446067"/>
                </a:lnTo>
                <a:cubicBezTo>
                  <a:pt x="2639106" y="1446067"/>
                  <a:pt x="2640630" y="1446829"/>
                  <a:pt x="2641239" y="1448353"/>
                </a:cubicBezTo>
                <a:cubicBezTo>
                  <a:pt x="2641849" y="1449877"/>
                  <a:pt x="2642154" y="1453153"/>
                  <a:pt x="2642154" y="1458183"/>
                </a:cubicBezTo>
                <a:cubicBezTo>
                  <a:pt x="2642154" y="1463212"/>
                  <a:pt x="2640325" y="1465726"/>
                  <a:pt x="2636668" y="1465726"/>
                </a:cubicBezTo>
                <a:lnTo>
                  <a:pt x="2615179" y="1465726"/>
                </a:lnTo>
                <a:cubicBezTo>
                  <a:pt x="2613045" y="1465726"/>
                  <a:pt x="2611598" y="1465117"/>
                  <a:pt x="2610836" y="1463898"/>
                </a:cubicBezTo>
                <a:cubicBezTo>
                  <a:pt x="2610074" y="1462678"/>
                  <a:pt x="2609693" y="1460164"/>
                  <a:pt x="2609693" y="1456354"/>
                </a:cubicBezTo>
                <a:cubicBezTo>
                  <a:pt x="2609693" y="1452544"/>
                  <a:pt x="2609997" y="1449877"/>
                  <a:pt x="2610607" y="1448353"/>
                </a:cubicBezTo>
                <a:cubicBezTo>
                  <a:pt x="2611216" y="1446829"/>
                  <a:pt x="2612741" y="1446067"/>
                  <a:pt x="2615179" y="1446067"/>
                </a:cubicBezTo>
                <a:close/>
                <a:moveTo>
                  <a:pt x="1469893" y="1387545"/>
                </a:moveTo>
                <a:cubicBezTo>
                  <a:pt x="1452520" y="1387545"/>
                  <a:pt x="1440175" y="1390898"/>
                  <a:pt x="1432860" y="1397604"/>
                </a:cubicBezTo>
                <a:cubicBezTo>
                  <a:pt x="1425545" y="1404309"/>
                  <a:pt x="1421887" y="1416501"/>
                  <a:pt x="1421887" y="1434180"/>
                </a:cubicBezTo>
                <a:cubicBezTo>
                  <a:pt x="1421887" y="1451858"/>
                  <a:pt x="1425545" y="1464126"/>
                  <a:pt x="1432860" y="1470984"/>
                </a:cubicBezTo>
                <a:cubicBezTo>
                  <a:pt x="1440175" y="1477842"/>
                  <a:pt x="1452520" y="1481271"/>
                  <a:pt x="1469893" y="1481271"/>
                </a:cubicBezTo>
                <a:cubicBezTo>
                  <a:pt x="1473551" y="1481271"/>
                  <a:pt x="1475837" y="1481576"/>
                  <a:pt x="1476751" y="1482186"/>
                </a:cubicBezTo>
                <a:cubicBezTo>
                  <a:pt x="1477666" y="1482795"/>
                  <a:pt x="1478123" y="1484319"/>
                  <a:pt x="1478123" y="1486758"/>
                </a:cubicBezTo>
                <a:lnTo>
                  <a:pt x="1478123" y="1616145"/>
                </a:lnTo>
                <a:cubicBezTo>
                  <a:pt x="1478123" y="1618888"/>
                  <a:pt x="1477818" y="1620641"/>
                  <a:pt x="1477208" y="1621403"/>
                </a:cubicBezTo>
                <a:cubicBezTo>
                  <a:pt x="1476599" y="1622165"/>
                  <a:pt x="1475532" y="1622698"/>
                  <a:pt x="1474008" y="1623003"/>
                </a:cubicBezTo>
                <a:cubicBezTo>
                  <a:pt x="1454806" y="1624832"/>
                  <a:pt x="1441318" y="1628794"/>
                  <a:pt x="1433546" y="1634890"/>
                </a:cubicBezTo>
                <a:cubicBezTo>
                  <a:pt x="1425773" y="1640986"/>
                  <a:pt x="1421887" y="1650588"/>
                  <a:pt x="1421887" y="1663694"/>
                </a:cubicBezTo>
                <a:cubicBezTo>
                  <a:pt x="1421887" y="1676800"/>
                  <a:pt x="1424097" y="1688992"/>
                  <a:pt x="1428517" y="1700270"/>
                </a:cubicBezTo>
                <a:cubicBezTo>
                  <a:pt x="1432936" y="1711548"/>
                  <a:pt x="1443223" y="1717186"/>
                  <a:pt x="1459378" y="1717186"/>
                </a:cubicBezTo>
                <a:cubicBezTo>
                  <a:pt x="1470655" y="1717186"/>
                  <a:pt x="1493287" y="1714138"/>
                  <a:pt x="1527272" y="1708042"/>
                </a:cubicBezTo>
                <a:cubicBezTo>
                  <a:pt x="1561257" y="1701946"/>
                  <a:pt x="1582441" y="1697679"/>
                  <a:pt x="1590823" y="1695241"/>
                </a:cubicBezTo>
                <a:cubicBezTo>
                  <a:pt x="1599205" y="1692802"/>
                  <a:pt x="1605682" y="1688840"/>
                  <a:pt x="1610254" y="1683354"/>
                </a:cubicBezTo>
                <a:cubicBezTo>
                  <a:pt x="1614826" y="1677867"/>
                  <a:pt x="1617112" y="1671466"/>
                  <a:pt x="1617112" y="1664151"/>
                </a:cubicBezTo>
                <a:cubicBezTo>
                  <a:pt x="1617112" y="1656836"/>
                  <a:pt x="1616197" y="1648225"/>
                  <a:pt x="1614368" y="1638319"/>
                </a:cubicBezTo>
                <a:cubicBezTo>
                  <a:pt x="1612540" y="1628413"/>
                  <a:pt x="1609568" y="1620870"/>
                  <a:pt x="1605453" y="1615688"/>
                </a:cubicBezTo>
                <a:cubicBezTo>
                  <a:pt x="1601338" y="1610506"/>
                  <a:pt x="1594404" y="1607916"/>
                  <a:pt x="1584650" y="1607916"/>
                </a:cubicBezTo>
                <a:cubicBezTo>
                  <a:pt x="1581602" y="1607916"/>
                  <a:pt x="1578402" y="1608068"/>
                  <a:pt x="1575049" y="1608373"/>
                </a:cubicBezTo>
                <a:cubicBezTo>
                  <a:pt x="1571696" y="1608678"/>
                  <a:pt x="1569715" y="1608449"/>
                  <a:pt x="1569106" y="1607687"/>
                </a:cubicBezTo>
                <a:cubicBezTo>
                  <a:pt x="1568496" y="1606925"/>
                  <a:pt x="1568191" y="1605325"/>
                  <a:pt x="1568191" y="1602886"/>
                </a:cubicBezTo>
                <a:lnTo>
                  <a:pt x="1568191" y="1521505"/>
                </a:lnTo>
                <a:cubicBezTo>
                  <a:pt x="1568191" y="1512361"/>
                  <a:pt x="1567734" y="1506722"/>
                  <a:pt x="1566820" y="1504588"/>
                </a:cubicBezTo>
                <a:cubicBezTo>
                  <a:pt x="1564991" y="1499712"/>
                  <a:pt x="1564076" y="1489958"/>
                  <a:pt x="1564076" y="1475328"/>
                </a:cubicBezTo>
                <a:cubicBezTo>
                  <a:pt x="1564076" y="1435094"/>
                  <a:pt x="1580383" y="1414977"/>
                  <a:pt x="1612997" y="1414977"/>
                </a:cubicBezTo>
                <a:lnTo>
                  <a:pt x="1618483" y="1414977"/>
                </a:lnTo>
                <a:cubicBezTo>
                  <a:pt x="1621836" y="1414977"/>
                  <a:pt x="1624274" y="1414444"/>
                  <a:pt x="1625798" y="1413377"/>
                </a:cubicBezTo>
                <a:cubicBezTo>
                  <a:pt x="1627322" y="1412310"/>
                  <a:pt x="1628084" y="1410862"/>
                  <a:pt x="1628084" y="1409034"/>
                </a:cubicBezTo>
                <a:cubicBezTo>
                  <a:pt x="1628084" y="1403852"/>
                  <a:pt x="1624960" y="1398975"/>
                  <a:pt x="1618712" y="1394403"/>
                </a:cubicBezTo>
                <a:cubicBezTo>
                  <a:pt x="1612463" y="1389831"/>
                  <a:pt x="1604615" y="1387545"/>
                  <a:pt x="1595166" y="1387545"/>
                </a:cubicBezTo>
                <a:close/>
                <a:moveTo>
                  <a:pt x="2882641" y="1362856"/>
                </a:moveTo>
                <a:cubicBezTo>
                  <a:pt x="2866487" y="1362856"/>
                  <a:pt x="2854904" y="1365676"/>
                  <a:pt x="2847894" y="1371315"/>
                </a:cubicBezTo>
                <a:cubicBezTo>
                  <a:pt x="2840884" y="1376953"/>
                  <a:pt x="2837378" y="1387240"/>
                  <a:pt x="2837378" y="1402176"/>
                </a:cubicBezTo>
                <a:lnTo>
                  <a:pt x="2837378" y="1459326"/>
                </a:lnTo>
                <a:cubicBezTo>
                  <a:pt x="2837378" y="1462374"/>
                  <a:pt x="2835550" y="1463898"/>
                  <a:pt x="2831892" y="1463898"/>
                </a:cubicBezTo>
                <a:cubicBezTo>
                  <a:pt x="2816957" y="1463898"/>
                  <a:pt x="2806898" y="1466565"/>
                  <a:pt x="2801717" y="1471899"/>
                </a:cubicBezTo>
                <a:cubicBezTo>
                  <a:pt x="2796535" y="1477233"/>
                  <a:pt x="2793944" y="1487824"/>
                  <a:pt x="2793944" y="1503674"/>
                </a:cubicBezTo>
                <a:cubicBezTo>
                  <a:pt x="2793944" y="1519524"/>
                  <a:pt x="2796535" y="1530115"/>
                  <a:pt x="2801717" y="1535449"/>
                </a:cubicBezTo>
                <a:cubicBezTo>
                  <a:pt x="2806898" y="1540783"/>
                  <a:pt x="2816957" y="1543450"/>
                  <a:pt x="2831892" y="1543450"/>
                </a:cubicBezTo>
                <a:cubicBezTo>
                  <a:pt x="2835550" y="1543450"/>
                  <a:pt x="2837378" y="1544974"/>
                  <a:pt x="2837378" y="1548022"/>
                </a:cubicBezTo>
                <a:lnTo>
                  <a:pt x="2837378" y="1650435"/>
                </a:lnTo>
                <a:cubicBezTo>
                  <a:pt x="2837378" y="1652569"/>
                  <a:pt x="2836159" y="1653940"/>
                  <a:pt x="2833721" y="1654550"/>
                </a:cubicBezTo>
                <a:cubicBezTo>
                  <a:pt x="2818785" y="1656988"/>
                  <a:pt x="2808194" y="1661179"/>
                  <a:pt x="2801945" y="1667123"/>
                </a:cubicBezTo>
                <a:cubicBezTo>
                  <a:pt x="2795697" y="1673067"/>
                  <a:pt x="2792573" y="1683811"/>
                  <a:pt x="2792573" y="1699356"/>
                </a:cubicBezTo>
                <a:cubicBezTo>
                  <a:pt x="2792573" y="1714900"/>
                  <a:pt x="2795544" y="1725873"/>
                  <a:pt x="2801488" y="1732274"/>
                </a:cubicBezTo>
                <a:cubicBezTo>
                  <a:pt x="2807432" y="1738675"/>
                  <a:pt x="2814976" y="1741875"/>
                  <a:pt x="2824120" y="1741875"/>
                </a:cubicBezTo>
                <a:cubicBezTo>
                  <a:pt x="2833263" y="1741875"/>
                  <a:pt x="2842103" y="1740808"/>
                  <a:pt x="2850637" y="1738675"/>
                </a:cubicBezTo>
                <a:lnTo>
                  <a:pt x="2897272" y="1727702"/>
                </a:lnTo>
                <a:cubicBezTo>
                  <a:pt x="2900624" y="1726788"/>
                  <a:pt x="2903063" y="1725645"/>
                  <a:pt x="2904587" y="1724273"/>
                </a:cubicBezTo>
                <a:cubicBezTo>
                  <a:pt x="2906111" y="1722901"/>
                  <a:pt x="2907178" y="1720234"/>
                  <a:pt x="2907787" y="1716272"/>
                </a:cubicBezTo>
                <a:cubicBezTo>
                  <a:pt x="2911140" y="1698594"/>
                  <a:pt x="2920589" y="1685640"/>
                  <a:pt x="2936134" y="1677410"/>
                </a:cubicBezTo>
                <a:cubicBezTo>
                  <a:pt x="2948326" y="1671009"/>
                  <a:pt x="2958612" y="1662856"/>
                  <a:pt x="2966994" y="1652950"/>
                </a:cubicBezTo>
                <a:cubicBezTo>
                  <a:pt x="2975376" y="1643044"/>
                  <a:pt x="2979568" y="1636110"/>
                  <a:pt x="2979568" y="1632147"/>
                </a:cubicBezTo>
                <a:cubicBezTo>
                  <a:pt x="2979568" y="1628185"/>
                  <a:pt x="2977358" y="1626204"/>
                  <a:pt x="2972938" y="1626204"/>
                </a:cubicBezTo>
                <a:cubicBezTo>
                  <a:pt x="2968518" y="1626204"/>
                  <a:pt x="2960594" y="1627728"/>
                  <a:pt x="2949164" y="1630776"/>
                </a:cubicBezTo>
                <a:cubicBezTo>
                  <a:pt x="2937734" y="1633824"/>
                  <a:pt x="2931333" y="1635348"/>
                  <a:pt x="2929961" y="1635348"/>
                </a:cubicBezTo>
                <a:cubicBezTo>
                  <a:pt x="2928590" y="1635348"/>
                  <a:pt x="2927904" y="1634128"/>
                  <a:pt x="2927904" y="1631690"/>
                </a:cubicBezTo>
                <a:lnTo>
                  <a:pt x="2927904" y="1607458"/>
                </a:lnTo>
                <a:cubicBezTo>
                  <a:pt x="2927904" y="1605630"/>
                  <a:pt x="2927066" y="1601210"/>
                  <a:pt x="2925389" y="1594200"/>
                </a:cubicBezTo>
                <a:cubicBezTo>
                  <a:pt x="2923713" y="1587189"/>
                  <a:pt x="2922875" y="1580179"/>
                  <a:pt x="2922875" y="1573168"/>
                </a:cubicBezTo>
                <a:cubicBezTo>
                  <a:pt x="2922875" y="1566158"/>
                  <a:pt x="2924094" y="1558386"/>
                  <a:pt x="2926532" y="1549851"/>
                </a:cubicBezTo>
                <a:cubicBezTo>
                  <a:pt x="2927142" y="1548327"/>
                  <a:pt x="2927523" y="1546879"/>
                  <a:pt x="2927675" y="1545508"/>
                </a:cubicBezTo>
                <a:cubicBezTo>
                  <a:pt x="2927828" y="1544136"/>
                  <a:pt x="2930038" y="1543450"/>
                  <a:pt x="2934305" y="1543450"/>
                </a:cubicBezTo>
                <a:cubicBezTo>
                  <a:pt x="2950764" y="1543450"/>
                  <a:pt x="2961203" y="1540707"/>
                  <a:pt x="2965623" y="1535221"/>
                </a:cubicBezTo>
                <a:cubicBezTo>
                  <a:pt x="2970042" y="1529734"/>
                  <a:pt x="2972252" y="1518990"/>
                  <a:pt x="2972252" y="1502988"/>
                </a:cubicBezTo>
                <a:cubicBezTo>
                  <a:pt x="2972252" y="1486986"/>
                  <a:pt x="2969738" y="1476471"/>
                  <a:pt x="2964708" y="1471441"/>
                </a:cubicBezTo>
                <a:cubicBezTo>
                  <a:pt x="2959679" y="1466412"/>
                  <a:pt x="2949544" y="1463898"/>
                  <a:pt x="2934305" y="1463898"/>
                </a:cubicBezTo>
                <a:cubicBezTo>
                  <a:pt x="2930038" y="1463898"/>
                  <a:pt x="2927904" y="1462374"/>
                  <a:pt x="2927904" y="1459326"/>
                </a:cubicBezTo>
                <a:lnTo>
                  <a:pt x="2927904" y="1402176"/>
                </a:lnTo>
                <a:cubicBezTo>
                  <a:pt x="2927904" y="1387545"/>
                  <a:pt x="2924399" y="1377334"/>
                  <a:pt x="2917388" y="1371543"/>
                </a:cubicBezTo>
                <a:cubicBezTo>
                  <a:pt x="2910378" y="1365752"/>
                  <a:pt x="2898796" y="1362856"/>
                  <a:pt x="2882641" y="1362856"/>
                </a:cubicBezTo>
                <a:close/>
                <a:moveTo>
                  <a:pt x="2432985" y="1351426"/>
                </a:moveTo>
                <a:cubicBezTo>
                  <a:pt x="2418507" y="1351426"/>
                  <a:pt x="2408220" y="1353408"/>
                  <a:pt x="2402124" y="1357370"/>
                </a:cubicBezTo>
                <a:cubicBezTo>
                  <a:pt x="2396028" y="1361332"/>
                  <a:pt x="2392980" y="1368190"/>
                  <a:pt x="2392980" y="1377944"/>
                </a:cubicBezTo>
                <a:lnTo>
                  <a:pt x="2392980" y="1417263"/>
                </a:lnTo>
                <a:cubicBezTo>
                  <a:pt x="2392980" y="1420311"/>
                  <a:pt x="2390846" y="1421835"/>
                  <a:pt x="2386579" y="1421835"/>
                </a:cubicBezTo>
                <a:lnTo>
                  <a:pt x="2368748" y="1421835"/>
                </a:lnTo>
                <a:cubicBezTo>
                  <a:pt x="2360519" y="1421835"/>
                  <a:pt x="2353813" y="1425188"/>
                  <a:pt x="2348631" y="1431894"/>
                </a:cubicBezTo>
                <a:cubicBezTo>
                  <a:pt x="2343450" y="1438599"/>
                  <a:pt x="2340859" y="1448734"/>
                  <a:pt x="2340859" y="1462297"/>
                </a:cubicBezTo>
                <a:cubicBezTo>
                  <a:pt x="2340859" y="1475861"/>
                  <a:pt x="2343678" y="1486148"/>
                  <a:pt x="2349317" y="1493158"/>
                </a:cubicBezTo>
                <a:cubicBezTo>
                  <a:pt x="2354956" y="1500169"/>
                  <a:pt x="2364024" y="1503674"/>
                  <a:pt x="2376521" y="1503674"/>
                </a:cubicBezTo>
                <a:cubicBezTo>
                  <a:pt x="2385970" y="1503674"/>
                  <a:pt x="2390694" y="1505503"/>
                  <a:pt x="2390694" y="1509160"/>
                </a:cubicBezTo>
                <a:cubicBezTo>
                  <a:pt x="2390694" y="1513123"/>
                  <a:pt x="2385284" y="1525848"/>
                  <a:pt x="2374463" y="1547337"/>
                </a:cubicBezTo>
                <a:cubicBezTo>
                  <a:pt x="2363643" y="1568825"/>
                  <a:pt x="2354956" y="1584370"/>
                  <a:pt x="2348403" y="1593971"/>
                </a:cubicBezTo>
                <a:cubicBezTo>
                  <a:pt x="2341850" y="1603572"/>
                  <a:pt x="2338573" y="1614164"/>
                  <a:pt x="2338573" y="1625746"/>
                </a:cubicBezTo>
                <a:cubicBezTo>
                  <a:pt x="2338573" y="1637329"/>
                  <a:pt x="2342383" y="1646701"/>
                  <a:pt x="2350003" y="1653864"/>
                </a:cubicBezTo>
                <a:cubicBezTo>
                  <a:pt x="2357623" y="1661027"/>
                  <a:pt x="2369510" y="1664608"/>
                  <a:pt x="2385665" y="1664608"/>
                </a:cubicBezTo>
                <a:cubicBezTo>
                  <a:pt x="2388713" y="1664608"/>
                  <a:pt x="2390694" y="1664913"/>
                  <a:pt x="2391608" y="1665523"/>
                </a:cubicBezTo>
                <a:cubicBezTo>
                  <a:pt x="2392523" y="1666132"/>
                  <a:pt x="2392980" y="1667656"/>
                  <a:pt x="2392980" y="1670095"/>
                </a:cubicBezTo>
                <a:lnTo>
                  <a:pt x="2392980" y="1750562"/>
                </a:lnTo>
                <a:cubicBezTo>
                  <a:pt x="2392980" y="1761230"/>
                  <a:pt x="2395799" y="1768850"/>
                  <a:pt x="2401438" y="1773422"/>
                </a:cubicBezTo>
                <a:cubicBezTo>
                  <a:pt x="2407077" y="1777994"/>
                  <a:pt x="2417440" y="1780280"/>
                  <a:pt x="2432528" y="1780280"/>
                </a:cubicBezTo>
                <a:cubicBezTo>
                  <a:pt x="2447615" y="1780280"/>
                  <a:pt x="2458359" y="1779442"/>
                  <a:pt x="2464760" y="1777765"/>
                </a:cubicBezTo>
                <a:cubicBezTo>
                  <a:pt x="2471161" y="1776089"/>
                  <a:pt x="2474361" y="1772812"/>
                  <a:pt x="2474361" y="1767936"/>
                </a:cubicBezTo>
                <a:cubicBezTo>
                  <a:pt x="2474361" y="1765497"/>
                  <a:pt x="2473371" y="1761611"/>
                  <a:pt x="2471390" y="1756277"/>
                </a:cubicBezTo>
                <a:cubicBezTo>
                  <a:pt x="2469408" y="1750943"/>
                  <a:pt x="2468418" y="1744618"/>
                  <a:pt x="2468418" y="1737303"/>
                </a:cubicBezTo>
                <a:cubicBezTo>
                  <a:pt x="2468418" y="1723892"/>
                  <a:pt x="2471770" y="1713986"/>
                  <a:pt x="2478476" y="1707585"/>
                </a:cubicBezTo>
                <a:cubicBezTo>
                  <a:pt x="2480914" y="1705147"/>
                  <a:pt x="2482134" y="1702480"/>
                  <a:pt x="2482134" y="1699584"/>
                </a:cubicBezTo>
                <a:cubicBezTo>
                  <a:pt x="2482134" y="1696689"/>
                  <a:pt x="2481067" y="1694022"/>
                  <a:pt x="2478933" y="1691583"/>
                </a:cubicBezTo>
                <a:cubicBezTo>
                  <a:pt x="2473142" y="1685182"/>
                  <a:pt x="2470247" y="1674210"/>
                  <a:pt x="2470247" y="1658665"/>
                </a:cubicBezTo>
                <a:cubicBezTo>
                  <a:pt x="2470247" y="1650435"/>
                  <a:pt x="2471085" y="1644415"/>
                  <a:pt x="2472761" y="1640605"/>
                </a:cubicBezTo>
                <a:cubicBezTo>
                  <a:pt x="2474438" y="1636795"/>
                  <a:pt x="2475276" y="1633443"/>
                  <a:pt x="2475276" y="1630547"/>
                </a:cubicBezTo>
                <a:cubicBezTo>
                  <a:pt x="2475276" y="1627651"/>
                  <a:pt x="2472685" y="1624680"/>
                  <a:pt x="2467503" y="1621632"/>
                </a:cubicBezTo>
                <a:cubicBezTo>
                  <a:pt x="2462322" y="1618584"/>
                  <a:pt x="2456683" y="1612716"/>
                  <a:pt x="2450587" y="1604029"/>
                </a:cubicBezTo>
                <a:cubicBezTo>
                  <a:pt x="2444491" y="1595343"/>
                  <a:pt x="2437480" y="1584903"/>
                  <a:pt x="2429556" y="1572711"/>
                </a:cubicBezTo>
                <a:cubicBezTo>
                  <a:pt x="2421631" y="1560519"/>
                  <a:pt x="2417669" y="1550232"/>
                  <a:pt x="2417669" y="1541850"/>
                </a:cubicBezTo>
                <a:cubicBezTo>
                  <a:pt x="2417669" y="1533468"/>
                  <a:pt x="2423536" y="1523410"/>
                  <a:pt x="2435271" y="1511675"/>
                </a:cubicBezTo>
                <a:cubicBezTo>
                  <a:pt x="2447006" y="1499940"/>
                  <a:pt x="2460340" y="1494073"/>
                  <a:pt x="2475276" y="1494073"/>
                </a:cubicBezTo>
                <a:cubicBezTo>
                  <a:pt x="2478933" y="1494073"/>
                  <a:pt x="2481600" y="1493463"/>
                  <a:pt x="2483277" y="1492244"/>
                </a:cubicBezTo>
                <a:cubicBezTo>
                  <a:pt x="2484953" y="1491025"/>
                  <a:pt x="2486858" y="1487596"/>
                  <a:pt x="2488992" y="1481957"/>
                </a:cubicBezTo>
                <a:cubicBezTo>
                  <a:pt x="2491126" y="1476318"/>
                  <a:pt x="2492192" y="1471746"/>
                  <a:pt x="2492192" y="1468241"/>
                </a:cubicBezTo>
                <a:cubicBezTo>
                  <a:pt x="2492192" y="1464736"/>
                  <a:pt x="2490363" y="1461459"/>
                  <a:pt x="2486706" y="1458411"/>
                </a:cubicBezTo>
                <a:cubicBezTo>
                  <a:pt x="2477257" y="1449877"/>
                  <a:pt x="2472533" y="1435246"/>
                  <a:pt x="2472533" y="1414520"/>
                </a:cubicBezTo>
                <a:lnTo>
                  <a:pt x="2472533" y="1377944"/>
                </a:lnTo>
                <a:cubicBezTo>
                  <a:pt x="2472533" y="1368495"/>
                  <a:pt x="2469561" y="1361713"/>
                  <a:pt x="2463617" y="1357599"/>
                </a:cubicBezTo>
                <a:cubicBezTo>
                  <a:pt x="2457674" y="1353484"/>
                  <a:pt x="2447463" y="1351426"/>
                  <a:pt x="2432985" y="1351426"/>
                </a:cubicBezTo>
                <a:close/>
                <a:moveTo>
                  <a:pt x="2574031" y="1350512"/>
                </a:moveTo>
                <a:cubicBezTo>
                  <a:pt x="2546599" y="1350512"/>
                  <a:pt x="2532883" y="1358589"/>
                  <a:pt x="2532883" y="1374744"/>
                </a:cubicBezTo>
                <a:cubicBezTo>
                  <a:pt x="2532883" y="1379925"/>
                  <a:pt x="2530445" y="1382516"/>
                  <a:pt x="2525568" y="1382516"/>
                </a:cubicBezTo>
                <a:lnTo>
                  <a:pt x="2507737" y="1382516"/>
                </a:lnTo>
                <a:cubicBezTo>
                  <a:pt x="2501946" y="1382516"/>
                  <a:pt x="2497221" y="1385793"/>
                  <a:pt x="2493564" y="1392346"/>
                </a:cubicBezTo>
                <a:cubicBezTo>
                  <a:pt x="2489906" y="1398899"/>
                  <a:pt x="2488077" y="1407205"/>
                  <a:pt x="2488077" y="1417263"/>
                </a:cubicBezTo>
                <a:cubicBezTo>
                  <a:pt x="2488077" y="1427322"/>
                  <a:pt x="2489906" y="1435704"/>
                  <a:pt x="2493564" y="1442409"/>
                </a:cubicBezTo>
                <a:cubicBezTo>
                  <a:pt x="2497221" y="1449115"/>
                  <a:pt x="2501946" y="1452468"/>
                  <a:pt x="2507737" y="1452468"/>
                </a:cubicBezTo>
                <a:lnTo>
                  <a:pt x="2528311" y="1452468"/>
                </a:lnTo>
                <a:cubicBezTo>
                  <a:pt x="2532883" y="1452468"/>
                  <a:pt x="2535169" y="1454601"/>
                  <a:pt x="2535169" y="1458868"/>
                </a:cubicBezTo>
                <a:cubicBezTo>
                  <a:pt x="2535169" y="1463136"/>
                  <a:pt x="2531054" y="1466031"/>
                  <a:pt x="2522825" y="1467555"/>
                </a:cubicBezTo>
                <a:cubicBezTo>
                  <a:pt x="2517033" y="1468774"/>
                  <a:pt x="2512309" y="1472051"/>
                  <a:pt x="2508651" y="1477385"/>
                </a:cubicBezTo>
                <a:cubicBezTo>
                  <a:pt x="2504994" y="1482719"/>
                  <a:pt x="2503165" y="1489501"/>
                  <a:pt x="2503165" y="1497730"/>
                </a:cubicBezTo>
                <a:cubicBezTo>
                  <a:pt x="2503165" y="1505960"/>
                  <a:pt x="2504079" y="1511142"/>
                  <a:pt x="2505908" y="1513275"/>
                </a:cubicBezTo>
                <a:cubicBezTo>
                  <a:pt x="2512614" y="1521810"/>
                  <a:pt x="2519243" y="1530877"/>
                  <a:pt x="2525796" y="1540479"/>
                </a:cubicBezTo>
                <a:cubicBezTo>
                  <a:pt x="2532350" y="1550080"/>
                  <a:pt x="2536007" y="1556785"/>
                  <a:pt x="2536769" y="1560595"/>
                </a:cubicBezTo>
                <a:cubicBezTo>
                  <a:pt x="2537531" y="1564405"/>
                  <a:pt x="2537912" y="1567987"/>
                  <a:pt x="2537912" y="1571340"/>
                </a:cubicBezTo>
                <a:cubicBezTo>
                  <a:pt x="2537912" y="1582922"/>
                  <a:pt x="2534255" y="1593438"/>
                  <a:pt x="2526939" y="1602886"/>
                </a:cubicBezTo>
                <a:cubicBezTo>
                  <a:pt x="2525111" y="1605020"/>
                  <a:pt x="2524196" y="1607001"/>
                  <a:pt x="2524196" y="1608830"/>
                </a:cubicBezTo>
                <a:cubicBezTo>
                  <a:pt x="2524196" y="1612488"/>
                  <a:pt x="2527397" y="1614316"/>
                  <a:pt x="2533797" y="1614316"/>
                </a:cubicBezTo>
                <a:lnTo>
                  <a:pt x="2577689" y="1614316"/>
                </a:lnTo>
                <a:cubicBezTo>
                  <a:pt x="2579822" y="1614316"/>
                  <a:pt x="2581194" y="1614697"/>
                  <a:pt x="2581804" y="1615459"/>
                </a:cubicBezTo>
                <a:cubicBezTo>
                  <a:pt x="2582413" y="1616221"/>
                  <a:pt x="2582718" y="1618660"/>
                  <a:pt x="2582718" y="1622775"/>
                </a:cubicBezTo>
                <a:cubicBezTo>
                  <a:pt x="2582718" y="1626889"/>
                  <a:pt x="2581041" y="1628947"/>
                  <a:pt x="2577689" y="1628947"/>
                </a:cubicBezTo>
                <a:lnTo>
                  <a:pt x="2510480" y="1628947"/>
                </a:lnTo>
                <a:cubicBezTo>
                  <a:pt x="2502555" y="1628947"/>
                  <a:pt x="2496383" y="1631690"/>
                  <a:pt x="2491964" y="1637176"/>
                </a:cubicBezTo>
                <a:cubicBezTo>
                  <a:pt x="2487544" y="1642663"/>
                  <a:pt x="2485334" y="1650435"/>
                  <a:pt x="2485334" y="1660494"/>
                </a:cubicBezTo>
                <a:cubicBezTo>
                  <a:pt x="2485334" y="1670552"/>
                  <a:pt x="2487620" y="1678324"/>
                  <a:pt x="2492192" y="1683811"/>
                </a:cubicBezTo>
                <a:cubicBezTo>
                  <a:pt x="2496764" y="1689297"/>
                  <a:pt x="2502860" y="1692040"/>
                  <a:pt x="2510480" y="1692040"/>
                </a:cubicBezTo>
                <a:lnTo>
                  <a:pt x="2544770" y="1692040"/>
                </a:lnTo>
                <a:cubicBezTo>
                  <a:pt x="2547209" y="1692040"/>
                  <a:pt x="2548428" y="1692802"/>
                  <a:pt x="2548428" y="1694326"/>
                </a:cubicBezTo>
                <a:cubicBezTo>
                  <a:pt x="2548428" y="1695850"/>
                  <a:pt x="2543627" y="1698136"/>
                  <a:pt x="2534026" y="1701184"/>
                </a:cubicBezTo>
                <a:cubicBezTo>
                  <a:pt x="2524425" y="1704232"/>
                  <a:pt x="2515509" y="1706518"/>
                  <a:pt x="2507280" y="1708042"/>
                </a:cubicBezTo>
                <a:cubicBezTo>
                  <a:pt x="2499050" y="1709566"/>
                  <a:pt x="2492954" y="1712995"/>
                  <a:pt x="2488992" y="1718329"/>
                </a:cubicBezTo>
                <a:cubicBezTo>
                  <a:pt x="2485029" y="1723663"/>
                  <a:pt x="2483048" y="1730598"/>
                  <a:pt x="2483048" y="1739132"/>
                </a:cubicBezTo>
                <a:cubicBezTo>
                  <a:pt x="2483048" y="1747666"/>
                  <a:pt x="2485563" y="1756658"/>
                  <a:pt x="2490592" y="1766107"/>
                </a:cubicBezTo>
                <a:cubicBezTo>
                  <a:pt x="2495621" y="1775556"/>
                  <a:pt x="2505451" y="1780280"/>
                  <a:pt x="2520081" y="1780280"/>
                </a:cubicBezTo>
                <a:cubicBezTo>
                  <a:pt x="2534712" y="1780280"/>
                  <a:pt x="2553533" y="1775327"/>
                  <a:pt x="2576546" y="1765421"/>
                </a:cubicBezTo>
                <a:cubicBezTo>
                  <a:pt x="2599558" y="1755515"/>
                  <a:pt x="2617770" y="1741570"/>
                  <a:pt x="2631181" y="1723587"/>
                </a:cubicBezTo>
                <a:cubicBezTo>
                  <a:pt x="2633924" y="1718710"/>
                  <a:pt x="2636134" y="1716272"/>
                  <a:pt x="2637810" y="1716272"/>
                </a:cubicBezTo>
                <a:cubicBezTo>
                  <a:pt x="2639487" y="1716272"/>
                  <a:pt x="2641468" y="1716958"/>
                  <a:pt x="2643754" y="1718329"/>
                </a:cubicBezTo>
                <a:cubicBezTo>
                  <a:pt x="2646040" y="1719701"/>
                  <a:pt x="2647183" y="1721530"/>
                  <a:pt x="2647183" y="1723816"/>
                </a:cubicBezTo>
                <a:cubicBezTo>
                  <a:pt x="2647183" y="1726102"/>
                  <a:pt x="2645964" y="1729150"/>
                  <a:pt x="2643526" y="1732960"/>
                </a:cubicBezTo>
                <a:cubicBezTo>
                  <a:pt x="2641087" y="1736770"/>
                  <a:pt x="2639868" y="1739894"/>
                  <a:pt x="2639868" y="1742332"/>
                </a:cubicBezTo>
                <a:cubicBezTo>
                  <a:pt x="2639868" y="1744771"/>
                  <a:pt x="2641544" y="1747438"/>
                  <a:pt x="2644897" y="1750333"/>
                </a:cubicBezTo>
                <a:cubicBezTo>
                  <a:pt x="2648250" y="1753229"/>
                  <a:pt x="2656251" y="1757572"/>
                  <a:pt x="2668900" y="1763364"/>
                </a:cubicBezTo>
                <a:cubicBezTo>
                  <a:pt x="2681549" y="1769155"/>
                  <a:pt x="2693894" y="1773498"/>
                  <a:pt x="2705933" y="1776394"/>
                </a:cubicBezTo>
                <a:cubicBezTo>
                  <a:pt x="2717973" y="1779289"/>
                  <a:pt x="2728793" y="1780737"/>
                  <a:pt x="2738394" y="1780737"/>
                </a:cubicBezTo>
                <a:cubicBezTo>
                  <a:pt x="2747996" y="1780737"/>
                  <a:pt x="2755387" y="1775937"/>
                  <a:pt x="2760569" y="1766335"/>
                </a:cubicBezTo>
                <a:cubicBezTo>
                  <a:pt x="2765750" y="1756734"/>
                  <a:pt x="2768341" y="1747819"/>
                  <a:pt x="2768341" y="1739589"/>
                </a:cubicBezTo>
                <a:cubicBezTo>
                  <a:pt x="2768341" y="1731360"/>
                  <a:pt x="2766055" y="1724197"/>
                  <a:pt x="2761483" y="1718101"/>
                </a:cubicBezTo>
                <a:cubicBezTo>
                  <a:pt x="2756911" y="1712005"/>
                  <a:pt x="2750968" y="1708500"/>
                  <a:pt x="2743652" y="1707585"/>
                </a:cubicBezTo>
                <a:cubicBezTo>
                  <a:pt x="2735118" y="1706061"/>
                  <a:pt x="2726584" y="1703775"/>
                  <a:pt x="2718049" y="1700727"/>
                </a:cubicBezTo>
                <a:cubicBezTo>
                  <a:pt x="2709515" y="1697679"/>
                  <a:pt x="2705247" y="1695469"/>
                  <a:pt x="2705247" y="1694098"/>
                </a:cubicBezTo>
                <a:cubicBezTo>
                  <a:pt x="2705247" y="1692726"/>
                  <a:pt x="2706924" y="1692040"/>
                  <a:pt x="2710277" y="1692040"/>
                </a:cubicBezTo>
                <a:lnTo>
                  <a:pt x="2735880" y="1692040"/>
                </a:lnTo>
                <a:cubicBezTo>
                  <a:pt x="2745634" y="1692040"/>
                  <a:pt x="2752796" y="1689602"/>
                  <a:pt x="2757368" y="1684725"/>
                </a:cubicBezTo>
                <a:cubicBezTo>
                  <a:pt x="2761940" y="1679848"/>
                  <a:pt x="2764226" y="1671924"/>
                  <a:pt x="2764226" y="1660951"/>
                </a:cubicBezTo>
                <a:cubicBezTo>
                  <a:pt x="2764226" y="1639615"/>
                  <a:pt x="2754777" y="1628947"/>
                  <a:pt x="2735880" y="1628947"/>
                </a:cubicBezTo>
                <a:lnTo>
                  <a:pt x="2672329" y="1628947"/>
                </a:lnTo>
                <a:cubicBezTo>
                  <a:pt x="2669891" y="1628947"/>
                  <a:pt x="2668290" y="1628490"/>
                  <a:pt x="2667528" y="1627575"/>
                </a:cubicBezTo>
                <a:cubicBezTo>
                  <a:pt x="2666766" y="1626661"/>
                  <a:pt x="2666385" y="1624680"/>
                  <a:pt x="2666385" y="1621632"/>
                </a:cubicBezTo>
                <a:cubicBezTo>
                  <a:pt x="2666385" y="1618584"/>
                  <a:pt x="2666766" y="1616679"/>
                  <a:pt x="2667528" y="1615917"/>
                </a:cubicBezTo>
                <a:cubicBezTo>
                  <a:pt x="2668290" y="1615155"/>
                  <a:pt x="2669891" y="1614774"/>
                  <a:pt x="2672329" y="1614774"/>
                </a:cubicBezTo>
                <a:lnTo>
                  <a:pt x="2711648" y="1614774"/>
                </a:lnTo>
                <a:cubicBezTo>
                  <a:pt x="2725364" y="1614774"/>
                  <a:pt x="2735499" y="1611192"/>
                  <a:pt x="2742052" y="1604029"/>
                </a:cubicBezTo>
                <a:cubicBezTo>
                  <a:pt x="2748605" y="1596867"/>
                  <a:pt x="2751882" y="1585665"/>
                  <a:pt x="2751882" y="1570425"/>
                </a:cubicBezTo>
                <a:lnTo>
                  <a:pt x="2751882" y="1505046"/>
                </a:lnTo>
                <a:cubicBezTo>
                  <a:pt x="2751882" y="1492854"/>
                  <a:pt x="2749520" y="1483176"/>
                  <a:pt x="2744795" y="1476013"/>
                </a:cubicBezTo>
                <a:cubicBezTo>
                  <a:pt x="2740071" y="1468851"/>
                  <a:pt x="2733442" y="1465269"/>
                  <a:pt x="2724907" y="1465269"/>
                </a:cubicBezTo>
                <a:cubicBezTo>
                  <a:pt x="2722164" y="1465269"/>
                  <a:pt x="2720259" y="1464736"/>
                  <a:pt x="2719192" y="1463669"/>
                </a:cubicBezTo>
                <a:cubicBezTo>
                  <a:pt x="2718125" y="1462602"/>
                  <a:pt x="2717592" y="1460240"/>
                  <a:pt x="2717592" y="1456582"/>
                </a:cubicBezTo>
                <a:cubicBezTo>
                  <a:pt x="2717592" y="1452925"/>
                  <a:pt x="2719268" y="1451096"/>
                  <a:pt x="2722621" y="1451096"/>
                </a:cubicBezTo>
                <a:lnTo>
                  <a:pt x="2743195" y="1451096"/>
                </a:lnTo>
                <a:cubicBezTo>
                  <a:pt x="2759045" y="1451096"/>
                  <a:pt x="2766970" y="1439361"/>
                  <a:pt x="2766970" y="1415892"/>
                </a:cubicBezTo>
                <a:cubicBezTo>
                  <a:pt x="2766970" y="1403700"/>
                  <a:pt x="2765064" y="1394784"/>
                  <a:pt x="2761254" y="1389145"/>
                </a:cubicBezTo>
                <a:cubicBezTo>
                  <a:pt x="2757444" y="1383507"/>
                  <a:pt x="2751425" y="1380687"/>
                  <a:pt x="2743195" y="1380687"/>
                </a:cubicBezTo>
                <a:lnTo>
                  <a:pt x="2725822" y="1380687"/>
                </a:lnTo>
                <a:cubicBezTo>
                  <a:pt x="2723078" y="1380687"/>
                  <a:pt x="2721326" y="1380001"/>
                  <a:pt x="2720564" y="1378630"/>
                </a:cubicBezTo>
                <a:cubicBezTo>
                  <a:pt x="2719802" y="1377258"/>
                  <a:pt x="2719421" y="1375048"/>
                  <a:pt x="2719421" y="1372000"/>
                </a:cubicBezTo>
                <a:cubicBezTo>
                  <a:pt x="2719421" y="1365904"/>
                  <a:pt x="2715611" y="1360799"/>
                  <a:pt x="2707991" y="1356684"/>
                </a:cubicBezTo>
                <a:cubicBezTo>
                  <a:pt x="2700371" y="1352569"/>
                  <a:pt x="2690312" y="1350512"/>
                  <a:pt x="2677816" y="1350512"/>
                </a:cubicBezTo>
                <a:cubicBezTo>
                  <a:pt x="2665319" y="1350512"/>
                  <a:pt x="2655718" y="1352569"/>
                  <a:pt x="2649012" y="1356684"/>
                </a:cubicBezTo>
                <a:cubicBezTo>
                  <a:pt x="2642306" y="1360799"/>
                  <a:pt x="2638954" y="1365447"/>
                  <a:pt x="2638954" y="1370629"/>
                </a:cubicBezTo>
                <a:cubicBezTo>
                  <a:pt x="2638954" y="1375810"/>
                  <a:pt x="2638649" y="1378935"/>
                  <a:pt x="2638039" y="1380001"/>
                </a:cubicBezTo>
                <a:cubicBezTo>
                  <a:pt x="2637430" y="1381068"/>
                  <a:pt x="2636363" y="1381602"/>
                  <a:pt x="2634839" y="1381602"/>
                </a:cubicBezTo>
                <a:lnTo>
                  <a:pt x="2617465" y="1381602"/>
                </a:lnTo>
                <a:cubicBezTo>
                  <a:pt x="2613807" y="1381602"/>
                  <a:pt x="2611979" y="1378858"/>
                  <a:pt x="2611979" y="1373372"/>
                </a:cubicBezTo>
                <a:cubicBezTo>
                  <a:pt x="2611979" y="1358132"/>
                  <a:pt x="2599330" y="1350512"/>
                  <a:pt x="2574031" y="1350512"/>
                </a:cubicBezTo>
                <a:close/>
                <a:moveTo>
                  <a:pt x="2144720" y="1350512"/>
                </a:moveTo>
                <a:cubicBezTo>
                  <a:pt x="2127956" y="1350512"/>
                  <a:pt x="2116679" y="1353636"/>
                  <a:pt x="2110887" y="1359885"/>
                </a:cubicBezTo>
                <a:cubicBezTo>
                  <a:pt x="2105096" y="1366133"/>
                  <a:pt x="2102201" y="1376572"/>
                  <a:pt x="2102201" y="1391203"/>
                </a:cubicBezTo>
                <a:cubicBezTo>
                  <a:pt x="2102201" y="1398518"/>
                  <a:pt x="2104791" y="1407510"/>
                  <a:pt x="2109973" y="1418178"/>
                </a:cubicBezTo>
                <a:cubicBezTo>
                  <a:pt x="2123079" y="1444695"/>
                  <a:pt x="2129633" y="1463288"/>
                  <a:pt x="2129633" y="1473956"/>
                </a:cubicBezTo>
                <a:cubicBezTo>
                  <a:pt x="2129633" y="1484624"/>
                  <a:pt x="2127347" y="1493387"/>
                  <a:pt x="2122775" y="1500245"/>
                </a:cubicBezTo>
                <a:cubicBezTo>
                  <a:pt x="2118203" y="1507103"/>
                  <a:pt x="2111497" y="1512056"/>
                  <a:pt x="2102658" y="1515104"/>
                </a:cubicBezTo>
                <a:cubicBezTo>
                  <a:pt x="2099305" y="1516323"/>
                  <a:pt x="2097629" y="1518228"/>
                  <a:pt x="2097629" y="1520819"/>
                </a:cubicBezTo>
                <a:cubicBezTo>
                  <a:pt x="2097629" y="1523410"/>
                  <a:pt x="2098238" y="1527829"/>
                  <a:pt x="2099457" y="1534078"/>
                </a:cubicBezTo>
                <a:cubicBezTo>
                  <a:pt x="2100677" y="1540326"/>
                  <a:pt x="2102048" y="1544593"/>
                  <a:pt x="2103572" y="1546879"/>
                </a:cubicBezTo>
                <a:cubicBezTo>
                  <a:pt x="2105096" y="1549165"/>
                  <a:pt x="2107001" y="1550308"/>
                  <a:pt x="2109287" y="1550308"/>
                </a:cubicBezTo>
                <a:cubicBezTo>
                  <a:pt x="2111573" y="1550308"/>
                  <a:pt x="2115536" y="1549546"/>
                  <a:pt x="2121174" y="1548022"/>
                </a:cubicBezTo>
                <a:cubicBezTo>
                  <a:pt x="2126813" y="1546498"/>
                  <a:pt x="2133748" y="1545736"/>
                  <a:pt x="2141977" y="1545736"/>
                </a:cubicBezTo>
                <a:cubicBezTo>
                  <a:pt x="2158741" y="1545736"/>
                  <a:pt x="2172152" y="1549242"/>
                  <a:pt x="2182211" y="1556252"/>
                </a:cubicBezTo>
                <a:cubicBezTo>
                  <a:pt x="2188002" y="1560214"/>
                  <a:pt x="2192726" y="1562196"/>
                  <a:pt x="2196384" y="1562196"/>
                </a:cubicBezTo>
                <a:lnTo>
                  <a:pt x="2233417" y="1562196"/>
                </a:lnTo>
                <a:cubicBezTo>
                  <a:pt x="2252619" y="1562196"/>
                  <a:pt x="2267478" y="1559300"/>
                  <a:pt x="2277994" y="1553509"/>
                </a:cubicBezTo>
                <a:cubicBezTo>
                  <a:pt x="2288510" y="1547718"/>
                  <a:pt x="2296358" y="1538726"/>
                  <a:pt x="2301540" y="1526534"/>
                </a:cubicBezTo>
                <a:cubicBezTo>
                  <a:pt x="2306721" y="1514342"/>
                  <a:pt x="2309312" y="1503979"/>
                  <a:pt x="2309312" y="1495444"/>
                </a:cubicBezTo>
                <a:cubicBezTo>
                  <a:pt x="2309312" y="1483252"/>
                  <a:pt x="2303902" y="1473880"/>
                  <a:pt x="2293082" y="1467327"/>
                </a:cubicBezTo>
                <a:cubicBezTo>
                  <a:pt x="2282261" y="1460773"/>
                  <a:pt x="2271822" y="1457497"/>
                  <a:pt x="2261763" y="1457497"/>
                </a:cubicBezTo>
                <a:cubicBezTo>
                  <a:pt x="2247743" y="1457497"/>
                  <a:pt x="2236770" y="1463745"/>
                  <a:pt x="2228845" y="1476242"/>
                </a:cubicBezTo>
                <a:cubicBezTo>
                  <a:pt x="2226711" y="1479290"/>
                  <a:pt x="2224502" y="1481195"/>
                  <a:pt x="2222216" y="1481957"/>
                </a:cubicBezTo>
                <a:cubicBezTo>
                  <a:pt x="2219930" y="1482719"/>
                  <a:pt x="2214367" y="1483100"/>
                  <a:pt x="2205528" y="1483100"/>
                </a:cubicBezTo>
                <a:cubicBezTo>
                  <a:pt x="2196689" y="1483100"/>
                  <a:pt x="2190974" y="1482643"/>
                  <a:pt x="2188383" y="1481728"/>
                </a:cubicBezTo>
                <a:cubicBezTo>
                  <a:pt x="2185792" y="1480814"/>
                  <a:pt x="2184497" y="1478985"/>
                  <a:pt x="2184497" y="1476242"/>
                </a:cubicBezTo>
                <a:cubicBezTo>
                  <a:pt x="2184497" y="1473499"/>
                  <a:pt x="2186554" y="1471441"/>
                  <a:pt x="2190669" y="1470070"/>
                </a:cubicBezTo>
                <a:cubicBezTo>
                  <a:pt x="2194784" y="1468698"/>
                  <a:pt x="2201108" y="1467403"/>
                  <a:pt x="2209643" y="1466184"/>
                </a:cubicBezTo>
                <a:cubicBezTo>
                  <a:pt x="2213300" y="1465879"/>
                  <a:pt x="2218939" y="1462374"/>
                  <a:pt x="2226559" y="1455668"/>
                </a:cubicBezTo>
                <a:cubicBezTo>
                  <a:pt x="2236922" y="1446829"/>
                  <a:pt x="2248657" y="1442409"/>
                  <a:pt x="2261763" y="1442409"/>
                </a:cubicBezTo>
                <a:cubicBezTo>
                  <a:pt x="2264507" y="1442409"/>
                  <a:pt x="2267250" y="1442562"/>
                  <a:pt x="2269993" y="1442866"/>
                </a:cubicBezTo>
                <a:cubicBezTo>
                  <a:pt x="2277613" y="1444086"/>
                  <a:pt x="2283785" y="1442485"/>
                  <a:pt x="2288510" y="1438066"/>
                </a:cubicBezTo>
                <a:cubicBezTo>
                  <a:pt x="2293234" y="1433646"/>
                  <a:pt x="2295596" y="1426179"/>
                  <a:pt x="2295596" y="1415663"/>
                </a:cubicBezTo>
                <a:cubicBezTo>
                  <a:pt x="2295596" y="1405147"/>
                  <a:pt x="2292624" y="1395165"/>
                  <a:pt x="2286681" y="1385716"/>
                </a:cubicBezTo>
                <a:cubicBezTo>
                  <a:pt x="2280737" y="1376268"/>
                  <a:pt x="2271365" y="1371543"/>
                  <a:pt x="2258563" y="1371543"/>
                </a:cubicBezTo>
                <a:cubicBezTo>
                  <a:pt x="2253991" y="1371543"/>
                  <a:pt x="2248962" y="1372153"/>
                  <a:pt x="2243475" y="1373372"/>
                </a:cubicBezTo>
                <a:lnTo>
                  <a:pt x="2197298" y="1384802"/>
                </a:lnTo>
                <a:cubicBezTo>
                  <a:pt x="2194555" y="1385412"/>
                  <a:pt x="2191812" y="1385716"/>
                  <a:pt x="2189069" y="1385716"/>
                </a:cubicBezTo>
                <a:cubicBezTo>
                  <a:pt x="2186325" y="1385716"/>
                  <a:pt x="2184954" y="1383126"/>
                  <a:pt x="2184954" y="1377944"/>
                </a:cubicBezTo>
                <a:cubicBezTo>
                  <a:pt x="2184954" y="1359656"/>
                  <a:pt x="2171543" y="1350512"/>
                  <a:pt x="2144720" y="1350512"/>
                </a:cubicBezTo>
                <a:close/>
                <a:moveTo>
                  <a:pt x="3063692" y="1350055"/>
                </a:moveTo>
                <a:cubicBezTo>
                  <a:pt x="3047233" y="1350055"/>
                  <a:pt x="3035727" y="1351807"/>
                  <a:pt x="3029174" y="1355313"/>
                </a:cubicBezTo>
                <a:cubicBezTo>
                  <a:pt x="3022620" y="1358818"/>
                  <a:pt x="3019344" y="1366057"/>
                  <a:pt x="3019344" y="1377030"/>
                </a:cubicBezTo>
                <a:lnTo>
                  <a:pt x="3019344" y="1391660"/>
                </a:lnTo>
                <a:cubicBezTo>
                  <a:pt x="3019344" y="1394403"/>
                  <a:pt x="3019115" y="1396232"/>
                  <a:pt x="3018658" y="1397146"/>
                </a:cubicBezTo>
                <a:cubicBezTo>
                  <a:pt x="3018201" y="1398061"/>
                  <a:pt x="3016601" y="1398518"/>
                  <a:pt x="3013858" y="1398518"/>
                </a:cubicBezTo>
                <a:lnTo>
                  <a:pt x="2993284" y="1398518"/>
                </a:lnTo>
                <a:cubicBezTo>
                  <a:pt x="2979872" y="1398518"/>
                  <a:pt x="2970500" y="1402099"/>
                  <a:pt x="2965166" y="1409262"/>
                </a:cubicBezTo>
                <a:cubicBezTo>
                  <a:pt x="2959832" y="1416425"/>
                  <a:pt x="2957165" y="1427169"/>
                  <a:pt x="2957165" y="1441495"/>
                </a:cubicBezTo>
                <a:cubicBezTo>
                  <a:pt x="2957165" y="1446372"/>
                  <a:pt x="2958384" y="1449267"/>
                  <a:pt x="2960822" y="1450182"/>
                </a:cubicBezTo>
                <a:cubicBezTo>
                  <a:pt x="2968747" y="1452620"/>
                  <a:pt x="2974767" y="1456278"/>
                  <a:pt x="2978882" y="1461154"/>
                </a:cubicBezTo>
                <a:cubicBezTo>
                  <a:pt x="2982996" y="1466031"/>
                  <a:pt x="2985511" y="1473042"/>
                  <a:pt x="2986426" y="1482186"/>
                </a:cubicBezTo>
                <a:cubicBezTo>
                  <a:pt x="2986730" y="1484624"/>
                  <a:pt x="2987568" y="1486072"/>
                  <a:pt x="2988940" y="1486529"/>
                </a:cubicBezTo>
                <a:cubicBezTo>
                  <a:pt x="2990312" y="1486986"/>
                  <a:pt x="2992979" y="1487215"/>
                  <a:pt x="2996941" y="1487215"/>
                </a:cubicBezTo>
                <a:lnTo>
                  <a:pt x="3008828" y="1487215"/>
                </a:lnTo>
                <a:cubicBezTo>
                  <a:pt x="3012486" y="1487215"/>
                  <a:pt x="3014620" y="1487824"/>
                  <a:pt x="3015229" y="1489044"/>
                </a:cubicBezTo>
                <a:cubicBezTo>
                  <a:pt x="3015839" y="1490263"/>
                  <a:pt x="3016143" y="1493539"/>
                  <a:pt x="3016143" y="1498873"/>
                </a:cubicBezTo>
                <a:cubicBezTo>
                  <a:pt x="3016143" y="1504207"/>
                  <a:pt x="3015839" y="1510913"/>
                  <a:pt x="3015229" y="1518990"/>
                </a:cubicBezTo>
                <a:cubicBezTo>
                  <a:pt x="3014620" y="1527067"/>
                  <a:pt x="3013934" y="1531487"/>
                  <a:pt x="3013172" y="1532249"/>
                </a:cubicBezTo>
                <a:cubicBezTo>
                  <a:pt x="3012410" y="1533011"/>
                  <a:pt x="3011267" y="1533392"/>
                  <a:pt x="3009743" y="1533392"/>
                </a:cubicBezTo>
                <a:lnTo>
                  <a:pt x="2989169" y="1533392"/>
                </a:lnTo>
                <a:cubicBezTo>
                  <a:pt x="2985206" y="1533392"/>
                  <a:pt x="2982768" y="1534459"/>
                  <a:pt x="2981854" y="1536592"/>
                </a:cubicBezTo>
                <a:cubicBezTo>
                  <a:pt x="2978805" y="1543298"/>
                  <a:pt x="2974462" y="1548327"/>
                  <a:pt x="2968823" y="1551680"/>
                </a:cubicBezTo>
                <a:cubicBezTo>
                  <a:pt x="2963184" y="1555033"/>
                  <a:pt x="2955184" y="1557319"/>
                  <a:pt x="2944820" y="1558538"/>
                </a:cubicBezTo>
                <a:cubicBezTo>
                  <a:pt x="2942382" y="1558843"/>
                  <a:pt x="2940705" y="1560138"/>
                  <a:pt x="2939791" y="1562424"/>
                </a:cubicBezTo>
                <a:cubicBezTo>
                  <a:pt x="2938877" y="1564710"/>
                  <a:pt x="2938420" y="1569816"/>
                  <a:pt x="2938420" y="1577740"/>
                </a:cubicBezTo>
                <a:cubicBezTo>
                  <a:pt x="2938420" y="1585665"/>
                  <a:pt x="2940401" y="1593514"/>
                  <a:pt x="2944363" y="1601286"/>
                </a:cubicBezTo>
                <a:cubicBezTo>
                  <a:pt x="2948326" y="1609059"/>
                  <a:pt x="2952593" y="1612945"/>
                  <a:pt x="2957165" y="1612945"/>
                </a:cubicBezTo>
                <a:cubicBezTo>
                  <a:pt x="2967833" y="1610202"/>
                  <a:pt x="2975758" y="1608830"/>
                  <a:pt x="2980939" y="1608830"/>
                </a:cubicBezTo>
                <a:cubicBezTo>
                  <a:pt x="2996789" y="1608830"/>
                  <a:pt x="3004713" y="1614164"/>
                  <a:pt x="3004713" y="1624832"/>
                </a:cubicBezTo>
                <a:cubicBezTo>
                  <a:pt x="3004713" y="1632147"/>
                  <a:pt x="3000218" y="1642053"/>
                  <a:pt x="2991226" y="1654550"/>
                </a:cubicBezTo>
                <a:cubicBezTo>
                  <a:pt x="2982234" y="1667047"/>
                  <a:pt x="2967223" y="1678782"/>
                  <a:pt x="2946192" y="1689754"/>
                </a:cubicBezTo>
                <a:cubicBezTo>
                  <a:pt x="2930952" y="1697679"/>
                  <a:pt x="2923332" y="1709414"/>
                  <a:pt x="2923332" y="1724959"/>
                </a:cubicBezTo>
                <a:cubicBezTo>
                  <a:pt x="2923332" y="1736541"/>
                  <a:pt x="2927675" y="1748581"/>
                  <a:pt x="2936362" y="1761078"/>
                </a:cubicBezTo>
                <a:cubicBezTo>
                  <a:pt x="2945049" y="1773574"/>
                  <a:pt x="2955564" y="1779823"/>
                  <a:pt x="2967909" y="1779823"/>
                </a:cubicBezTo>
                <a:cubicBezTo>
                  <a:pt x="2980253" y="1779823"/>
                  <a:pt x="2997627" y="1771060"/>
                  <a:pt x="3020030" y="1753534"/>
                </a:cubicBezTo>
                <a:cubicBezTo>
                  <a:pt x="3042432" y="1736008"/>
                  <a:pt x="3061406" y="1709566"/>
                  <a:pt x="3076951" y="1674210"/>
                </a:cubicBezTo>
                <a:cubicBezTo>
                  <a:pt x="3077866" y="1672381"/>
                  <a:pt x="3078932" y="1671466"/>
                  <a:pt x="3080151" y="1671466"/>
                </a:cubicBezTo>
                <a:cubicBezTo>
                  <a:pt x="3081371" y="1671466"/>
                  <a:pt x="3083733" y="1672152"/>
                  <a:pt x="3087238" y="1673524"/>
                </a:cubicBezTo>
                <a:cubicBezTo>
                  <a:pt x="3090743" y="1674895"/>
                  <a:pt x="3092496" y="1677105"/>
                  <a:pt x="3092496" y="1680153"/>
                </a:cubicBezTo>
                <a:cubicBezTo>
                  <a:pt x="3092496" y="1683201"/>
                  <a:pt x="3090819" y="1688230"/>
                  <a:pt x="3087467" y="1695241"/>
                </a:cubicBezTo>
                <a:cubicBezTo>
                  <a:pt x="3084114" y="1702251"/>
                  <a:pt x="3082438" y="1707280"/>
                  <a:pt x="3082438" y="1710328"/>
                </a:cubicBezTo>
                <a:cubicBezTo>
                  <a:pt x="3082438" y="1716424"/>
                  <a:pt x="3089600" y="1726178"/>
                  <a:pt x="3103926" y="1739589"/>
                </a:cubicBezTo>
                <a:cubicBezTo>
                  <a:pt x="3118251" y="1753000"/>
                  <a:pt x="3132044" y="1763287"/>
                  <a:pt x="3145302" y="1770450"/>
                </a:cubicBezTo>
                <a:cubicBezTo>
                  <a:pt x="3158561" y="1777613"/>
                  <a:pt x="3169763" y="1781194"/>
                  <a:pt x="3178907" y="1781194"/>
                </a:cubicBezTo>
                <a:cubicBezTo>
                  <a:pt x="3192318" y="1781194"/>
                  <a:pt x="3203062" y="1774489"/>
                  <a:pt x="3211139" y="1761078"/>
                </a:cubicBezTo>
                <a:cubicBezTo>
                  <a:pt x="3219216" y="1747666"/>
                  <a:pt x="3223255" y="1735322"/>
                  <a:pt x="3223255" y="1724044"/>
                </a:cubicBezTo>
                <a:cubicBezTo>
                  <a:pt x="3223255" y="1706976"/>
                  <a:pt x="3214111" y="1693717"/>
                  <a:pt x="3195823" y="1684268"/>
                </a:cubicBezTo>
                <a:cubicBezTo>
                  <a:pt x="3172354" y="1672990"/>
                  <a:pt x="3155208" y="1660646"/>
                  <a:pt x="3144388" y="1647235"/>
                </a:cubicBezTo>
                <a:cubicBezTo>
                  <a:pt x="3133568" y="1633824"/>
                  <a:pt x="3128158" y="1624527"/>
                  <a:pt x="3128158" y="1619346"/>
                </a:cubicBezTo>
                <a:cubicBezTo>
                  <a:pt x="3128158" y="1617822"/>
                  <a:pt x="3129681" y="1617060"/>
                  <a:pt x="3132730" y="1617060"/>
                </a:cubicBezTo>
                <a:lnTo>
                  <a:pt x="3195823" y="1617060"/>
                </a:lnTo>
                <a:cubicBezTo>
                  <a:pt x="3205272" y="1617060"/>
                  <a:pt x="3212130" y="1613935"/>
                  <a:pt x="3216397" y="1607687"/>
                </a:cubicBezTo>
                <a:cubicBezTo>
                  <a:pt x="3220664" y="1601439"/>
                  <a:pt x="3222798" y="1591456"/>
                  <a:pt x="3222798" y="1577740"/>
                </a:cubicBezTo>
                <a:cubicBezTo>
                  <a:pt x="3222798" y="1548175"/>
                  <a:pt x="3214721" y="1533392"/>
                  <a:pt x="3198566" y="1533392"/>
                </a:cubicBezTo>
                <a:cubicBezTo>
                  <a:pt x="3196433" y="1533392"/>
                  <a:pt x="3194985" y="1533163"/>
                  <a:pt x="3194223" y="1532706"/>
                </a:cubicBezTo>
                <a:cubicBezTo>
                  <a:pt x="3193461" y="1532249"/>
                  <a:pt x="3193080" y="1530954"/>
                  <a:pt x="3193080" y="1528820"/>
                </a:cubicBezTo>
                <a:lnTo>
                  <a:pt x="3193080" y="1446524"/>
                </a:lnTo>
                <a:cubicBezTo>
                  <a:pt x="3193080" y="1430979"/>
                  <a:pt x="3189118" y="1419092"/>
                  <a:pt x="3181193" y="1410862"/>
                </a:cubicBezTo>
                <a:cubicBezTo>
                  <a:pt x="3173268" y="1402633"/>
                  <a:pt x="3161990" y="1398518"/>
                  <a:pt x="3147360" y="1398518"/>
                </a:cubicBezTo>
                <a:lnTo>
                  <a:pt x="3113984" y="1398518"/>
                </a:lnTo>
                <a:cubicBezTo>
                  <a:pt x="3110936" y="1398518"/>
                  <a:pt x="3109184" y="1397908"/>
                  <a:pt x="3108726" y="1396689"/>
                </a:cubicBezTo>
                <a:cubicBezTo>
                  <a:pt x="3108269" y="1395470"/>
                  <a:pt x="3108041" y="1393489"/>
                  <a:pt x="3108041" y="1390746"/>
                </a:cubicBezTo>
                <a:lnTo>
                  <a:pt x="3108041" y="1377030"/>
                </a:lnTo>
                <a:cubicBezTo>
                  <a:pt x="3108041" y="1366362"/>
                  <a:pt x="3104764" y="1359199"/>
                  <a:pt x="3098211" y="1355541"/>
                </a:cubicBezTo>
                <a:cubicBezTo>
                  <a:pt x="3091658" y="1351884"/>
                  <a:pt x="3080151" y="1350055"/>
                  <a:pt x="3063692" y="1350055"/>
                </a:cubicBezTo>
                <a:close/>
                <a:moveTo>
                  <a:pt x="1694836" y="1349598"/>
                </a:moveTo>
                <a:cubicBezTo>
                  <a:pt x="1678376" y="1349598"/>
                  <a:pt x="1666413" y="1351884"/>
                  <a:pt x="1658945" y="1356456"/>
                </a:cubicBezTo>
                <a:cubicBezTo>
                  <a:pt x="1651478" y="1361028"/>
                  <a:pt x="1647744" y="1368495"/>
                  <a:pt x="1647744" y="1378858"/>
                </a:cubicBezTo>
                <a:lnTo>
                  <a:pt x="1647744" y="1424121"/>
                </a:lnTo>
                <a:cubicBezTo>
                  <a:pt x="1647744" y="1426864"/>
                  <a:pt x="1647211" y="1428617"/>
                  <a:pt x="1646144" y="1429379"/>
                </a:cubicBezTo>
                <a:cubicBezTo>
                  <a:pt x="1645077" y="1430141"/>
                  <a:pt x="1643020" y="1430522"/>
                  <a:pt x="1639972" y="1430522"/>
                </a:cubicBezTo>
                <a:lnTo>
                  <a:pt x="1612540" y="1430522"/>
                </a:lnTo>
                <a:cubicBezTo>
                  <a:pt x="1590289" y="1430522"/>
                  <a:pt x="1579164" y="1445914"/>
                  <a:pt x="1579164" y="1476699"/>
                </a:cubicBezTo>
                <a:cubicBezTo>
                  <a:pt x="1579164" y="1507484"/>
                  <a:pt x="1590289" y="1522876"/>
                  <a:pt x="1612540" y="1522876"/>
                </a:cubicBezTo>
                <a:lnTo>
                  <a:pt x="1637686" y="1522876"/>
                </a:lnTo>
                <a:cubicBezTo>
                  <a:pt x="1641038" y="1522876"/>
                  <a:pt x="1642715" y="1524248"/>
                  <a:pt x="1642715" y="1526991"/>
                </a:cubicBezTo>
                <a:cubicBezTo>
                  <a:pt x="1642715" y="1530954"/>
                  <a:pt x="1641648" y="1540250"/>
                  <a:pt x="1639514" y="1554880"/>
                </a:cubicBezTo>
                <a:cubicBezTo>
                  <a:pt x="1637381" y="1569511"/>
                  <a:pt x="1634714" y="1582389"/>
                  <a:pt x="1631513" y="1593514"/>
                </a:cubicBezTo>
                <a:cubicBezTo>
                  <a:pt x="1628313" y="1604639"/>
                  <a:pt x="1626713" y="1611954"/>
                  <a:pt x="1626713" y="1615459"/>
                </a:cubicBezTo>
                <a:cubicBezTo>
                  <a:pt x="1626713" y="1618965"/>
                  <a:pt x="1627780" y="1625137"/>
                  <a:pt x="1629913" y="1633976"/>
                </a:cubicBezTo>
                <a:cubicBezTo>
                  <a:pt x="1632047" y="1642815"/>
                  <a:pt x="1633114" y="1652264"/>
                  <a:pt x="1633114" y="1662322"/>
                </a:cubicBezTo>
                <a:cubicBezTo>
                  <a:pt x="1633114" y="1679391"/>
                  <a:pt x="1628084" y="1691583"/>
                  <a:pt x="1618026" y="1698898"/>
                </a:cubicBezTo>
                <a:cubicBezTo>
                  <a:pt x="1607968" y="1706214"/>
                  <a:pt x="1595318" y="1711167"/>
                  <a:pt x="1580078" y="1713757"/>
                </a:cubicBezTo>
                <a:cubicBezTo>
                  <a:pt x="1564838" y="1716348"/>
                  <a:pt x="1554399" y="1718863"/>
                  <a:pt x="1548760" y="1721301"/>
                </a:cubicBezTo>
                <a:cubicBezTo>
                  <a:pt x="1543121" y="1723740"/>
                  <a:pt x="1540302" y="1727702"/>
                  <a:pt x="1540302" y="1733188"/>
                </a:cubicBezTo>
                <a:cubicBezTo>
                  <a:pt x="1540302" y="1743552"/>
                  <a:pt x="1545788" y="1754220"/>
                  <a:pt x="1556761" y="1765192"/>
                </a:cubicBezTo>
                <a:cubicBezTo>
                  <a:pt x="1567734" y="1776165"/>
                  <a:pt x="1581526" y="1781652"/>
                  <a:pt x="1598138" y="1781652"/>
                </a:cubicBezTo>
                <a:cubicBezTo>
                  <a:pt x="1614749" y="1781652"/>
                  <a:pt x="1634485" y="1768164"/>
                  <a:pt x="1657345" y="1741189"/>
                </a:cubicBezTo>
                <a:cubicBezTo>
                  <a:pt x="1680205" y="1714215"/>
                  <a:pt x="1696969" y="1682363"/>
                  <a:pt x="1707637" y="1645635"/>
                </a:cubicBezTo>
                <a:cubicBezTo>
                  <a:pt x="1718305" y="1608906"/>
                  <a:pt x="1724096" y="1570120"/>
                  <a:pt x="1725011" y="1529277"/>
                </a:cubicBezTo>
                <a:cubicBezTo>
                  <a:pt x="1725011" y="1526229"/>
                  <a:pt x="1725392" y="1524324"/>
                  <a:pt x="1726154" y="1523562"/>
                </a:cubicBezTo>
                <a:cubicBezTo>
                  <a:pt x="1726916" y="1522800"/>
                  <a:pt x="1728516" y="1522419"/>
                  <a:pt x="1730954" y="1522419"/>
                </a:cubicBezTo>
                <a:lnTo>
                  <a:pt x="1766159" y="1522419"/>
                </a:lnTo>
                <a:cubicBezTo>
                  <a:pt x="1768292" y="1522419"/>
                  <a:pt x="1769664" y="1522876"/>
                  <a:pt x="1770274" y="1523791"/>
                </a:cubicBezTo>
                <a:cubicBezTo>
                  <a:pt x="1770883" y="1524705"/>
                  <a:pt x="1771188" y="1526229"/>
                  <a:pt x="1771188" y="1528363"/>
                </a:cubicBezTo>
                <a:cubicBezTo>
                  <a:pt x="1771188" y="1538421"/>
                  <a:pt x="1769969" y="1558843"/>
                  <a:pt x="1767530" y="1589628"/>
                </a:cubicBezTo>
                <a:cubicBezTo>
                  <a:pt x="1765092" y="1620412"/>
                  <a:pt x="1762654" y="1643349"/>
                  <a:pt x="1760215" y="1658436"/>
                </a:cubicBezTo>
                <a:cubicBezTo>
                  <a:pt x="1757777" y="1673524"/>
                  <a:pt x="1755796" y="1682058"/>
                  <a:pt x="1754272" y="1684039"/>
                </a:cubicBezTo>
                <a:cubicBezTo>
                  <a:pt x="1752748" y="1686021"/>
                  <a:pt x="1749090" y="1687011"/>
                  <a:pt x="1743299" y="1687011"/>
                </a:cubicBezTo>
                <a:lnTo>
                  <a:pt x="1725468" y="1687011"/>
                </a:lnTo>
                <a:cubicBezTo>
                  <a:pt x="1711142" y="1687011"/>
                  <a:pt x="1701389" y="1691507"/>
                  <a:pt x="1696207" y="1700499"/>
                </a:cubicBezTo>
                <a:cubicBezTo>
                  <a:pt x="1691026" y="1709490"/>
                  <a:pt x="1688435" y="1720692"/>
                  <a:pt x="1688435" y="1734103"/>
                </a:cubicBezTo>
                <a:cubicBezTo>
                  <a:pt x="1688435" y="1747514"/>
                  <a:pt x="1691940" y="1758487"/>
                  <a:pt x="1698950" y="1767021"/>
                </a:cubicBezTo>
                <a:cubicBezTo>
                  <a:pt x="1705961" y="1775556"/>
                  <a:pt x="1714800" y="1779823"/>
                  <a:pt x="1725468" y="1779823"/>
                </a:cubicBezTo>
                <a:lnTo>
                  <a:pt x="1785361" y="1779823"/>
                </a:lnTo>
                <a:cubicBezTo>
                  <a:pt x="1796944" y="1779823"/>
                  <a:pt x="1807002" y="1777308"/>
                  <a:pt x="1815536" y="1772279"/>
                </a:cubicBezTo>
                <a:cubicBezTo>
                  <a:pt x="1824071" y="1767250"/>
                  <a:pt x="1830395" y="1759477"/>
                  <a:pt x="1834510" y="1748962"/>
                </a:cubicBezTo>
                <a:cubicBezTo>
                  <a:pt x="1838625" y="1738446"/>
                  <a:pt x="1842206" y="1713605"/>
                  <a:pt x="1845254" y="1674438"/>
                </a:cubicBezTo>
                <a:cubicBezTo>
                  <a:pt x="1848302" y="1635271"/>
                  <a:pt x="1849826" y="1596562"/>
                  <a:pt x="1849826" y="1558309"/>
                </a:cubicBezTo>
                <a:cubicBezTo>
                  <a:pt x="1849826" y="1520057"/>
                  <a:pt x="1849674" y="1493844"/>
                  <a:pt x="1849369" y="1479671"/>
                </a:cubicBezTo>
                <a:cubicBezTo>
                  <a:pt x="1849064" y="1465498"/>
                  <a:pt x="1844569" y="1453763"/>
                  <a:pt x="1835882" y="1444467"/>
                </a:cubicBezTo>
                <a:cubicBezTo>
                  <a:pt x="1827195" y="1435170"/>
                  <a:pt x="1816908" y="1430522"/>
                  <a:pt x="1805021" y="1430522"/>
                </a:cubicBezTo>
                <a:lnTo>
                  <a:pt x="1746956" y="1430522"/>
                </a:lnTo>
                <a:cubicBezTo>
                  <a:pt x="1744518" y="1430522"/>
                  <a:pt x="1743070" y="1429989"/>
                  <a:pt x="1742613" y="1428922"/>
                </a:cubicBezTo>
                <a:cubicBezTo>
                  <a:pt x="1742156" y="1427855"/>
                  <a:pt x="1741927" y="1426102"/>
                  <a:pt x="1741927" y="1423664"/>
                </a:cubicBezTo>
                <a:lnTo>
                  <a:pt x="1741927" y="1378858"/>
                </a:lnTo>
                <a:cubicBezTo>
                  <a:pt x="1741927" y="1368495"/>
                  <a:pt x="1738193" y="1361028"/>
                  <a:pt x="1730726" y="1356456"/>
                </a:cubicBezTo>
                <a:cubicBezTo>
                  <a:pt x="1723258" y="1351884"/>
                  <a:pt x="1711295" y="1349598"/>
                  <a:pt x="1694836" y="1349598"/>
                </a:cubicBezTo>
                <a:close/>
                <a:moveTo>
                  <a:pt x="1966412" y="1348226"/>
                </a:moveTo>
                <a:cubicBezTo>
                  <a:pt x="1960926" y="1348226"/>
                  <a:pt x="1955592" y="1349064"/>
                  <a:pt x="1950410" y="1350741"/>
                </a:cubicBezTo>
                <a:cubicBezTo>
                  <a:pt x="1945229" y="1352417"/>
                  <a:pt x="1940657" y="1354779"/>
                  <a:pt x="1936694" y="1357827"/>
                </a:cubicBezTo>
                <a:cubicBezTo>
                  <a:pt x="1932732" y="1360875"/>
                  <a:pt x="1929532" y="1364609"/>
                  <a:pt x="1927093" y="1369029"/>
                </a:cubicBezTo>
                <a:cubicBezTo>
                  <a:pt x="1924655" y="1373448"/>
                  <a:pt x="1917035" y="1390746"/>
                  <a:pt x="1904233" y="1420921"/>
                </a:cubicBezTo>
                <a:cubicBezTo>
                  <a:pt x="1898747" y="1433722"/>
                  <a:pt x="1894175" y="1445000"/>
                  <a:pt x="1890517" y="1454754"/>
                </a:cubicBezTo>
                <a:cubicBezTo>
                  <a:pt x="1886860" y="1464507"/>
                  <a:pt x="1885031" y="1471518"/>
                  <a:pt x="1885031" y="1475785"/>
                </a:cubicBezTo>
                <a:cubicBezTo>
                  <a:pt x="1885031" y="1484319"/>
                  <a:pt x="1888155" y="1491177"/>
                  <a:pt x="1894403" y="1496359"/>
                </a:cubicBezTo>
                <a:cubicBezTo>
                  <a:pt x="1900652" y="1501540"/>
                  <a:pt x="1909567" y="1504131"/>
                  <a:pt x="1921150" y="1504131"/>
                </a:cubicBezTo>
                <a:lnTo>
                  <a:pt x="2077512" y="1504131"/>
                </a:lnTo>
                <a:cubicBezTo>
                  <a:pt x="2089094" y="1504131"/>
                  <a:pt x="2098162" y="1501464"/>
                  <a:pt x="2104715" y="1496130"/>
                </a:cubicBezTo>
                <a:cubicBezTo>
                  <a:pt x="2111268" y="1490796"/>
                  <a:pt x="2114545" y="1484014"/>
                  <a:pt x="2114545" y="1475785"/>
                </a:cubicBezTo>
                <a:cubicBezTo>
                  <a:pt x="2114545" y="1467555"/>
                  <a:pt x="2111192" y="1456125"/>
                  <a:pt x="2104487" y="1441495"/>
                </a:cubicBezTo>
                <a:lnTo>
                  <a:pt x="2087113" y="1405833"/>
                </a:lnTo>
                <a:cubicBezTo>
                  <a:pt x="2082541" y="1396994"/>
                  <a:pt x="2077131" y="1390974"/>
                  <a:pt x="2070882" y="1387774"/>
                </a:cubicBezTo>
                <a:cubicBezTo>
                  <a:pt x="2064634" y="1384573"/>
                  <a:pt x="2056862" y="1382973"/>
                  <a:pt x="2047565" y="1382973"/>
                </a:cubicBezTo>
                <a:cubicBezTo>
                  <a:pt x="2038269" y="1382973"/>
                  <a:pt x="2028363" y="1386097"/>
                  <a:pt x="2017847" y="1392346"/>
                </a:cubicBezTo>
                <a:cubicBezTo>
                  <a:pt x="2007332" y="1398594"/>
                  <a:pt x="2002074" y="1407967"/>
                  <a:pt x="2002074" y="1420464"/>
                </a:cubicBezTo>
                <a:cubicBezTo>
                  <a:pt x="2002074" y="1422902"/>
                  <a:pt x="2002379" y="1426331"/>
                  <a:pt x="2002988" y="1430751"/>
                </a:cubicBezTo>
                <a:cubicBezTo>
                  <a:pt x="2003598" y="1435170"/>
                  <a:pt x="2000855" y="1437380"/>
                  <a:pt x="1994759" y="1437380"/>
                </a:cubicBezTo>
                <a:cubicBezTo>
                  <a:pt x="1991406" y="1437380"/>
                  <a:pt x="1989272" y="1435932"/>
                  <a:pt x="1988358" y="1433037"/>
                </a:cubicBezTo>
                <a:cubicBezTo>
                  <a:pt x="1987444" y="1430141"/>
                  <a:pt x="1986986" y="1425798"/>
                  <a:pt x="1986986" y="1420006"/>
                </a:cubicBezTo>
                <a:cubicBezTo>
                  <a:pt x="1986986" y="1404157"/>
                  <a:pt x="1992320" y="1392117"/>
                  <a:pt x="2002988" y="1383888"/>
                </a:cubicBezTo>
                <a:cubicBezTo>
                  <a:pt x="2006036" y="1381449"/>
                  <a:pt x="2007560" y="1378401"/>
                  <a:pt x="2007560" y="1374744"/>
                </a:cubicBezTo>
                <a:cubicBezTo>
                  <a:pt x="2007560" y="1368038"/>
                  <a:pt x="2003293" y="1361942"/>
                  <a:pt x="1994759" y="1356456"/>
                </a:cubicBezTo>
                <a:cubicBezTo>
                  <a:pt x="1986224" y="1350969"/>
                  <a:pt x="1976775" y="1348226"/>
                  <a:pt x="1966412" y="1348226"/>
                </a:cubicBezTo>
                <a:close/>
                <a:moveTo>
                  <a:pt x="0" y="0"/>
                </a:moveTo>
                <a:lnTo>
                  <a:pt x="4762500" y="0"/>
                </a:lnTo>
                <a:lnTo>
                  <a:pt x="4762500" y="3171825"/>
                </a:lnTo>
                <a:lnTo>
                  <a:pt x="0" y="3171825"/>
                </a:lnTo>
                <a:close/>
              </a:path>
            </a:pathLst>
          </a:custGeom>
        </p:spPr>
      </p:pic>
      <p:pic>
        <p:nvPicPr>
          <p:cNvPr id="40" name="图片 39">
            <a:extLst>
              <a:ext uri="{FF2B5EF4-FFF2-40B4-BE49-F238E27FC236}">
                <a16:creationId xmlns:a16="http://schemas.microsoft.com/office/drawing/2014/main" id="{B24F825A-9933-D5DB-0EBD-4DC84CC064C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576187" y="-4910263"/>
            <a:ext cx="4762500" cy="3171825"/>
          </a:xfrm>
          <a:custGeom>
            <a:avLst/>
            <a:gdLst/>
            <a:ahLst/>
            <a:cxnLst/>
            <a:rect l="l" t="t" r="r" b="b"/>
            <a:pathLst>
              <a:path w="4762500" h="3171825">
                <a:moveTo>
                  <a:pt x="3002486" y="1709659"/>
                </a:moveTo>
                <a:cubicBezTo>
                  <a:pt x="2998523" y="1709659"/>
                  <a:pt x="2994256" y="1710269"/>
                  <a:pt x="2989684" y="1711488"/>
                </a:cubicBezTo>
                <a:cubicBezTo>
                  <a:pt x="2957071" y="1718803"/>
                  <a:pt x="2926133" y="1723832"/>
                  <a:pt x="2896873" y="1726575"/>
                </a:cubicBezTo>
                <a:cubicBezTo>
                  <a:pt x="2883157" y="1727795"/>
                  <a:pt x="2873175" y="1731300"/>
                  <a:pt x="2866926" y="1737091"/>
                </a:cubicBezTo>
                <a:cubicBezTo>
                  <a:pt x="2860678" y="1742882"/>
                  <a:pt x="2857553" y="1751798"/>
                  <a:pt x="2857553" y="1763837"/>
                </a:cubicBezTo>
                <a:cubicBezTo>
                  <a:pt x="2857553" y="1775877"/>
                  <a:pt x="2860144" y="1786850"/>
                  <a:pt x="2865326" y="1796756"/>
                </a:cubicBezTo>
                <a:cubicBezTo>
                  <a:pt x="2870507" y="1806662"/>
                  <a:pt x="2880566" y="1811615"/>
                  <a:pt x="2895501" y="1811615"/>
                </a:cubicBezTo>
                <a:cubicBezTo>
                  <a:pt x="2904645" y="1811615"/>
                  <a:pt x="2926667" y="1808491"/>
                  <a:pt x="2961566" y="1802242"/>
                </a:cubicBezTo>
                <a:cubicBezTo>
                  <a:pt x="2996466" y="1795994"/>
                  <a:pt x="3017650" y="1789745"/>
                  <a:pt x="3025117" y="1783497"/>
                </a:cubicBezTo>
                <a:cubicBezTo>
                  <a:pt x="3032585" y="1777248"/>
                  <a:pt x="3036319" y="1768485"/>
                  <a:pt x="3036319" y="1757208"/>
                </a:cubicBezTo>
                <a:cubicBezTo>
                  <a:pt x="3036319" y="1745930"/>
                  <a:pt x="3033804" y="1735186"/>
                  <a:pt x="3028775" y="1724975"/>
                </a:cubicBezTo>
                <a:cubicBezTo>
                  <a:pt x="3023746" y="1714764"/>
                  <a:pt x="3014983" y="1709659"/>
                  <a:pt x="3002486" y="1709659"/>
                </a:cubicBezTo>
                <a:close/>
                <a:moveTo>
                  <a:pt x="1819024" y="1695029"/>
                </a:moveTo>
                <a:cubicBezTo>
                  <a:pt x="1809727" y="1695029"/>
                  <a:pt x="1801040" y="1700210"/>
                  <a:pt x="1792963" y="1710573"/>
                </a:cubicBezTo>
                <a:cubicBezTo>
                  <a:pt x="1784886" y="1720937"/>
                  <a:pt x="1780847" y="1731300"/>
                  <a:pt x="1780847" y="1741663"/>
                </a:cubicBezTo>
                <a:cubicBezTo>
                  <a:pt x="1780847" y="1752026"/>
                  <a:pt x="1785724" y="1760103"/>
                  <a:pt x="1795478" y="1765895"/>
                </a:cubicBezTo>
                <a:cubicBezTo>
                  <a:pt x="1813766" y="1776258"/>
                  <a:pt x="1829311" y="1786164"/>
                  <a:pt x="1842112" y="1795613"/>
                </a:cubicBezTo>
                <a:cubicBezTo>
                  <a:pt x="1854914" y="1805062"/>
                  <a:pt x="1866801" y="1809786"/>
                  <a:pt x="1877774" y="1809786"/>
                </a:cubicBezTo>
                <a:cubicBezTo>
                  <a:pt x="1888747" y="1809786"/>
                  <a:pt x="1897586" y="1804528"/>
                  <a:pt x="1904291" y="1794013"/>
                </a:cubicBezTo>
                <a:cubicBezTo>
                  <a:pt x="1910997" y="1783497"/>
                  <a:pt x="1914350" y="1773819"/>
                  <a:pt x="1914350" y="1764980"/>
                </a:cubicBezTo>
                <a:cubicBezTo>
                  <a:pt x="1914350" y="1759494"/>
                  <a:pt x="1912750" y="1754236"/>
                  <a:pt x="1909549" y="1749207"/>
                </a:cubicBezTo>
                <a:cubicBezTo>
                  <a:pt x="1906349" y="1744178"/>
                  <a:pt x="1898576" y="1736710"/>
                  <a:pt x="1886232" y="1726804"/>
                </a:cubicBezTo>
                <a:cubicBezTo>
                  <a:pt x="1873888" y="1716898"/>
                  <a:pt x="1861924" y="1709126"/>
                  <a:pt x="1850342" y="1703487"/>
                </a:cubicBezTo>
                <a:cubicBezTo>
                  <a:pt x="1838759" y="1697848"/>
                  <a:pt x="1828320" y="1695029"/>
                  <a:pt x="1819024" y="1695029"/>
                </a:cubicBezTo>
                <a:close/>
                <a:moveTo>
                  <a:pt x="2084428" y="1694114"/>
                </a:moveTo>
                <a:lnTo>
                  <a:pt x="2227075" y="1694114"/>
                </a:lnTo>
                <a:cubicBezTo>
                  <a:pt x="2231647" y="1694114"/>
                  <a:pt x="2234466" y="1695410"/>
                  <a:pt x="2235533" y="1698000"/>
                </a:cubicBezTo>
                <a:cubicBezTo>
                  <a:pt x="2236600" y="1700591"/>
                  <a:pt x="2237133" y="1704630"/>
                  <a:pt x="2237133" y="1710116"/>
                </a:cubicBezTo>
                <a:cubicBezTo>
                  <a:pt x="2237133" y="1715603"/>
                  <a:pt x="2236447" y="1719260"/>
                  <a:pt x="2235076" y="1721089"/>
                </a:cubicBezTo>
                <a:cubicBezTo>
                  <a:pt x="2233704" y="1722918"/>
                  <a:pt x="2231037" y="1723832"/>
                  <a:pt x="2227075" y="1723832"/>
                </a:cubicBezTo>
                <a:lnTo>
                  <a:pt x="2084428" y="1723832"/>
                </a:lnTo>
                <a:cubicBezTo>
                  <a:pt x="2080466" y="1723832"/>
                  <a:pt x="2077875" y="1722994"/>
                  <a:pt x="2076656" y="1721318"/>
                </a:cubicBezTo>
                <a:cubicBezTo>
                  <a:pt x="2075437" y="1719641"/>
                  <a:pt x="2074827" y="1715526"/>
                  <a:pt x="2074827" y="1708973"/>
                </a:cubicBezTo>
                <a:cubicBezTo>
                  <a:pt x="2074827" y="1702420"/>
                  <a:pt x="2075513" y="1698305"/>
                  <a:pt x="2076884" y="1696629"/>
                </a:cubicBezTo>
                <a:cubicBezTo>
                  <a:pt x="2078256" y="1694952"/>
                  <a:pt x="2080771" y="1694114"/>
                  <a:pt x="2084428" y="1694114"/>
                </a:cubicBezTo>
                <a:close/>
                <a:moveTo>
                  <a:pt x="3117243" y="1691828"/>
                </a:moveTo>
                <a:lnTo>
                  <a:pt x="3183080" y="1691828"/>
                </a:lnTo>
                <a:cubicBezTo>
                  <a:pt x="3185823" y="1691828"/>
                  <a:pt x="3187576" y="1692133"/>
                  <a:pt x="3188338" y="1692743"/>
                </a:cubicBezTo>
                <a:cubicBezTo>
                  <a:pt x="3189100" y="1693352"/>
                  <a:pt x="3189481" y="1694419"/>
                  <a:pt x="3189481" y="1695943"/>
                </a:cubicBezTo>
                <a:lnTo>
                  <a:pt x="3189481" y="1736634"/>
                </a:lnTo>
                <a:cubicBezTo>
                  <a:pt x="3189481" y="1738767"/>
                  <a:pt x="3189100" y="1740139"/>
                  <a:pt x="3188338" y="1740749"/>
                </a:cubicBezTo>
                <a:cubicBezTo>
                  <a:pt x="3187576" y="1741358"/>
                  <a:pt x="3185823" y="1741663"/>
                  <a:pt x="3183080" y="1741663"/>
                </a:cubicBezTo>
                <a:lnTo>
                  <a:pt x="3117243" y="1741663"/>
                </a:lnTo>
                <a:cubicBezTo>
                  <a:pt x="3114500" y="1741663"/>
                  <a:pt x="3112747" y="1741358"/>
                  <a:pt x="3111985" y="1740749"/>
                </a:cubicBezTo>
                <a:cubicBezTo>
                  <a:pt x="3111223" y="1740139"/>
                  <a:pt x="3110842" y="1738920"/>
                  <a:pt x="3110842" y="1737091"/>
                </a:cubicBezTo>
                <a:lnTo>
                  <a:pt x="3110842" y="1696857"/>
                </a:lnTo>
                <a:cubicBezTo>
                  <a:pt x="3110842" y="1694724"/>
                  <a:pt x="3111223" y="1693352"/>
                  <a:pt x="3111985" y="1692743"/>
                </a:cubicBezTo>
                <a:cubicBezTo>
                  <a:pt x="3112747" y="1692133"/>
                  <a:pt x="3114500" y="1691828"/>
                  <a:pt x="3117243" y="1691828"/>
                </a:cubicBezTo>
                <a:close/>
                <a:moveTo>
                  <a:pt x="2458875" y="1668511"/>
                </a:moveTo>
                <a:cubicBezTo>
                  <a:pt x="2450341" y="1668511"/>
                  <a:pt x="2443711" y="1670187"/>
                  <a:pt x="2438987" y="1673540"/>
                </a:cubicBezTo>
                <a:cubicBezTo>
                  <a:pt x="2434262" y="1676893"/>
                  <a:pt x="2430681" y="1682075"/>
                  <a:pt x="2428243" y="1689085"/>
                </a:cubicBezTo>
                <a:lnTo>
                  <a:pt x="2421385" y="1710573"/>
                </a:lnTo>
                <a:cubicBezTo>
                  <a:pt x="2418641" y="1718193"/>
                  <a:pt x="2415136" y="1727414"/>
                  <a:pt x="2410869" y="1738234"/>
                </a:cubicBezTo>
                <a:cubicBezTo>
                  <a:pt x="2406602" y="1749054"/>
                  <a:pt x="2404468" y="1757970"/>
                  <a:pt x="2404468" y="1764980"/>
                </a:cubicBezTo>
                <a:cubicBezTo>
                  <a:pt x="2404468" y="1776867"/>
                  <a:pt x="2410717" y="1785859"/>
                  <a:pt x="2423213" y="1791955"/>
                </a:cubicBezTo>
                <a:cubicBezTo>
                  <a:pt x="2435710" y="1798051"/>
                  <a:pt x="2446226" y="1801099"/>
                  <a:pt x="2454760" y="1801099"/>
                </a:cubicBezTo>
                <a:cubicBezTo>
                  <a:pt x="2461771" y="1801099"/>
                  <a:pt x="2467867" y="1799042"/>
                  <a:pt x="2473048" y="1794927"/>
                </a:cubicBezTo>
                <a:cubicBezTo>
                  <a:pt x="2478230" y="1790812"/>
                  <a:pt x="2483640" y="1782735"/>
                  <a:pt x="2489279" y="1770695"/>
                </a:cubicBezTo>
                <a:cubicBezTo>
                  <a:pt x="2494917" y="1758656"/>
                  <a:pt x="2499642" y="1745930"/>
                  <a:pt x="2503452" y="1732519"/>
                </a:cubicBezTo>
                <a:cubicBezTo>
                  <a:pt x="2507262" y="1719108"/>
                  <a:pt x="2509167" y="1709202"/>
                  <a:pt x="2509167" y="1702801"/>
                </a:cubicBezTo>
                <a:cubicBezTo>
                  <a:pt x="2509167" y="1690304"/>
                  <a:pt x="2502919" y="1681465"/>
                  <a:pt x="2490422" y="1676283"/>
                </a:cubicBezTo>
                <a:cubicBezTo>
                  <a:pt x="2477925" y="1671102"/>
                  <a:pt x="2467409" y="1668511"/>
                  <a:pt x="2458875" y="1668511"/>
                </a:cubicBezTo>
                <a:close/>
                <a:moveTo>
                  <a:pt x="2540028" y="1657995"/>
                </a:moveTo>
                <a:cubicBezTo>
                  <a:pt x="2531036" y="1657995"/>
                  <a:pt x="2524178" y="1658529"/>
                  <a:pt x="2519454" y="1659596"/>
                </a:cubicBezTo>
                <a:cubicBezTo>
                  <a:pt x="2514730" y="1660662"/>
                  <a:pt x="2512367" y="1662491"/>
                  <a:pt x="2512367" y="1665082"/>
                </a:cubicBezTo>
                <a:cubicBezTo>
                  <a:pt x="2512367" y="1667673"/>
                  <a:pt x="2514425" y="1671940"/>
                  <a:pt x="2518540" y="1677884"/>
                </a:cubicBezTo>
                <a:cubicBezTo>
                  <a:pt x="2522654" y="1683827"/>
                  <a:pt x="2524712" y="1691219"/>
                  <a:pt x="2524712" y="1700058"/>
                </a:cubicBezTo>
                <a:cubicBezTo>
                  <a:pt x="2524712" y="1708897"/>
                  <a:pt x="2522654" y="1720632"/>
                  <a:pt x="2518540" y="1735262"/>
                </a:cubicBezTo>
                <a:cubicBezTo>
                  <a:pt x="2514425" y="1749893"/>
                  <a:pt x="2511148" y="1759570"/>
                  <a:pt x="2508710" y="1764294"/>
                </a:cubicBezTo>
                <a:cubicBezTo>
                  <a:pt x="2506271" y="1769019"/>
                  <a:pt x="2505052" y="1773362"/>
                  <a:pt x="2505052" y="1777325"/>
                </a:cubicBezTo>
                <a:cubicBezTo>
                  <a:pt x="2505052" y="1787993"/>
                  <a:pt x="2506957" y="1796756"/>
                  <a:pt x="2510767" y="1803614"/>
                </a:cubicBezTo>
                <a:cubicBezTo>
                  <a:pt x="2514577" y="1810472"/>
                  <a:pt x="2525931" y="1813901"/>
                  <a:pt x="2544829" y="1813901"/>
                </a:cubicBezTo>
                <a:lnTo>
                  <a:pt x="2694333" y="1813901"/>
                </a:lnTo>
                <a:cubicBezTo>
                  <a:pt x="2711707" y="1813901"/>
                  <a:pt x="2724508" y="1812377"/>
                  <a:pt x="2732738" y="1809329"/>
                </a:cubicBezTo>
                <a:cubicBezTo>
                  <a:pt x="2740967" y="1806281"/>
                  <a:pt x="2747292" y="1801328"/>
                  <a:pt x="2751712" y="1794470"/>
                </a:cubicBezTo>
                <a:cubicBezTo>
                  <a:pt x="2756131" y="1787612"/>
                  <a:pt x="2759636" y="1777629"/>
                  <a:pt x="2762227" y="1764523"/>
                </a:cubicBezTo>
                <a:cubicBezTo>
                  <a:pt x="2764818" y="1751417"/>
                  <a:pt x="2766113" y="1739377"/>
                  <a:pt x="2766113" y="1728404"/>
                </a:cubicBezTo>
                <a:cubicBezTo>
                  <a:pt x="2766113" y="1717431"/>
                  <a:pt x="2763218" y="1709049"/>
                  <a:pt x="2757427" y="1703258"/>
                </a:cubicBezTo>
                <a:cubicBezTo>
                  <a:pt x="2751635" y="1697467"/>
                  <a:pt x="2742491" y="1694571"/>
                  <a:pt x="2729995" y="1694571"/>
                </a:cubicBezTo>
                <a:cubicBezTo>
                  <a:pt x="2717498" y="1694571"/>
                  <a:pt x="2708887" y="1696095"/>
                  <a:pt x="2704163" y="1699143"/>
                </a:cubicBezTo>
                <a:cubicBezTo>
                  <a:pt x="2699439" y="1702191"/>
                  <a:pt x="2695705" y="1709049"/>
                  <a:pt x="2692961" y="1719717"/>
                </a:cubicBezTo>
                <a:cubicBezTo>
                  <a:pt x="2690218" y="1730385"/>
                  <a:pt x="2687018" y="1738005"/>
                  <a:pt x="2683360" y="1742577"/>
                </a:cubicBezTo>
                <a:cubicBezTo>
                  <a:pt x="2679703" y="1747149"/>
                  <a:pt x="2672997" y="1749435"/>
                  <a:pt x="2663243" y="1749435"/>
                </a:cubicBezTo>
                <a:lnTo>
                  <a:pt x="2589177" y="1749435"/>
                </a:lnTo>
                <a:cubicBezTo>
                  <a:pt x="2585519" y="1749435"/>
                  <a:pt x="2583233" y="1748978"/>
                  <a:pt x="2582319" y="1748064"/>
                </a:cubicBezTo>
                <a:cubicBezTo>
                  <a:pt x="2581405" y="1747149"/>
                  <a:pt x="2580947" y="1745168"/>
                  <a:pt x="2580947" y="1742120"/>
                </a:cubicBezTo>
                <a:lnTo>
                  <a:pt x="2580947" y="1691371"/>
                </a:lnTo>
                <a:cubicBezTo>
                  <a:pt x="2580947" y="1687409"/>
                  <a:pt x="2580185" y="1684056"/>
                  <a:pt x="2578661" y="1681313"/>
                </a:cubicBezTo>
                <a:cubicBezTo>
                  <a:pt x="2577137" y="1678569"/>
                  <a:pt x="2575613" y="1674302"/>
                  <a:pt x="2574089" y="1668511"/>
                </a:cubicBezTo>
                <a:cubicBezTo>
                  <a:pt x="2573480" y="1666073"/>
                  <a:pt x="2572261" y="1664168"/>
                  <a:pt x="2570432" y="1662796"/>
                </a:cubicBezTo>
                <a:cubicBezTo>
                  <a:pt x="2568603" y="1661424"/>
                  <a:pt x="2565326" y="1660281"/>
                  <a:pt x="2560602" y="1659367"/>
                </a:cubicBezTo>
                <a:cubicBezTo>
                  <a:pt x="2555878" y="1658453"/>
                  <a:pt x="2549020" y="1657995"/>
                  <a:pt x="2540028" y="1657995"/>
                </a:cubicBezTo>
                <a:close/>
                <a:moveTo>
                  <a:pt x="2759713" y="1652966"/>
                </a:moveTo>
                <a:cubicBezTo>
                  <a:pt x="2750264" y="1652966"/>
                  <a:pt x="2741729" y="1655786"/>
                  <a:pt x="2734109" y="1661424"/>
                </a:cubicBezTo>
                <a:cubicBezTo>
                  <a:pt x="2726489" y="1667063"/>
                  <a:pt x="2722679" y="1671407"/>
                  <a:pt x="2722679" y="1674455"/>
                </a:cubicBezTo>
                <a:cubicBezTo>
                  <a:pt x="2722679" y="1677503"/>
                  <a:pt x="2729004" y="1679408"/>
                  <a:pt x="2741653" y="1680170"/>
                </a:cubicBezTo>
                <a:cubicBezTo>
                  <a:pt x="2754303" y="1680932"/>
                  <a:pt x="2764056" y="1685351"/>
                  <a:pt x="2770914" y="1693428"/>
                </a:cubicBezTo>
                <a:cubicBezTo>
                  <a:pt x="2777772" y="1701506"/>
                  <a:pt x="2781201" y="1713621"/>
                  <a:pt x="2781201" y="1729776"/>
                </a:cubicBezTo>
                <a:cubicBezTo>
                  <a:pt x="2781201" y="1736786"/>
                  <a:pt x="2780667" y="1744254"/>
                  <a:pt x="2779601" y="1752179"/>
                </a:cubicBezTo>
                <a:cubicBezTo>
                  <a:pt x="2778534" y="1760103"/>
                  <a:pt x="2778001" y="1766123"/>
                  <a:pt x="2778001" y="1770238"/>
                </a:cubicBezTo>
                <a:cubicBezTo>
                  <a:pt x="2778001" y="1774353"/>
                  <a:pt x="2778915" y="1777401"/>
                  <a:pt x="2780744" y="1779382"/>
                </a:cubicBezTo>
                <a:cubicBezTo>
                  <a:pt x="2782573" y="1781363"/>
                  <a:pt x="2788135" y="1782354"/>
                  <a:pt x="2797432" y="1782354"/>
                </a:cubicBezTo>
                <a:cubicBezTo>
                  <a:pt x="2806728" y="1782354"/>
                  <a:pt x="2814805" y="1778696"/>
                  <a:pt x="2821663" y="1771381"/>
                </a:cubicBezTo>
                <a:cubicBezTo>
                  <a:pt x="2828521" y="1764066"/>
                  <a:pt x="2831950" y="1755379"/>
                  <a:pt x="2831950" y="1745321"/>
                </a:cubicBezTo>
                <a:cubicBezTo>
                  <a:pt x="2831950" y="1735262"/>
                  <a:pt x="2829969" y="1725509"/>
                  <a:pt x="2826007" y="1716060"/>
                </a:cubicBezTo>
                <a:cubicBezTo>
                  <a:pt x="2822044" y="1706611"/>
                  <a:pt x="2817244" y="1697619"/>
                  <a:pt x="2811605" y="1689085"/>
                </a:cubicBezTo>
                <a:cubicBezTo>
                  <a:pt x="2805966" y="1680551"/>
                  <a:pt x="2800937" y="1673769"/>
                  <a:pt x="2796517" y="1668740"/>
                </a:cubicBezTo>
                <a:cubicBezTo>
                  <a:pt x="2792098" y="1663710"/>
                  <a:pt x="2786535" y="1659824"/>
                  <a:pt x="2779829" y="1657081"/>
                </a:cubicBezTo>
                <a:cubicBezTo>
                  <a:pt x="2773124" y="1654338"/>
                  <a:pt x="2766418" y="1652966"/>
                  <a:pt x="2759713" y="1652966"/>
                </a:cubicBezTo>
                <a:close/>
                <a:moveTo>
                  <a:pt x="2633068" y="1629649"/>
                </a:moveTo>
                <a:cubicBezTo>
                  <a:pt x="2625143" y="1629649"/>
                  <a:pt x="2615847" y="1632392"/>
                  <a:pt x="2605179" y="1637879"/>
                </a:cubicBezTo>
                <a:cubicBezTo>
                  <a:pt x="2594511" y="1643365"/>
                  <a:pt x="2589177" y="1650833"/>
                  <a:pt x="2589177" y="1660281"/>
                </a:cubicBezTo>
                <a:cubicBezTo>
                  <a:pt x="2589177" y="1664549"/>
                  <a:pt x="2590396" y="1669578"/>
                  <a:pt x="2592835" y="1675369"/>
                </a:cubicBezTo>
                <a:cubicBezTo>
                  <a:pt x="2598931" y="1688475"/>
                  <a:pt x="2605179" y="1703563"/>
                  <a:pt x="2611580" y="1720632"/>
                </a:cubicBezTo>
                <a:cubicBezTo>
                  <a:pt x="2614933" y="1729471"/>
                  <a:pt x="2623162" y="1733891"/>
                  <a:pt x="2636269" y="1733891"/>
                </a:cubicBezTo>
                <a:cubicBezTo>
                  <a:pt x="2645717" y="1733891"/>
                  <a:pt x="2655090" y="1731376"/>
                  <a:pt x="2664386" y="1726347"/>
                </a:cubicBezTo>
                <a:cubicBezTo>
                  <a:pt x="2673683" y="1721318"/>
                  <a:pt x="2678331" y="1713317"/>
                  <a:pt x="2678331" y="1702344"/>
                </a:cubicBezTo>
                <a:cubicBezTo>
                  <a:pt x="2678331" y="1694114"/>
                  <a:pt x="2675054" y="1681770"/>
                  <a:pt x="2668501" y="1665311"/>
                </a:cubicBezTo>
                <a:cubicBezTo>
                  <a:pt x="2661948" y="1648851"/>
                  <a:pt x="2656385" y="1638793"/>
                  <a:pt x="2651813" y="1635135"/>
                </a:cubicBezTo>
                <a:cubicBezTo>
                  <a:pt x="2647241" y="1631478"/>
                  <a:pt x="2640993" y="1629649"/>
                  <a:pt x="2633068" y="1629649"/>
                </a:cubicBezTo>
                <a:close/>
                <a:moveTo>
                  <a:pt x="3087068" y="1625991"/>
                </a:moveTo>
                <a:cubicBezTo>
                  <a:pt x="3072133" y="1625991"/>
                  <a:pt x="3060703" y="1626906"/>
                  <a:pt x="3052778" y="1628735"/>
                </a:cubicBezTo>
                <a:cubicBezTo>
                  <a:pt x="3044853" y="1630563"/>
                  <a:pt x="3040891" y="1635135"/>
                  <a:pt x="3040891" y="1642451"/>
                </a:cubicBezTo>
                <a:cubicBezTo>
                  <a:pt x="3040891" y="1659215"/>
                  <a:pt x="3039519" y="1670645"/>
                  <a:pt x="3036776" y="1676741"/>
                </a:cubicBezTo>
                <a:cubicBezTo>
                  <a:pt x="3035557" y="1679179"/>
                  <a:pt x="3034947" y="1682227"/>
                  <a:pt x="3034947" y="1685885"/>
                </a:cubicBezTo>
                <a:lnTo>
                  <a:pt x="3034947" y="1700972"/>
                </a:lnTo>
                <a:cubicBezTo>
                  <a:pt x="3034947" y="1704630"/>
                  <a:pt x="3036014" y="1707983"/>
                  <a:pt x="3038147" y="1711031"/>
                </a:cubicBezTo>
                <a:cubicBezTo>
                  <a:pt x="3046987" y="1723832"/>
                  <a:pt x="3051406" y="1740596"/>
                  <a:pt x="3051406" y="1761323"/>
                </a:cubicBezTo>
                <a:cubicBezTo>
                  <a:pt x="3051406" y="1774429"/>
                  <a:pt x="3048053" y="1783725"/>
                  <a:pt x="3041348" y="1789212"/>
                </a:cubicBezTo>
                <a:cubicBezTo>
                  <a:pt x="3039824" y="1790431"/>
                  <a:pt x="3039062" y="1791803"/>
                  <a:pt x="3039062" y="1793327"/>
                </a:cubicBezTo>
                <a:cubicBezTo>
                  <a:pt x="3039062" y="1796375"/>
                  <a:pt x="3041805" y="1800337"/>
                  <a:pt x="3047291" y="1805214"/>
                </a:cubicBezTo>
                <a:cubicBezTo>
                  <a:pt x="3052778" y="1810091"/>
                  <a:pt x="3066037" y="1812529"/>
                  <a:pt x="3087068" y="1812529"/>
                </a:cubicBezTo>
                <a:lnTo>
                  <a:pt x="3224685" y="1812529"/>
                </a:lnTo>
                <a:cubicBezTo>
                  <a:pt x="3242363" y="1812529"/>
                  <a:pt x="3255241" y="1808567"/>
                  <a:pt x="3263319" y="1800642"/>
                </a:cubicBezTo>
                <a:cubicBezTo>
                  <a:pt x="3271396" y="1792717"/>
                  <a:pt x="3275434" y="1779915"/>
                  <a:pt x="3275434" y="1762237"/>
                </a:cubicBezTo>
                <a:lnTo>
                  <a:pt x="3275434" y="1675369"/>
                </a:lnTo>
                <a:cubicBezTo>
                  <a:pt x="3275434" y="1657995"/>
                  <a:pt x="3271777" y="1645422"/>
                  <a:pt x="3264461" y="1637650"/>
                </a:cubicBezTo>
                <a:cubicBezTo>
                  <a:pt x="3257146" y="1629878"/>
                  <a:pt x="3245259" y="1625991"/>
                  <a:pt x="3228800" y="1625991"/>
                </a:cubicBezTo>
                <a:close/>
                <a:moveTo>
                  <a:pt x="2084428" y="1594445"/>
                </a:moveTo>
                <a:lnTo>
                  <a:pt x="2227075" y="1594445"/>
                </a:lnTo>
                <a:cubicBezTo>
                  <a:pt x="2231342" y="1594445"/>
                  <a:pt x="2234085" y="1595664"/>
                  <a:pt x="2235304" y="1598102"/>
                </a:cubicBezTo>
                <a:cubicBezTo>
                  <a:pt x="2236523" y="1600541"/>
                  <a:pt x="2237133" y="1604503"/>
                  <a:pt x="2237133" y="1609989"/>
                </a:cubicBezTo>
                <a:cubicBezTo>
                  <a:pt x="2237133" y="1615476"/>
                  <a:pt x="2236447" y="1619133"/>
                  <a:pt x="2235076" y="1620962"/>
                </a:cubicBezTo>
                <a:cubicBezTo>
                  <a:pt x="2233704" y="1622791"/>
                  <a:pt x="2231037" y="1623705"/>
                  <a:pt x="2227075" y="1623705"/>
                </a:cubicBezTo>
                <a:lnTo>
                  <a:pt x="2084428" y="1623705"/>
                </a:lnTo>
                <a:cubicBezTo>
                  <a:pt x="2080466" y="1623705"/>
                  <a:pt x="2077875" y="1622791"/>
                  <a:pt x="2076656" y="1620962"/>
                </a:cubicBezTo>
                <a:cubicBezTo>
                  <a:pt x="2075437" y="1619133"/>
                  <a:pt x="2074827" y="1615171"/>
                  <a:pt x="2074827" y="1609075"/>
                </a:cubicBezTo>
                <a:cubicBezTo>
                  <a:pt x="2074827" y="1602979"/>
                  <a:pt x="2075513" y="1599017"/>
                  <a:pt x="2076884" y="1597188"/>
                </a:cubicBezTo>
                <a:cubicBezTo>
                  <a:pt x="2078256" y="1595359"/>
                  <a:pt x="2080771" y="1594445"/>
                  <a:pt x="2084428" y="1594445"/>
                </a:cubicBezTo>
                <a:close/>
                <a:moveTo>
                  <a:pt x="1778104" y="1561069"/>
                </a:moveTo>
                <a:cubicBezTo>
                  <a:pt x="1766827" y="1561069"/>
                  <a:pt x="1759207" y="1562593"/>
                  <a:pt x="1755244" y="1565641"/>
                </a:cubicBezTo>
                <a:cubicBezTo>
                  <a:pt x="1751282" y="1568689"/>
                  <a:pt x="1749301" y="1574785"/>
                  <a:pt x="1749301" y="1583929"/>
                </a:cubicBezTo>
                <a:lnTo>
                  <a:pt x="1749301" y="1652509"/>
                </a:lnTo>
                <a:cubicBezTo>
                  <a:pt x="1749301" y="1664701"/>
                  <a:pt x="1748462" y="1674074"/>
                  <a:pt x="1746786" y="1680627"/>
                </a:cubicBezTo>
                <a:cubicBezTo>
                  <a:pt x="1745110" y="1687180"/>
                  <a:pt x="1740233" y="1693962"/>
                  <a:pt x="1732156" y="1700972"/>
                </a:cubicBezTo>
                <a:cubicBezTo>
                  <a:pt x="1724078" y="1707983"/>
                  <a:pt x="1715087" y="1713393"/>
                  <a:pt x="1705181" y="1717203"/>
                </a:cubicBezTo>
                <a:cubicBezTo>
                  <a:pt x="1695275" y="1721013"/>
                  <a:pt x="1686969" y="1723375"/>
                  <a:pt x="1680263" y="1724289"/>
                </a:cubicBezTo>
                <a:cubicBezTo>
                  <a:pt x="1664109" y="1726728"/>
                  <a:pt x="1651688" y="1731986"/>
                  <a:pt x="1643002" y="1740063"/>
                </a:cubicBezTo>
                <a:cubicBezTo>
                  <a:pt x="1634315" y="1748140"/>
                  <a:pt x="1629971" y="1757741"/>
                  <a:pt x="1629971" y="1768866"/>
                </a:cubicBezTo>
                <a:cubicBezTo>
                  <a:pt x="1629971" y="1779992"/>
                  <a:pt x="1634010" y="1790355"/>
                  <a:pt x="1642087" y="1799956"/>
                </a:cubicBezTo>
                <a:cubicBezTo>
                  <a:pt x="1650164" y="1809557"/>
                  <a:pt x="1659537" y="1814358"/>
                  <a:pt x="1670205" y="1814358"/>
                </a:cubicBezTo>
                <a:cubicBezTo>
                  <a:pt x="1680873" y="1814358"/>
                  <a:pt x="1691998" y="1811920"/>
                  <a:pt x="1703581" y="1807043"/>
                </a:cubicBezTo>
                <a:cubicBezTo>
                  <a:pt x="1715163" y="1802166"/>
                  <a:pt x="1726974" y="1795841"/>
                  <a:pt x="1739014" y="1788069"/>
                </a:cubicBezTo>
                <a:cubicBezTo>
                  <a:pt x="1751053" y="1780296"/>
                  <a:pt x="1758749" y="1774429"/>
                  <a:pt x="1762102" y="1770467"/>
                </a:cubicBezTo>
                <a:cubicBezTo>
                  <a:pt x="1765455" y="1766504"/>
                  <a:pt x="1767131" y="1762542"/>
                  <a:pt x="1767131" y="1758579"/>
                </a:cubicBezTo>
                <a:cubicBezTo>
                  <a:pt x="1767131" y="1754617"/>
                  <a:pt x="1766674" y="1749893"/>
                  <a:pt x="1765760" y="1744406"/>
                </a:cubicBezTo>
                <a:cubicBezTo>
                  <a:pt x="1764236" y="1735567"/>
                  <a:pt x="1766827" y="1724899"/>
                  <a:pt x="1773532" y="1712402"/>
                </a:cubicBezTo>
                <a:cubicBezTo>
                  <a:pt x="1780238" y="1699905"/>
                  <a:pt x="1788620" y="1690761"/>
                  <a:pt x="1798678" y="1684970"/>
                </a:cubicBezTo>
                <a:cubicBezTo>
                  <a:pt x="1804469" y="1681922"/>
                  <a:pt x="1807365" y="1677960"/>
                  <a:pt x="1807365" y="1673083"/>
                </a:cubicBezTo>
                <a:lnTo>
                  <a:pt x="1807365" y="1583929"/>
                </a:lnTo>
                <a:cubicBezTo>
                  <a:pt x="1807365" y="1574175"/>
                  <a:pt x="1805308" y="1567927"/>
                  <a:pt x="1801193" y="1565184"/>
                </a:cubicBezTo>
                <a:cubicBezTo>
                  <a:pt x="1797078" y="1562441"/>
                  <a:pt x="1789382" y="1561069"/>
                  <a:pt x="1778104" y="1561069"/>
                </a:cubicBezTo>
                <a:close/>
                <a:moveTo>
                  <a:pt x="2543457" y="1541409"/>
                </a:moveTo>
                <a:lnTo>
                  <a:pt x="2690675" y="1541409"/>
                </a:lnTo>
                <a:cubicBezTo>
                  <a:pt x="2693114" y="1541409"/>
                  <a:pt x="2694485" y="1541790"/>
                  <a:pt x="2694790" y="1542552"/>
                </a:cubicBezTo>
                <a:cubicBezTo>
                  <a:pt x="2695095" y="1543314"/>
                  <a:pt x="2695247" y="1544610"/>
                  <a:pt x="2695247" y="1546439"/>
                </a:cubicBezTo>
                <a:lnTo>
                  <a:pt x="2695247" y="1588044"/>
                </a:lnTo>
                <a:cubicBezTo>
                  <a:pt x="2695247" y="1590177"/>
                  <a:pt x="2695019" y="1591549"/>
                  <a:pt x="2694562" y="1592159"/>
                </a:cubicBezTo>
                <a:cubicBezTo>
                  <a:pt x="2694105" y="1592768"/>
                  <a:pt x="2692809" y="1593073"/>
                  <a:pt x="2690675" y="1593073"/>
                </a:cubicBezTo>
                <a:lnTo>
                  <a:pt x="2543457" y="1593073"/>
                </a:lnTo>
                <a:cubicBezTo>
                  <a:pt x="2540714" y="1593073"/>
                  <a:pt x="2539342" y="1591397"/>
                  <a:pt x="2539342" y="1588044"/>
                </a:cubicBezTo>
                <a:lnTo>
                  <a:pt x="2539342" y="1546439"/>
                </a:lnTo>
                <a:cubicBezTo>
                  <a:pt x="2539342" y="1543086"/>
                  <a:pt x="2540714" y="1541409"/>
                  <a:pt x="2543457" y="1541409"/>
                </a:cubicBezTo>
                <a:close/>
                <a:moveTo>
                  <a:pt x="2084428" y="1494318"/>
                </a:moveTo>
                <a:lnTo>
                  <a:pt x="2227075" y="1494318"/>
                </a:lnTo>
                <a:cubicBezTo>
                  <a:pt x="2230732" y="1494318"/>
                  <a:pt x="2233323" y="1495232"/>
                  <a:pt x="2234847" y="1497061"/>
                </a:cubicBezTo>
                <a:cubicBezTo>
                  <a:pt x="2236371" y="1498890"/>
                  <a:pt x="2237133" y="1502547"/>
                  <a:pt x="2237133" y="1508034"/>
                </a:cubicBezTo>
                <a:cubicBezTo>
                  <a:pt x="2237133" y="1513520"/>
                  <a:pt x="2236523" y="1517559"/>
                  <a:pt x="2235304" y="1520150"/>
                </a:cubicBezTo>
                <a:cubicBezTo>
                  <a:pt x="2234085" y="1522741"/>
                  <a:pt x="2231342" y="1524036"/>
                  <a:pt x="2227075" y="1524036"/>
                </a:cubicBezTo>
                <a:lnTo>
                  <a:pt x="2084428" y="1524036"/>
                </a:lnTo>
                <a:cubicBezTo>
                  <a:pt x="2080466" y="1524036"/>
                  <a:pt x="2077875" y="1523121"/>
                  <a:pt x="2076656" y="1521293"/>
                </a:cubicBezTo>
                <a:cubicBezTo>
                  <a:pt x="2075437" y="1519464"/>
                  <a:pt x="2074827" y="1515349"/>
                  <a:pt x="2074827" y="1508948"/>
                </a:cubicBezTo>
                <a:cubicBezTo>
                  <a:pt x="2074827" y="1502547"/>
                  <a:pt x="2075513" y="1498509"/>
                  <a:pt x="2076884" y="1496832"/>
                </a:cubicBezTo>
                <a:cubicBezTo>
                  <a:pt x="2078256" y="1495156"/>
                  <a:pt x="2080771" y="1494318"/>
                  <a:pt x="2084428" y="1494318"/>
                </a:cubicBezTo>
                <a:close/>
                <a:moveTo>
                  <a:pt x="1528473" y="1410193"/>
                </a:moveTo>
                <a:cubicBezTo>
                  <a:pt x="1512623" y="1410193"/>
                  <a:pt x="1502260" y="1412708"/>
                  <a:pt x="1497383" y="1417737"/>
                </a:cubicBezTo>
                <a:cubicBezTo>
                  <a:pt x="1492507" y="1422766"/>
                  <a:pt x="1490068" y="1432748"/>
                  <a:pt x="1490068" y="1447683"/>
                </a:cubicBezTo>
                <a:cubicBezTo>
                  <a:pt x="1490068" y="1462619"/>
                  <a:pt x="1492430" y="1472601"/>
                  <a:pt x="1497155" y="1477630"/>
                </a:cubicBezTo>
                <a:cubicBezTo>
                  <a:pt x="1501879" y="1482659"/>
                  <a:pt x="1512319" y="1485174"/>
                  <a:pt x="1528473" y="1485174"/>
                </a:cubicBezTo>
                <a:cubicBezTo>
                  <a:pt x="1530302" y="1485174"/>
                  <a:pt x="1531216" y="1486393"/>
                  <a:pt x="1531216" y="1488832"/>
                </a:cubicBezTo>
                <a:lnTo>
                  <a:pt x="1531216" y="1656624"/>
                </a:lnTo>
                <a:cubicBezTo>
                  <a:pt x="1531216" y="1659367"/>
                  <a:pt x="1530683" y="1661196"/>
                  <a:pt x="1529616" y="1662110"/>
                </a:cubicBezTo>
                <a:cubicBezTo>
                  <a:pt x="1528549" y="1663025"/>
                  <a:pt x="1526035" y="1663787"/>
                  <a:pt x="1522072" y="1664396"/>
                </a:cubicBezTo>
                <a:cubicBezTo>
                  <a:pt x="1508356" y="1665615"/>
                  <a:pt x="1498679" y="1669349"/>
                  <a:pt x="1493040" y="1675598"/>
                </a:cubicBezTo>
                <a:cubicBezTo>
                  <a:pt x="1487401" y="1681846"/>
                  <a:pt x="1484582" y="1691904"/>
                  <a:pt x="1484582" y="1705773"/>
                </a:cubicBezTo>
                <a:cubicBezTo>
                  <a:pt x="1484582" y="1719641"/>
                  <a:pt x="1487401" y="1729547"/>
                  <a:pt x="1493040" y="1735491"/>
                </a:cubicBezTo>
                <a:cubicBezTo>
                  <a:pt x="1498679" y="1741434"/>
                  <a:pt x="1507670" y="1744406"/>
                  <a:pt x="1520015" y="1744406"/>
                </a:cubicBezTo>
                <a:cubicBezTo>
                  <a:pt x="1532359" y="1744406"/>
                  <a:pt x="1555905" y="1740444"/>
                  <a:pt x="1590652" y="1732519"/>
                </a:cubicBezTo>
                <a:cubicBezTo>
                  <a:pt x="1625399" y="1724594"/>
                  <a:pt x="1646964" y="1717889"/>
                  <a:pt x="1655346" y="1712402"/>
                </a:cubicBezTo>
                <a:cubicBezTo>
                  <a:pt x="1663728" y="1706916"/>
                  <a:pt x="1667919" y="1699524"/>
                  <a:pt x="1667919" y="1690228"/>
                </a:cubicBezTo>
                <a:cubicBezTo>
                  <a:pt x="1667919" y="1680932"/>
                  <a:pt x="1665709" y="1670416"/>
                  <a:pt x="1661290" y="1658681"/>
                </a:cubicBezTo>
                <a:cubicBezTo>
                  <a:pt x="1656870" y="1646946"/>
                  <a:pt x="1648717" y="1641079"/>
                  <a:pt x="1636829" y="1641079"/>
                </a:cubicBezTo>
                <a:cubicBezTo>
                  <a:pt x="1631953" y="1641079"/>
                  <a:pt x="1627304" y="1641689"/>
                  <a:pt x="1622885" y="1642908"/>
                </a:cubicBezTo>
                <a:cubicBezTo>
                  <a:pt x="1618465" y="1644127"/>
                  <a:pt x="1615646" y="1644737"/>
                  <a:pt x="1614427" y="1644737"/>
                </a:cubicBezTo>
                <a:cubicBezTo>
                  <a:pt x="1613207" y="1644737"/>
                  <a:pt x="1612598" y="1643365"/>
                  <a:pt x="1612598" y="1640622"/>
                </a:cubicBezTo>
                <a:lnTo>
                  <a:pt x="1612598" y="1488374"/>
                </a:lnTo>
                <a:cubicBezTo>
                  <a:pt x="1612598" y="1486241"/>
                  <a:pt x="1613817" y="1485174"/>
                  <a:pt x="1616255" y="1485174"/>
                </a:cubicBezTo>
                <a:lnTo>
                  <a:pt x="1631800" y="1485174"/>
                </a:lnTo>
                <a:cubicBezTo>
                  <a:pt x="1641859" y="1485174"/>
                  <a:pt x="1646888" y="1483955"/>
                  <a:pt x="1646888" y="1481516"/>
                </a:cubicBezTo>
                <a:cubicBezTo>
                  <a:pt x="1646888" y="1479078"/>
                  <a:pt x="1645364" y="1475877"/>
                  <a:pt x="1642316" y="1471915"/>
                </a:cubicBezTo>
                <a:cubicBezTo>
                  <a:pt x="1639268" y="1467953"/>
                  <a:pt x="1637134" y="1462695"/>
                  <a:pt x="1635915" y="1456142"/>
                </a:cubicBezTo>
                <a:cubicBezTo>
                  <a:pt x="1634696" y="1449589"/>
                  <a:pt x="1634086" y="1441587"/>
                  <a:pt x="1634086" y="1432139"/>
                </a:cubicBezTo>
                <a:cubicBezTo>
                  <a:pt x="1634086" y="1422690"/>
                  <a:pt x="1633477" y="1416670"/>
                  <a:pt x="1632257" y="1414079"/>
                </a:cubicBezTo>
                <a:cubicBezTo>
                  <a:pt x="1631038" y="1411488"/>
                  <a:pt x="1627076" y="1410193"/>
                  <a:pt x="1620370" y="1410193"/>
                </a:cubicBezTo>
                <a:close/>
                <a:moveTo>
                  <a:pt x="2061111" y="1408364"/>
                </a:moveTo>
                <a:cubicBezTo>
                  <a:pt x="2030936" y="1408364"/>
                  <a:pt x="2010362" y="1413317"/>
                  <a:pt x="1999389" y="1423223"/>
                </a:cubicBezTo>
                <a:cubicBezTo>
                  <a:pt x="1988416" y="1433129"/>
                  <a:pt x="1982930" y="1451798"/>
                  <a:pt x="1982930" y="1479230"/>
                </a:cubicBezTo>
                <a:lnTo>
                  <a:pt x="1982930" y="1740291"/>
                </a:lnTo>
                <a:cubicBezTo>
                  <a:pt x="1982930" y="1767723"/>
                  <a:pt x="1988416" y="1786392"/>
                  <a:pt x="1999389" y="1796298"/>
                </a:cubicBezTo>
                <a:cubicBezTo>
                  <a:pt x="2010362" y="1806204"/>
                  <a:pt x="2030936" y="1811157"/>
                  <a:pt x="2061111" y="1811157"/>
                </a:cubicBezTo>
                <a:lnTo>
                  <a:pt x="2252678" y="1811157"/>
                </a:lnTo>
                <a:cubicBezTo>
                  <a:pt x="2282853" y="1811157"/>
                  <a:pt x="2303427" y="1806204"/>
                  <a:pt x="2314400" y="1796298"/>
                </a:cubicBezTo>
                <a:cubicBezTo>
                  <a:pt x="2325373" y="1786392"/>
                  <a:pt x="2330859" y="1767723"/>
                  <a:pt x="2330859" y="1740291"/>
                </a:cubicBezTo>
                <a:lnTo>
                  <a:pt x="2330859" y="1479230"/>
                </a:lnTo>
                <a:cubicBezTo>
                  <a:pt x="2330859" y="1451798"/>
                  <a:pt x="2325373" y="1433129"/>
                  <a:pt x="2314400" y="1423223"/>
                </a:cubicBezTo>
                <a:cubicBezTo>
                  <a:pt x="2303427" y="1413317"/>
                  <a:pt x="2282853" y="1408364"/>
                  <a:pt x="2252678" y="1408364"/>
                </a:cubicBezTo>
                <a:close/>
                <a:moveTo>
                  <a:pt x="1687579" y="1394648"/>
                </a:moveTo>
                <a:cubicBezTo>
                  <a:pt x="1671424" y="1394648"/>
                  <a:pt x="1660985" y="1397087"/>
                  <a:pt x="1656260" y="1401963"/>
                </a:cubicBezTo>
                <a:cubicBezTo>
                  <a:pt x="1651536" y="1406840"/>
                  <a:pt x="1649174" y="1416822"/>
                  <a:pt x="1649174" y="1431910"/>
                </a:cubicBezTo>
                <a:cubicBezTo>
                  <a:pt x="1649174" y="1446998"/>
                  <a:pt x="1651536" y="1457056"/>
                  <a:pt x="1656260" y="1462085"/>
                </a:cubicBezTo>
                <a:cubicBezTo>
                  <a:pt x="1660985" y="1467114"/>
                  <a:pt x="1671424" y="1469629"/>
                  <a:pt x="1687579" y="1469629"/>
                </a:cubicBezTo>
                <a:lnTo>
                  <a:pt x="1722783" y="1469629"/>
                </a:lnTo>
                <a:cubicBezTo>
                  <a:pt x="1725526" y="1469629"/>
                  <a:pt x="1726898" y="1471001"/>
                  <a:pt x="1726898" y="1473744"/>
                </a:cubicBezTo>
                <a:cubicBezTo>
                  <a:pt x="1726898" y="1483802"/>
                  <a:pt x="1724307" y="1488832"/>
                  <a:pt x="1719125" y="1488832"/>
                </a:cubicBezTo>
                <a:lnTo>
                  <a:pt x="1709981" y="1488832"/>
                </a:lnTo>
                <a:cubicBezTo>
                  <a:pt x="1688341" y="1488832"/>
                  <a:pt x="1673786" y="1492794"/>
                  <a:pt x="1666319" y="1500719"/>
                </a:cubicBezTo>
                <a:cubicBezTo>
                  <a:pt x="1658851" y="1508643"/>
                  <a:pt x="1655117" y="1524950"/>
                  <a:pt x="1655117" y="1549639"/>
                </a:cubicBezTo>
                <a:lnTo>
                  <a:pt x="1655117" y="1621877"/>
                </a:lnTo>
                <a:cubicBezTo>
                  <a:pt x="1655117" y="1625534"/>
                  <a:pt x="1656032" y="1627973"/>
                  <a:pt x="1657861" y="1629192"/>
                </a:cubicBezTo>
                <a:cubicBezTo>
                  <a:pt x="1667005" y="1635288"/>
                  <a:pt x="1673558" y="1644660"/>
                  <a:pt x="1677520" y="1657310"/>
                </a:cubicBezTo>
                <a:cubicBezTo>
                  <a:pt x="1681483" y="1669959"/>
                  <a:pt x="1683616" y="1681922"/>
                  <a:pt x="1683921" y="1693200"/>
                </a:cubicBezTo>
                <a:cubicBezTo>
                  <a:pt x="1684226" y="1701125"/>
                  <a:pt x="1686436" y="1705087"/>
                  <a:pt x="1690550" y="1705087"/>
                </a:cubicBezTo>
                <a:cubicBezTo>
                  <a:pt x="1694665" y="1705087"/>
                  <a:pt x="1700380" y="1703182"/>
                  <a:pt x="1707695" y="1699372"/>
                </a:cubicBezTo>
                <a:cubicBezTo>
                  <a:pt x="1715011" y="1695562"/>
                  <a:pt x="1720802" y="1691142"/>
                  <a:pt x="1725069" y="1686113"/>
                </a:cubicBezTo>
                <a:cubicBezTo>
                  <a:pt x="1729336" y="1681084"/>
                  <a:pt x="1731470" y="1672473"/>
                  <a:pt x="1731470" y="1660281"/>
                </a:cubicBezTo>
                <a:lnTo>
                  <a:pt x="1731470" y="1562898"/>
                </a:lnTo>
                <a:cubicBezTo>
                  <a:pt x="1731470" y="1557716"/>
                  <a:pt x="1732156" y="1554440"/>
                  <a:pt x="1733527" y="1553068"/>
                </a:cubicBezTo>
                <a:cubicBezTo>
                  <a:pt x="1734899" y="1551696"/>
                  <a:pt x="1738175" y="1551011"/>
                  <a:pt x="1743357" y="1551011"/>
                </a:cubicBezTo>
                <a:lnTo>
                  <a:pt x="1811480" y="1551011"/>
                </a:lnTo>
                <a:cubicBezTo>
                  <a:pt x="1817576" y="1551011"/>
                  <a:pt x="1821233" y="1551849"/>
                  <a:pt x="1822453" y="1553525"/>
                </a:cubicBezTo>
                <a:cubicBezTo>
                  <a:pt x="1823672" y="1555202"/>
                  <a:pt x="1824281" y="1558326"/>
                  <a:pt x="1824281" y="1562898"/>
                </a:cubicBezTo>
                <a:lnTo>
                  <a:pt x="1824281" y="1667139"/>
                </a:lnTo>
                <a:cubicBezTo>
                  <a:pt x="1824281" y="1671711"/>
                  <a:pt x="1824739" y="1674836"/>
                  <a:pt x="1825653" y="1676512"/>
                </a:cubicBezTo>
                <a:cubicBezTo>
                  <a:pt x="1826567" y="1678188"/>
                  <a:pt x="1830225" y="1680093"/>
                  <a:pt x="1836626" y="1682227"/>
                </a:cubicBezTo>
                <a:cubicBezTo>
                  <a:pt x="1852475" y="1687104"/>
                  <a:pt x="1866191" y="1693657"/>
                  <a:pt x="1877774" y="1701887"/>
                </a:cubicBezTo>
                <a:cubicBezTo>
                  <a:pt x="1884784" y="1706763"/>
                  <a:pt x="1890347" y="1709202"/>
                  <a:pt x="1894462" y="1709202"/>
                </a:cubicBezTo>
                <a:cubicBezTo>
                  <a:pt x="1898576" y="1709202"/>
                  <a:pt x="1900634" y="1702801"/>
                  <a:pt x="1900634" y="1689999"/>
                </a:cubicBezTo>
                <a:lnTo>
                  <a:pt x="1900634" y="1549639"/>
                </a:lnTo>
                <a:cubicBezTo>
                  <a:pt x="1900634" y="1523121"/>
                  <a:pt x="1896748" y="1506357"/>
                  <a:pt x="1888975" y="1499347"/>
                </a:cubicBezTo>
                <a:cubicBezTo>
                  <a:pt x="1881203" y="1492337"/>
                  <a:pt x="1866801" y="1488832"/>
                  <a:pt x="1845770" y="1488832"/>
                </a:cubicBezTo>
                <a:lnTo>
                  <a:pt x="1813766" y="1488832"/>
                </a:lnTo>
                <a:cubicBezTo>
                  <a:pt x="1811327" y="1488832"/>
                  <a:pt x="1810108" y="1487460"/>
                  <a:pt x="1810108" y="1484717"/>
                </a:cubicBezTo>
                <a:lnTo>
                  <a:pt x="1811023" y="1477859"/>
                </a:lnTo>
                <a:cubicBezTo>
                  <a:pt x="1811632" y="1472372"/>
                  <a:pt x="1813309" y="1469629"/>
                  <a:pt x="1816052" y="1469629"/>
                </a:cubicBezTo>
                <a:lnTo>
                  <a:pt x="1873202" y="1469629"/>
                </a:lnTo>
                <a:cubicBezTo>
                  <a:pt x="1889356" y="1469629"/>
                  <a:pt x="1899872" y="1467191"/>
                  <a:pt x="1904749" y="1462314"/>
                </a:cubicBezTo>
                <a:cubicBezTo>
                  <a:pt x="1909625" y="1457437"/>
                  <a:pt x="1912064" y="1447226"/>
                  <a:pt x="1912064" y="1431681"/>
                </a:cubicBezTo>
                <a:cubicBezTo>
                  <a:pt x="1912064" y="1416137"/>
                  <a:pt x="1909625" y="1406078"/>
                  <a:pt x="1904749" y="1401506"/>
                </a:cubicBezTo>
                <a:cubicBezTo>
                  <a:pt x="1899872" y="1396934"/>
                  <a:pt x="1889356" y="1394648"/>
                  <a:pt x="1873202" y="1394648"/>
                </a:cubicBezTo>
                <a:close/>
                <a:moveTo>
                  <a:pt x="2537513" y="1387333"/>
                </a:moveTo>
                <a:cubicBezTo>
                  <a:pt x="2525626" y="1387333"/>
                  <a:pt x="2515034" y="1391296"/>
                  <a:pt x="2505738" y="1399220"/>
                </a:cubicBezTo>
                <a:cubicBezTo>
                  <a:pt x="2496442" y="1407145"/>
                  <a:pt x="2491793" y="1415984"/>
                  <a:pt x="2491793" y="1425738"/>
                </a:cubicBezTo>
                <a:cubicBezTo>
                  <a:pt x="2491793" y="1429395"/>
                  <a:pt x="2492327" y="1432367"/>
                  <a:pt x="2493394" y="1434653"/>
                </a:cubicBezTo>
                <a:cubicBezTo>
                  <a:pt x="2494460" y="1436939"/>
                  <a:pt x="2498804" y="1444026"/>
                  <a:pt x="2506424" y="1455913"/>
                </a:cubicBezTo>
                <a:cubicBezTo>
                  <a:pt x="2514044" y="1467800"/>
                  <a:pt x="2519530" y="1476944"/>
                  <a:pt x="2522883" y="1483345"/>
                </a:cubicBezTo>
                <a:cubicBezTo>
                  <a:pt x="2528065" y="1492794"/>
                  <a:pt x="2535989" y="1497518"/>
                  <a:pt x="2546657" y="1497518"/>
                </a:cubicBezTo>
                <a:cubicBezTo>
                  <a:pt x="2557325" y="1497518"/>
                  <a:pt x="2568298" y="1493403"/>
                  <a:pt x="2579576" y="1485174"/>
                </a:cubicBezTo>
                <a:cubicBezTo>
                  <a:pt x="2590853" y="1476944"/>
                  <a:pt x="2596492" y="1467343"/>
                  <a:pt x="2596492" y="1456370"/>
                </a:cubicBezTo>
                <a:cubicBezTo>
                  <a:pt x="2596492" y="1451189"/>
                  <a:pt x="2594968" y="1445093"/>
                  <a:pt x="2591920" y="1438082"/>
                </a:cubicBezTo>
                <a:cubicBezTo>
                  <a:pt x="2588872" y="1431072"/>
                  <a:pt x="2584605" y="1423452"/>
                  <a:pt x="2579119" y="1415222"/>
                </a:cubicBezTo>
                <a:cubicBezTo>
                  <a:pt x="2573632" y="1406993"/>
                  <a:pt x="2569060" y="1401125"/>
                  <a:pt x="2565403" y="1397620"/>
                </a:cubicBezTo>
                <a:cubicBezTo>
                  <a:pt x="2561745" y="1394115"/>
                  <a:pt x="2557478" y="1391524"/>
                  <a:pt x="2552601" y="1389848"/>
                </a:cubicBezTo>
                <a:cubicBezTo>
                  <a:pt x="2547724" y="1388171"/>
                  <a:pt x="2542695" y="1387333"/>
                  <a:pt x="2537513" y="1387333"/>
                </a:cubicBezTo>
                <a:close/>
                <a:moveTo>
                  <a:pt x="2953108" y="1386419"/>
                </a:moveTo>
                <a:cubicBezTo>
                  <a:pt x="2944879" y="1386419"/>
                  <a:pt x="2938021" y="1388552"/>
                  <a:pt x="2932534" y="1392819"/>
                </a:cubicBezTo>
                <a:cubicBezTo>
                  <a:pt x="2927048" y="1397087"/>
                  <a:pt x="2921181" y="1404554"/>
                  <a:pt x="2914932" y="1415222"/>
                </a:cubicBezTo>
                <a:cubicBezTo>
                  <a:pt x="2908684" y="1425890"/>
                  <a:pt x="2900683" y="1440292"/>
                  <a:pt x="2890929" y="1458428"/>
                </a:cubicBezTo>
                <a:cubicBezTo>
                  <a:pt x="2881175" y="1476563"/>
                  <a:pt x="2873175" y="1492184"/>
                  <a:pt x="2866926" y="1505291"/>
                </a:cubicBezTo>
                <a:cubicBezTo>
                  <a:pt x="2860678" y="1518397"/>
                  <a:pt x="2857553" y="1530437"/>
                  <a:pt x="2857553" y="1541409"/>
                </a:cubicBezTo>
                <a:cubicBezTo>
                  <a:pt x="2857553" y="1552382"/>
                  <a:pt x="2860754" y="1561602"/>
                  <a:pt x="2867155" y="1569070"/>
                </a:cubicBezTo>
                <a:cubicBezTo>
                  <a:pt x="2873555" y="1576538"/>
                  <a:pt x="2881480" y="1580653"/>
                  <a:pt x="2890929" y="1581414"/>
                </a:cubicBezTo>
                <a:cubicBezTo>
                  <a:pt x="2900378" y="1582176"/>
                  <a:pt x="2905102" y="1583624"/>
                  <a:pt x="2905102" y="1585758"/>
                </a:cubicBezTo>
                <a:cubicBezTo>
                  <a:pt x="2905102" y="1586367"/>
                  <a:pt x="2904797" y="1587282"/>
                  <a:pt x="2904188" y="1588501"/>
                </a:cubicBezTo>
                <a:cubicBezTo>
                  <a:pt x="2895653" y="1599169"/>
                  <a:pt x="2885824" y="1612428"/>
                  <a:pt x="2874699" y="1628277"/>
                </a:cubicBezTo>
                <a:cubicBezTo>
                  <a:pt x="2863573" y="1644127"/>
                  <a:pt x="2858011" y="1657691"/>
                  <a:pt x="2858011" y="1668968"/>
                </a:cubicBezTo>
                <a:cubicBezTo>
                  <a:pt x="2858011" y="1686951"/>
                  <a:pt x="2871574" y="1695943"/>
                  <a:pt x="2898701" y="1695943"/>
                </a:cubicBezTo>
                <a:cubicBezTo>
                  <a:pt x="2909979" y="1695943"/>
                  <a:pt x="2928267" y="1694495"/>
                  <a:pt x="2953565" y="1691600"/>
                </a:cubicBezTo>
                <a:cubicBezTo>
                  <a:pt x="2978864" y="1688704"/>
                  <a:pt x="2995857" y="1685885"/>
                  <a:pt x="3004543" y="1683141"/>
                </a:cubicBezTo>
                <a:cubicBezTo>
                  <a:pt x="3013230" y="1680398"/>
                  <a:pt x="3019021" y="1676283"/>
                  <a:pt x="3021917" y="1670797"/>
                </a:cubicBezTo>
                <a:cubicBezTo>
                  <a:pt x="3024812" y="1665311"/>
                  <a:pt x="3026260" y="1656167"/>
                  <a:pt x="3026260" y="1643365"/>
                </a:cubicBezTo>
                <a:cubicBezTo>
                  <a:pt x="3026260" y="1630563"/>
                  <a:pt x="3024889" y="1621724"/>
                  <a:pt x="3022145" y="1616847"/>
                </a:cubicBezTo>
                <a:cubicBezTo>
                  <a:pt x="3019402" y="1611971"/>
                  <a:pt x="3014678" y="1609532"/>
                  <a:pt x="3007972" y="1609532"/>
                </a:cubicBezTo>
                <a:cubicBezTo>
                  <a:pt x="3001267" y="1609532"/>
                  <a:pt x="2997228" y="1609380"/>
                  <a:pt x="2995857" y="1609075"/>
                </a:cubicBezTo>
                <a:cubicBezTo>
                  <a:pt x="2994485" y="1608770"/>
                  <a:pt x="2993799" y="1607856"/>
                  <a:pt x="2993799" y="1606332"/>
                </a:cubicBezTo>
                <a:cubicBezTo>
                  <a:pt x="2993799" y="1604808"/>
                  <a:pt x="2995018" y="1602674"/>
                  <a:pt x="2997457" y="1599931"/>
                </a:cubicBezTo>
                <a:cubicBezTo>
                  <a:pt x="3019097" y="1573413"/>
                  <a:pt x="3032051" y="1556421"/>
                  <a:pt x="3036319" y="1548953"/>
                </a:cubicBezTo>
                <a:cubicBezTo>
                  <a:pt x="3040586" y="1541486"/>
                  <a:pt x="3042719" y="1534704"/>
                  <a:pt x="3042719" y="1528608"/>
                </a:cubicBezTo>
                <a:cubicBezTo>
                  <a:pt x="3042719" y="1518854"/>
                  <a:pt x="3037690" y="1509405"/>
                  <a:pt x="3027632" y="1500261"/>
                </a:cubicBezTo>
                <a:cubicBezTo>
                  <a:pt x="3017573" y="1491117"/>
                  <a:pt x="3007972" y="1486545"/>
                  <a:pt x="2998828" y="1486545"/>
                </a:cubicBezTo>
                <a:cubicBezTo>
                  <a:pt x="2989684" y="1486545"/>
                  <a:pt x="2980388" y="1492032"/>
                  <a:pt x="2970939" y="1503005"/>
                </a:cubicBezTo>
                <a:cubicBezTo>
                  <a:pt x="2966672" y="1508186"/>
                  <a:pt x="2963624" y="1510777"/>
                  <a:pt x="2961795" y="1510777"/>
                </a:cubicBezTo>
                <a:cubicBezTo>
                  <a:pt x="2961185" y="1510777"/>
                  <a:pt x="2960423" y="1510320"/>
                  <a:pt x="2959509" y="1509405"/>
                </a:cubicBezTo>
                <a:cubicBezTo>
                  <a:pt x="2958595" y="1508491"/>
                  <a:pt x="2958137" y="1507424"/>
                  <a:pt x="2958137" y="1506205"/>
                </a:cubicBezTo>
                <a:cubicBezTo>
                  <a:pt x="2958137" y="1502243"/>
                  <a:pt x="2966062" y="1488222"/>
                  <a:pt x="2981912" y="1464143"/>
                </a:cubicBezTo>
                <a:cubicBezTo>
                  <a:pt x="2984960" y="1459571"/>
                  <a:pt x="2986789" y="1455304"/>
                  <a:pt x="2987398" y="1451341"/>
                </a:cubicBezTo>
                <a:cubicBezTo>
                  <a:pt x="2989227" y="1440978"/>
                  <a:pt x="2993342" y="1433053"/>
                  <a:pt x="2999743" y="1427567"/>
                </a:cubicBezTo>
                <a:cubicBezTo>
                  <a:pt x="3002181" y="1425738"/>
                  <a:pt x="3003400" y="1423299"/>
                  <a:pt x="3003400" y="1420251"/>
                </a:cubicBezTo>
                <a:cubicBezTo>
                  <a:pt x="3003400" y="1412632"/>
                  <a:pt x="2997076" y="1405088"/>
                  <a:pt x="2984427" y="1397620"/>
                </a:cubicBezTo>
                <a:cubicBezTo>
                  <a:pt x="2971777" y="1390152"/>
                  <a:pt x="2961338" y="1386419"/>
                  <a:pt x="2953108" y="1386419"/>
                </a:cubicBezTo>
                <a:close/>
                <a:moveTo>
                  <a:pt x="2705763" y="1385961"/>
                </a:moveTo>
                <a:cubicBezTo>
                  <a:pt x="2688389" y="1385961"/>
                  <a:pt x="2676350" y="1396020"/>
                  <a:pt x="2669644" y="1416137"/>
                </a:cubicBezTo>
                <a:cubicBezTo>
                  <a:pt x="2665377" y="1428633"/>
                  <a:pt x="2660424" y="1440216"/>
                  <a:pt x="2654785" y="1450884"/>
                </a:cubicBezTo>
                <a:cubicBezTo>
                  <a:pt x="2649147" y="1461552"/>
                  <a:pt x="2645717" y="1467572"/>
                  <a:pt x="2644498" y="1468943"/>
                </a:cubicBezTo>
                <a:cubicBezTo>
                  <a:pt x="2643279" y="1470315"/>
                  <a:pt x="2640231" y="1471001"/>
                  <a:pt x="2635354" y="1471001"/>
                </a:cubicBezTo>
                <a:lnTo>
                  <a:pt x="2619352" y="1471001"/>
                </a:lnTo>
                <a:cubicBezTo>
                  <a:pt x="2613561" y="1471001"/>
                  <a:pt x="2609446" y="1473287"/>
                  <a:pt x="2607008" y="1477859"/>
                </a:cubicBezTo>
                <a:cubicBezTo>
                  <a:pt x="2602741" y="1486088"/>
                  <a:pt x="2594587" y="1493937"/>
                  <a:pt x="2582548" y="1501405"/>
                </a:cubicBezTo>
                <a:cubicBezTo>
                  <a:pt x="2570508" y="1508872"/>
                  <a:pt x="2558392" y="1512606"/>
                  <a:pt x="2546200" y="1512606"/>
                </a:cubicBezTo>
                <a:cubicBezTo>
                  <a:pt x="2539495" y="1512606"/>
                  <a:pt x="2532789" y="1511006"/>
                  <a:pt x="2526083" y="1507805"/>
                </a:cubicBezTo>
                <a:cubicBezTo>
                  <a:pt x="2519378" y="1504605"/>
                  <a:pt x="2513129" y="1497823"/>
                  <a:pt x="2507338" y="1487460"/>
                </a:cubicBezTo>
                <a:cubicBezTo>
                  <a:pt x="2501547" y="1477097"/>
                  <a:pt x="2498270" y="1471763"/>
                  <a:pt x="2497508" y="1471458"/>
                </a:cubicBezTo>
                <a:cubicBezTo>
                  <a:pt x="2496746" y="1471153"/>
                  <a:pt x="2494994" y="1471001"/>
                  <a:pt x="2492251" y="1471001"/>
                </a:cubicBezTo>
                <a:lnTo>
                  <a:pt x="2485393" y="1471001"/>
                </a:lnTo>
                <a:cubicBezTo>
                  <a:pt x="2470457" y="1471001"/>
                  <a:pt x="2460247" y="1475192"/>
                  <a:pt x="2454760" y="1483574"/>
                </a:cubicBezTo>
                <a:cubicBezTo>
                  <a:pt x="2449274" y="1491956"/>
                  <a:pt x="2446531" y="1506967"/>
                  <a:pt x="2446531" y="1528608"/>
                </a:cubicBezTo>
                <a:lnTo>
                  <a:pt x="2446531" y="1607246"/>
                </a:lnTo>
                <a:cubicBezTo>
                  <a:pt x="2446531" y="1621572"/>
                  <a:pt x="2449579" y="1632621"/>
                  <a:pt x="2455675" y="1640393"/>
                </a:cubicBezTo>
                <a:cubicBezTo>
                  <a:pt x="2461771" y="1648166"/>
                  <a:pt x="2469238" y="1652052"/>
                  <a:pt x="2478077" y="1652052"/>
                </a:cubicBezTo>
                <a:cubicBezTo>
                  <a:pt x="2486917" y="1652052"/>
                  <a:pt x="2494841" y="1650452"/>
                  <a:pt x="2501852" y="1647251"/>
                </a:cubicBezTo>
                <a:cubicBezTo>
                  <a:pt x="2508862" y="1644051"/>
                  <a:pt x="2519683" y="1642451"/>
                  <a:pt x="2534313" y="1642451"/>
                </a:cubicBezTo>
                <a:cubicBezTo>
                  <a:pt x="2548943" y="1642451"/>
                  <a:pt x="2559916" y="1643060"/>
                  <a:pt x="2567231" y="1644279"/>
                </a:cubicBezTo>
                <a:cubicBezTo>
                  <a:pt x="2569670" y="1644584"/>
                  <a:pt x="2571575" y="1644508"/>
                  <a:pt x="2572946" y="1644051"/>
                </a:cubicBezTo>
                <a:cubicBezTo>
                  <a:pt x="2574318" y="1643594"/>
                  <a:pt x="2576223" y="1641993"/>
                  <a:pt x="2578661" y="1639250"/>
                </a:cubicBezTo>
                <a:cubicBezTo>
                  <a:pt x="2584453" y="1631630"/>
                  <a:pt x="2592835" y="1625534"/>
                  <a:pt x="2603807" y="1620962"/>
                </a:cubicBezTo>
                <a:cubicBezTo>
                  <a:pt x="2614780" y="1616390"/>
                  <a:pt x="2624839" y="1614104"/>
                  <a:pt x="2633983" y="1614104"/>
                </a:cubicBezTo>
                <a:cubicBezTo>
                  <a:pt x="2643127" y="1614104"/>
                  <a:pt x="2651280" y="1616314"/>
                  <a:pt x="2658443" y="1620734"/>
                </a:cubicBezTo>
                <a:cubicBezTo>
                  <a:pt x="2665606" y="1625153"/>
                  <a:pt x="2672387" y="1635135"/>
                  <a:pt x="2678788" y="1650680"/>
                </a:cubicBezTo>
                <a:cubicBezTo>
                  <a:pt x="2680922" y="1655557"/>
                  <a:pt x="2683055" y="1658529"/>
                  <a:pt x="2685189" y="1659596"/>
                </a:cubicBezTo>
                <a:cubicBezTo>
                  <a:pt x="2687323" y="1660662"/>
                  <a:pt x="2691209" y="1661196"/>
                  <a:pt x="2696848" y="1661196"/>
                </a:cubicBezTo>
                <a:cubicBezTo>
                  <a:pt x="2702486" y="1661196"/>
                  <a:pt x="2706449" y="1660815"/>
                  <a:pt x="2708735" y="1660053"/>
                </a:cubicBezTo>
                <a:cubicBezTo>
                  <a:pt x="2711021" y="1659291"/>
                  <a:pt x="2714145" y="1657233"/>
                  <a:pt x="2718107" y="1653881"/>
                </a:cubicBezTo>
                <a:cubicBezTo>
                  <a:pt x="2731519" y="1643517"/>
                  <a:pt x="2744777" y="1638336"/>
                  <a:pt x="2757884" y="1638336"/>
                </a:cubicBezTo>
                <a:cubicBezTo>
                  <a:pt x="2761846" y="1638336"/>
                  <a:pt x="2765580" y="1638641"/>
                  <a:pt x="2769085" y="1639250"/>
                </a:cubicBezTo>
                <a:cubicBezTo>
                  <a:pt x="2772590" y="1639860"/>
                  <a:pt x="2776096" y="1640165"/>
                  <a:pt x="2779601" y="1640165"/>
                </a:cubicBezTo>
                <a:cubicBezTo>
                  <a:pt x="2783106" y="1640165"/>
                  <a:pt x="2785621" y="1638107"/>
                  <a:pt x="2787145" y="1633992"/>
                </a:cubicBezTo>
                <a:cubicBezTo>
                  <a:pt x="2788669" y="1629878"/>
                  <a:pt x="2789431" y="1620962"/>
                  <a:pt x="2789431" y="1607246"/>
                </a:cubicBezTo>
                <a:lnTo>
                  <a:pt x="2789431" y="1528608"/>
                </a:lnTo>
                <a:cubicBezTo>
                  <a:pt x="2789431" y="1507272"/>
                  <a:pt x="2786764" y="1492337"/>
                  <a:pt x="2781430" y="1483802"/>
                </a:cubicBezTo>
                <a:cubicBezTo>
                  <a:pt x="2776096" y="1475268"/>
                  <a:pt x="2765809" y="1471001"/>
                  <a:pt x="2750569" y="1471001"/>
                </a:cubicBezTo>
                <a:cubicBezTo>
                  <a:pt x="2746301" y="1471001"/>
                  <a:pt x="2744168" y="1470467"/>
                  <a:pt x="2744168" y="1469400"/>
                </a:cubicBezTo>
                <a:cubicBezTo>
                  <a:pt x="2744168" y="1468334"/>
                  <a:pt x="2744473" y="1467038"/>
                  <a:pt x="2745082" y="1465514"/>
                </a:cubicBezTo>
                <a:cubicBezTo>
                  <a:pt x="2753007" y="1449360"/>
                  <a:pt x="2756969" y="1435872"/>
                  <a:pt x="2756969" y="1425052"/>
                </a:cubicBezTo>
                <a:cubicBezTo>
                  <a:pt x="2756969" y="1414232"/>
                  <a:pt x="2750873" y="1405011"/>
                  <a:pt x="2738681" y="1397392"/>
                </a:cubicBezTo>
                <a:cubicBezTo>
                  <a:pt x="2726489" y="1389771"/>
                  <a:pt x="2715517" y="1385961"/>
                  <a:pt x="2705763" y="1385961"/>
                </a:cubicBezTo>
                <a:close/>
                <a:moveTo>
                  <a:pt x="3152219" y="1384133"/>
                </a:moveTo>
                <a:cubicBezTo>
                  <a:pt x="3135303" y="1384133"/>
                  <a:pt x="3123415" y="1386419"/>
                  <a:pt x="3116557" y="1390991"/>
                </a:cubicBezTo>
                <a:cubicBezTo>
                  <a:pt x="3109699" y="1395563"/>
                  <a:pt x="3106270" y="1407450"/>
                  <a:pt x="3106270" y="1426652"/>
                </a:cubicBezTo>
                <a:cubicBezTo>
                  <a:pt x="3106270" y="1430615"/>
                  <a:pt x="3102613" y="1432596"/>
                  <a:pt x="3095297" y="1432596"/>
                </a:cubicBezTo>
                <a:lnTo>
                  <a:pt x="3045920" y="1432596"/>
                </a:lnTo>
                <a:cubicBezTo>
                  <a:pt x="3026717" y="1432596"/>
                  <a:pt x="3014449" y="1435644"/>
                  <a:pt x="3009115" y="1441740"/>
                </a:cubicBezTo>
                <a:cubicBezTo>
                  <a:pt x="3003781" y="1447836"/>
                  <a:pt x="3001114" y="1455761"/>
                  <a:pt x="3001114" y="1465514"/>
                </a:cubicBezTo>
                <a:cubicBezTo>
                  <a:pt x="3001114" y="1468562"/>
                  <a:pt x="3002791" y="1470391"/>
                  <a:pt x="3006143" y="1471001"/>
                </a:cubicBezTo>
                <a:cubicBezTo>
                  <a:pt x="3013459" y="1472220"/>
                  <a:pt x="3022374" y="1477021"/>
                  <a:pt x="3032890" y="1485402"/>
                </a:cubicBezTo>
                <a:cubicBezTo>
                  <a:pt x="3043405" y="1493784"/>
                  <a:pt x="3050187" y="1501024"/>
                  <a:pt x="3053235" y="1507120"/>
                </a:cubicBezTo>
                <a:cubicBezTo>
                  <a:pt x="3055064" y="1510472"/>
                  <a:pt x="3059026" y="1512149"/>
                  <a:pt x="3065122" y="1512149"/>
                </a:cubicBezTo>
                <a:lnTo>
                  <a:pt x="3094840" y="1512149"/>
                </a:lnTo>
                <a:cubicBezTo>
                  <a:pt x="3099412" y="1512149"/>
                  <a:pt x="3102460" y="1512911"/>
                  <a:pt x="3103984" y="1514435"/>
                </a:cubicBezTo>
                <a:cubicBezTo>
                  <a:pt x="3105508" y="1515959"/>
                  <a:pt x="3106270" y="1519159"/>
                  <a:pt x="3106270" y="1524036"/>
                </a:cubicBezTo>
                <a:cubicBezTo>
                  <a:pt x="3106270" y="1528913"/>
                  <a:pt x="3105508" y="1531961"/>
                  <a:pt x="3103984" y="1533180"/>
                </a:cubicBezTo>
                <a:cubicBezTo>
                  <a:pt x="3102460" y="1534399"/>
                  <a:pt x="3099869" y="1535009"/>
                  <a:pt x="3096212" y="1535009"/>
                </a:cubicBezTo>
                <a:lnTo>
                  <a:pt x="3067865" y="1535009"/>
                </a:lnTo>
                <a:cubicBezTo>
                  <a:pt x="3063903" y="1535009"/>
                  <a:pt x="3061160" y="1535466"/>
                  <a:pt x="3059636" y="1536380"/>
                </a:cubicBezTo>
                <a:cubicBezTo>
                  <a:pt x="3058112" y="1537295"/>
                  <a:pt x="3056664" y="1539733"/>
                  <a:pt x="3055293" y="1543696"/>
                </a:cubicBezTo>
                <a:cubicBezTo>
                  <a:pt x="3053921" y="1547658"/>
                  <a:pt x="3051178" y="1552916"/>
                  <a:pt x="3047063" y="1559469"/>
                </a:cubicBezTo>
                <a:cubicBezTo>
                  <a:pt x="3042948" y="1566022"/>
                  <a:pt x="3035099" y="1576461"/>
                  <a:pt x="3023517" y="1590787"/>
                </a:cubicBezTo>
                <a:cubicBezTo>
                  <a:pt x="3022603" y="1591701"/>
                  <a:pt x="3022145" y="1592768"/>
                  <a:pt x="3022145" y="1593987"/>
                </a:cubicBezTo>
                <a:cubicBezTo>
                  <a:pt x="3022145" y="1595207"/>
                  <a:pt x="3023898" y="1596731"/>
                  <a:pt x="3027403" y="1598559"/>
                </a:cubicBezTo>
                <a:cubicBezTo>
                  <a:pt x="3030909" y="1600388"/>
                  <a:pt x="3033575" y="1603436"/>
                  <a:pt x="3035404" y="1607703"/>
                </a:cubicBezTo>
                <a:cubicBezTo>
                  <a:pt x="3035709" y="1608923"/>
                  <a:pt x="3039062" y="1609532"/>
                  <a:pt x="3045463" y="1609532"/>
                </a:cubicBezTo>
                <a:lnTo>
                  <a:pt x="3252117" y="1609532"/>
                </a:lnTo>
                <a:cubicBezTo>
                  <a:pt x="3262785" y="1609532"/>
                  <a:pt x="3270481" y="1606637"/>
                  <a:pt x="3275206" y="1600845"/>
                </a:cubicBezTo>
                <a:cubicBezTo>
                  <a:pt x="3279930" y="1595054"/>
                  <a:pt x="3282292" y="1585986"/>
                  <a:pt x="3282292" y="1573642"/>
                </a:cubicBezTo>
                <a:cubicBezTo>
                  <a:pt x="3282292" y="1561298"/>
                  <a:pt x="3279701" y="1551773"/>
                  <a:pt x="3274520" y="1545067"/>
                </a:cubicBezTo>
                <a:cubicBezTo>
                  <a:pt x="3269338" y="1538361"/>
                  <a:pt x="3262175" y="1535009"/>
                  <a:pt x="3253031" y="1535009"/>
                </a:cubicBezTo>
                <a:lnTo>
                  <a:pt x="3207769" y="1535009"/>
                </a:lnTo>
                <a:cubicBezTo>
                  <a:pt x="3203501" y="1535009"/>
                  <a:pt x="3200682" y="1534399"/>
                  <a:pt x="3199311" y="1533180"/>
                </a:cubicBezTo>
                <a:cubicBezTo>
                  <a:pt x="3197939" y="1531961"/>
                  <a:pt x="3197253" y="1528989"/>
                  <a:pt x="3197253" y="1524264"/>
                </a:cubicBezTo>
                <a:cubicBezTo>
                  <a:pt x="3197253" y="1519540"/>
                  <a:pt x="3197634" y="1516340"/>
                  <a:pt x="3198396" y="1514663"/>
                </a:cubicBezTo>
                <a:cubicBezTo>
                  <a:pt x="3199158" y="1512987"/>
                  <a:pt x="3201977" y="1512149"/>
                  <a:pt x="3206854" y="1512149"/>
                </a:cubicBezTo>
                <a:lnTo>
                  <a:pt x="3257146" y="1512149"/>
                </a:lnTo>
                <a:cubicBezTo>
                  <a:pt x="3277568" y="1512149"/>
                  <a:pt x="3287779" y="1498890"/>
                  <a:pt x="3287779" y="1472372"/>
                </a:cubicBezTo>
                <a:cubicBezTo>
                  <a:pt x="3287779" y="1445855"/>
                  <a:pt x="3277568" y="1432596"/>
                  <a:pt x="3257146" y="1432596"/>
                </a:cubicBezTo>
                <a:lnTo>
                  <a:pt x="3207311" y="1432596"/>
                </a:lnTo>
                <a:cubicBezTo>
                  <a:pt x="3200606" y="1432596"/>
                  <a:pt x="3197253" y="1430615"/>
                  <a:pt x="3197253" y="1426652"/>
                </a:cubicBezTo>
                <a:cubicBezTo>
                  <a:pt x="3197253" y="1408364"/>
                  <a:pt x="3193977" y="1396706"/>
                  <a:pt x="3187423" y="1391676"/>
                </a:cubicBezTo>
                <a:cubicBezTo>
                  <a:pt x="3180870" y="1386647"/>
                  <a:pt x="3169135" y="1384133"/>
                  <a:pt x="3152219" y="1384133"/>
                </a:cubicBezTo>
                <a:close/>
                <a:moveTo>
                  <a:pt x="0" y="0"/>
                </a:moveTo>
                <a:lnTo>
                  <a:pt x="4762500" y="0"/>
                </a:lnTo>
                <a:lnTo>
                  <a:pt x="4762500" y="3171825"/>
                </a:lnTo>
                <a:lnTo>
                  <a:pt x="0" y="3171825"/>
                </a:lnTo>
                <a:close/>
              </a:path>
            </a:pathLst>
          </a:custGeom>
          <a:effectLst>
            <a:outerShdw blurRad="127000" dist="127000" dir="5400000" algn="t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8077303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3457CA2F-A35C-C8B3-4939-E3621B3A1C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30936"/>
            <a:ext cx="12191999" cy="8119871"/>
          </a:xfrm>
          <a:prstGeom prst="rect">
            <a:avLst/>
          </a:prstGeom>
        </p:spPr>
      </p:pic>
      <p:sp>
        <p:nvSpPr>
          <p:cNvPr id="4" name="椭圆 3">
            <a:extLst>
              <a:ext uri="{FF2B5EF4-FFF2-40B4-BE49-F238E27FC236}">
                <a16:creationId xmlns:a16="http://schemas.microsoft.com/office/drawing/2014/main" id="{04123E21-3CDF-0748-6344-9492DCB78CA0}"/>
              </a:ext>
            </a:extLst>
          </p:cNvPr>
          <p:cNvSpPr/>
          <p:nvPr/>
        </p:nvSpPr>
        <p:spPr>
          <a:xfrm>
            <a:off x="858657" y="-6756657"/>
            <a:ext cx="14010745" cy="13693165"/>
          </a:xfrm>
          <a:prstGeom prst="ellipse">
            <a:avLst/>
          </a:prstGeom>
          <a:gradFill flip="none" rotWithShape="1">
            <a:gsLst>
              <a:gs pos="0">
                <a:srgbClr val="B2FCD5"/>
              </a:gs>
              <a:gs pos="100000">
                <a:srgbClr val="07BF5F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3" name="图片 42">
            <a:extLst>
              <a:ext uri="{FF2B5EF4-FFF2-40B4-BE49-F238E27FC236}">
                <a16:creationId xmlns:a16="http://schemas.microsoft.com/office/drawing/2014/main" id="{4F5F7311-6649-9FF4-EE1F-12E822435C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390201" y="-3331075"/>
            <a:ext cx="4762500" cy="3171825"/>
          </a:xfrm>
          <a:custGeom>
            <a:avLst/>
            <a:gdLst/>
            <a:ahLst/>
            <a:cxnLst/>
            <a:rect l="l" t="t" r="r" b="b"/>
            <a:pathLst>
              <a:path w="4762500" h="3171825">
                <a:moveTo>
                  <a:pt x="2986966" y="1760225"/>
                </a:moveTo>
                <a:cubicBezTo>
                  <a:pt x="2978126" y="1760225"/>
                  <a:pt x="2968220" y="1764797"/>
                  <a:pt x="2957248" y="1773941"/>
                </a:cubicBezTo>
                <a:cubicBezTo>
                  <a:pt x="2946275" y="1783085"/>
                  <a:pt x="2936902" y="1792381"/>
                  <a:pt x="2929130" y="1801830"/>
                </a:cubicBezTo>
                <a:cubicBezTo>
                  <a:pt x="2921357" y="1811279"/>
                  <a:pt x="2917471" y="1820347"/>
                  <a:pt x="2917471" y="1829033"/>
                </a:cubicBezTo>
                <a:cubicBezTo>
                  <a:pt x="2917471" y="1837720"/>
                  <a:pt x="2922577" y="1846483"/>
                  <a:pt x="2932787" y="1855322"/>
                </a:cubicBezTo>
                <a:cubicBezTo>
                  <a:pt x="2942998" y="1864162"/>
                  <a:pt x="2953133" y="1868581"/>
                  <a:pt x="2963191" y="1868581"/>
                </a:cubicBezTo>
                <a:cubicBezTo>
                  <a:pt x="2972945" y="1868581"/>
                  <a:pt x="2983918" y="1863933"/>
                  <a:pt x="2996110" y="1854637"/>
                </a:cubicBezTo>
                <a:cubicBezTo>
                  <a:pt x="3008302" y="1845340"/>
                  <a:pt x="3014398" y="1837339"/>
                  <a:pt x="3014398" y="1830634"/>
                </a:cubicBezTo>
                <a:cubicBezTo>
                  <a:pt x="3014398" y="1812650"/>
                  <a:pt x="3018665" y="1800001"/>
                  <a:pt x="3027199" y="1792686"/>
                </a:cubicBezTo>
                <a:cubicBezTo>
                  <a:pt x="3029333" y="1790857"/>
                  <a:pt x="3030400" y="1788571"/>
                  <a:pt x="3030400" y="1785828"/>
                </a:cubicBezTo>
                <a:cubicBezTo>
                  <a:pt x="3030400" y="1779122"/>
                  <a:pt x="3025370" y="1773179"/>
                  <a:pt x="3015312" y="1767997"/>
                </a:cubicBezTo>
                <a:cubicBezTo>
                  <a:pt x="3005254" y="1762816"/>
                  <a:pt x="2995805" y="1760225"/>
                  <a:pt x="2986966" y="1760225"/>
                </a:cubicBezTo>
                <a:close/>
                <a:moveTo>
                  <a:pt x="1859282" y="1755653"/>
                </a:moveTo>
                <a:cubicBezTo>
                  <a:pt x="1849985" y="1755653"/>
                  <a:pt x="1841299" y="1760834"/>
                  <a:pt x="1833221" y="1771198"/>
                </a:cubicBezTo>
                <a:cubicBezTo>
                  <a:pt x="1825144" y="1781561"/>
                  <a:pt x="1821106" y="1791924"/>
                  <a:pt x="1821106" y="1802287"/>
                </a:cubicBezTo>
                <a:cubicBezTo>
                  <a:pt x="1821106" y="1812650"/>
                  <a:pt x="1825982" y="1820728"/>
                  <a:pt x="1835736" y="1826519"/>
                </a:cubicBezTo>
                <a:cubicBezTo>
                  <a:pt x="1854024" y="1836882"/>
                  <a:pt x="1869569" y="1846788"/>
                  <a:pt x="1882370" y="1856237"/>
                </a:cubicBezTo>
                <a:cubicBezTo>
                  <a:pt x="1895172" y="1865686"/>
                  <a:pt x="1907059" y="1870410"/>
                  <a:pt x="1918032" y="1870410"/>
                </a:cubicBezTo>
                <a:cubicBezTo>
                  <a:pt x="1929005" y="1870410"/>
                  <a:pt x="1937844" y="1865152"/>
                  <a:pt x="1944550" y="1854637"/>
                </a:cubicBezTo>
                <a:cubicBezTo>
                  <a:pt x="1951255" y="1844121"/>
                  <a:pt x="1954608" y="1834444"/>
                  <a:pt x="1954608" y="1825604"/>
                </a:cubicBezTo>
                <a:cubicBezTo>
                  <a:pt x="1954608" y="1820118"/>
                  <a:pt x="1953008" y="1814860"/>
                  <a:pt x="1949807" y="1809831"/>
                </a:cubicBezTo>
                <a:cubicBezTo>
                  <a:pt x="1946607" y="1804802"/>
                  <a:pt x="1938835" y="1797334"/>
                  <a:pt x="1926490" y="1787428"/>
                </a:cubicBezTo>
                <a:cubicBezTo>
                  <a:pt x="1914146" y="1777522"/>
                  <a:pt x="1902182" y="1769750"/>
                  <a:pt x="1890600" y="1764111"/>
                </a:cubicBezTo>
                <a:cubicBezTo>
                  <a:pt x="1879018" y="1758472"/>
                  <a:pt x="1868578" y="1755653"/>
                  <a:pt x="1859282" y="1755653"/>
                </a:cubicBezTo>
                <a:close/>
                <a:moveTo>
                  <a:pt x="2124686" y="1754738"/>
                </a:moveTo>
                <a:lnTo>
                  <a:pt x="2267333" y="1754738"/>
                </a:lnTo>
                <a:cubicBezTo>
                  <a:pt x="2271905" y="1754738"/>
                  <a:pt x="2274724" y="1756034"/>
                  <a:pt x="2275791" y="1758625"/>
                </a:cubicBezTo>
                <a:cubicBezTo>
                  <a:pt x="2276858" y="1761215"/>
                  <a:pt x="2277391" y="1765254"/>
                  <a:pt x="2277391" y="1770740"/>
                </a:cubicBezTo>
                <a:cubicBezTo>
                  <a:pt x="2277391" y="1776227"/>
                  <a:pt x="2276705" y="1779884"/>
                  <a:pt x="2275334" y="1781713"/>
                </a:cubicBezTo>
                <a:cubicBezTo>
                  <a:pt x="2273962" y="1783542"/>
                  <a:pt x="2271295" y="1784456"/>
                  <a:pt x="2267333" y="1784456"/>
                </a:cubicBezTo>
                <a:lnTo>
                  <a:pt x="2124686" y="1784456"/>
                </a:lnTo>
                <a:cubicBezTo>
                  <a:pt x="2120724" y="1784456"/>
                  <a:pt x="2118133" y="1783618"/>
                  <a:pt x="2116914" y="1781942"/>
                </a:cubicBezTo>
                <a:cubicBezTo>
                  <a:pt x="2115695" y="1780265"/>
                  <a:pt x="2115085" y="1776151"/>
                  <a:pt x="2115085" y="1769597"/>
                </a:cubicBezTo>
                <a:cubicBezTo>
                  <a:pt x="2115085" y="1763044"/>
                  <a:pt x="2115771" y="1758929"/>
                  <a:pt x="2117143" y="1757253"/>
                </a:cubicBezTo>
                <a:cubicBezTo>
                  <a:pt x="2118514" y="1755577"/>
                  <a:pt x="2121029" y="1754738"/>
                  <a:pt x="2124686" y="1754738"/>
                </a:cubicBezTo>
                <a:close/>
                <a:moveTo>
                  <a:pt x="2572285" y="1746966"/>
                </a:moveTo>
                <a:lnTo>
                  <a:pt x="2735048" y="1746966"/>
                </a:lnTo>
                <a:cubicBezTo>
                  <a:pt x="2738096" y="1746966"/>
                  <a:pt x="2740078" y="1747499"/>
                  <a:pt x="2740992" y="1748566"/>
                </a:cubicBezTo>
                <a:cubicBezTo>
                  <a:pt x="2741906" y="1749633"/>
                  <a:pt x="2742364" y="1752300"/>
                  <a:pt x="2742364" y="1756567"/>
                </a:cubicBezTo>
                <a:cubicBezTo>
                  <a:pt x="2742364" y="1760834"/>
                  <a:pt x="2741906" y="1763654"/>
                  <a:pt x="2740992" y="1765025"/>
                </a:cubicBezTo>
                <a:cubicBezTo>
                  <a:pt x="2740078" y="1766397"/>
                  <a:pt x="2738096" y="1767083"/>
                  <a:pt x="2735048" y="1767083"/>
                </a:cubicBezTo>
                <a:lnTo>
                  <a:pt x="2572285" y="1767083"/>
                </a:lnTo>
                <a:cubicBezTo>
                  <a:pt x="2568932" y="1767083"/>
                  <a:pt x="2566799" y="1766549"/>
                  <a:pt x="2565884" y="1765483"/>
                </a:cubicBezTo>
                <a:cubicBezTo>
                  <a:pt x="2564970" y="1764416"/>
                  <a:pt x="2564513" y="1761749"/>
                  <a:pt x="2564513" y="1757482"/>
                </a:cubicBezTo>
                <a:cubicBezTo>
                  <a:pt x="2564513" y="1753214"/>
                  <a:pt x="2564894" y="1750395"/>
                  <a:pt x="2565656" y="1749023"/>
                </a:cubicBezTo>
                <a:cubicBezTo>
                  <a:pt x="2566418" y="1747652"/>
                  <a:pt x="2568628" y="1746966"/>
                  <a:pt x="2572285" y="1746966"/>
                </a:cubicBezTo>
                <a:close/>
                <a:moveTo>
                  <a:pt x="3224024" y="1744680"/>
                </a:moveTo>
                <a:cubicBezTo>
                  <a:pt x="3217471" y="1744680"/>
                  <a:pt x="3208784" y="1749557"/>
                  <a:pt x="3197963" y="1759310"/>
                </a:cubicBezTo>
                <a:cubicBezTo>
                  <a:pt x="3187143" y="1769064"/>
                  <a:pt x="3181733" y="1777903"/>
                  <a:pt x="3181733" y="1785828"/>
                </a:cubicBezTo>
                <a:cubicBezTo>
                  <a:pt x="3181733" y="1793753"/>
                  <a:pt x="3186762" y="1802744"/>
                  <a:pt x="3196820" y="1812803"/>
                </a:cubicBezTo>
                <a:cubicBezTo>
                  <a:pt x="3206879" y="1822861"/>
                  <a:pt x="3217623" y="1832462"/>
                  <a:pt x="3229053" y="1841606"/>
                </a:cubicBezTo>
                <a:cubicBezTo>
                  <a:pt x="3240483" y="1850750"/>
                  <a:pt x="3251684" y="1855322"/>
                  <a:pt x="3262657" y="1855322"/>
                </a:cubicBezTo>
                <a:cubicBezTo>
                  <a:pt x="3273630" y="1855322"/>
                  <a:pt x="3283993" y="1850750"/>
                  <a:pt x="3293747" y="1841606"/>
                </a:cubicBezTo>
                <a:cubicBezTo>
                  <a:pt x="3303500" y="1832462"/>
                  <a:pt x="3308377" y="1823776"/>
                  <a:pt x="3308377" y="1815546"/>
                </a:cubicBezTo>
                <a:cubicBezTo>
                  <a:pt x="3308377" y="1810974"/>
                  <a:pt x="3306929" y="1806250"/>
                  <a:pt x="3304034" y="1801373"/>
                </a:cubicBezTo>
                <a:cubicBezTo>
                  <a:pt x="3301138" y="1796496"/>
                  <a:pt x="3297862" y="1792305"/>
                  <a:pt x="3294204" y="1788800"/>
                </a:cubicBezTo>
                <a:cubicBezTo>
                  <a:pt x="3290546" y="1785295"/>
                  <a:pt x="3282012" y="1778360"/>
                  <a:pt x="3268601" y="1767997"/>
                </a:cubicBezTo>
                <a:cubicBezTo>
                  <a:pt x="3255190" y="1757634"/>
                  <a:pt x="3246046" y="1751157"/>
                  <a:pt x="3241169" y="1748566"/>
                </a:cubicBezTo>
                <a:cubicBezTo>
                  <a:pt x="3236292" y="1745975"/>
                  <a:pt x="3230577" y="1744680"/>
                  <a:pt x="3224024" y="1744680"/>
                </a:cubicBezTo>
                <a:close/>
                <a:moveTo>
                  <a:pt x="3041372" y="1707647"/>
                </a:moveTo>
                <a:lnTo>
                  <a:pt x="3185848" y="1707647"/>
                </a:lnTo>
                <a:cubicBezTo>
                  <a:pt x="3188896" y="1707647"/>
                  <a:pt x="3190953" y="1708256"/>
                  <a:pt x="3192020" y="1709476"/>
                </a:cubicBezTo>
                <a:cubicBezTo>
                  <a:pt x="3193087" y="1710695"/>
                  <a:pt x="3193620" y="1712905"/>
                  <a:pt x="3193620" y="1716105"/>
                </a:cubicBezTo>
                <a:cubicBezTo>
                  <a:pt x="3193620" y="1719305"/>
                  <a:pt x="3193087" y="1721515"/>
                  <a:pt x="3192020" y="1722734"/>
                </a:cubicBezTo>
                <a:cubicBezTo>
                  <a:pt x="3190953" y="1723954"/>
                  <a:pt x="3188896" y="1724563"/>
                  <a:pt x="3185848" y="1724563"/>
                </a:cubicBezTo>
                <a:lnTo>
                  <a:pt x="3041372" y="1724563"/>
                </a:lnTo>
                <a:cubicBezTo>
                  <a:pt x="3036191" y="1724563"/>
                  <a:pt x="3033600" y="1722353"/>
                  <a:pt x="3033600" y="1717934"/>
                </a:cubicBezTo>
                <a:cubicBezTo>
                  <a:pt x="3033600" y="1713514"/>
                  <a:pt x="3034057" y="1710695"/>
                  <a:pt x="3034972" y="1709476"/>
                </a:cubicBezTo>
                <a:cubicBezTo>
                  <a:pt x="3035886" y="1708256"/>
                  <a:pt x="3038020" y="1707647"/>
                  <a:pt x="3041372" y="1707647"/>
                </a:cubicBezTo>
                <a:close/>
                <a:moveTo>
                  <a:pt x="2572285" y="1684787"/>
                </a:moveTo>
                <a:lnTo>
                  <a:pt x="2735048" y="1684787"/>
                </a:lnTo>
                <a:cubicBezTo>
                  <a:pt x="2738096" y="1684787"/>
                  <a:pt x="2740078" y="1685473"/>
                  <a:pt x="2740992" y="1686844"/>
                </a:cubicBezTo>
                <a:cubicBezTo>
                  <a:pt x="2741906" y="1688216"/>
                  <a:pt x="2742364" y="1690807"/>
                  <a:pt x="2742364" y="1694617"/>
                </a:cubicBezTo>
                <a:cubicBezTo>
                  <a:pt x="2742364" y="1698427"/>
                  <a:pt x="2741983" y="1701094"/>
                  <a:pt x="2741221" y="1702618"/>
                </a:cubicBezTo>
                <a:cubicBezTo>
                  <a:pt x="2740459" y="1704142"/>
                  <a:pt x="2738401" y="1704904"/>
                  <a:pt x="2735048" y="1704904"/>
                </a:cubicBezTo>
                <a:lnTo>
                  <a:pt x="2572285" y="1704904"/>
                </a:lnTo>
                <a:cubicBezTo>
                  <a:pt x="2568628" y="1704904"/>
                  <a:pt x="2566418" y="1704218"/>
                  <a:pt x="2565656" y="1702846"/>
                </a:cubicBezTo>
                <a:cubicBezTo>
                  <a:pt x="2564894" y="1701475"/>
                  <a:pt x="2564513" y="1698122"/>
                  <a:pt x="2564513" y="1692788"/>
                </a:cubicBezTo>
                <a:cubicBezTo>
                  <a:pt x="2564513" y="1687454"/>
                  <a:pt x="2567104" y="1684787"/>
                  <a:pt x="2572285" y="1684787"/>
                </a:cubicBezTo>
                <a:close/>
                <a:moveTo>
                  <a:pt x="2124686" y="1655069"/>
                </a:moveTo>
                <a:lnTo>
                  <a:pt x="2267333" y="1655069"/>
                </a:lnTo>
                <a:cubicBezTo>
                  <a:pt x="2271600" y="1655069"/>
                  <a:pt x="2274343" y="1656288"/>
                  <a:pt x="2275562" y="1658726"/>
                </a:cubicBezTo>
                <a:cubicBezTo>
                  <a:pt x="2276782" y="1661165"/>
                  <a:pt x="2277391" y="1665127"/>
                  <a:pt x="2277391" y="1670614"/>
                </a:cubicBezTo>
                <a:cubicBezTo>
                  <a:pt x="2277391" y="1676100"/>
                  <a:pt x="2276705" y="1679758"/>
                  <a:pt x="2275334" y="1681586"/>
                </a:cubicBezTo>
                <a:cubicBezTo>
                  <a:pt x="2273962" y="1683415"/>
                  <a:pt x="2271295" y="1684330"/>
                  <a:pt x="2267333" y="1684330"/>
                </a:cubicBezTo>
                <a:lnTo>
                  <a:pt x="2124686" y="1684330"/>
                </a:lnTo>
                <a:cubicBezTo>
                  <a:pt x="2120724" y="1684330"/>
                  <a:pt x="2118133" y="1683415"/>
                  <a:pt x="2116914" y="1681586"/>
                </a:cubicBezTo>
                <a:cubicBezTo>
                  <a:pt x="2115695" y="1679758"/>
                  <a:pt x="2115085" y="1675795"/>
                  <a:pt x="2115085" y="1669699"/>
                </a:cubicBezTo>
                <a:cubicBezTo>
                  <a:pt x="2115085" y="1663603"/>
                  <a:pt x="2115771" y="1659641"/>
                  <a:pt x="2117143" y="1657812"/>
                </a:cubicBezTo>
                <a:cubicBezTo>
                  <a:pt x="2118514" y="1655983"/>
                  <a:pt x="2121029" y="1655069"/>
                  <a:pt x="2124686" y="1655069"/>
                </a:cubicBezTo>
                <a:close/>
                <a:moveTo>
                  <a:pt x="2993824" y="1650954"/>
                </a:moveTo>
                <a:cubicBezTo>
                  <a:pt x="2975231" y="1650954"/>
                  <a:pt x="2962125" y="1653773"/>
                  <a:pt x="2954505" y="1659412"/>
                </a:cubicBezTo>
                <a:cubicBezTo>
                  <a:pt x="2946884" y="1665051"/>
                  <a:pt x="2943074" y="1674424"/>
                  <a:pt x="2943074" y="1687530"/>
                </a:cubicBezTo>
                <a:lnTo>
                  <a:pt x="2943074" y="1733250"/>
                </a:lnTo>
                <a:cubicBezTo>
                  <a:pt x="2943074" y="1748185"/>
                  <a:pt x="2946427" y="1755653"/>
                  <a:pt x="2953133" y="1755653"/>
                </a:cubicBezTo>
                <a:cubicBezTo>
                  <a:pt x="2955571" y="1755653"/>
                  <a:pt x="2958162" y="1754586"/>
                  <a:pt x="2960905" y="1752452"/>
                </a:cubicBezTo>
                <a:cubicBezTo>
                  <a:pt x="2969135" y="1746052"/>
                  <a:pt x="2978736" y="1742851"/>
                  <a:pt x="2989709" y="1742851"/>
                </a:cubicBezTo>
                <a:cubicBezTo>
                  <a:pt x="2997938" y="1742851"/>
                  <a:pt x="3007616" y="1745975"/>
                  <a:pt x="3018741" y="1752224"/>
                </a:cubicBezTo>
                <a:cubicBezTo>
                  <a:pt x="3029866" y="1758472"/>
                  <a:pt x="3037563" y="1765711"/>
                  <a:pt x="3041830" y="1773941"/>
                </a:cubicBezTo>
                <a:cubicBezTo>
                  <a:pt x="3043049" y="1776074"/>
                  <a:pt x="3045106" y="1777446"/>
                  <a:pt x="3048002" y="1778056"/>
                </a:cubicBezTo>
                <a:cubicBezTo>
                  <a:pt x="3050897" y="1778665"/>
                  <a:pt x="3057984" y="1778970"/>
                  <a:pt x="3069262" y="1778970"/>
                </a:cubicBezTo>
                <a:cubicBezTo>
                  <a:pt x="3075358" y="1778970"/>
                  <a:pt x="3078406" y="1781637"/>
                  <a:pt x="3078406" y="1786971"/>
                </a:cubicBezTo>
                <a:cubicBezTo>
                  <a:pt x="3078406" y="1792305"/>
                  <a:pt x="3076805" y="1795582"/>
                  <a:pt x="3073605" y="1796801"/>
                </a:cubicBezTo>
                <a:cubicBezTo>
                  <a:pt x="3070405" y="1798020"/>
                  <a:pt x="3064461" y="1798630"/>
                  <a:pt x="3055774" y="1798630"/>
                </a:cubicBezTo>
                <a:cubicBezTo>
                  <a:pt x="3047087" y="1798630"/>
                  <a:pt x="3040534" y="1801297"/>
                  <a:pt x="3036115" y="1806631"/>
                </a:cubicBezTo>
                <a:cubicBezTo>
                  <a:pt x="3031695" y="1811965"/>
                  <a:pt x="3029485" y="1821642"/>
                  <a:pt x="3029485" y="1835663"/>
                </a:cubicBezTo>
                <a:cubicBezTo>
                  <a:pt x="3029485" y="1861266"/>
                  <a:pt x="3039086" y="1874068"/>
                  <a:pt x="3058289" y="1874068"/>
                </a:cubicBezTo>
                <a:lnTo>
                  <a:pt x="3116353" y="1874068"/>
                </a:lnTo>
                <a:cubicBezTo>
                  <a:pt x="3132812" y="1874068"/>
                  <a:pt x="3144852" y="1870943"/>
                  <a:pt x="3152472" y="1864695"/>
                </a:cubicBezTo>
                <a:cubicBezTo>
                  <a:pt x="3160092" y="1858447"/>
                  <a:pt x="3163902" y="1848464"/>
                  <a:pt x="3163902" y="1834748"/>
                </a:cubicBezTo>
                <a:lnTo>
                  <a:pt x="3163902" y="1802744"/>
                </a:lnTo>
                <a:cubicBezTo>
                  <a:pt x="3163902" y="1792686"/>
                  <a:pt x="3164969" y="1784380"/>
                  <a:pt x="3167102" y="1777827"/>
                </a:cubicBezTo>
                <a:cubicBezTo>
                  <a:pt x="3169236" y="1771274"/>
                  <a:pt x="3173884" y="1763806"/>
                  <a:pt x="3181047" y="1755424"/>
                </a:cubicBezTo>
                <a:cubicBezTo>
                  <a:pt x="3188210" y="1747042"/>
                  <a:pt x="3195677" y="1740489"/>
                  <a:pt x="3203450" y="1735765"/>
                </a:cubicBezTo>
                <a:cubicBezTo>
                  <a:pt x="3211222" y="1731040"/>
                  <a:pt x="3218918" y="1728678"/>
                  <a:pt x="3226538" y="1728678"/>
                </a:cubicBezTo>
                <a:cubicBezTo>
                  <a:pt x="3237816" y="1728678"/>
                  <a:pt x="3250465" y="1734317"/>
                  <a:pt x="3264486" y="1745594"/>
                </a:cubicBezTo>
                <a:cubicBezTo>
                  <a:pt x="3268753" y="1749252"/>
                  <a:pt x="3272411" y="1751081"/>
                  <a:pt x="3275459" y="1751081"/>
                </a:cubicBezTo>
                <a:cubicBezTo>
                  <a:pt x="3281555" y="1751081"/>
                  <a:pt x="3284603" y="1743461"/>
                  <a:pt x="3284603" y="1728221"/>
                </a:cubicBezTo>
                <a:lnTo>
                  <a:pt x="3284603" y="1689816"/>
                </a:lnTo>
                <a:cubicBezTo>
                  <a:pt x="3284603" y="1675490"/>
                  <a:pt x="3281936" y="1665432"/>
                  <a:pt x="3276602" y="1659641"/>
                </a:cubicBezTo>
                <a:cubicBezTo>
                  <a:pt x="3271268" y="1653850"/>
                  <a:pt x="3261590" y="1650954"/>
                  <a:pt x="3247570" y="1650954"/>
                </a:cubicBezTo>
                <a:close/>
                <a:moveTo>
                  <a:pt x="2660068" y="1633580"/>
                </a:moveTo>
                <a:cubicBezTo>
                  <a:pt x="2657629" y="1633580"/>
                  <a:pt x="2654353" y="1636095"/>
                  <a:pt x="2650238" y="1641124"/>
                </a:cubicBezTo>
                <a:cubicBezTo>
                  <a:pt x="2646123" y="1646153"/>
                  <a:pt x="2640789" y="1649963"/>
                  <a:pt x="2634236" y="1652554"/>
                </a:cubicBezTo>
                <a:cubicBezTo>
                  <a:pt x="2627683" y="1655145"/>
                  <a:pt x="2618158" y="1656440"/>
                  <a:pt x="2605661" y="1656440"/>
                </a:cubicBezTo>
                <a:cubicBezTo>
                  <a:pt x="2593164" y="1656440"/>
                  <a:pt x="2584020" y="1655678"/>
                  <a:pt x="2578229" y="1654154"/>
                </a:cubicBezTo>
                <a:cubicBezTo>
                  <a:pt x="2572438" y="1652630"/>
                  <a:pt x="2566951" y="1650040"/>
                  <a:pt x="2561770" y="1646382"/>
                </a:cubicBezTo>
                <a:cubicBezTo>
                  <a:pt x="2556588" y="1642724"/>
                  <a:pt x="2550263" y="1640896"/>
                  <a:pt x="2542796" y="1640896"/>
                </a:cubicBezTo>
                <a:cubicBezTo>
                  <a:pt x="2535328" y="1640896"/>
                  <a:pt x="2523746" y="1641962"/>
                  <a:pt x="2508049" y="1644096"/>
                </a:cubicBezTo>
                <a:cubicBezTo>
                  <a:pt x="2492351" y="1646230"/>
                  <a:pt x="2483207" y="1651106"/>
                  <a:pt x="2480617" y="1658726"/>
                </a:cubicBezTo>
                <a:cubicBezTo>
                  <a:pt x="2478026" y="1666346"/>
                  <a:pt x="2476730" y="1677624"/>
                  <a:pt x="2476730" y="1692559"/>
                </a:cubicBezTo>
                <a:lnTo>
                  <a:pt x="2476730" y="1827433"/>
                </a:lnTo>
                <a:cubicBezTo>
                  <a:pt x="2476730" y="1839930"/>
                  <a:pt x="2477645" y="1849531"/>
                  <a:pt x="2479474" y="1856237"/>
                </a:cubicBezTo>
                <a:cubicBezTo>
                  <a:pt x="2481302" y="1862942"/>
                  <a:pt x="2485341" y="1867972"/>
                  <a:pt x="2491589" y="1871324"/>
                </a:cubicBezTo>
                <a:cubicBezTo>
                  <a:pt x="2497838" y="1874677"/>
                  <a:pt x="2508049" y="1876354"/>
                  <a:pt x="2522222" y="1876354"/>
                </a:cubicBezTo>
                <a:cubicBezTo>
                  <a:pt x="2536395" y="1876354"/>
                  <a:pt x="2546987" y="1873382"/>
                  <a:pt x="2553997" y="1867438"/>
                </a:cubicBezTo>
                <a:cubicBezTo>
                  <a:pt x="2561008" y="1861495"/>
                  <a:pt x="2564513" y="1848160"/>
                  <a:pt x="2564513" y="1827433"/>
                </a:cubicBezTo>
                <a:cubicBezTo>
                  <a:pt x="2564513" y="1823166"/>
                  <a:pt x="2564894" y="1820270"/>
                  <a:pt x="2565656" y="1818746"/>
                </a:cubicBezTo>
                <a:cubicBezTo>
                  <a:pt x="2566418" y="1817222"/>
                  <a:pt x="2568475" y="1816460"/>
                  <a:pt x="2571828" y="1816460"/>
                </a:cubicBezTo>
                <a:lnTo>
                  <a:pt x="2666011" y="1816460"/>
                </a:lnTo>
                <a:cubicBezTo>
                  <a:pt x="2670278" y="1816460"/>
                  <a:pt x="2673326" y="1815927"/>
                  <a:pt x="2675155" y="1814860"/>
                </a:cubicBezTo>
                <a:cubicBezTo>
                  <a:pt x="2676984" y="1813793"/>
                  <a:pt x="2678813" y="1811584"/>
                  <a:pt x="2680642" y="1808231"/>
                </a:cubicBezTo>
                <a:cubicBezTo>
                  <a:pt x="2684604" y="1800306"/>
                  <a:pt x="2690624" y="1794896"/>
                  <a:pt x="2698701" y="1792000"/>
                </a:cubicBezTo>
                <a:cubicBezTo>
                  <a:pt x="2706778" y="1789105"/>
                  <a:pt x="2715541" y="1787657"/>
                  <a:pt x="2724990" y="1787657"/>
                </a:cubicBezTo>
                <a:cubicBezTo>
                  <a:pt x="2734439" y="1787657"/>
                  <a:pt x="2739697" y="1788343"/>
                  <a:pt x="2740763" y="1789714"/>
                </a:cubicBezTo>
                <a:cubicBezTo>
                  <a:pt x="2741830" y="1791086"/>
                  <a:pt x="2742364" y="1793524"/>
                  <a:pt x="2742364" y="1797029"/>
                </a:cubicBezTo>
                <a:cubicBezTo>
                  <a:pt x="2742364" y="1800535"/>
                  <a:pt x="2741830" y="1802668"/>
                  <a:pt x="2740763" y="1803430"/>
                </a:cubicBezTo>
                <a:cubicBezTo>
                  <a:pt x="2739697" y="1804192"/>
                  <a:pt x="2737334" y="1804573"/>
                  <a:pt x="2733677" y="1804573"/>
                </a:cubicBezTo>
                <a:cubicBezTo>
                  <a:pt x="2716913" y="1804573"/>
                  <a:pt x="2705711" y="1807240"/>
                  <a:pt x="2700073" y="1812574"/>
                </a:cubicBezTo>
                <a:cubicBezTo>
                  <a:pt x="2694434" y="1817908"/>
                  <a:pt x="2691614" y="1827128"/>
                  <a:pt x="2691614" y="1840235"/>
                </a:cubicBezTo>
                <a:cubicBezTo>
                  <a:pt x="2691614" y="1853341"/>
                  <a:pt x="2693977" y="1862485"/>
                  <a:pt x="2698701" y="1867667"/>
                </a:cubicBezTo>
                <a:cubicBezTo>
                  <a:pt x="2703425" y="1872848"/>
                  <a:pt x="2712951" y="1875439"/>
                  <a:pt x="2727276" y="1875439"/>
                </a:cubicBezTo>
                <a:lnTo>
                  <a:pt x="2777111" y="1875439"/>
                </a:lnTo>
                <a:cubicBezTo>
                  <a:pt x="2799971" y="1875439"/>
                  <a:pt x="2814601" y="1871782"/>
                  <a:pt x="2821002" y="1864466"/>
                </a:cubicBezTo>
                <a:cubicBezTo>
                  <a:pt x="2827403" y="1857151"/>
                  <a:pt x="2830603" y="1841759"/>
                  <a:pt x="2830603" y="1818289"/>
                </a:cubicBezTo>
                <a:lnTo>
                  <a:pt x="2830603" y="1681129"/>
                </a:lnTo>
                <a:cubicBezTo>
                  <a:pt x="2830603" y="1668328"/>
                  <a:pt x="2828622" y="1659946"/>
                  <a:pt x="2824660" y="1655983"/>
                </a:cubicBezTo>
                <a:cubicBezTo>
                  <a:pt x="2820697" y="1652021"/>
                  <a:pt x="2813382" y="1650040"/>
                  <a:pt x="2802714" y="1650040"/>
                </a:cubicBezTo>
                <a:lnTo>
                  <a:pt x="2723618" y="1650040"/>
                </a:lnTo>
                <a:cubicBezTo>
                  <a:pt x="2696796" y="1650040"/>
                  <a:pt x="2678051" y="1645620"/>
                  <a:pt x="2667383" y="1636781"/>
                </a:cubicBezTo>
                <a:cubicBezTo>
                  <a:pt x="2664944" y="1634647"/>
                  <a:pt x="2662506" y="1633580"/>
                  <a:pt x="2660068" y="1633580"/>
                </a:cubicBezTo>
                <a:close/>
                <a:moveTo>
                  <a:pt x="1818362" y="1621693"/>
                </a:moveTo>
                <a:cubicBezTo>
                  <a:pt x="1807085" y="1621693"/>
                  <a:pt x="1799465" y="1623217"/>
                  <a:pt x="1795502" y="1626265"/>
                </a:cubicBezTo>
                <a:cubicBezTo>
                  <a:pt x="1791540" y="1629313"/>
                  <a:pt x="1789559" y="1635409"/>
                  <a:pt x="1789559" y="1644553"/>
                </a:cubicBezTo>
                <a:lnTo>
                  <a:pt x="1789559" y="1713133"/>
                </a:lnTo>
                <a:cubicBezTo>
                  <a:pt x="1789559" y="1725325"/>
                  <a:pt x="1788721" y="1734698"/>
                  <a:pt x="1787044" y="1741251"/>
                </a:cubicBezTo>
                <a:cubicBezTo>
                  <a:pt x="1785368" y="1747804"/>
                  <a:pt x="1780491" y="1754586"/>
                  <a:pt x="1772414" y="1761596"/>
                </a:cubicBezTo>
                <a:cubicBezTo>
                  <a:pt x="1764337" y="1768607"/>
                  <a:pt x="1755345" y="1774017"/>
                  <a:pt x="1745439" y="1777827"/>
                </a:cubicBezTo>
                <a:cubicBezTo>
                  <a:pt x="1735533" y="1781637"/>
                  <a:pt x="1727227" y="1783999"/>
                  <a:pt x="1720522" y="1784914"/>
                </a:cubicBezTo>
                <a:cubicBezTo>
                  <a:pt x="1704367" y="1787352"/>
                  <a:pt x="1691947" y="1792610"/>
                  <a:pt x="1683260" y="1800687"/>
                </a:cubicBezTo>
                <a:cubicBezTo>
                  <a:pt x="1674573" y="1808764"/>
                  <a:pt x="1670230" y="1818365"/>
                  <a:pt x="1670230" y="1829491"/>
                </a:cubicBezTo>
                <a:cubicBezTo>
                  <a:pt x="1670230" y="1840616"/>
                  <a:pt x="1674268" y="1850979"/>
                  <a:pt x="1682345" y="1860580"/>
                </a:cubicBezTo>
                <a:cubicBezTo>
                  <a:pt x="1690423" y="1870181"/>
                  <a:pt x="1699795" y="1874982"/>
                  <a:pt x="1710463" y="1874982"/>
                </a:cubicBezTo>
                <a:cubicBezTo>
                  <a:pt x="1721131" y="1874982"/>
                  <a:pt x="1732256" y="1872544"/>
                  <a:pt x="1743839" y="1867667"/>
                </a:cubicBezTo>
                <a:cubicBezTo>
                  <a:pt x="1755421" y="1862790"/>
                  <a:pt x="1767232" y="1856465"/>
                  <a:pt x="1779272" y="1848693"/>
                </a:cubicBezTo>
                <a:cubicBezTo>
                  <a:pt x="1791311" y="1840921"/>
                  <a:pt x="1799008" y="1835053"/>
                  <a:pt x="1802360" y="1831091"/>
                </a:cubicBezTo>
                <a:cubicBezTo>
                  <a:pt x="1805713" y="1827128"/>
                  <a:pt x="1807390" y="1823166"/>
                  <a:pt x="1807390" y="1819204"/>
                </a:cubicBezTo>
                <a:cubicBezTo>
                  <a:pt x="1807390" y="1815241"/>
                  <a:pt x="1806932" y="1810517"/>
                  <a:pt x="1806018" y="1805030"/>
                </a:cubicBezTo>
                <a:cubicBezTo>
                  <a:pt x="1804494" y="1796191"/>
                  <a:pt x="1807085" y="1785523"/>
                  <a:pt x="1813790" y="1773026"/>
                </a:cubicBezTo>
                <a:cubicBezTo>
                  <a:pt x="1820496" y="1760530"/>
                  <a:pt x="1828878" y="1751386"/>
                  <a:pt x="1838936" y="1745594"/>
                </a:cubicBezTo>
                <a:cubicBezTo>
                  <a:pt x="1844728" y="1742546"/>
                  <a:pt x="1847623" y="1738584"/>
                  <a:pt x="1847623" y="1733707"/>
                </a:cubicBezTo>
                <a:lnTo>
                  <a:pt x="1847623" y="1644553"/>
                </a:lnTo>
                <a:cubicBezTo>
                  <a:pt x="1847623" y="1634800"/>
                  <a:pt x="1845566" y="1628551"/>
                  <a:pt x="1841451" y="1625808"/>
                </a:cubicBezTo>
                <a:cubicBezTo>
                  <a:pt x="1837336" y="1623065"/>
                  <a:pt x="1829640" y="1621693"/>
                  <a:pt x="1818362" y="1621693"/>
                </a:cubicBezTo>
                <a:close/>
                <a:moveTo>
                  <a:pt x="2124686" y="1554942"/>
                </a:moveTo>
                <a:lnTo>
                  <a:pt x="2267333" y="1554942"/>
                </a:lnTo>
                <a:cubicBezTo>
                  <a:pt x="2270990" y="1554942"/>
                  <a:pt x="2273581" y="1555856"/>
                  <a:pt x="2275105" y="1557685"/>
                </a:cubicBezTo>
                <a:cubicBezTo>
                  <a:pt x="2276629" y="1559514"/>
                  <a:pt x="2277391" y="1563172"/>
                  <a:pt x="2277391" y="1568658"/>
                </a:cubicBezTo>
                <a:cubicBezTo>
                  <a:pt x="2277391" y="1574144"/>
                  <a:pt x="2276782" y="1578183"/>
                  <a:pt x="2275562" y="1580774"/>
                </a:cubicBezTo>
                <a:cubicBezTo>
                  <a:pt x="2274343" y="1583365"/>
                  <a:pt x="2271600" y="1584660"/>
                  <a:pt x="2267333" y="1584660"/>
                </a:cubicBezTo>
                <a:lnTo>
                  <a:pt x="2124686" y="1584660"/>
                </a:lnTo>
                <a:cubicBezTo>
                  <a:pt x="2120724" y="1584660"/>
                  <a:pt x="2118133" y="1583746"/>
                  <a:pt x="2116914" y="1581917"/>
                </a:cubicBezTo>
                <a:cubicBezTo>
                  <a:pt x="2115695" y="1580088"/>
                  <a:pt x="2115085" y="1575973"/>
                  <a:pt x="2115085" y="1569572"/>
                </a:cubicBezTo>
                <a:cubicBezTo>
                  <a:pt x="2115085" y="1563172"/>
                  <a:pt x="2115771" y="1559133"/>
                  <a:pt x="2117143" y="1557457"/>
                </a:cubicBezTo>
                <a:cubicBezTo>
                  <a:pt x="2118514" y="1555780"/>
                  <a:pt x="2121029" y="1554942"/>
                  <a:pt x="2124686" y="1554942"/>
                </a:cubicBezTo>
                <a:close/>
                <a:moveTo>
                  <a:pt x="3026285" y="1545341"/>
                </a:moveTo>
                <a:lnTo>
                  <a:pt x="3186762" y="1545341"/>
                </a:lnTo>
                <a:cubicBezTo>
                  <a:pt x="3189810" y="1545341"/>
                  <a:pt x="3191867" y="1545950"/>
                  <a:pt x="3192934" y="1547170"/>
                </a:cubicBezTo>
                <a:cubicBezTo>
                  <a:pt x="3194001" y="1548389"/>
                  <a:pt x="3194534" y="1550522"/>
                  <a:pt x="3194534" y="1553570"/>
                </a:cubicBezTo>
                <a:cubicBezTo>
                  <a:pt x="3194534" y="1556618"/>
                  <a:pt x="3194001" y="1558676"/>
                  <a:pt x="3192934" y="1559743"/>
                </a:cubicBezTo>
                <a:cubicBezTo>
                  <a:pt x="3191867" y="1560809"/>
                  <a:pt x="3189810" y="1561343"/>
                  <a:pt x="3186762" y="1561343"/>
                </a:cubicBezTo>
                <a:lnTo>
                  <a:pt x="3026285" y="1561343"/>
                </a:lnTo>
                <a:cubicBezTo>
                  <a:pt x="3020798" y="1561343"/>
                  <a:pt x="3018055" y="1559285"/>
                  <a:pt x="3018055" y="1555171"/>
                </a:cubicBezTo>
                <a:cubicBezTo>
                  <a:pt x="3018055" y="1551056"/>
                  <a:pt x="3018589" y="1548389"/>
                  <a:pt x="3019655" y="1547170"/>
                </a:cubicBezTo>
                <a:cubicBezTo>
                  <a:pt x="3020722" y="1545950"/>
                  <a:pt x="3022932" y="1545341"/>
                  <a:pt x="3026285" y="1545341"/>
                </a:cubicBezTo>
                <a:close/>
                <a:moveTo>
                  <a:pt x="3026285" y="1495049"/>
                </a:moveTo>
                <a:lnTo>
                  <a:pt x="3186762" y="1495049"/>
                </a:lnTo>
                <a:cubicBezTo>
                  <a:pt x="3189810" y="1495049"/>
                  <a:pt x="3191867" y="1495658"/>
                  <a:pt x="3192934" y="1496878"/>
                </a:cubicBezTo>
                <a:cubicBezTo>
                  <a:pt x="3194001" y="1498097"/>
                  <a:pt x="3194534" y="1500383"/>
                  <a:pt x="3194534" y="1503736"/>
                </a:cubicBezTo>
                <a:cubicBezTo>
                  <a:pt x="3194534" y="1507088"/>
                  <a:pt x="3194001" y="1509374"/>
                  <a:pt x="3192934" y="1510594"/>
                </a:cubicBezTo>
                <a:cubicBezTo>
                  <a:pt x="3191867" y="1511813"/>
                  <a:pt x="3189810" y="1512422"/>
                  <a:pt x="3186762" y="1512422"/>
                </a:cubicBezTo>
                <a:lnTo>
                  <a:pt x="3026285" y="1512422"/>
                </a:lnTo>
                <a:cubicBezTo>
                  <a:pt x="3022932" y="1512422"/>
                  <a:pt x="3020722" y="1511737"/>
                  <a:pt x="3019655" y="1510365"/>
                </a:cubicBezTo>
                <a:cubicBezTo>
                  <a:pt x="3018589" y="1508993"/>
                  <a:pt x="3018055" y="1506784"/>
                  <a:pt x="3018055" y="1503736"/>
                </a:cubicBezTo>
                <a:cubicBezTo>
                  <a:pt x="3018055" y="1500688"/>
                  <a:pt x="3018512" y="1498478"/>
                  <a:pt x="3019427" y="1497106"/>
                </a:cubicBezTo>
                <a:cubicBezTo>
                  <a:pt x="3020341" y="1495735"/>
                  <a:pt x="3022627" y="1495049"/>
                  <a:pt x="3026285" y="1495049"/>
                </a:cubicBezTo>
                <a:close/>
                <a:moveTo>
                  <a:pt x="1568731" y="1470817"/>
                </a:moveTo>
                <a:cubicBezTo>
                  <a:pt x="1552882" y="1470817"/>
                  <a:pt x="1542518" y="1473332"/>
                  <a:pt x="1537642" y="1478361"/>
                </a:cubicBezTo>
                <a:cubicBezTo>
                  <a:pt x="1532765" y="1483390"/>
                  <a:pt x="1530326" y="1493372"/>
                  <a:pt x="1530326" y="1508308"/>
                </a:cubicBezTo>
                <a:cubicBezTo>
                  <a:pt x="1530326" y="1523243"/>
                  <a:pt x="1532689" y="1533225"/>
                  <a:pt x="1537413" y="1538254"/>
                </a:cubicBezTo>
                <a:cubicBezTo>
                  <a:pt x="1542137" y="1543283"/>
                  <a:pt x="1552577" y="1545798"/>
                  <a:pt x="1568731" y="1545798"/>
                </a:cubicBezTo>
                <a:cubicBezTo>
                  <a:pt x="1570560" y="1545798"/>
                  <a:pt x="1571474" y="1547017"/>
                  <a:pt x="1571474" y="1549456"/>
                </a:cubicBezTo>
                <a:lnTo>
                  <a:pt x="1571474" y="1717248"/>
                </a:lnTo>
                <a:cubicBezTo>
                  <a:pt x="1571474" y="1719991"/>
                  <a:pt x="1570941" y="1721820"/>
                  <a:pt x="1569874" y="1722734"/>
                </a:cubicBezTo>
                <a:cubicBezTo>
                  <a:pt x="1568807" y="1723649"/>
                  <a:pt x="1566293" y="1724411"/>
                  <a:pt x="1562330" y="1725020"/>
                </a:cubicBezTo>
                <a:cubicBezTo>
                  <a:pt x="1548614" y="1726240"/>
                  <a:pt x="1538937" y="1729973"/>
                  <a:pt x="1533298" y="1736222"/>
                </a:cubicBezTo>
                <a:cubicBezTo>
                  <a:pt x="1527659" y="1742470"/>
                  <a:pt x="1524840" y="1752529"/>
                  <a:pt x="1524840" y="1766397"/>
                </a:cubicBezTo>
                <a:cubicBezTo>
                  <a:pt x="1524840" y="1780265"/>
                  <a:pt x="1527659" y="1790171"/>
                  <a:pt x="1533298" y="1796115"/>
                </a:cubicBezTo>
                <a:cubicBezTo>
                  <a:pt x="1538937" y="1802059"/>
                  <a:pt x="1547929" y="1805030"/>
                  <a:pt x="1560273" y="1805030"/>
                </a:cubicBezTo>
                <a:cubicBezTo>
                  <a:pt x="1572617" y="1805030"/>
                  <a:pt x="1596163" y="1801068"/>
                  <a:pt x="1630910" y="1793143"/>
                </a:cubicBezTo>
                <a:cubicBezTo>
                  <a:pt x="1665658" y="1785218"/>
                  <a:pt x="1687222" y="1778513"/>
                  <a:pt x="1695604" y="1773026"/>
                </a:cubicBezTo>
                <a:cubicBezTo>
                  <a:pt x="1703986" y="1767540"/>
                  <a:pt x="1708177" y="1760149"/>
                  <a:pt x="1708177" y="1750852"/>
                </a:cubicBezTo>
                <a:cubicBezTo>
                  <a:pt x="1708177" y="1741556"/>
                  <a:pt x="1705967" y="1731040"/>
                  <a:pt x="1701548" y="1719305"/>
                </a:cubicBezTo>
                <a:cubicBezTo>
                  <a:pt x="1697128" y="1707571"/>
                  <a:pt x="1688975" y="1701703"/>
                  <a:pt x="1677088" y="1701703"/>
                </a:cubicBezTo>
                <a:cubicBezTo>
                  <a:pt x="1672211" y="1701703"/>
                  <a:pt x="1667563" y="1702313"/>
                  <a:pt x="1663143" y="1703532"/>
                </a:cubicBezTo>
                <a:cubicBezTo>
                  <a:pt x="1658723" y="1704751"/>
                  <a:pt x="1655904" y="1705361"/>
                  <a:pt x="1654685" y="1705361"/>
                </a:cubicBezTo>
                <a:cubicBezTo>
                  <a:pt x="1653466" y="1705361"/>
                  <a:pt x="1652856" y="1703989"/>
                  <a:pt x="1652856" y="1701246"/>
                </a:cubicBezTo>
                <a:lnTo>
                  <a:pt x="1652856" y="1548998"/>
                </a:lnTo>
                <a:cubicBezTo>
                  <a:pt x="1652856" y="1546865"/>
                  <a:pt x="1654075" y="1545798"/>
                  <a:pt x="1656514" y="1545798"/>
                </a:cubicBezTo>
                <a:lnTo>
                  <a:pt x="1672058" y="1545798"/>
                </a:lnTo>
                <a:cubicBezTo>
                  <a:pt x="1682117" y="1545798"/>
                  <a:pt x="1687146" y="1544579"/>
                  <a:pt x="1687146" y="1542140"/>
                </a:cubicBezTo>
                <a:cubicBezTo>
                  <a:pt x="1687146" y="1539702"/>
                  <a:pt x="1685622" y="1536502"/>
                  <a:pt x="1682574" y="1532539"/>
                </a:cubicBezTo>
                <a:cubicBezTo>
                  <a:pt x="1679526" y="1528577"/>
                  <a:pt x="1677392" y="1523319"/>
                  <a:pt x="1676173" y="1516766"/>
                </a:cubicBezTo>
                <a:cubicBezTo>
                  <a:pt x="1674954" y="1510213"/>
                  <a:pt x="1674344" y="1502212"/>
                  <a:pt x="1674344" y="1492763"/>
                </a:cubicBezTo>
                <a:cubicBezTo>
                  <a:pt x="1674344" y="1483314"/>
                  <a:pt x="1673735" y="1477294"/>
                  <a:pt x="1672516" y="1474703"/>
                </a:cubicBezTo>
                <a:cubicBezTo>
                  <a:pt x="1671296" y="1472113"/>
                  <a:pt x="1667334" y="1470817"/>
                  <a:pt x="1660628" y="1470817"/>
                </a:cubicBezTo>
                <a:close/>
                <a:moveTo>
                  <a:pt x="2101369" y="1468988"/>
                </a:moveTo>
                <a:cubicBezTo>
                  <a:pt x="2071194" y="1468988"/>
                  <a:pt x="2050620" y="1473941"/>
                  <a:pt x="2039647" y="1483847"/>
                </a:cubicBezTo>
                <a:cubicBezTo>
                  <a:pt x="2028674" y="1493753"/>
                  <a:pt x="2023188" y="1512422"/>
                  <a:pt x="2023188" y="1539854"/>
                </a:cubicBezTo>
                <a:lnTo>
                  <a:pt x="2023188" y="1800916"/>
                </a:lnTo>
                <a:cubicBezTo>
                  <a:pt x="2023188" y="1828348"/>
                  <a:pt x="2028674" y="1847017"/>
                  <a:pt x="2039647" y="1856923"/>
                </a:cubicBezTo>
                <a:cubicBezTo>
                  <a:pt x="2050620" y="1866829"/>
                  <a:pt x="2071194" y="1871782"/>
                  <a:pt x="2101369" y="1871782"/>
                </a:cubicBezTo>
                <a:lnTo>
                  <a:pt x="2292936" y="1871782"/>
                </a:lnTo>
                <a:cubicBezTo>
                  <a:pt x="2323111" y="1871782"/>
                  <a:pt x="2343685" y="1866829"/>
                  <a:pt x="2354658" y="1856923"/>
                </a:cubicBezTo>
                <a:cubicBezTo>
                  <a:pt x="2365631" y="1847017"/>
                  <a:pt x="2371117" y="1828348"/>
                  <a:pt x="2371117" y="1800916"/>
                </a:cubicBezTo>
                <a:lnTo>
                  <a:pt x="2371117" y="1539854"/>
                </a:lnTo>
                <a:cubicBezTo>
                  <a:pt x="2371117" y="1512422"/>
                  <a:pt x="2365631" y="1493753"/>
                  <a:pt x="2354658" y="1483847"/>
                </a:cubicBezTo>
                <a:cubicBezTo>
                  <a:pt x="2343685" y="1473941"/>
                  <a:pt x="2323111" y="1468988"/>
                  <a:pt x="2292936" y="1468988"/>
                </a:cubicBezTo>
                <a:close/>
                <a:moveTo>
                  <a:pt x="1727837" y="1455272"/>
                </a:moveTo>
                <a:cubicBezTo>
                  <a:pt x="1711682" y="1455272"/>
                  <a:pt x="1701243" y="1457711"/>
                  <a:pt x="1696519" y="1462588"/>
                </a:cubicBezTo>
                <a:cubicBezTo>
                  <a:pt x="1691794" y="1467464"/>
                  <a:pt x="1689432" y="1477447"/>
                  <a:pt x="1689432" y="1492534"/>
                </a:cubicBezTo>
                <a:cubicBezTo>
                  <a:pt x="1689432" y="1507622"/>
                  <a:pt x="1691794" y="1517680"/>
                  <a:pt x="1696519" y="1522709"/>
                </a:cubicBezTo>
                <a:cubicBezTo>
                  <a:pt x="1701243" y="1527739"/>
                  <a:pt x="1711682" y="1530253"/>
                  <a:pt x="1727837" y="1530253"/>
                </a:cubicBezTo>
                <a:lnTo>
                  <a:pt x="1763041" y="1530253"/>
                </a:lnTo>
                <a:cubicBezTo>
                  <a:pt x="1765784" y="1530253"/>
                  <a:pt x="1767156" y="1531625"/>
                  <a:pt x="1767156" y="1534368"/>
                </a:cubicBezTo>
                <a:cubicBezTo>
                  <a:pt x="1767156" y="1544426"/>
                  <a:pt x="1764565" y="1549456"/>
                  <a:pt x="1759384" y="1549456"/>
                </a:cubicBezTo>
                <a:lnTo>
                  <a:pt x="1750240" y="1549456"/>
                </a:lnTo>
                <a:cubicBezTo>
                  <a:pt x="1728599" y="1549456"/>
                  <a:pt x="1714045" y="1553418"/>
                  <a:pt x="1706577" y="1561343"/>
                </a:cubicBezTo>
                <a:cubicBezTo>
                  <a:pt x="1699109" y="1569268"/>
                  <a:pt x="1695376" y="1585574"/>
                  <a:pt x="1695376" y="1610263"/>
                </a:cubicBezTo>
                <a:lnTo>
                  <a:pt x="1695376" y="1682501"/>
                </a:lnTo>
                <a:cubicBezTo>
                  <a:pt x="1695376" y="1686158"/>
                  <a:pt x="1696290" y="1688597"/>
                  <a:pt x="1698119" y="1689816"/>
                </a:cubicBezTo>
                <a:cubicBezTo>
                  <a:pt x="1707263" y="1695912"/>
                  <a:pt x="1713816" y="1705285"/>
                  <a:pt x="1717778" y="1717934"/>
                </a:cubicBezTo>
                <a:cubicBezTo>
                  <a:pt x="1721741" y="1730583"/>
                  <a:pt x="1723874" y="1742546"/>
                  <a:pt x="1724179" y="1753824"/>
                </a:cubicBezTo>
                <a:cubicBezTo>
                  <a:pt x="1724484" y="1761749"/>
                  <a:pt x="1726694" y="1765711"/>
                  <a:pt x="1730809" y="1765711"/>
                </a:cubicBezTo>
                <a:cubicBezTo>
                  <a:pt x="1734923" y="1765711"/>
                  <a:pt x="1740638" y="1763806"/>
                  <a:pt x="1747954" y="1759996"/>
                </a:cubicBezTo>
                <a:cubicBezTo>
                  <a:pt x="1755269" y="1756186"/>
                  <a:pt x="1761060" y="1751767"/>
                  <a:pt x="1765327" y="1746737"/>
                </a:cubicBezTo>
                <a:cubicBezTo>
                  <a:pt x="1769594" y="1741708"/>
                  <a:pt x="1771728" y="1733098"/>
                  <a:pt x="1771728" y="1720906"/>
                </a:cubicBezTo>
                <a:lnTo>
                  <a:pt x="1771728" y="1623522"/>
                </a:lnTo>
                <a:cubicBezTo>
                  <a:pt x="1771728" y="1618340"/>
                  <a:pt x="1772414" y="1615064"/>
                  <a:pt x="1773785" y="1613692"/>
                </a:cubicBezTo>
                <a:cubicBezTo>
                  <a:pt x="1775157" y="1612321"/>
                  <a:pt x="1778434" y="1611635"/>
                  <a:pt x="1783615" y="1611635"/>
                </a:cubicBezTo>
                <a:lnTo>
                  <a:pt x="1851738" y="1611635"/>
                </a:lnTo>
                <a:cubicBezTo>
                  <a:pt x="1857834" y="1611635"/>
                  <a:pt x="1861492" y="1612473"/>
                  <a:pt x="1862711" y="1614149"/>
                </a:cubicBezTo>
                <a:cubicBezTo>
                  <a:pt x="1863930" y="1615826"/>
                  <a:pt x="1864540" y="1618950"/>
                  <a:pt x="1864540" y="1623522"/>
                </a:cubicBezTo>
                <a:lnTo>
                  <a:pt x="1864540" y="1727764"/>
                </a:lnTo>
                <a:cubicBezTo>
                  <a:pt x="1864540" y="1732336"/>
                  <a:pt x="1864997" y="1735460"/>
                  <a:pt x="1865911" y="1737136"/>
                </a:cubicBezTo>
                <a:cubicBezTo>
                  <a:pt x="1866826" y="1738813"/>
                  <a:pt x="1870483" y="1740718"/>
                  <a:pt x="1876884" y="1742851"/>
                </a:cubicBezTo>
                <a:cubicBezTo>
                  <a:pt x="1892734" y="1747728"/>
                  <a:pt x="1906450" y="1754281"/>
                  <a:pt x="1918032" y="1762511"/>
                </a:cubicBezTo>
                <a:cubicBezTo>
                  <a:pt x="1925042" y="1767388"/>
                  <a:pt x="1930605" y="1769826"/>
                  <a:pt x="1934720" y="1769826"/>
                </a:cubicBezTo>
                <a:cubicBezTo>
                  <a:pt x="1938835" y="1769826"/>
                  <a:pt x="1940892" y="1763425"/>
                  <a:pt x="1940892" y="1750624"/>
                </a:cubicBezTo>
                <a:lnTo>
                  <a:pt x="1940892" y="1610263"/>
                </a:lnTo>
                <a:cubicBezTo>
                  <a:pt x="1940892" y="1583746"/>
                  <a:pt x="1937006" y="1566982"/>
                  <a:pt x="1929233" y="1559971"/>
                </a:cubicBezTo>
                <a:cubicBezTo>
                  <a:pt x="1921461" y="1552961"/>
                  <a:pt x="1907059" y="1549456"/>
                  <a:pt x="1886028" y="1549456"/>
                </a:cubicBezTo>
                <a:lnTo>
                  <a:pt x="1854024" y="1549456"/>
                </a:lnTo>
                <a:cubicBezTo>
                  <a:pt x="1851586" y="1549456"/>
                  <a:pt x="1850366" y="1548084"/>
                  <a:pt x="1850366" y="1545341"/>
                </a:cubicBezTo>
                <a:lnTo>
                  <a:pt x="1851281" y="1538483"/>
                </a:lnTo>
                <a:cubicBezTo>
                  <a:pt x="1851890" y="1532996"/>
                  <a:pt x="1853567" y="1530253"/>
                  <a:pt x="1856310" y="1530253"/>
                </a:cubicBezTo>
                <a:lnTo>
                  <a:pt x="1913460" y="1530253"/>
                </a:lnTo>
                <a:cubicBezTo>
                  <a:pt x="1929614" y="1530253"/>
                  <a:pt x="1940130" y="1527815"/>
                  <a:pt x="1945007" y="1522938"/>
                </a:cubicBezTo>
                <a:cubicBezTo>
                  <a:pt x="1949884" y="1518061"/>
                  <a:pt x="1952322" y="1507850"/>
                  <a:pt x="1952322" y="1492306"/>
                </a:cubicBezTo>
                <a:cubicBezTo>
                  <a:pt x="1952322" y="1476761"/>
                  <a:pt x="1949884" y="1466702"/>
                  <a:pt x="1945007" y="1462130"/>
                </a:cubicBezTo>
                <a:cubicBezTo>
                  <a:pt x="1940130" y="1457558"/>
                  <a:pt x="1929614" y="1455272"/>
                  <a:pt x="1913460" y="1455272"/>
                </a:cubicBezTo>
                <a:close/>
                <a:moveTo>
                  <a:pt x="2978736" y="1450243"/>
                </a:moveTo>
                <a:cubicBezTo>
                  <a:pt x="2963801" y="1450243"/>
                  <a:pt x="2953285" y="1453672"/>
                  <a:pt x="2947189" y="1460530"/>
                </a:cubicBezTo>
                <a:cubicBezTo>
                  <a:pt x="2941093" y="1467388"/>
                  <a:pt x="2938045" y="1478894"/>
                  <a:pt x="2938045" y="1495049"/>
                </a:cubicBezTo>
                <a:lnTo>
                  <a:pt x="2938045" y="1547170"/>
                </a:lnTo>
                <a:cubicBezTo>
                  <a:pt x="2938045" y="1563324"/>
                  <a:pt x="2941017" y="1574830"/>
                  <a:pt x="2946961" y="1581688"/>
                </a:cubicBezTo>
                <a:cubicBezTo>
                  <a:pt x="2952904" y="1588546"/>
                  <a:pt x="2963496" y="1591975"/>
                  <a:pt x="2978736" y="1591975"/>
                </a:cubicBezTo>
                <a:lnTo>
                  <a:pt x="3065604" y="1591975"/>
                </a:lnTo>
                <a:cubicBezTo>
                  <a:pt x="3068347" y="1591975"/>
                  <a:pt x="3070024" y="1592509"/>
                  <a:pt x="3070633" y="1593575"/>
                </a:cubicBezTo>
                <a:cubicBezTo>
                  <a:pt x="3071243" y="1594642"/>
                  <a:pt x="3071548" y="1596547"/>
                  <a:pt x="3071548" y="1599290"/>
                </a:cubicBezTo>
                <a:cubicBezTo>
                  <a:pt x="3071548" y="1602034"/>
                  <a:pt x="3071167" y="1603939"/>
                  <a:pt x="3070405" y="1605005"/>
                </a:cubicBezTo>
                <a:cubicBezTo>
                  <a:pt x="3069643" y="1606072"/>
                  <a:pt x="3068042" y="1606606"/>
                  <a:pt x="3065604" y="1606606"/>
                </a:cubicBezTo>
                <a:lnTo>
                  <a:pt x="2982394" y="1606606"/>
                </a:lnTo>
                <a:cubicBezTo>
                  <a:pt x="2959838" y="1606606"/>
                  <a:pt x="2945589" y="1603634"/>
                  <a:pt x="2939645" y="1597690"/>
                </a:cubicBezTo>
                <a:cubicBezTo>
                  <a:pt x="2933702" y="1591747"/>
                  <a:pt x="2927530" y="1588775"/>
                  <a:pt x="2921129" y="1588775"/>
                </a:cubicBezTo>
                <a:cubicBezTo>
                  <a:pt x="2914728" y="1588775"/>
                  <a:pt x="2909470" y="1591899"/>
                  <a:pt x="2905355" y="1598147"/>
                </a:cubicBezTo>
                <a:cubicBezTo>
                  <a:pt x="2901241" y="1604396"/>
                  <a:pt x="2899183" y="1613464"/>
                  <a:pt x="2899183" y="1625351"/>
                </a:cubicBezTo>
                <a:cubicBezTo>
                  <a:pt x="2899183" y="1637238"/>
                  <a:pt x="2901241" y="1646763"/>
                  <a:pt x="2905355" y="1653926"/>
                </a:cubicBezTo>
                <a:cubicBezTo>
                  <a:pt x="2909470" y="1661089"/>
                  <a:pt x="2914576" y="1664670"/>
                  <a:pt x="2920672" y="1664670"/>
                </a:cubicBezTo>
                <a:cubicBezTo>
                  <a:pt x="2926768" y="1664670"/>
                  <a:pt x="2932102" y="1661470"/>
                  <a:pt x="2936674" y="1655069"/>
                </a:cubicBezTo>
                <a:cubicBezTo>
                  <a:pt x="2946122" y="1642572"/>
                  <a:pt x="2963801" y="1636324"/>
                  <a:pt x="2989709" y="1636324"/>
                </a:cubicBezTo>
                <a:lnTo>
                  <a:pt x="3235682" y="1636324"/>
                </a:lnTo>
                <a:cubicBezTo>
                  <a:pt x="3253056" y="1636324"/>
                  <a:pt x="3265172" y="1637314"/>
                  <a:pt x="3272030" y="1639295"/>
                </a:cubicBezTo>
                <a:cubicBezTo>
                  <a:pt x="3278888" y="1641277"/>
                  <a:pt x="3285060" y="1645087"/>
                  <a:pt x="3290546" y="1650725"/>
                </a:cubicBezTo>
                <a:cubicBezTo>
                  <a:pt x="3296033" y="1656364"/>
                  <a:pt x="3301443" y="1659184"/>
                  <a:pt x="3306777" y="1659184"/>
                </a:cubicBezTo>
                <a:cubicBezTo>
                  <a:pt x="3312111" y="1659184"/>
                  <a:pt x="3316378" y="1655526"/>
                  <a:pt x="3319579" y="1648211"/>
                </a:cubicBezTo>
                <a:cubicBezTo>
                  <a:pt x="3322779" y="1640896"/>
                  <a:pt x="3324379" y="1631066"/>
                  <a:pt x="3324379" y="1618721"/>
                </a:cubicBezTo>
                <a:cubicBezTo>
                  <a:pt x="3324379" y="1606377"/>
                  <a:pt x="3322322" y="1597081"/>
                  <a:pt x="3318207" y="1590832"/>
                </a:cubicBezTo>
                <a:cubicBezTo>
                  <a:pt x="3314092" y="1584584"/>
                  <a:pt x="3308530" y="1581460"/>
                  <a:pt x="3301519" y="1581460"/>
                </a:cubicBezTo>
                <a:cubicBezTo>
                  <a:pt x="3294509" y="1581460"/>
                  <a:pt x="3287651" y="1585651"/>
                  <a:pt x="3280945" y="1594033"/>
                </a:cubicBezTo>
                <a:cubicBezTo>
                  <a:pt x="3274240" y="1602415"/>
                  <a:pt x="3260066" y="1606606"/>
                  <a:pt x="3238426" y="1606606"/>
                </a:cubicBezTo>
                <a:lnTo>
                  <a:pt x="3163445" y="1606606"/>
                </a:lnTo>
                <a:cubicBezTo>
                  <a:pt x="3158873" y="1606606"/>
                  <a:pt x="3156587" y="1604777"/>
                  <a:pt x="3156587" y="1601119"/>
                </a:cubicBezTo>
                <a:cubicBezTo>
                  <a:pt x="3156587" y="1597462"/>
                  <a:pt x="3156968" y="1595023"/>
                  <a:pt x="3157730" y="1593804"/>
                </a:cubicBezTo>
                <a:cubicBezTo>
                  <a:pt x="3158492" y="1592585"/>
                  <a:pt x="3160092" y="1591975"/>
                  <a:pt x="3162530" y="1591975"/>
                </a:cubicBezTo>
                <a:lnTo>
                  <a:pt x="3238883" y="1591975"/>
                </a:lnTo>
                <a:cubicBezTo>
                  <a:pt x="3254123" y="1591975"/>
                  <a:pt x="3264715" y="1588470"/>
                  <a:pt x="3270658" y="1581460"/>
                </a:cubicBezTo>
                <a:cubicBezTo>
                  <a:pt x="3276602" y="1574449"/>
                  <a:pt x="3279574" y="1563019"/>
                  <a:pt x="3279574" y="1547170"/>
                </a:cubicBezTo>
                <a:lnTo>
                  <a:pt x="3279574" y="1495049"/>
                </a:lnTo>
                <a:cubicBezTo>
                  <a:pt x="3279574" y="1479199"/>
                  <a:pt x="3276526" y="1467769"/>
                  <a:pt x="3270430" y="1460759"/>
                </a:cubicBezTo>
                <a:cubicBezTo>
                  <a:pt x="3264334" y="1453748"/>
                  <a:pt x="3253818" y="1450243"/>
                  <a:pt x="3238883" y="1450243"/>
                </a:cubicBezTo>
                <a:close/>
                <a:moveTo>
                  <a:pt x="2700530" y="1447043"/>
                </a:moveTo>
                <a:cubicBezTo>
                  <a:pt x="2686966" y="1447043"/>
                  <a:pt x="2677289" y="1450319"/>
                  <a:pt x="2671498" y="1456873"/>
                </a:cubicBezTo>
                <a:cubicBezTo>
                  <a:pt x="2665706" y="1463426"/>
                  <a:pt x="2662811" y="1474170"/>
                  <a:pt x="2662811" y="1489105"/>
                </a:cubicBezTo>
                <a:lnTo>
                  <a:pt x="2662811" y="1577345"/>
                </a:lnTo>
                <a:cubicBezTo>
                  <a:pt x="2662811" y="1598376"/>
                  <a:pt x="2667459" y="1612930"/>
                  <a:pt x="2676755" y="1621007"/>
                </a:cubicBezTo>
                <a:cubicBezTo>
                  <a:pt x="2686052" y="1629085"/>
                  <a:pt x="2702587" y="1633123"/>
                  <a:pt x="2726362" y="1633123"/>
                </a:cubicBezTo>
                <a:lnTo>
                  <a:pt x="2797685" y="1633123"/>
                </a:lnTo>
                <a:cubicBezTo>
                  <a:pt x="2812010" y="1633123"/>
                  <a:pt x="2822983" y="1632209"/>
                  <a:pt x="2830603" y="1630380"/>
                </a:cubicBezTo>
                <a:cubicBezTo>
                  <a:pt x="2838223" y="1628551"/>
                  <a:pt x="2844396" y="1624970"/>
                  <a:pt x="2849120" y="1619636"/>
                </a:cubicBezTo>
                <a:cubicBezTo>
                  <a:pt x="2853844" y="1614302"/>
                  <a:pt x="2858264" y="1605310"/>
                  <a:pt x="2862379" y="1592661"/>
                </a:cubicBezTo>
                <a:cubicBezTo>
                  <a:pt x="2866493" y="1580012"/>
                  <a:pt x="2868551" y="1571096"/>
                  <a:pt x="2868551" y="1565915"/>
                </a:cubicBezTo>
                <a:cubicBezTo>
                  <a:pt x="2868551" y="1554637"/>
                  <a:pt x="2861998" y="1546179"/>
                  <a:pt x="2848891" y="1540540"/>
                </a:cubicBezTo>
                <a:cubicBezTo>
                  <a:pt x="2835785" y="1534901"/>
                  <a:pt x="2825498" y="1532082"/>
                  <a:pt x="2818030" y="1532082"/>
                </a:cubicBezTo>
                <a:cubicBezTo>
                  <a:pt x="2810563" y="1532082"/>
                  <a:pt x="2804924" y="1533835"/>
                  <a:pt x="2801114" y="1537340"/>
                </a:cubicBezTo>
                <a:cubicBezTo>
                  <a:pt x="2797304" y="1540845"/>
                  <a:pt x="2793875" y="1546712"/>
                  <a:pt x="2790827" y="1554942"/>
                </a:cubicBezTo>
                <a:cubicBezTo>
                  <a:pt x="2788693" y="1560428"/>
                  <a:pt x="2784731" y="1563172"/>
                  <a:pt x="2778940" y="1563172"/>
                </a:cubicBezTo>
                <a:lnTo>
                  <a:pt x="2751508" y="1563172"/>
                </a:lnTo>
                <a:cubicBezTo>
                  <a:pt x="2749069" y="1563172"/>
                  <a:pt x="2747545" y="1562714"/>
                  <a:pt x="2746936" y="1561800"/>
                </a:cubicBezTo>
                <a:cubicBezTo>
                  <a:pt x="2746326" y="1560886"/>
                  <a:pt x="2746021" y="1558447"/>
                  <a:pt x="2746021" y="1554485"/>
                </a:cubicBezTo>
                <a:cubicBezTo>
                  <a:pt x="2746021" y="1550522"/>
                  <a:pt x="2746936" y="1547932"/>
                  <a:pt x="2748764" y="1546712"/>
                </a:cubicBezTo>
                <a:cubicBezTo>
                  <a:pt x="2750593" y="1545493"/>
                  <a:pt x="2754784" y="1544731"/>
                  <a:pt x="2761337" y="1544426"/>
                </a:cubicBezTo>
                <a:cubicBezTo>
                  <a:pt x="2767891" y="1544122"/>
                  <a:pt x="2772158" y="1543588"/>
                  <a:pt x="2774139" y="1542826"/>
                </a:cubicBezTo>
                <a:cubicBezTo>
                  <a:pt x="2776120" y="1542064"/>
                  <a:pt x="2778330" y="1539702"/>
                  <a:pt x="2780768" y="1535740"/>
                </a:cubicBezTo>
                <a:cubicBezTo>
                  <a:pt x="2788998" y="1521719"/>
                  <a:pt x="2799818" y="1514708"/>
                  <a:pt x="2813230" y="1514708"/>
                </a:cubicBezTo>
                <a:cubicBezTo>
                  <a:pt x="2820545" y="1514708"/>
                  <a:pt x="2828012" y="1515851"/>
                  <a:pt x="2835632" y="1518137"/>
                </a:cubicBezTo>
                <a:cubicBezTo>
                  <a:pt x="2843252" y="1520423"/>
                  <a:pt x="2848282" y="1521566"/>
                  <a:pt x="2850720" y="1521566"/>
                </a:cubicBezTo>
                <a:cubicBezTo>
                  <a:pt x="2858340" y="1521566"/>
                  <a:pt x="2862150" y="1516994"/>
                  <a:pt x="2862150" y="1507850"/>
                </a:cubicBezTo>
                <a:cubicBezTo>
                  <a:pt x="2862150" y="1498706"/>
                  <a:pt x="2859331" y="1488724"/>
                  <a:pt x="2853692" y="1477904"/>
                </a:cubicBezTo>
                <a:cubicBezTo>
                  <a:pt x="2848053" y="1467083"/>
                  <a:pt x="2839138" y="1461673"/>
                  <a:pt x="2826946" y="1461673"/>
                </a:cubicBezTo>
                <a:cubicBezTo>
                  <a:pt x="2822374" y="1461673"/>
                  <a:pt x="2817040" y="1462435"/>
                  <a:pt x="2810944" y="1463959"/>
                </a:cubicBezTo>
                <a:cubicBezTo>
                  <a:pt x="2778635" y="1471884"/>
                  <a:pt x="2758975" y="1475846"/>
                  <a:pt x="2751965" y="1475846"/>
                </a:cubicBezTo>
                <a:cubicBezTo>
                  <a:pt x="2748612" y="1475846"/>
                  <a:pt x="2745869" y="1473103"/>
                  <a:pt x="2743735" y="1467617"/>
                </a:cubicBezTo>
                <a:cubicBezTo>
                  <a:pt x="2740687" y="1460302"/>
                  <a:pt x="2736115" y="1455044"/>
                  <a:pt x="2730019" y="1451843"/>
                </a:cubicBezTo>
                <a:cubicBezTo>
                  <a:pt x="2723923" y="1448643"/>
                  <a:pt x="2714093" y="1447043"/>
                  <a:pt x="2700530" y="1447043"/>
                </a:cubicBezTo>
                <a:close/>
                <a:moveTo>
                  <a:pt x="2605204" y="1445671"/>
                </a:moveTo>
                <a:cubicBezTo>
                  <a:pt x="2583258" y="1445671"/>
                  <a:pt x="2570304" y="1452377"/>
                  <a:pt x="2566342" y="1465788"/>
                </a:cubicBezTo>
                <a:cubicBezTo>
                  <a:pt x="2564513" y="1472494"/>
                  <a:pt x="2561617" y="1475846"/>
                  <a:pt x="2557655" y="1475846"/>
                </a:cubicBezTo>
                <a:lnTo>
                  <a:pt x="2481760" y="1475846"/>
                </a:lnTo>
                <a:cubicBezTo>
                  <a:pt x="2471092" y="1475846"/>
                  <a:pt x="2462862" y="1478818"/>
                  <a:pt x="2457071" y="1484762"/>
                </a:cubicBezTo>
                <a:cubicBezTo>
                  <a:pt x="2451280" y="1490705"/>
                  <a:pt x="2448384" y="1499240"/>
                  <a:pt x="2448384" y="1510365"/>
                </a:cubicBezTo>
                <a:cubicBezTo>
                  <a:pt x="2448384" y="1521490"/>
                  <a:pt x="2451051" y="1529720"/>
                  <a:pt x="2456385" y="1535054"/>
                </a:cubicBezTo>
                <a:cubicBezTo>
                  <a:pt x="2461719" y="1540388"/>
                  <a:pt x="2470177" y="1543055"/>
                  <a:pt x="2481760" y="1543055"/>
                </a:cubicBezTo>
                <a:lnTo>
                  <a:pt x="2555369" y="1543055"/>
                </a:lnTo>
                <a:cubicBezTo>
                  <a:pt x="2558417" y="1543055"/>
                  <a:pt x="2559941" y="1544960"/>
                  <a:pt x="2559941" y="1548770"/>
                </a:cubicBezTo>
                <a:cubicBezTo>
                  <a:pt x="2559941" y="1552580"/>
                  <a:pt x="2559026" y="1555018"/>
                  <a:pt x="2557198" y="1556085"/>
                </a:cubicBezTo>
                <a:cubicBezTo>
                  <a:pt x="2555369" y="1557152"/>
                  <a:pt x="2549120" y="1558295"/>
                  <a:pt x="2538452" y="1559514"/>
                </a:cubicBezTo>
                <a:cubicBezTo>
                  <a:pt x="2527784" y="1560733"/>
                  <a:pt x="2506906" y="1562257"/>
                  <a:pt x="2475816" y="1564086"/>
                </a:cubicBezTo>
                <a:cubicBezTo>
                  <a:pt x="2455090" y="1565610"/>
                  <a:pt x="2444726" y="1575516"/>
                  <a:pt x="2444726" y="1593804"/>
                </a:cubicBezTo>
                <a:cubicBezTo>
                  <a:pt x="2444726" y="1619407"/>
                  <a:pt x="2454175" y="1632209"/>
                  <a:pt x="2473073" y="1632209"/>
                </a:cubicBezTo>
                <a:cubicBezTo>
                  <a:pt x="2477340" y="1632209"/>
                  <a:pt x="2489608" y="1630913"/>
                  <a:pt x="2509877" y="1628323"/>
                </a:cubicBezTo>
                <a:cubicBezTo>
                  <a:pt x="2530147" y="1625732"/>
                  <a:pt x="2542720" y="1623903"/>
                  <a:pt x="2547596" y="1622836"/>
                </a:cubicBezTo>
                <a:cubicBezTo>
                  <a:pt x="2552473" y="1621769"/>
                  <a:pt x="2556055" y="1621236"/>
                  <a:pt x="2558341" y="1621236"/>
                </a:cubicBezTo>
                <a:cubicBezTo>
                  <a:pt x="2560627" y="1621236"/>
                  <a:pt x="2563446" y="1623293"/>
                  <a:pt x="2566799" y="1627408"/>
                </a:cubicBezTo>
                <a:cubicBezTo>
                  <a:pt x="2570152" y="1631523"/>
                  <a:pt x="2574571" y="1634571"/>
                  <a:pt x="2580058" y="1636552"/>
                </a:cubicBezTo>
                <a:cubicBezTo>
                  <a:pt x="2585544" y="1638533"/>
                  <a:pt x="2594840" y="1639524"/>
                  <a:pt x="2607947" y="1639524"/>
                </a:cubicBezTo>
                <a:cubicBezTo>
                  <a:pt x="2633550" y="1639524"/>
                  <a:pt x="2646352" y="1625960"/>
                  <a:pt x="2646352" y="1598833"/>
                </a:cubicBezTo>
                <a:lnTo>
                  <a:pt x="2646352" y="1475846"/>
                </a:lnTo>
                <a:cubicBezTo>
                  <a:pt x="2646352" y="1464874"/>
                  <a:pt x="2642999" y="1457101"/>
                  <a:pt x="2636293" y="1452529"/>
                </a:cubicBezTo>
                <a:cubicBezTo>
                  <a:pt x="2629588" y="1447957"/>
                  <a:pt x="2619224" y="1445671"/>
                  <a:pt x="2605204" y="1445671"/>
                </a:cubicBezTo>
                <a:close/>
                <a:moveTo>
                  <a:pt x="0" y="0"/>
                </a:moveTo>
                <a:lnTo>
                  <a:pt x="4762500" y="0"/>
                </a:lnTo>
                <a:lnTo>
                  <a:pt x="4762500" y="3171825"/>
                </a:lnTo>
                <a:lnTo>
                  <a:pt x="0" y="3171825"/>
                </a:lnTo>
                <a:close/>
              </a:path>
            </a:pathLst>
          </a:custGeom>
          <a:effectLst>
            <a:outerShdw blurRad="127000" dist="127000" dir="5400000" algn="t" rotWithShape="0">
              <a:prstClr val="black">
                <a:alpha val="20000"/>
              </a:prstClr>
            </a:outerShdw>
          </a:effectLst>
        </p:spPr>
      </p:pic>
      <p:pic>
        <p:nvPicPr>
          <p:cNvPr id="42" name="图片 41">
            <a:extLst>
              <a:ext uri="{FF2B5EF4-FFF2-40B4-BE49-F238E27FC236}">
                <a16:creationId xmlns:a16="http://schemas.microsoft.com/office/drawing/2014/main" id="{036FDBDF-721C-5F5C-DC1B-C5D5A1F69F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5207745" y="-5212820"/>
            <a:ext cx="4762500" cy="3171825"/>
          </a:xfrm>
          <a:custGeom>
            <a:avLst/>
            <a:gdLst/>
            <a:ahLst/>
            <a:cxnLst/>
            <a:rect l="l" t="t" r="r" b="b"/>
            <a:pathLst>
              <a:path w="4762500" h="3171825">
                <a:moveTo>
                  <a:pt x="2111918" y="2143830"/>
                </a:moveTo>
                <a:lnTo>
                  <a:pt x="2148494" y="2143830"/>
                </a:lnTo>
                <a:cubicBezTo>
                  <a:pt x="2154286" y="2143830"/>
                  <a:pt x="2157181" y="2145125"/>
                  <a:pt x="2157181" y="2147716"/>
                </a:cubicBezTo>
                <a:cubicBezTo>
                  <a:pt x="2157181" y="2150307"/>
                  <a:pt x="2153752" y="2156098"/>
                  <a:pt x="2146894" y="2165089"/>
                </a:cubicBezTo>
                <a:cubicBezTo>
                  <a:pt x="2140036" y="2174081"/>
                  <a:pt x="2135083" y="2178577"/>
                  <a:pt x="2132035" y="2178577"/>
                </a:cubicBezTo>
                <a:cubicBezTo>
                  <a:pt x="2129902" y="2178577"/>
                  <a:pt x="2124796" y="2174081"/>
                  <a:pt x="2116719" y="2165089"/>
                </a:cubicBezTo>
                <a:cubicBezTo>
                  <a:pt x="2108642" y="2156098"/>
                  <a:pt x="2104603" y="2150307"/>
                  <a:pt x="2104603" y="2147716"/>
                </a:cubicBezTo>
                <a:cubicBezTo>
                  <a:pt x="2104603" y="2145125"/>
                  <a:pt x="2107042" y="2143830"/>
                  <a:pt x="2111918" y="2143830"/>
                </a:cubicBezTo>
                <a:close/>
                <a:moveTo>
                  <a:pt x="2609352" y="1916601"/>
                </a:moveTo>
                <a:cubicBezTo>
                  <a:pt x="2601427" y="1916601"/>
                  <a:pt x="2593121" y="1920335"/>
                  <a:pt x="2584435" y="1927803"/>
                </a:cubicBezTo>
                <a:cubicBezTo>
                  <a:pt x="2575748" y="1935270"/>
                  <a:pt x="2571404" y="1943728"/>
                  <a:pt x="2571404" y="1953177"/>
                </a:cubicBezTo>
                <a:cubicBezTo>
                  <a:pt x="2571404" y="1958664"/>
                  <a:pt x="2573081" y="1963845"/>
                  <a:pt x="2576434" y="1968722"/>
                </a:cubicBezTo>
                <a:lnTo>
                  <a:pt x="2597465" y="2003469"/>
                </a:lnTo>
                <a:cubicBezTo>
                  <a:pt x="2604170" y="2015356"/>
                  <a:pt x="2613924" y="2021300"/>
                  <a:pt x="2626726" y="2021300"/>
                </a:cubicBezTo>
                <a:cubicBezTo>
                  <a:pt x="2635870" y="2021300"/>
                  <a:pt x="2644175" y="2017947"/>
                  <a:pt x="2651643" y="2011242"/>
                </a:cubicBezTo>
                <a:cubicBezTo>
                  <a:pt x="2659111" y="2004536"/>
                  <a:pt x="2662844" y="1996535"/>
                  <a:pt x="2662844" y="1987239"/>
                </a:cubicBezTo>
                <a:cubicBezTo>
                  <a:pt x="2662844" y="1977942"/>
                  <a:pt x="2659873" y="1967884"/>
                  <a:pt x="2653929" y="1957063"/>
                </a:cubicBezTo>
                <a:cubicBezTo>
                  <a:pt x="2647985" y="1946243"/>
                  <a:pt x="2640899" y="1936794"/>
                  <a:pt x="2632669" y="1928717"/>
                </a:cubicBezTo>
                <a:cubicBezTo>
                  <a:pt x="2624440" y="1920640"/>
                  <a:pt x="2616667" y="1916601"/>
                  <a:pt x="2609352" y="1916601"/>
                </a:cubicBezTo>
                <a:close/>
                <a:moveTo>
                  <a:pt x="2123120" y="1909286"/>
                </a:moveTo>
                <a:cubicBezTo>
                  <a:pt x="2107423" y="1909286"/>
                  <a:pt x="2095688" y="1911877"/>
                  <a:pt x="2087915" y="1917058"/>
                </a:cubicBezTo>
                <a:cubicBezTo>
                  <a:pt x="2080143" y="1922240"/>
                  <a:pt x="2076257" y="1936261"/>
                  <a:pt x="2076257" y="1959121"/>
                </a:cubicBezTo>
                <a:cubicBezTo>
                  <a:pt x="2076257" y="1963693"/>
                  <a:pt x="2074276" y="1965979"/>
                  <a:pt x="2070313" y="1965979"/>
                </a:cubicBezTo>
                <a:lnTo>
                  <a:pt x="2032823" y="1965979"/>
                </a:lnTo>
                <a:cubicBezTo>
                  <a:pt x="2009353" y="1965979"/>
                  <a:pt x="1997618" y="1980000"/>
                  <a:pt x="1997618" y="2008041"/>
                </a:cubicBezTo>
                <a:cubicBezTo>
                  <a:pt x="1997618" y="2023281"/>
                  <a:pt x="2000285" y="2034178"/>
                  <a:pt x="2005619" y="2040731"/>
                </a:cubicBezTo>
                <a:cubicBezTo>
                  <a:pt x="2010953" y="2047284"/>
                  <a:pt x="2020021" y="2050561"/>
                  <a:pt x="2032823" y="2050561"/>
                </a:cubicBezTo>
                <a:lnTo>
                  <a:pt x="2074428" y="2050561"/>
                </a:lnTo>
                <a:cubicBezTo>
                  <a:pt x="2077171" y="2050561"/>
                  <a:pt x="2078924" y="2051399"/>
                  <a:pt x="2079686" y="2053075"/>
                </a:cubicBezTo>
                <a:cubicBezTo>
                  <a:pt x="2080448" y="2054752"/>
                  <a:pt x="2080829" y="2058181"/>
                  <a:pt x="2080829" y="2063362"/>
                </a:cubicBezTo>
                <a:cubicBezTo>
                  <a:pt x="2080829" y="2068544"/>
                  <a:pt x="2080448" y="2072049"/>
                  <a:pt x="2079686" y="2073878"/>
                </a:cubicBezTo>
                <a:cubicBezTo>
                  <a:pt x="2078924" y="2075707"/>
                  <a:pt x="2077019" y="2076621"/>
                  <a:pt x="2073971" y="2076621"/>
                </a:cubicBezTo>
                <a:lnTo>
                  <a:pt x="2047910" y="2076621"/>
                </a:lnTo>
                <a:cubicBezTo>
                  <a:pt x="2022612" y="2076621"/>
                  <a:pt x="2009963" y="2090337"/>
                  <a:pt x="2009963" y="2117769"/>
                </a:cubicBezTo>
                <a:cubicBezTo>
                  <a:pt x="2009963" y="2150688"/>
                  <a:pt x="2025355" y="2184368"/>
                  <a:pt x="2056140" y="2218810"/>
                </a:cubicBezTo>
                <a:cubicBezTo>
                  <a:pt x="2057054" y="2219725"/>
                  <a:pt x="2057512" y="2220792"/>
                  <a:pt x="2057512" y="2222011"/>
                </a:cubicBezTo>
                <a:cubicBezTo>
                  <a:pt x="2057512" y="2223230"/>
                  <a:pt x="2056750" y="2224449"/>
                  <a:pt x="2055226" y="2225668"/>
                </a:cubicBezTo>
                <a:cubicBezTo>
                  <a:pt x="2053702" y="2226888"/>
                  <a:pt x="2038614" y="2232984"/>
                  <a:pt x="2009963" y="2243956"/>
                </a:cubicBezTo>
                <a:cubicBezTo>
                  <a:pt x="1990760" y="2250662"/>
                  <a:pt x="1981159" y="2262702"/>
                  <a:pt x="1981159" y="2280075"/>
                </a:cubicBezTo>
                <a:cubicBezTo>
                  <a:pt x="1981159" y="2289829"/>
                  <a:pt x="1984588" y="2300878"/>
                  <a:pt x="1991446" y="2313222"/>
                </a:cubicBezTo>
                <a:cubicBezTo>
                  <a:pt x="1998304" y="2325567"/>
                  <a:pt x="2008896" y="2331739"/>
                  <a:pt x="2023222" y="2331739"/>
                </a:cubicBezTo>
                <a:cubicBezTo>
                  <a:pt x="2044862" y="2331739"/>
                  <a:pt x="2079000" y="2317261"/>
                  <a:pt x="2125634" y="2288305"/>
                </a:cubicBezTo>
                <a:cubicBezTo>
                  <a:pt x="2127463" y="2287390"/>
                  <a:pt x="2129063" y="2286933"/>
                  <a:pt x="2130435" y="2286933"/>
                </a:cubicBezTo>
                <a:cubicBezTo>
                  <a:pt x="2131807" y="2286933"/>
                  <a:pt x="2133254" y="2287390"/>
                  <a:pt x="2134778" y="2288305"/>
                </a:cubicBezTo>
                <a:cubicBezTo>
                  <a:pt x="2177146" y="2317870"/>
                  <a:pt x="2208692" y="2332653"/>
                  <a:pt x="2229419" y="2332653"/>
                </a:cubicBezTo>
                <a:cubicBezTo>
                  <a:pt x="2243744" y="2332653"/>
                  <a:pt x="2254108" y="2326176"/>
                  <a:pt x="2260508" y="2313222"/>
                </a:cubicBezTo>
                <a:cubicBezTo>
                  <a:pt x="2266909" y="2300268"/>
                  <a:pt x="2270110" y="2288152"/>
                  <a:pt x="2270110" y="2276875"/>
                </a:cubicBezTo>
                <a:cubicBezTo>
                  <a:pt x="2270110" y="2260416"/>
                  <a:pt x="2260966" y="2248986"/>
                  <a:pt x="2242678" y="2242585"/>
                </a:cubicBezTo>
                <a:cubicBezTo>
                  <a:pt x="2238106" y="2241061"/>
                  <a:pt x="2230867" y="2238013"/>
                  <a:pt x="2220961" y="2233441"/>
                </a:cubicBezTo>
                <a:cubicBezTo>
                  <a:pt x="2211055" y="2228869"/>
                  <a:pt x="2205416" y="2226202"/>
                  <a:pt x="2204044" y="2225440"/>
                </a:cubicBezTo>
                <a:cubicBezTo>
                  <a:pt x="2202673" y="2224678"/>
                  <a:pt x="2201987" y="2223840"/>
                  <a:pt x="2201987" y="2222925"/>
                </a:cubicBezTo>
                <a:cubicBezTo>
                  <a:pt x="2201987" y="2221706"/>
                  <a:pt x="2202901" y="2220030"/>
                  <a:pt x="2204730" y="2217896"/>
                </a:cubicBezTo>
                <a:cubicBezTo>
                  <a:pt x="2220884" y="2198389"/>
                  <a:pt x="2232543" y="2181396"/>
                  <a:pt x="2239706" y="2166918"/>
                </a:cubicBezTo>
                <a:cubicBezTo>
                  <a:pt x="2246869" y="2152440"/>
                  <a:pt x="2250450" y="2137276"/>
                  <a:pt x="2250450" y="2121427"/>
                </a:cubicBezTo>
                <a:cubicBezTo>
                  <a:pt x="2250450" y="2105577"/>
                  <a:pt x="2247478" y="2094147"/>
                  <a:pt x="2241535" y="2087137"/>
                </a:cubicBezTo>
                <a:cubicBezTo>
                  <a:pt x="2235591" y="2080126"/>
                  <a:pt x="2226218" y="2076621"/>
                  <a:pt x="2213417" y="2076621"/>
                </a:cubicBezTo>
                <a:lnTo>
                  <a:pt x="2173640" y="2076621"/>
                </a:lnTo>
                <a:cubicBezTo>
                  <a:pt x="2171202" y="2076621"/>
                  <a:pt x="2169678" y="2075859"/>
                  <a:pt x="2169068" y="2074335"/>
                </a:cubicBezTo>
                <a:cubicBezTo>
                  <a:pt x="2168459" y="2072811"/>
                  <a:pt x="2168154" y="2069230"/>
                  <a:pt x="2168154" y="2063591"/>
                </a:cubicBezTo>
                <a:cubicBezTo>
                  <a:pt x="2168154" y="2057952"/>
                  <a:pt x="2168611" y="2054371"/>
                  <a:pt x="2169526" y="2052847"/>
                </a:cubicBezTo>
                <a:cubicBezTo>
                  <a:pt x="2170440" y="2051323"/>
                  <a:pt x="2171964" y="2050561"/>
                  <a:pt x="2174098" y="2050561"/>
                </a:cubicBezTo>
                <a:lnTo>
                  <a:pt x="2228047" y="2050561"/>
                </a:lnTo>
                <a:cubicBezTo>
                  <a:pt x="2240544" y="2050561"/>
                  <a:pt x="2249612" y="2047589"/>
                  <a:pt x="2255251" y="2041645"/>
                </a:cubicBezTo>
                <a:cubicBezTo>
                  <a:pt x="2260889" y="2035702"/>
                  <a:pt x="2263709" y="2024958"/>
                  <a:pt x="2263709" y="2009413"/>
                </a:cubicBezTo>
                <a:cubicBezTo>
                  <a:pt x="2263709" y="1993868"/>
                  <a:pt x="2260813" y="1982743"/>
                  <a:pt x="2255022" y="1976037"/>
                </a:cubicBezTo>
                <a:cubicBezTo>
                  <a:pt x="2249231" y="1969332"/>
                  <a:pt x="2240239" y="1965979"/>
                  <a:pt x="2228047" y="1965979"/>
                </a:cubicBezTo>
                <a:lnTo>
                  <a:pt x="2180956" y="1965979"/>
                </a:lnTo>
                <a:cubicBezTo>
                  <a:pt x="2176688" y="1965979"/>
                  <a:pt x="2174555" y="1963388"/>
                  <a:pt x="2174555" y="1958206"/>
                </a:cubicBezTo>
                <a:cubicBezTo>
                  <a:pt x="2174555" y="1945100"/>
                  <a:pt x="2173412" y="1935270"/>
                  <a:pt x="2171126" y="1928717"/>
                </a:cubicBezTo>
                <a:cubicBezTo>
                  <a:pt x="2168840" y="1922164"/>
                  <a:pt x="2164192" y="1917287"/>
                  <a:pt x="2157181" y="1914087"/>
                </a:cubicBezTo>
                <a:cubicBezTo>
                  <a:pt x="2150171" y="1910886"/>
                  <a:pt x="2138817" y="1909286"/>
                  <a:pt x="2123120" y="1909286"/>
                </a:cubicBezTo>
                <a:close/>
                <a:moveTo>
                  <a:pt x="1933610" y="1907000"/>
                </a:moveTo>
                <a:cubicBezTo>
                  <a:pt x="1904959" y="1907000"/>
                  <a:pt x="1890634" y="1919649"/>
                  <a:pt x="1890634" y="1944948"/>
                </a:cubicBezTo>
                <a:lnTo>
                  <a:pt x="1890634" y="1975580"/>
                </a:lnTo>
                <a:cubicBezTo>
                  <a:pt x="1890634" y="1979238"/>
                  <a:pt x="1887738" y="1981066"/>
                  <a:pt x="1881947" y="1981066"/>
                </a:cubicBezTo>
                <a:cubicBezTo>
                  <a:pt x="1866402" y="1981066"/>
                  <a:pt x="1855658" y="1984114"/>
                  <a:pt x="1849714" y="1990210"/>
                </a:cubicBezTo>
                <a:cubicBezTo>
                  <a:pt x="1843771" y="1996306"/>
                  <a:pt x="1840799" y="2007432"/>
                  <a:pt x="1840799" y="2023586"/>
                </a:cubicBezTo>
                <a:cubicBezTo>
                  <a:pt x="1840799" y="2039740"/>
                  <a:pt x="1843694" y="2050789"/>
                  <a:pt x="1849486" y="2056733"/>
                </a:cubicBezTo>
                <a:cubicBezTo>
                  <a:pt x="1855277" y="2062677"/>
                  <a:pt x="1865183" y="2065648"/>
                  <a:pt x="1879204" y="2065648"/>
                </a:cubicBezTo>
                <a:cubicBezTo>
                  <a:pt x="1886824" y="2065648"/>
                  <a:pt x="1890634" y="2067782"/>
                  <a:pt x="1890634" y="2072049"/>
                </a:cubicBezTo>
                <a:lnTo>
                  <a:pt x="1890634" y="2108168"/>
                </a:lnTo>
                <a:cubicBezTo>
                  <a:pt x="1890634" y="2110606"/>
                  <a:pt x="1889795" y="2112435"/>
                  <a:pt x="1888119" y="2113654"/>
                </a:cubicBezTo>
                <a:cubicBezTo>
                  <a:pt x="1886443" y="2114874"/>
                  <a:pt x="1880651" y="2116093"/>
                  <a:pt x="1870745" y="2117312"/>
                </a:cubicBezTo>
                <a:cubicBezTo>
                  <a:pt x="1860839" y="2118531"/>
                  <a:pt x="1853143" y="2121960"/>
                  <a:pt x="1847657" y="2127599"/>
                </a:cubicBezTo>
                <a:cubicBezTo>
                  <a:pt x="1842170" y="2133238"/>
                  <a:pt x="1839427" y="2143830"/>
                  <a:pt x="1839427" y="2159374"/>
                </a:cubicBezTo>
                <a:cubicBezTo>
                  <a:pt x="1839427" y="2187721"/>
                  <a:pt x="1851467" y="2201894"/>
                  <a:pt x="1875546" y="2201894"/>
                </a:cubicBezTo>
                <a:cubicBezTo>
                  <a:pt x="1877984" y="2201894"/>
                  <a:pt x="1880728" y="2201742"/>
                  <a:pt x="1883776" y="2201437"/>
                </a:cubicBezTo>
                <a:cubicBezTo>
                  <a:pt x="1886824" y="2201132"/>
                  <a:pt x="1888729" y="2201437"/>
                  <a:pt x="1889491" y="2202351"/>
                </a:cubicBezTo>
                <a:cubicBezTo>
                  <a:pt x="1890253" y="2203266"/>
                  <a:pt x="1890634" y="2204942"/>
                  <a:pt x="1890634" y="2207380"/>
                </a:cubicBezTo>
                <a:lnTo>
                  <a:pt x="1890634" y="2237556"/>
                </a:lnTo>
                <a:cubicBezTo>
                  <a:pt x="1890634" y="2243042"/>
                  <a:pt x="1887433" y="2245785"/>
                  <a:pt x="1881032" y="2245785"/>
                </a:cubicBezTo>
                <a:cubicBezTo>
                  <a:pt x="1867621" y="2245785"/>
                  <a:pt x="1858020" y="2249214"/>
                  <a:pt x="1852229" y="2256072"/>
                </a:cubicBezTo>
                <a:cubicBezTo>
                  <a:pt x="1846438" y="2262930"/>
                  <a:pt x="1843542" y="2274589"/>
                  <a:pt x="1843542" y="2291048"/>
                </a:cubicBezTo>
                <a:cubicBezTo>
                  <a:pt x="1843542" y="2319699"/>
                  <a:pt x="1857258" y="2334025"/>
                  <a:pt x="1884690" y="2334025"/>
                </a:cubicBezTo>
                <a:lnTo>
                  <a:pt x="1934525" y="2334025"/>
                </a:lnTo>
                <a:cubicBezTo>
                  <a:pt x="1945498" y="2334025"/>
                  <a:pt x="1954489" y="2331586"/>
                  <a:pt x="1961500" y="2326710"/>
                </a:cubicBezTo>
                <a:cubicBezTo>
                  <a:pt x="1968510" y="2321833"/>
                  <a:pt x="1972015" y="2316194"/>
                  <a:pt x="1972015" y="2309793"/>
                </a:cubicBezTo>
                <a:cubicBezTo>
                  <a:pt x="1972015" y="2308269"/>
                  <a:pt x="1971710" y="2306593"/>
                  <a:pt x="1971101" y="2304764"/>
                </a:cubicBezTo>
                <a:cubicBezTo>
                  <a:pt x="1967443" y="2295315"/>
                  <a:pt x="1965614" y="2286476"/>
                  <a:pt x="1965614" y="2278246"/>
                </a:cubicBezTo>
                <a:cubicBezTo>
                  <a:pt x="1965614" y="2270017"/>
                  <a:pt x="1967062" y="2263387"/>
                  <a:pt x="1969958" y="2258358"/>
                </a:cubicBezTo>
                <a:cubicBezTo>
                  <a:pt x="1972853" y="2253329"/>
                  <a:pt x="1974682" y="2249367"/>
                  <a:pt x="1975444" y="2246471"/>
                </a:cubicBezTo>
                <a:cubicBezTo>
                  <a:pt x="1976206" y="2243575"/>
                  <a:pt x="1976587" y="2239384"/>
                  <a:pt x="1976587" y="2233898"/>
                </a:cubicBezTo>
                <a:lnTo>
                  <a:pt x="1976587" y="2189092"/>
                </a:lnTo>
                <a:cubicBezTo>
                  <a:pt x="1976587" y="2185740"/>
                  <a:pt x="1977654" y="2183377"/>
                  <a:pt x="1979788" y="2182006"/>
                </a:cubicBezTo>
                <a:cubicBezTo>
                  <a:pt x="1981921" y="2180634"/>
                  <a:pt x="1986950" y="2179186"/>
                  <a:pt x="1994875" y="2177662"/>
                </a:cubicBezTo>
                <a:cubicBezTo>
                  <a:pt x="2001276" y="2176138"/>
                  <a:pt x="2004476" y="2173624"/>
                  <a:pt x="2004476" y="2170119"/>
                </a:cubicBezTo>
                <a:cubicBezTo>
                  <a:pt x="2004476" y="2166613"/>
                  <a:pt x="2003410" y="2162270"/>
                  <a:pt x="2001276" y="2157088"/>
                </a:cubicBezTo>
                <a:cubicBezTo>
                  <a:pt x="1997314" y="2146725"/>
                  <a:pt x="1995332" y="2133771"/>
                  <a:pt x="1995332" y="2118226"/>
                </a:cubicBezTo>
                <a:cubicBezTo>
                  <a:pt x="1995332" y="2113350"/>
                  <a:pt x="1995561" y="2109540"/>
                  <a:pt x="1996018" y="2106796"/>
                </a:cubicBezTo>
                <a:cubicBezTo>
                  <a:pt x="1996475" y="2104053"/>
                  <a:pt x="1996704" y="2101615"/>
                  <a:pt x="1996704" y="2099481"/>
                </a:cubicBezTo>
                <a:cubicBezTo>
                  <a:pt x="1996704" y="2097348"/>
                  <a:pt x="1995790" y="2095824"/>
                  <a:pt x="1993961" y="2094909"/>
                </a:cubicBezTo>
                <a:cubicBezTo>
                  <a:pt x="1992132" y="2093995"/>
                  <a:pt x="1988779" y="2093538"/>
                  <a:pt x="1983902" y="2093538"/>
                </a:cubicBezTo>
                <a:cubicBezTo>
                  <a:pt x="1979026" y="2093538"/>
                  <a:pt x="1976587" y="2092014"/>
                  <a:pt x="1976587" y="2088966"/>
                </a:cubicBezTo>
                <a:lnTo>
                  <a:pt x="1976587" y="2073878"/>
                </a:lnTo>
                <a:cubicBezTo>
                  <a:pt x="1976587" y="2071135"/>
                  <a:pt x="1977349" y="2069382"/>
                  <a:pt x="1978873" y="2068620"/>
                </a:cubicBezTo>
                <a:cubicBezTo>
                  <a:pt x="1980397" y="2067858"/>
                  <a:pt x="1984436" y="2067477"/>
                  <a:pt x="1990989" y="2067477"/>
                </a:cubicBezTo>
                <a:cubicBezTo>
                  <a:pt x="1997542" y="2067477"/>
                  <a:pt x="2000819" y="2065801"/>
                  <a:pt x="2000819" y="2062448"/>
                </a:cubicBezTo>
                <a:cubicBezTo>
                  <a:pt x="2000819" y="2060010"/>
                  <a:pt x="1999295" y="2057114"/>
                  <a:pt x="1996247" y="2053761"/>
                </a:cubicBezTo>
                <a:cubicBezTo>
                  <a:pt x="1987103" y="2044617"/>
                  <a:pt x="1982531" y="2029377"/>
                  <a:pt x="1982531" y="2008041"/>
                </a:cubicBezTo>
                <a:lnTo>
                  <a:pt x="1983445" y="1987010"/>
                </a:lnTo>
                <a:cubicBezTo>
                  <a:pt x="1983445" y="1983657"/>
                  <a:pt x="1982988" y="1981828"/>
                  <a:pt x="1982074" y="1981524"/>
                </a:cubicBezTo>
                <a:cubicBezTo>
                  <a:pt x="1978416" y="1980304"/>
                  <a:pt x="1976587" y="1978171"/>
                  <a:pt x="1976587" y="1975123"/>
                </a:cubicBezTo>
                <a:lnTo>
                  <a:pt x="1976587" y="1944948"/>
                </a:lnTo>
                <a:cubicBezTo>
                  <a:pt x="1976587" y="1919649"/>
                  <a:pt x="1962262" y="1907000"/>
                  <a:pt x="1933610" y="1907000"/>
                </a:cubicBezTo>
                <a:close/>
                <a:moveTo>
                  <a:pt x="2513340" y="1905171"/>
                </a:moveTo>
                <a:cubicBezTo>
                  <a:pt x="2497795" y="1905171"/>
                  <a:pt x="2486365" y="1908143"/>
                  <a:pt x="2479050" y="1914087"/>
                </a:cubicBezTo>
                <a:cubicBezTo>
                  <a:pt x="2471735" y="1920030"/>
                  <a:pt x="2468077" y="1929708"/>
                  <a:pt x="2468077" y="1943119"/>
                </a:cubicBezTo>
                <a:lnTo>
                  <a:pt x="2468077" y="1987467"/>
                </a:lnTo>
                <a:cubicBezTo>
                  <a:pt x="2468077" y="1990515"/>
                  <a:pt x="2466553" y="1992039"/>
                  <a:pt x="2463505" y="1992039"/>
                </a:cubicBezTo>
                <a:lnTo>
                  <a:pt x="2352406" y="1992039"/>
                </a:lnTo>
                <a:cubicBezTo>
                  <a:pt x="2339299" y="1992039"/>
                  <a:pt x="2330003" y="1995011"/>
                  <a:pt x="2324516" y="2000955"/>
                </a:cubicBezTo>
                <a:cubicBezTo>
                  <a:pt x="2319030" y="2006898"/>
                  <a:pt x="2316287" y="2018100"/>
                  <a:pt x="2316287" y="2034559"/>
                </a:cubicBezTo>
                <a:cubicBezTo>
                  <a:pt x="2316287" y="2051018"/>
                  <a:pt x="2318954" y="2062067"/>
                  <a:pt x="2324288" y="2067706"/>
                </a:cubicBezTo>
                <a:cubicBezTo>
                  <a:pt x="2329622" y="2073345"/>
                  <a:pt x="2338994" y="2076164"/>
                  <a:pt x="2352406" y="2076164"/>
                </a:cubicBezTo>
                <a:lnTo>
                  <a:pt x="2441102" y="2076164"/>
                </a:lnTo>
                <a:cubicBezTo>
                  <a:pt x="2442626" y="2076164"/>
                  <a:pt x="2443388" y="2076774"/>
                  <a:pt x="2443388" y="2077993"/>
                </a:cubicBezTo>
                <a:cubicBezTo>
                  <a:pt x="2443388" y="2080736"/>
                  <a:pt x="2434549" y="2092471"/>
                  <a:pt x="2416871" y="2113197"/>
                </a:cubicBezTo>
                <a:cubicBezTo>
                  <a:pt x="2399192" y="2133924"/>
                  <a:pt x="2374199" y="2156479"/>
                  <a:pt x="2341890" y="2180863"/>
                </a:cubicBezTo>
                <a:cubicBezTo>
                  <a:pt x="2315677" y="2200065"/>
                  <a:pt x="2302571" y="2218048"/>
                  <a:pt x="2302571" y="2234812"/>
                </a:cubicBezTo>
                <a:cubicBezTo>
                  <a:pt x="2302571" y="2244566"/>
                  <a:pt x="2306305" y="2255463"/>
                  <a:pt x="2313772" y="2267502"/>
                </a:cubicBezTo>
                <a:cubicBezTo>
                  <a:pt x="2321240" y="2279542"/>
                  <a:pt x="2331222" y="2285562"/>
                  <a:pt x="2343719" y="2285562"/>
                </a:cubicBezTo>
                <a:cubicBezTo>
                  <a:pt x="2356216" y="2285562"/>
                  <a:pt x="2371837" y="2279389"/>
                  <a:pt x="2390582" y="2267045"/>
                </a:cubicBezTo>
                <a:cubicBezTo>
                  <a:pt x="2409327" y="2254701"/>
                  <a:pt x="2434092" y="2230393"/>
                  <a:pt x="2464877" y="2194122"/>
                </a:cubicBezTo>
                <a:cubicBezTo>
                  <a:pt x="2465486" y="2193512"/>
                  <a:pt x="2466172" y="2193207"/>
                  <a:pt x="2466934" y="2193207"/>
                </a:cubicBezTo>
                <a:cubicBezTo>
                  <a:pt x="2467696" y="2193207"/>
                  <a:pt x="2468077" y="2193817"/>
                  <a:pt x="2468077" y="2195036"/>
                </a:cubicBezTo>
                <a:lnTo>
                  <a:pt x="2468077" y="2296992"/>
                </a:lnTo>
                <a:cubicBezTo>
                  <a:pt x="2468077" y="2310403"/>
                  <a:pt x="2471735" y="2320156"/>
                  <a:pt x="2479050" y="2326252"/>
                </a:cubicBezTo>
                <a:cubicBezTo>
                  <a:pt x="2486365" y="2332348"/>
                  <a:pt x="2498252" y="2335396"/>
                  <a:pt x="2514712" y="2335396"/>
                </a:cubicBezTo>
                <a:cubicBezTo>
                  <a:pt x="2531171" y="2335396"/>
                  <a:pt x="2543134" y="2332348"/>
                  <a:pt x="2550602" y="2326252"/>
                </a:cubicBezTo>
                <a:cubicBezTo>
                  <a:pt x="2558069" y="2320156"/>
                  <a:pt x="2561803" y="2310403"/>
                  <a:pt x="2561803" y="2296992"/>
                </a:cubicBezTo>
                <a:lnTo>
                  <a:pt x="2561803" y="2190921"/>
                </a:lnTo>
                <a:cubicBezTo>
                  <a:pt x="2561803" y="2189702"/>
                  <a:pt x="2562184" y="2189092"/>
                  <a:pt x="2562946" y="2189092"/>
                </a:cubicBezTo>
                <a:cubicBezTo>
                  <a:pt x="2563708" y="2189092"/>
                  <a:pt x="2564699" y="2189854"/>
                  <a:pt x="2565918" y="2191378"/>
                </a:cubicBezTo>
                <a:cubicBezTo>
                  <a:pt x="2587254" y="2217286"/>
                  <a:pt x="2609581" y="2238927"/>
                  <a:pt x="2632898" y="2256301"/>
                </a:cubicBezTo>
                <a:cubicBezTo>
                  <a:pt x="2656215" y="2273674"/>
                  <a:pt x="2674427" y="2282361"/>
                  <a:pt x="2687533" y="2282361"/>
                </a:cubicBezTo>
                <a:cubicBezTo>
                  <a:pt x="2700640" y="2282361"/>
                  <a:pt x="2711384" y="2276799"/>
                  <a:pt x="2719766" y="2265673"/>
                </a:cubicBezTo>
                <a:cubicBezTo>
                  <a:pt x="2728148" y="2254548"/>
                  <a:pt x="2732339" y="2243956"/>
                  <a:pt x="2732339" y="2233898"/>
                </a:cubicBezTo>
                <a:cubicBezTo>
                  <a:pt x="2732339" y="2215000"/>
                  <a:pt x="2716184" y="2194884"/>
                  <a:pt x="2683876" y="2173548"/>
                </a:cubicBezTo>
                <a:cubicBezTo>
                  <a:pt x="2659796" y="2157393"/>
                  <a:pt x="2637394" y="2137962"/>
                  <a:pt x="2616667" y="2115255"/>
                </a:cubicBezTo>
                <a:cubicBezTo>
                  <a:pt x="2595941" y="2092547"/>
                  <a:pt x="2585578" y="2080126"/>
                  <a:pt x="2585578" y="2077993"/>
                </a:cubicBezTo>
                <a:cubicBezTo>
                  <a:pt x="2585578" y="2076774"/>
                  <a:pt x="2586187" y="2076164"/>
                  <a:pt x="2587406" y="2076164"/>
                </a:cubicBezTo>
                <a:lnTo>
                  <a:pt x="2684333" y="2076164"/>
                </a:lnTo>
                <a:cubicBezTo>
                  <a:pt x="2697439" y="2076164"/>
                  <a:pt x="2706736" y="2073421"/>
                  <a:pt x="2712222" y="2067934"/>
                </a:cubicBezTo>
                <a:cubicBezTo>
                  <a:pt x="2717708" y="2062448"/>
                  <a:pt x="2720452" y="2051551"/>
                  <a:pt x="2720452" y="2035245"/>
                </a:cubicBezTo>
                <a:cubicBezTo>
                  <a:pt x="2720452" y="2018938"/>
                  <a:pt x="2718013" y="2007660"/>
                  <a:pt x="2713136" y="2001412"/>
                </a:cubicBezTo>
                <a:cubicBezTo>
                  <a:pt x="2708260" y="1995163"/>
                  <a:pt x="2700030" y="1992039"/>
                  <a:pt x="2688448" y="1992039"/>
                </a:cubicBezTo>
                <a:cubicBezTo>
                  <a:pt x="2685095" y="1992039"/>
                  <a:pt x="2682733" y="1992649"/>
                  <a:pt x="2681361" y="1993868"/>
                </a:cubicBezTo>
                <a:cubicBezTo>
                  <a:pt x="2679989" y="1995087"/>
                  <a:pt x="2678389" y="1998440"/>
                  <a:pt x="2676560" y="2003926"/>
                </a:cubicBezTo>
                <a:cubicBezTo>
                  <a:pt x="2673817" y="2013070"/>
                  <a:pt x="2667340" y="2020995"/>
                  <a:pt x="2657129" y="2027701"/>
                </a:cubicBezTo>
                <a:cubicBezTo>
                  <a:pt x="2646919" y="2034406"/>
                  <a:pt x="2636327" y="2037759"/>
                  <a:pt x="2625354" y="2037759"/>
                </a:cubicBezTo>
                <a:cubicBezTo>
                  <a:pt x="2604323" y="2037759"/>
                  <a:pt x="2588321" y="2025720"/>
                  <a:pt x="2577348" y="2001640"/>
                </a:cubicBezTo>
                <a:cubicBezTo>
                  <a:pt x="2575519" y="1997983"/>
                  <a:pt x="2573767" y="1995468"/>
                  <a:pt x="2572090" y="1994097"/>
                </a:cubicBezTo>
                <a:cubicBezTo>
                  <a:pt x="2570414" y="1992725"/>
                  <a:pt x="2568280" y="1992039"/>
                  <a:pt x="2565689" y="1992039"/>
                </a:cubicBezTo>
                <a:cubicBezTo>
                  <a:pt x="2563099" y="1992039"/>
                  <a:pt x="2561803" y="1990820"/>
                  <a:pt x="2561803" y="1988382"/>
                </a:cubicBezTo>
                <a:lnTo>
                  <a:pt x="2561803" y="1982895"/>
                </a:lnTo>
                <a:cubicBezTo>
                  <a:pt x="2561803" y="1978628"/>
                  <a:pt x="2561041" y="1975428"/>
                  <a:pt x="2559517" y="1973294"/>
                </a:cubicBezTo>
                <a:cubicBezTo>
                  <a:pt x="2555860" y="1967808"/>
                  <a:pt x="2554031" y="1961331"/>
                  <a:pt x="2554031" y="1953863"/>
                </a:cubicBezTo>
                <a:cubicBezTo>
                  <a:pt x="2554031" y="1946395"/>
                  <a:pt x="2555021" y="1940909"/>
                  <a:pt x="2557003" y="1937404"/>
                </a:cubicBezTo>
                <a:cubicBezTo>
                  <a:pt x="2558984" y="1933899"/>
                  <a:pt x="2559974" y="1931232"/>
                  <a:pt x="2559974" y="1929403"/>
                </a:cubicBezTo>
                <a:cubicBezTo>
                  <a:pt x="2559974" y="1923916"/>
                  <a:pt x="2556088" y="1918506"/>
                  <a:pt x="2548316" y="1913172"/>
                </a:cubicBezTo>
                <a:cubicBezTo>
                  <a:pt x="2540543" y="1907838"/>
                  <a:pt x="2528885" y="1905171"/>
                  <a:pt x="2513340" y="1905171"/>
                </a:cubicBezTo>
                <a:close/>
                <a:moveTo>
                  <a:pt x="2128911" y="1363237"/>
                </a:moveTo>
                <a:cubicBezTo>
                  <a:pt x="2112147" y="1363237"/>
                  <a:pt x="2100488" y="1366742"/>
                  <a:pt x="2093935" y="1373752"/>
                </a:cubicBezTo>
                <a:cubicBezTo>
                  <a:pt x="2087382" y="1380763"/>
                  <a:pt x="2084105" y="1392802"/>
                  <a:pt x="2084105" y="1409871"/>
                </a:cubicBezTo>
                <a:cubicBezTo>
                  <a:pt x="2084105" y="1426940"/>
                  <a:pt x="2087230" y="1439132"/>
                  <a:pt x="2093478" y="1446447"/>
                </a:cubicBezTo>
                <a:cubicBezTo>
                  <a:pt x="2099726" y="1453762"/>
                  <a:pt x="2111537" y="1457420"/>
                  <a:pt x="2128911" y="1457420"/>
                </a:cubicBezTo>
                <a:lnTo>
                  <a:pt x="2140341" y="1457420"/>
                </a:lnTo>
                <a:cubicBezTo>
                  <a:pt x="2144608" y="1457420"/>
                  <a:pt x="2147199" y="1458106"/>
                  <a:pt x="2148113" y="1459477"/>
                </a:cubicBezTo>
                <a:cubicBezTo>
                  <a:pt x="2149028" y="1460849"/>
                  <a:pt x="2149485" y="1463211"/>
                  <a:pt x="2149485" y="1466564"/>
                </a:cubicBezTo>
                <a:cubicBezTo>
                  <a:pt x="2149485" y="1500397"/>
                  <a:pt x="2144608" y="1537506"/>
                  <a:pt x="2134855" y="1577892"/>
                </a:cubicBezTo>
                <a:cubicBezTo>
                  <a:pt x="2125101" y="1618278"/>
                  <a:pt x="2107423" y="1655692"/>
                  <a:pt x="2081819" y="1690135"/>
                </a:cubicBezTo>
                <a:cubicBezTo>
                  <a:pt x="2073590" y="1701108"/>
                  <a:pt x="2069475" y="1712690"/>
                  <a:pt x="2069475" y="1724882"/>
                </a:cubicBezTo>
                <a:cubicBezTo>
                  <a:pt x="2069475" y="1741341"/>
                  <a:pt x="2076562" y="1754829"/>
                  <a:pt x="2090735" y="1765344"/>
                </a:cubicBezTo>
                <a:cubicBezTo>
                  <a:pt x="2104908" y="1775860"/>
                  <a:pt x="2118700" y="1781118"/>
                  <a:pt x="2132111" y="1781118"/>
                </a:cubicBezTo>
                <a:cubicBezTo>
                  <a:pt x="2140951" y="1781118"/>
                  <a:pt x="2148113" y="1778374"/>
                  <a:pt x="2153600" y="1772888"/>
                </a:cubicBezTo>
                <a:cubicBezTo>
                  <a:pt x="2159086" y="1767402"/>
                  <a:pt x="2161829" y="1760086"/>
                  <a:pt x="2161829" y="1750942"/>
                </a:cubicBezTo>
                <a:cubicBezTo>
                  <a:pt x="2161829" y="1748809"/>
                  <a:pt x="2161372" y="1744923"/>
                  <a:pt x="2160458" y="1739284"/>
                </a:cubicBezTo>
                <a:cubicBezTo>
                  <a:pt x="2159543" y="1733645"/>
                  <a:pt x="2159086" y="1726330"/>
                  <a:pt x="2159086" y="1717338"/>
                </a:cubicBezTo>
                <a:cubicBezTo>
                  <a:pt x="2159086" y="1708347"/>
                  <a:pt x="2162134" y="1700498"/>
                  <a:pt x="2168230" y="1693792"/>
                </a:cubicBezTo>
                <a:cubicBezTo>
                  <a:pt x="2174326" y="1687087"/>
                  <a:pt x="2184994" y="1681296"/>
                  <a:pt x="2200234" y="1676419"/>
                </a:cubicBezTo>
                <a:cubicBezTo>
                  <a:pt x="2207245" y="1674285"/>
                  <a:pt x="2212198" y="1671999"/>
                  <a:pt x="2215093" y="1669561"/>
                </a:cubicBezTo>
                <a:cubicBezTo>
                  <a:pt x="2217989" y="1667122"/>
                  <a:pt x="2221799" y="1662931"/>
                  <a:pt x="2226523" y="1656988"/>
                </a:cubicBezTo>
                <a:cubicBezTo>
                  <a:pt x="2231248" y="1651044"/>
                  <a:pt x="2233610" y="1647006"/>
                  <a:pt x="2233610" y="1644872"/>
                </a:cubicBezTo>
                <a:cubicBezTo>
                  <a:pt x="2233610" y="1642738"/>
                  <a:pt x="2232391" y="1640148"/>
                  <a:pt x="2229952" y="1637100"/>
                </a:cubicBezTo>
                <a:cubicBezTo>
                  <a:pt x="2220808" y="1625517"/>
                  <a:pt x="2210597" y="1611039"/>
                  <a:pt x="2199320" y="1593666"/>
                </a:cubicBezTo>
                <a:cubicBezTo>
                  <a:pt x="2188042" y="1576292"/>
                  <a:pt x="2182403" y="1560823"/>
                  <a:pt x="2182403" y="1547260"/>
                </a:cubicBezTo>
                <a:cubicBezTo>
                  <a:pt x="2182403" y="1533696"/>
                  <a:pt x="2189033" y="1521580"/>
                  <a:pt x="2202292" y="1510912"/>
                </a:cubicBezTo>
                <a:cubicBezTo>
                  <a:pt x="2215550" y="1500244"/>
                  <a:pt x="2228581" y="1493082"/>
                  <a:pt x="2241382" y="1489424"/>
                </a:cubicBezTo>
                <a:cubicBezTo>
                  <a:pt x="2243821" y="1488814"/>
                  <a:pt x="2245497" y="1486833"/>
                  <a:pt x="2246411" y="1483480"/>
                </a:cubicBezTo>
                <a:cubicBezTo>
                  <a:pt x="2247326" y="1480128"/>
                  <a:pt x="2247783" y="1474565"/>
                  <a:pt x="2247783" y="1466793"/>
                </a:cubicBezTo>
                <a:cubicBezTo>
                  <a:pt x="2247783" y="1459020"/>
                  <a:pt x="2248164" y="1454143"/>
                  <a:pt x="2248926" y="1452162"/>
                </a:cubicBezTo>
                <a:cubicBezTo>
                  <a:pt x="2249688" y="1450181"/>
                  <a:pt x="2252965" y="1449190"/>
                  <a:pt x="2258756" y="1449190"/>
                </a:cubicBezTo>
                <a:lnTo>
                  <a:pt x="2285273" y="1449190"/>
                </a:lnTo>
                <a:cubicBezTo>
                  <a:pt x="2287712" y="1449190"/>
                  <a:pt x="2288931" y="1450029"/>
                  <a:pt x="2288931" y="1451705"/>
                </a:cubicBezTo>
                <a:cubicBezTo>
                  <a:pt x="2288931" y="1453381"/>
                  <a:pt x="2285731" y="1459096"/>
                  <a:pt x="2279330" y="1468850"/>
                </a:cubicBezTo>
                <a:cubicBezTo>
                  <a:pt x="2272929" y="1478604"/>
                  <a:pt x="2269729" y="1485004"/>
                  <a:pt x="2269729" y="1488052"/>
                </a:cubicBezTo>
                <a:cubicBezTo>
                  <a:pt x="2269729" y="1491100"/>
                  <a:pt x="2270795" y="1493234"/>
                  <a:pt x="2272929" y="1494453"/>
                </a:cubicBezTo>
                <a:cubicBezTo>
                  <a:pt x="2285426" y="1501768"/>
                  <a:pt x="2297618" y="1516399"/>
                  <a:pt x="2309505" y="1538344"/>
                </a:cubicBezTo>
                <a:cubicBezTo>
                  <a:pt x="2313467" y="1545660"/>
                  <a:pt x="2316896" y="1550003"/>
                  <a:pt x="2319792" y="1551375"/>
                </a:cubicBezTo>
                <a:cubicBezTo>
                  <a:pt x="2322688" y="1552746"/>
                  <a:pt x="2330308" y="1553432"/>
                  <a:pt x="2342652" y="1553432"/>
                </a:cubicBezTo>
                <a:cubicBezTo>
                  <a:pt x="2354996" y="1553432"/>
                  <a:pt x="2361169" y="1554346"/>
                  <a:pt x="2361169" y="1556175"/>
                </a:cubicBezTo>
                <a:cubicBezTo>
                  <a:pt x="2361169" y="1558004"/>
                  <a:pt x="2358121" y="1564862"/>
                  <a:pt x="2352025" y="1576749"/>
                </a:cubicBezTo>
                <a:cubicBezTo>
                  <a:pt x="2345929" y="1588636"/>
                  <a:pt x="2341357" y="1594580"/>
                  <a:pt x="2338309" y="1594580"/>
                </a:cubicBezTo>
                <a:cubicBezTo>
                  <a:pt x="2337089" y="1594580"/>
                  <a:pt x="2335108" y="1593361"/>
                  <a:pt x="2332365" y="1590922"/>
                </a:cubicBezTo>
                <a:cubicBezTo>
                  <a:pt x="2329622" y="1588484"/>
                  <a:pt x="2323373" y="1581245"/>
                  <a:pt x="2313620" y="1569205"/>
                </a:cubicBezTo>
                <a:cubicBezTo>
                  <a:pt x="2303866" y="1557166"/>
                  <a:pt x="2295027" y="1544593"/>
                  <a:pt x="2287102" y="1531486"/>
                </a:cubicBezTo>
                <a:cubicBezTo>
                  <a:pt x="2276739" y="1513808"/>
                  <a:pt x="2264547" y="1504969"/>
                  <a:pt x="2250526" y="1504969"/>
                </a:cubicBezTo>
                <a:cubicBezTo>
                  <a:pt x="2240468" y="1504969"/>
                  <a:pt x="2229266" y="1509465"/>
                  <a:pt x="2216922" y="1518456"/>
                </a:cubicBezTo>
                <a:cubicBezTo>
                  <a:pt x="2204578" y="1527448"/>
                  <a:pt x="2198405" y="1537887"/>
                  <a:pt x="2198405" y="1549774"/>
                </a:cubicBezTo>
                <a:cubicBezTo>
                  <a:pt x="2198405" y="1556480"/>
                  <a:pt x="2200234" y="1563643"/>
                  <a:pt x="2203892" y="1571263"/>
                </a:cubicBezTo>
                <a:cubicBezTo>
                  <a:pt x="2207549" y="1578883"/>
                  <a:pt x="2215779" y="1591608"/>
                  <a:pt x="2228581" y="1609439"/>
                </a:cubicBezTo>
                <a:cubicBezTo>
                  <a:pt x="2241382" y="1627270"/>
                  <a:pt x="2254489" y="1644262"/>
                  <a:pt x="2267900" y="1660417"/>
                </a:cubicBezTo>
                <a:cubicBezTo>
                  <a:pt x="2268205" y="1661026"/>
                  <a:pt x="2268357" y="1661484"/>
                  <a:pt x="2268357" y="1661788"/>
                </a:cubicBezTo>
                <a:cubicBezTo>
                  <a:pt x="2268357" y="1664532"/>
                  <a:pt x="2260127" y="1669332"/>
                  <a:pt x="2243668" y="1676190"/>
                </a:cubicBezTo>
                <a:cubicBezTo>
                  <a:pt x="2227209" y="1683048"/>
                  <a:pt x="2213950" y="1688001"/>
                  <a:pt x="2203892" y="1691049"/>
                </a:cubicBezTo>
                <a:cubicBezTo>
                  <a:pt x="2193833" y="1694097"/>
                  <a:pt x="2186442" y="1698288"/>
                  <a:pt x="2181718" y="1703622"/>
                </a:cubicBezTo>
                <a:cubicBezTo>
                  <a:pt x="2176993" y="1708956"/>
                  <a:pt x="2174631" y="1716043"/>
                  <a:pt x="2174631" y="1724882"/>
                </a:cubicBezTo>
                <a:cubicBezTo>
                  <a:pt x="2174631" y="1738293"/>
                  <a:pt x="2177984" y="1751552"/>
                  <a:pt x="2184689" y="1764658"/>
                </a:cubicBezTo>
                <a:cubicBezTo>
                  <a:pt x="2191395" y="1777765"/>
                  <a:pt x="2202520" y="1784318"/>
                  <a:pt x="2218065" y="1784318"/>
                </a:cubicBezTo>
                <a:cubicBezTo>
                  <a:pt x="2230257" y="1784318"/>
                  <a:pt x="2248621" y="1778984"/>
                  <a:pt x="2273158" y="1768316"/>
                </a:cubicBezTo>
                <a:cubicBezTo>
                  <a:pt x="2297694" y="1757648"/>
                  <a:pt x="2318801" y="1746066"/>
                  <a:pt x="2336480" y="1733569"/>
                </a:cubicBezTo>
                <a:cubicBezTo>
                  <a:pt x="2339833" y="1731130"/>
                  <a:pt x="2342423" y="1729911"/>
                  <a:pt x="2344252" y="1729911"/>
                </a:cubicBezTo>
                <a:cubicBezTo>
                  <a:pt x="2346081" y="1729911"/>
                  <a:pt x="2348215" y="1730673"/>
                  <a:pt x="2350653" y="1732197"/>
                </a:cubicBezTo>
                <a:cubicBezTo>
                  <a:pt x="2367112" y="1742865"/>
                  <a:pt x="2386315" y="1753457"/>
                  <a:pt x="2408260" y="1763973"/>
                </a:cubicBezTo>
                <a:cubicBezTo>
                  <a:pt x="2430206" y="1774488"/>
                  <a:pt x="2447198" y="1779746"/>
                  <a:pt x="2459238" y="1779746"/>
                </a:cubicBezTo>
                <a:cubicBezTo>
                  <a:pt x="2471278" y="1779746"/>
                  <a:pt x="2481107" y="1772659"/>
                  <a:pt x="2488727" y="1758486"/>
                </a:cubicBezTo>
                <a:cubicBezTo>
                  <a:pt x="2496347" y="1744313"/>
                  <a:pt x="2500157" y="1731435"/>
                  <a:pt x="2500157" y="1719853"/>
                </a:cubicBezTo>
                <a:cubicBezTo>
                  <a:pt x="2500157" y="1699431"/>
                  <a:pt x="2489947" y="1685258"/>
                  <a:pt x="2469525" y="1677333"/>
                </a:cubicBezTo>
                <a:cubicBezTo>
                  <a:pt x="2452456" y="1671237"/>
                  <a:pt x="2439578" y="1665903"/>
                  <a:pt x="2430892" y="1661331"/>
                </a:cubicBezTo>
                <a:cubicBezTo>
                  <a:pt x="2422205" y="1656759"/>
                  <a:pt x="2417861" y="1653406"/>
                  <a:pt x="2417861" y="1651273"/>
                </a:cubicBezTo>
                <a:cubicBezTo>
                  <a:pt x="2417861" y="1650663"/>
                  <a:pt x="2418014" y="1650054"/>
                  <a:pt x="2418319" y="1649444"/>
                </a:cubicBezTo>
                <a:cubicBezTo>
                  <a:pt x="2438435" y="1616830"/>
                  <a:pt x="2452304" y="1589094"/>
                  <a:pt x="2459924" y="1566234"/>
                </a:cubicBezTo>
                <a:cubicBezTo>
                  <a:pt x="2467544" y="1543374"/>
                  <a:pt x="2471354" y="1526762"/>
                  <a:pt x="2471354" y="1516399"/>
                </a:cubicBezTo>
                <a:cubicBezTo>
                  <a:pt x="2471354" y="1487748"/>
                  <a:pt x="2451085" y="1473422"/>
                  <a:pt x="2410546" y="1473422"/>
                </a:cubicBezTo>
                <a:cubicBezTo>
                  <a:pt x="2400488" y="1473422"/>
                  <a:pt x="2393706" y="1473117"/>
                  <a:pt x="2390201" y="1472508"/>
                </a:cubicBezTo>
                <a:cubicBezTo>
                  <a:pt x="2386696" y="1471898"/>
                  <a:pt x="2384943" y="1470984"/>
                  <a:pt x="2384943" y="1469764"/>
                </a:cubicBezTo>
                <a:cubicBezTo>
                  <a:pt x="2384943" y="1468545"/>
                  <a:pt x="2385248" y="1467326"/>
                  <a:pt x="2385857" y="1466107"/>
                </a:cubicBezTo>
                <a:cubicBezTo>
                  <a:pt x="2397440" y="1435017"/>
                  <a:pt x="2403231" y="1412919"/>
                  <a:pt x="2403231" y="1399813"/>
                </a:cubicBezTo>
                <a:cubicBezTo>
                  <a:pt x="2403231" y="1386706"/>
                  <a:pt x="2399726" y="1377334"/>
                  <a:pt x="2392715" y="1371695"/>
                </a:cubicBezTo>
                <a:cubicBezTo>
                  <a:pt x="2385705" y="1366056"/>
                  <a:pt x="2374885" y="1363237"/>
                  <a:pt x="2360254" y="1363237"/>
                </a:cubicBezTo>
                <a:close/>
                <a:moveTo>
                  <a:pt x="2529342" y="1073601"/>
                </a:moveTo>
                <a:lnTo>
                  <a:pt x="2627183" y="1073601"/>
                </a:lnTo>
                <a:cubicBezTo>
                  <a:pt x="2629621" y="1073601"/>
                  <a:pt x="2631069" y="1074058"/>
                  <a:pt x="2631526" y="1074972"/>
                </a:cubicBezTo>
                <a:cubicBezTo>
                  <a:pt x="2631983" y="1075887"/>
                  <a:pt x="2632212" y="1078173"/>
                  <a:pt x="2632212" y="1081830"/>
                </a:cubicBezTo>
                <a:cubicBezTo>
                  <a:pt x="2632212" y="1085488"/>
                  <a:pt x="2630840" y="1087317"/>
                  <a:pt x="2628097" y="1087317"/>
                </a:cubicBezTo>
                <a:lnTo>
                  <a:pt x="2529342" y="1087317"/>
                </a:lnTo>
                <a:cubicBezTo>
                  <a:pt x="2526599" y="1087317"/>
                  <a:pt x="2524770" y="1086936"/>
                  <a:pt x="2523856" y="1086174"/>
                </a:cubicBezTo>
                <a:cubicBezTo>
                  <a:pt x="2522941" y="1085412"/>
                  <a:pt x="2522484" y="1083126"/>
                  <a:pt x="2522484" y="1079316"/>
                </a:cubicBezTo>
                <a:cubicBezTo>
                  <a:pt x="2522484" y="1075506"/>
                  <a:pt x="2524770" y="1073601"/>
                  <a:pt x="2529342" y="1073601"/>
                </a:cubicBezTo>
                <a:close/>
                <a:moveTo>
                  <a:pt x="2529342" y="1021023"/>
                </a:moveTo>
                <a:lnTo>
                  <a:pt x="2627183" y="1021023"/>
                </a:lnTo>
                <a:cubicBezTo>
                  <a:pt x="2629621" y="1021023"/>
                  <a:pt x="2631069" y="1021480"/>
                  <a:pt x="2631526" y="1022394"/>
                </a:cubicBezTo>
                <a:cubicBezTo>
                  <a:pt x="2631983" y="1023309"/>
                  <a:pt x="2632212" y="1025595"/>
                  <a:pt x="2632212" y="1029252"/>
                </a:cubicBezTo>
                <a:cubicBezTo>
                  <a:pt x="2632212" y="1032910"/>
                  <a:pt x="2630840" y="1034739"/>
                  <a:pt x="2628097" y="1034739"/>
                </a:cubicBezTo>
                <a:lnTo>
                  <a:pt x="2529342" y="1034739"/>
                </a:lnTo>
                <a:cubicBezTo>
                  <a:pt x="2526599" y="1034739"/>
                  <a:pt x="2524770" y="1034358"/>
                  <a:pt x="2523856" y="1033596"/>
                </a:cubicBezTo>
                <a:cubicBezTo>
                  <a:pt x="2522941" y="1032834"/>
                  <a:pt x="2522484" y="1030548"/>
                  <a:pt x="2522484" y="1026738"/>
                </a:cubicBezTo>
                <a:cubicBezTo>
                  <a:pt x="2522484" y="1022928"/>
                  <a:pt x="2524770" y="1021023"/>
                  <a:pt x="2529342" y="1021023"/>
                </a:cubicBezTo>
                <a:close/>
                <a:moveTo>
                  <a:pt x="2490937" y="977589"/>
                </a:moveTo>
                <a:cubicBezTo>
                  <a:pt x="2475392" y="977589"/>
                  <a:pt x="2464572" y="980941"/>
                  <a:pt x="2458476" y="987647"/>
                </a:cubicBezTo>
                <a:cubicBezTo>
                  <a:pt x="2452380" y="994353"/>
                  <a:pt x="2449332" y="1005935"/>
                  <a:pt x="2449332" y="1022394"/>
                </a:cubicBezTo>
                <a:lnTo>
                  <a:pt x="2449332" y="1090517"/>
                </a:lnTo>
                <a:cubicBezTo>
                  <a:pt x="2449332" y="1103319"/>
                  <a:pt x="2450780" y="1112996"/>
                  <a:pt x="2453675" y="1119549"/>
                </a:cubicBezTo>
                <a:cubicBezTo>
                  <a:pt x="2456571" y="1126102"/>
                  <a:pt x="2463810" y="1130751"/>
                  <a:pt x="2475392" y="1133494"/>
                </a:cubicBezTo>
                <a:cubicBezTo>
                  <a:pt x="2479964" y="1134713"/>
                  <a:pt x="2482250" y="1136085"/>
                  <a:pt x="2482250" y="1137609"/>
                </a:cubicBezTo>
                <a:cubicBezTo>
                  <a:pt x="2482250" y="1141571"/>
                  <a:pt x="2471125" y="1148734"/>
                  <a:pt x="2448875" y="1159097"/>
                </a:cubicBezTo>
                <a:cubicBezTo>
                  <a:pt x="2430282" y="1167631"/>
                  <a:pt x="2420986" y="1178757"/>
                  <a:pt x="2420986" y="1192473"/>
                </a:cubicBezTo>
                <a:cubicBezTo>
                  <a:pt x="2420986" y="1201312"/>
                  <a:pt x="2424872" y="1211675"/>
                  <a:pt x="2432644" y="1223562"/>
                </a:cubicBezTo>
                <a:cubicBezTo>
                  <a:pt x="2440417" y="1235449"/>
                  <a:pt x="2450551" y="1241393"/>
                  <a:pt x="2463048" y="1241393"/>
                </a:cubicBezTo>
                <a:cubicBezTo>
                  <a:pt x="2469754" y="1241393"/>
                  <a:pt x="2477983" y="1239717"/>
                  <a:pt x="2487737" y="1236364"/>
                </a:cubicBezTo>
                <a:cubicBezTo>
                  <a:pt x="2497490" y="1233011"/>
                  <a:pt x="2507396" y="1228363"/>
                  <a:pt x="2517455" y="1222419"/>
                </a:cubicBezTo>
                <a:cubicBezTo>
                  <a:pt x="2527513" y="1216476"/>
                  <a:pt x="2536276" y="1209922"/>
                  <a:pt x="2543744" y="1202760"/>
                </a:cubicBezTo>
                <a:cubicBezTo>
                  <a:pt x="2551211" y="1195597"/>
                  <a:pt x="2555707" y="1190187"/>
                  <a:pt x="2557231" y="1186529"/>
                </a:cubicBezTo>
                <a:cubicBezTo>
                  <a:pt x="2558755" y="1182871"/>
                  <a:pt x="2559517" y="1177385"/>
                  <a:pt x="2559517" y="1170070"/>
                </a:cubicBezTo>
                <a:lnTo>
                  <a:pt x="2559517" y="1140809"/>
                </a:lnTo>
                <a:cubicBezTo>
                  <a:pt x="2559517" y="1137151"/>
                  <a:pt x="2562032" y="1135323"/>
                  <a:pt x="2567061" y="1135323"/>
                </a:cubicBezTo>
                <a:cubicBezTo>
                  <a:pt x="2572090" y="1135323"/>
                  <a:pt x="2574605" y="1137151"/>
                  <a:pt x="2574605" y="1140809"/>
                </a:cubicBezTo>
                <a:lnTo>
                  <a:pt x="2574605" y="1190644"/>
                </a:lnTo>
                <a:cubicBezTo>
                  <a:pt x="2574605" y="1207713"/>
                  <a:pt x="2578186" y="1220057"/>
                  <a:pt x="2585349" y="1227677"/>
                </a:cubicBezTo>
                <a:cubicBezTo>
                  <a:pt x="2592512" y="1235297"/>
                  <a:pt x="2604475" y="1239107"/>
                  <a:pt x="2621239" y="1239107"/>
                </a:cubicBezTo>
                <a:lnTo>
                  <a:pt x="2670617" y="1239107"/>
                </a:lnTo>
                <a:cubicBezTo>
                  <a:pt x="2684942" y="1239107"/>
                  <a:pt x="2695077" y="1236821"/>
                  <a:pt x="2701021" y="1232249"/>
                </a:cubicBezTo>
                <a:cubicBezTo>
                  <a:pt x="2706964" y="1227677"/>
                  <a:pt x="2712755" y="1218685"/>
                  <a:pt x="2718394" y="1205274"/>
                </a:cubicBezTo>
                <a:cubicBezTo>
                  <a:pt x="2724033" y="1191863"/>
                  <a:pt x="2726852" y="1181652"/>
                  <a:pt x="2726852" y="1174642"/>
                </a:cubicBezTo>
                <a:cubicBezTo>
                  <a:pt x="2726852" y="1162755"/>
                  <a:pt x="2720985" y="1153839"/>
                  <a:pt x="2709250" y="1147896"/>
                </a:cubicBezTo>
                <a:cubicBezTo>
                  <a:pt x="2697515" y="1141952"/>
                  <a:pt x="2686466" y="1138980"/>
                  <a:pt x="2676103" y="1138980"/>
                </a:cubicBezTo>
                <a:cubicBezTo>
                  <a:pt x="2665740" y="1138980"/>
                  <a:pt x="2657663" y="1144009"/>
                  <a:pt x="2651872" y="1154068"/>
                </a:cubicBezTo>
                <a:cubicBezTo>
                  <a:pt x="2649433" y="1157725"/>
                  <a:pt x="2646919" y="1159554"/>
                  <a:pt x="2644328" y="1159554"/>
                </a:cubicBezTo>
                <a:cubicBezTo>
                  <a:pt x="2641737" y="1159554"/>
                  <a:pt x="2639527" y="1159173"/>
                  <a:pt x="2637698" y="1158411"/>
                </a:cubicBezTo>
                <a:cubicBezTo>
                  <a:pt x="2635870" y="1157649"/>
                  <a:pt x="2634955" y="1156125"/>
                  <a:pt x="2634955" y="1153839"/>
                </a:cubicBezTo>
                <a:cubicBezTo>
                  <a:pt x="2634955" y="1151553"/>
                  <a:pt x="2638537" y="1145991"/>
                  <a:pt x="2645699" y="1137151"/>
                </a:cubicBezTo>
                <a:cubicBezTo>
                  <a:pt x="2652862" y="1128312"/>
                  <a:pt x="2662387" y="1123893"/>
                  <a:pt x="2674274" y="1123893"/>
                </a:cubicBezTo>
                <a:cubicBezTo>
                  <a:pt x="2676713" y="1123893"/>
                  <a:pt x="2679075" y="1124045"/>
                  <a:pt x="2681361" y="1124350"/>
                </a:cubicBezTo>
                <a:cubicBezTo>
                  <a:pt x="2683647" y="1124655"/>
                  <a:pt x="2685857" y="1124807"/>
                  <a:pt x="2687990" y="1124807"/>
                </a:cubicBezTo>
                <a:cubicBezTo>
                  <a:pt x="2694391" y="1124807"/>
                  <a:pt x="2699116" y="1122673"/>
                  <a:pt x="2702164" y="1118406"/>
                </a:cubicBezTo>
                <a:cubicBezTo>
                  <a:pt x="2705212" y="1114139"/>
                  <a:pt x="2706736" y="1107281"/>
                  <a:pt x="2706736" y="1097832"/>
                </a:cubicBezTo>
                <a:lnTo>
                  <a:pt x="2706736" y="1022394"/>
                </a:lnTo>
                <a:cubicBezTo>
                  <a:pt x="2706736" y="1006545"/>
                  <a:pt x="2703764" y="995115"/>
                  <a:pt x="2697820" y="988104"/>
                </a:cubicBezTo>
                <a:cubicBezTo>
                  <a:pt x="2691877" y="981094"/>
                  <a:pt x="2681742" y="977589"/>
                  <a:pt x="2667416" y="977589"/>
                </a:cubicBezTo>
                <a:close/>
                <a:moveTo>
                  <a:pt x="2185528" y="950614"/>
                </a:moveTo>
                <a:cubicBezTo>
                  <a:pt x="2175774" y="950614"/>
                  <a:pt x="2165868" y="954805"/>
                  <a:pt x="2155810" y="963187"/>
                </a:cubicBezTo>
                <a:cubicBezTo>
                  <a:pt x="2145751" y="971569"/>
                  <a:pt x="2140722" y="980789"/>
                  <a:pt x="2140722" y="990847"/>
                </a:cubicBezTo>
                <a:cubicBezTo>
                  <a:pt x="2140722" y="1000906"/>
                  <a:pt x="2144380" y="1011574"/>
                  <a:pt x="2151695" y="1022851"/>
                </a:cubicBezTo>
                <a:cubicBezTo>
                  <a:pt x="2163887" y="1042968"/>
                  <a:pt x="2176688" y="1065219"/>
                  <a:pt x="2190100" y="1089603"/>
                </a:cubicBezTo>
                <a:cubicBezTo>
                  <a:pt x="2199548" y="1108500"/>
                  <a:pt x="2211131" y="1117949"/>
                  <a:pt x="2224847" y="1117949"/>
                </a:cubicBezTo>
                <a:cubicBezTo>
                  <a:pt x="2233991" y="1117949"/>
                  <a:pt x="2243897" y="1113606"/>
                  <a:pt x="2254565" y="1104919"/>
                </a:cubicBezTo>
                <a:cubicBezTo>
                  <a:pt x="2265233" y="1096232"/>
                  <a:pt x="2270567" y="1085335"/>
                  <a:pt x="2270567" y="1072229"/>
                </a:cubicBezTo>
                <a:cubicBezTo>
                  <a:pt x="2270567" y="1062780"/>
                  <a:pt x="2266681" y="1049979"/>
                  <a:pt x="2258908" y="1033824"/>
                </a:cubicBezTo>
                <a:cubicBezTo>
                  <a:pt x="2251136" y="1017670"/>
                  <a:pt x="2241687" y="1001896"/>
                  <a:pt x="2230562" y="986504"/>
                </a:cubicBezTo>
                <a:cubicBezTo>
                  <a:pt x="2219437" y="971112"/>
                  <a:pt x="2210826" y="961282"/>
                  <a:pt x="2204730" y="957015"/>
                </a:cubicBezTo>
                <a:cubicBezTo>
                  <a:pt x="2198634" y="952747"/>
                  <a:pt x="2192233" y="950614"/>
                  <a:pt x="2185528" y="950614"/>
                </a:cubicBezTo>
                <a:close/>
                <a:moveTo>
                  <a:pt x="2575062" y="900322"/>
                </a:moveTo>
                <a:lnTo>
                  <a:pt x="2590607" y="900322"/>
                </a:lnTo>
                <a:cubicBezTo>
                  <a:pt x="2593960" y="900322"/>
                  <a:pt x="2596093" y="900855"/>
                  <a:pt x="2597008" y="901922"/>
                </a:cubicBezTo>
                <a:cubicBezTo>
                  <a:pt x="2597922" y="902989"/>
                  <a:pt x="2598227" y="904589"/>
                  <a:pt x="2597922" y="906723"/>
                </a:cubicBezTo>
                <a:lnTo>
                  <a:pt x="2596550" y="919524"/>
                </a:lnTo>
                <a:cubicBezTo>
                  <a:pt x="2595941" y="924706"/>
                  <a:pt x="2593960" y="927297"/>
                  <a:pt x="2590607" y="927297"/>
                </a:cubicBezTo>
                <a:lnTo>
                  <a:pt x="2575062" y="927297"/>
                </a:lnTo>
                <a:cubicBezTo>
                  <a:pt x="2570795" y="927297"/>
                  <a:pt x="2568509" y="924858"/>
                  <a:pt x="2568204" y="919981"/>
                </a:cubicBezTo>
                <a:lnTo>
                  <a:pt x="2566832" y="907637"/>
                </a:lnTo>
                <a:cubicBezTo>
                  <a:pt x="2566223" y="902760"/>
                  <a:pt x="2568966" y="900322"/>
                  <a:pt x="2575062" y="900322"/>
                </a:cubicBezTo>
                <a:close/>
                <a:moveTo>
                  <a:pt x="1878746" y="829456"/>
                </a:moveTo>
                <a:cubicBezTo>
                  <a:pt x="1864726" y="829456"/>
                  <a:pt x="1855124" y="832123"/>
                  <a:pt x="1849943" y="837457"/>
                </a:cubicBezTo>
                <a:cubicBezTo>
                  <a:pt x="1844761" y="842791"/>
                  <a:pt x="1842170" y="853535"/>
                  <a:pt x="1842170" y="869689"/>
                </a:cubicBezTo>
                <a:cubicBezTo>
                  <a:pt x="1842170" y="885844"/>
                  <a:pt x="1844761" y="896588"/>
                  <a:pt x="1849943" y="901922"/>
                </a:cubicBezTo>
                <a:cubicBezTo>
                  <a:pt x="1855124" y="907256"/>
                  <a:pt x="1864726" y="909923"/>
                  <a:pt x="1878746" y="909923"/>
                </a:cubicBezTo>
                <a:lnTo>
                  <a:pt x="1887433" y="909923"/>
                </a:lnTo>
                <a:cubicBezTo>
                  <a:pt x="1889872" y="909923"/>
                  <a:pt x="1891091" y="911295"/>
                  <a:pt x="1891091" y="914038"/>
                </a:cubicBezTo>
                <a:lnTo>
                  <a:pt x="1891091" y="955643"/>
                </a:lnTo>
                <a:cubicBezTo>
                  <a:pt x="1891091" y="957777"/>
                  <a:pt x="1890481" y="959072"/>
                  <a:pt x="1889262" y="959529"/>
                </a:cubicBezTo>
                <a:cubicBezTo>
                  <a:pt x="1888043" y="959986"/>
                  <a:pt x="1885909" y="960215"/>
                  <a:pt x="1882861" y="960215"/>
                </a:cubicBezTo>
                <a:cubicBezTo>
                  <a:pt x="1869450" y="960215"/>
                  <a:pt x="1860077" y="963034"/>
                  <a:pt x="1854743" y="968673"/>
                </a:cubicBezTo>
                <a:cubicBezTo>
                  <a:pt x="1849409" y="974312"/>
                  <a:pt x="1846742" y="985361"/>
                  <a:pt x="1846742" y="1001820"/>
                </a:cubicBezTo>
                <a:cubicBezTo>
                  <a:pt x="1846742" y="1018279"/>
                  <a:pt x="1849333" y="1029252"/>
                  <a:pt x="1854515" y="1034739"/>
                </a:cubicBezTo>
                <a:cubicBezTo>
                  <a:pt x="1859696" y="1040225"/>
                  <a:pt x="1869145" y="1042968"/>
                  <a:pt x="1882861" y="1042968"/>
                </a:cubicBezTo>
                <a:cubicBezTo>
                  <a:pt x="1885909" y="1042968"/>
                  <a:pt x="1888043" y="1043273"/>
                  <a:pt x="1889262" y="1043883"/>
                </a:cubicBezTo>
                <a:cubicBezTo>
                  <a:pt x="1890481" y="1044492"/>
                  <a:pt x="1891091" y="1045711"/>
                  <a:pt x="1891091" y="1047540"/>
                </a:cubicBezTo>
                <a:lnTo>
                  <a:pt x="1891091" y="1113834"/>
                </a:lnTo>
                <a:cubicBezTo>
                  <a:pt x="1891091" y="1116577"/>
                  <a:pt x="1890481" y="1118406"/>
                  <a:pt x="1889262" y="1119321"/>
                </a:cubicBezTo>
                <a:cubicBezTo>
                  <a:pt x="1888043" y="1120235"/>
                  <a:pt x="1884842" y="1121149"/>
                  <a:pt x="1879661" y="1122064"/>
                </a:cubicBezTo>
                <a:cubicBezTo>
                  <a:pt x="1864726" y="1124502"/>
                  <a:pt x="1854362" y="1128465"/>
                  <a:pt x="1848571" y="1133951"/>
                </a:cubicBezTo>
                <a:cubicBezTo>
                  <a:pt x="1842780" y="1139437"/>
                  <a:pt x="1839884" y="1149648"/>
                  <a:pt x="1839884" y="1164583"/>
                </a:cubicBezTo>
                <a:cubicBezTo>
                  <a:pt x="1839884" y="1179519"/>
                  <a:pt x="1842780" y="1190415"/>
                  <a:pt x="1848571" y="1197273"/>
                </a:cubicBezTo>
                <a:cubicBezTo>
                  <a:pt x="1854362" y="1204131"/>
                  <a:pt x="1863506" y="1207560"/>
                  <a:pt x="1876003" y="1207560"/>
                </a:cubicBezTo>
                <a:cubicBezTo>
                  <a:pt x="1883928" y="1207560"/>
                  <a:pt x="1897568" y="1205350"/>
                  <a:pt x="1916923" y="1200931"/>
                </a:cubicBezTo>
                <a:cubicBezTo>
                  <a:pt x="1936277" y="1196511"/>
                  <a:pt x="1957537" y="1190796"/>
                  <a:pt x="1980702" y="1183786"/>
                </a:cubicBezTo>
                <a:cubicBezTo>
                  <a:pt x="2003867" y="1176775"/>
                  <a:pt x="2017507" y="1171975"/>
                  <a:pt x="2021621" y="1169384"/>
                </a:cubicBezTo>
                <a:cubicBezTo>
                  <a:pt x="2025736" y="1166793"/>
                  <a:pt x="2029470" y="1161764"/>
                  <a:pt x="2032823" y="1154296"/>
                </a:cubicBezTo>
                <a:cubicBezTo>
                  <a:pt x="2036176" y="1146829"/>
                  <a:pt x="2037852" y="1141266"/>
                  <a:pt x="2037852" y="1137609"/>
                </a:cubicBezTo>
                <a:cubicBezTo>
                  <a:pt x="2037852" y="1133951"/>
                  <a:pt x="2034499" y="1131284"/>
                  <a:pt x="2027794" y="1129608"/>
                </a:cubicBezTo>
                <a:cubicBezTo>
                  <a:pt x="2021088" y="1127931"/>
                  <a:pt x="2014154" y="1124731"/>
                  <a:pt x="2006991" y="1120006"/>
                </a:cubicBezTo>
                <a:cubicBezTo>
                  <a:pt x="1999828" y="1115282"/>
                  <a:pt x="1994342" y="1110253"/>
                  <a:pt x="1990532" y="1104919"/>
                </a:cubicBezTo>
                <a:cubicBezTo>
                  <a:pt x="1986722" y="1099585"/>
                  <a:pt x="1983598" y="1096918"/>
                  <a:pt x="1981159" y="1096918"/>
                </a:cubicBezTo>
                <a:cubicBezTo>
                  <a:pt x="1978721" y="1096918"/>
                  <a:pt x="1976359" y="1097223"/>
                  <a:pt x="1974073" y="1097832"/>
                </a:cubicBezTo>
                <a:cubicBezTo>
                  <a:pt x="1971787" y="1098442"/>
                  <a:pt x="1970644" y="1097832"/>
                  <a:pt x="1970644" y="1096003"/>
                </a:cubicBezTo>
                <a:lnTo>
                  <a:pt x="1970644" y="1047540"/>
                </a:lnTo>
                <a:cubicBezTo>
                  <a:pt x="1970644" y="1044492"/>
                  <a:pt x="1972015" y="1042968"/>
                  <a:pt x="1974758" y="1042968"/>
                </a:cubicBezTo>
                <a:cubicBezTo>
                  <a:pt x="1989694" y="1042968"/>
                  <a:pt x="1999447" y="1039996"/>
                  <a:pt x="2004019" y="1034053"/>
                </a:cubicBezTo>
                <a:cubicBezTo>
                  <a:pt x="2008591" y="1028109"/>
                  <a:pt x="2010877" y="1017136"/>
                  <a:pt x="2010877" y="1001134"/>
                </a:cubicBezTo>
                <a:cubicBezTo>
                  <a:pt x="2010877" y="985132"/>
                  <a:pt x="2008210" y="974312"/>
                  <a:pt x="2002876" y="968673"/>
                </a:cubicBezTo>
                <a:cubicBezTo>
                  <a:pt x="1997542" y="963034"/>
                  <a:pt x="1988170" y="960215"/>
                  <a:pt x="1974758" y="960215"/>
                </a:cubicBezTo>
                <a:cubicBezTo>
                  <a:pt x="1972015" y="960215"/>
                  <a:pt x="1970644" y="958691"/>
                  <a:pt x="1970644" y="955643"/>
                </a:cubicBezTo>
                <a:lnTo>
                  <a:pt x="1970644" y="914038"/>
                </a:lnTo>
                <a:cubicBezTo>
                  <a:pt x="1970644" y="911295"/>
                  <a:pt x="1971863" y="909923"/>
                  <a:pt x="1974301" y="909923"/>
                </a:cubicBezTo>
                <a:lnTo>
                  <a:pt x="1991218" y="909923"/>
                </a:lnTo>
                <a:cubicBezTo>
                  <a:pt x="2005238" y="909923"/>
                  <a:pt x="2014840" y="907180"/>
                  <a:pt x="2020021" y="901693"/>
                </a:cubicBezTo>
                <a:cubicBezTo>
                  <a:pt x="2025203" y="896207"/>
                  <a:pt x="2027794" y="885539"/>
                  <a:pt x="2027794" y="869689"/>
                </a:cubicBezTo>
                <a:cubicBezTo>
                  <a:pt x="2027794" y="853840"/>
                  <a:pt x="2025203" y="843172"/>
                  <a:pt x="2020021" y="837685"/>
                </a:cubicBezTo>
                <a:cubicBezTo>
                  <a:pt x="2014840" y="832199"/>
                  <a:pt x="2005238" y="829456"/>
                  <a:pt x="1991218" y="829456"/>
                </a:cubicBezTo>
                <a:close/>
                <a:moveTo>
                  <a:pt x="2386010" y="824884"/>
                </a:moveTo>
                <a:cubicBezTo>
                  <a:pt x="2370922" y="824884"/>
                  <a:pt x="2360102" y="826941"/>
                  <a:pt x="2353549" y="831056"/>
                </a:cubicBezTo>
                <a:cubicBezTo>
                  <a:pt x="2346995" y="835171"/>
                  <a:pt x="2343719" y="846067"/>
                  <a:pt x="2343719" y="863746"/>
                </a:cubicBezTo>
                <a:lnTo>
                  <a:pt x="2343719" y="891178"/>
                </a:lnTo>
                <a:cubicBezTo>
                  <a:pt x="2343719" y="894531"/>
                  <a:pt x="2343033" y="896664"/>
                  <a:pt x="2341661" y="897579"/>
                </a:cubicBezTo>
                <a:cubicBezTo>
                  <a:pt x="2340290" y="898493"/>
                  <a:pt x="2337013" y="898950"/>
                  <a:pt x="2331832" y="898950"/>
                </a:cubicBezTo>
                <a:cubicBezTo>
                  <a:pt x="2322078" y="898950"/>
                  <a:pt x="2314229" y="902913"/>
                  <a:pt x="2308286" y="910837"/>
                </a:cubicBezTo>
                <a:cubicBezTo>
                  <a:pt x="2302342" y="918762"/>
                  <a:pt x="2299370" y="929278"/>
                  <a:pt x="2299370" y="942384"/>
                </a:cubicBezTo>
                <a:cubicBezTo>
                  <a:pt x="2299370" y="971035"/>
                  <a:pt x="2310953" y="985361"/>
                  <a:pt x="2334118" y="985361"/>
                </a:cubicBezTo>
                <a:cubicBezTo>
                  <a:pt x="2338385" y="985361"/>
                  <a:pt x="2341052" y="985818"/>
                  <a:pt x="2342119" y="986733"/>
                </a:cubicBezTo>
                <a:cubicBezTo>
                  <a:pt x="2343185" y="987647"/>
                  <a:pt x="2343719" y="989476"/>
                  <a:pt x="2343719" y="992219"/>
                </a:cubicBezTo>
                <a:lnTo>
                  <a:pt x="2343719" y="1074058"/>
                </a:lnTo>
                <a:cubicBezTo>
                  <a:pt x="2343719" y="1077106"/>
                  <a:pt x="2342652" y="1079316"/>
                  <a:pt x="2340518" y="1080687"/>
                </a:cubicBezTo>
                <a:cubicBezTo>
                  <a:pt x="2338385" y="1082059"/>
                  <a:pt x="2333203" y="1083659"/>
                  <a:pt x="2324974" y="1085488"/>
                </a:cubicBezTo>
                <a:cubicBezTo>
                  <a:pt x="2306990" y="1089450"/>
                  <a:pt x="2297999" y="1101337"/>
                  <a:pt x="2297999" y="1121149"/>
                </a:cubicBezTo>
                <a:cubicBezTo>
                  <a:pt x="2297999" y="1131208"/>
                  <a:pt x="2300590" y="1142714"/>
                  <a:pt x="2305771" y="1155668"/>
                </a:cubicBezTo>
                <a:cubicBezTo>
                  <a:pt x="2310953" y="1168622"/>
                  <a:pt x="2321316" y="1175099"/>
                  <a:pt x="2336861" y="1175099"/>
                </a:cubicBezTo>
                <a:cubicBezTo>
                  <a:pt x="2352406" y="1175099"/>
                  <a:pt x="2374808" y="1170603"/>
                  <a:pt x="2404069" y="1161612"/>
                </a:cubicBezTo>
                <a:cubicBezTo>
                  <a:pt x="2433330" y="1152620"/>
                  <a:pt x="2447960" y="1145686"/>
                  <a:pt x="2447960" y="1140809"/>
                </a:cubicBezTo>
                <a:cubicBezTo>
                  <a:pt x="2447960" y="1139285"/>
                  <a:pt x="2446741" y="1136847"/>
                  <a:pt x="2444303" y="1133494"/>
                </a:cubicBezTo>
                <a:cubicBezTo>
                  <a:pt x="2437597" y="1124655"/>
                  <a:pt x="2434244" y="1111701"/>
                  <a:pt x="2434244" y="1094632"/>
                </a:cubicBezTo>
                <a:lnTo>
                  <a:pt x="2434244" y="1010050"/>
                </a:lnTo>
                <a:cubicBezTo>
                  <a:pt x="2434244" y="1006392"/>
                  <a:pt x="2432492" y="1003573"/>
                  <a:pt x="2428987" y="1001592"/>
                </a:cubicBezTo>
                <a:cubicBezTo>
                  <a:pt x="2425481" y="999610"/>
                  <a:pt x="2422510" y="995648"/>
                  <a:pt x="2420071" y="989704"/>
                </a:cubicBezTo>
                <a:cubicBezTo>
                  <a:pt x="2417633" y="983761"/>
                  <a:pt x="2416414" y="975455"/>
                  <a:pt x="2416414" y="964787"/>
                </a:cubicBezTo>
                <a:cubicBezTo>
                  <a:pt x="2416414" y="954119"/>
                  <a:pt x="2417480" y="945127"/>
                  <a:pt x="2419614" y="937812"/>
                </a:cubicBezTo>
                <a:cubicBezTo>
                  <a:pt x="2421748" y="930497"/>
                  <a:pt x="2426472" y="924706"/>
                  <a:pt x="2433787" y="920439"/>
                </a:cubicBezTo>
                <a:cubicBezTo>
                  <a:pt x="2436226" y="919219"/>
                  <a:pt x="2437445" y="918076"/>
                  <a:pt x="2437445" y="917010"/>
                </a:cubicBezTo>
                <a:cubicBezTo>
                  <a:pt x="2437445" y="915943"/>
                  <a:pt x="2437140" y="915105"/>
                  <a:pt x="2436530" y="914495"/>
                </a:cubicBezTo>
                <a:cubicBezTo>
                  <a:pt x="2432263" y="908399"/>
                  <a:pt x="2430130" y="900322"/>
                  <a:pt x="2430130" y="890263"/>
                </a:cubicBezTo>
                <a:lnTo>
                  <a:pt x="2430130" y="855516"/>
                </a:lnTo>
                <a:cubicBezTo>
                  <a:pt x="2430130" y="842105"/>
                  <a:pt x="2426548" y="833647"/>
                  <a:pt x="2419385" y="830142"/>
                </a:cubicBezTo>
                <a:cubicBezTo>
                  <a:pt x="2412223" y="826636"/>
                  <a:pt x="2401097" y="824884"/>
                  <a:pt x="2386010" y="824884"/>
                </a:cubicBezTo>
                <a:close/>
                <a:moveTo>
                  <a:pt x="2040138" y="822598"/>
                </a:moveTo>
                <a:cubicBezTo>
                  <a:pt x="2036480" y="822598"/>
                  <a:pt x="2034652" y="823512"/>
                  <a:pt x="2034652" y="825341"/>
                </a:cubicBezTo>
                <a:cubicBezTo>
                  <a:pt x="2034652" y="827170"/>
                  <a:pt x="2035109" y="828999"/>
                  <a:pt x="2036023" y="830827"/>
                </a:cubicBezTo>
                <a:cubicBezTo>
                  <a:pt x="2040595" y="839057"/>
                  <a:pt x="2042881" y="851249"/>
                  <a:pt x="2042881" y="867403"/>
                </a:cubicBezTo>
                <a:cubicBezTo>
                  <a:pt x="2042881" y="876547"/>
                  <a:pt x="2042348" y="884625"/>
                  <a:pt x="2041281" y="891635"/>
                </a:cubicBezTo>
                <a:cubicBezTo>
                  <a:pt x="2040214" y="898645"/>
                  <a:pt x="2040138" y="903065"/>
                  <a:pt x="2041052" y="904894"/>
                </a:cubicBezTo>
                <a:cubicBezTo>
                  <a:pt x="2041967" y="906723"/>
                  <a:pt x="2043948" y="907637"/>
                  <a:pt x="2046996" y="907637"/>
                </a:cubicBezTo>
                <a:lnTo>
                  <a:pt x="2074885" y="907637"/>
                </a:lnTo>
                <a:cubicBezTo>
                  <a:pt x="2077324" y="907637"/>
                  <a:pt x="2078543" y="908856"/>
                  <a:pt x="2078543" y="911295"/>
                </a:cubicBezTo>
                <a:cubicBezTo>
                  <a:pt x="2078543" y="913733"/>
                  <a:pt x="2073742" y="925315"/>
                  <a:pt x="2064141" y="946042"/>
                </a:cubicBezTo>
                <a:cubicBezTo>
                  <a:pt x="2054540" y="966768"/>
                  <a:pt x="2043643" y="986733"/>
                  <a:pt x="2031451" y="1005935"/>
                </a:cubicBezTo>
                <a:cubicBezTo>
                  <a:pt x="2027489" y="1012336"/>
                  <a:pt x="2024441" y="1019880"/>
                  <a:pt x="2022307" y="1028566"/>
                </a:cubicBezTo>
                <a:cubicBezTo>
                  <a:pt x="2020174" y="1037253"/>
                  <a:pt x="2014687" y="1044645"/>
                  <a:pt x="2005848" y="1050741"/>
                </a:cubicBezTo>
                <a:cubicBezTo>
                  <a:pt x="1997009" y="1056837"/>
                  <a:pt x="1992589" y="1064838"/>
                  <a:pt x="1992589" y="1074744"/>
                </a:cubicBezTo>
                <a:cubicBezTo>
                  <a:pt x="1992589" y="1084650"/>
                  <a:pt x="1998304" y="1094175"/>
                  <a:pt x="2009734" y="1103319"/>
                </a:cubicBezTo>
                <a:cubicBezTo>
                  <a:pt x="2021164" y="1112463"/>
                  <a:pt x="2032823" y="1117035"/>
                  <a:pt x="2044710" y="1117035"/>
                </a:cubicBezTo>
                <a:cubicBezTo>
                  <a:pt x="2056597" y="1117035"/>
                  <a:pt x="2066351" y="1112158"/>
                  <a:pt x="2073971" y="1102404"/>
                </a:cubicBezTo>
                <a:cubicBezTo>
                  <a:pt x="2078238" y="1096918"/>
                  <a:pt x="2081667" y="1094175"/>
                  <a:pt x="2084258" y="1094175"/>
                </a:cubicBezTo>
                <a:cubicBezTo>
                  <a:pt x="2086849" y="1094175"/>
                  <a:pt x="2088144" y="1097832"/>
                  <a:pt x="2088144" y="1105147"/>
                </a:cubicBezTo>
                <a:lnTo>
                  <a:pt x="2088144" y="1202074"/>
                </a:lnTo>
                <a:cubicBezTo>
                  <a:pt x="2088144" y="1215180"/>
                  <a:pt x="2091954" y="1224858"/>
                  <a:pt x="2099574" y="1231106"/>
                </a:cubicBezTo>
                <a:cubicBezTo>
                  <a:pt x="2107194" y="1237354"/>
                  <a:pt x="2118929" y="1240479"/>
                  <a:pt x="2134778" y="1240479"/>
                </a:cubicBezTo>
                <a:cubicBezTo>
                  <a:pt x="2150628" y="1240479"/>
                  <a:pt x="2162363" y="1237354"/>
                  <a:pt x="2169983" y="1231106"/>
                </a:cubicBezTo>
                <a:cubicBezTo>
                  <a:pt x="2177603" y="1224858"/>
                  <a:pt x="2181413" y="1215180"/>
                  <a:pt x="2181413" y="1202074"/>
                </a:cubicBezTo>
                <a:lnTo>
                  <a:pt x="2181413" y="1113834"/>
                </a:lnTo>
                <a:cubicBezTo>
                  <a:pt x="2181413" y="1110481"/>
                  <a:pt x="2180803" y="1107129"/>
                  <a:pt x="2179584" y="1103776"/>
                </a:cubicBezTo>
                <a:cubicBezTo>
                  <a:pt x="2178365" y="1100423"/>
                  <a:pt x="2173412" y="1090898"/>
                  <a:pt x="2164725" y="1075201"/>
                </a:cubicBezTo>
                <a:cubicBezTo>
                  <a:pt x="2156038" y="1059504"/>
                  <a:pt x="2147199" y="1044416"/>
                  <a:pt x="2138207" y="1029938"/>
                </a:cubicBezTo>
                <a:cubicBezTo>
                  <a:pt x="2129216" y="1015460"/>
                  <a:pt x="2124720" y="1002430"/>
                  <a:pt x="2124720" y="990847"/>
                </a:cubicBezTo>
                <a:cubicBezTo>
                  <a:pt x="2124720" y="975303"/>
                  <a:pt x="2133102" y="961129"/>
                  <a:pt x="2149866" y="948328"/>
                </a:cubicBezTo>
                <a:cubicBezTo>
                  <a:pt x="2157486" y="942537"/>
                  <a:pt x="2163125" y="937431"/>
                  <a:pt x="2166782" y="933012"/>
                </a:cubicBezTo>
                <a:cubicBezTo>
                  <a:pt x="2170440" y="928592"/>
                  <a:pt x="2174250" y="921658"/>
                  <a:pt x="2178212" y="912209"/>
                </a:cubicBezTo>
                <a:cubicBezTo>
                  <a:pt x="2179127" y="909161"/>
                  <a:pt x="2181108" y="907637"/>
                  <a:pt x="2184156" y="907637"/>
                </a:cubicBezTo>
                <a:lnTo>
                  <a:pt x="2224847" y="907637"/>
                </a:lnTo>
                <a:cubicBezTo>
                  <a:pt x="2238868" y="907637"/>
                  <a:pt x="2249155" y="904208"/>
                  <a:pt x="2255708" y="897350"/>
                </a:cubicBezTo>
                <a:cubicBezTo>
                  <a:pt x="2262261" y="890492"/>
                  <a:pt x="2265538" y="879672"/>
                  <a:pt x="2265538" y="864889"/>
                </a:cubicBezTo>
                <a:cubicBezTo>
                  <a:pt x="2265538" y="850106"/>
                  <a:pt x="2262337" y="839362"/>
                  <a:pt x="2255936" y="832656"/>
                </a:cubicBezTo>
                <a:cubicBezTo>
                  <a:pt x="2249536" y="825951"/>
                  <a:pt x="2239172" y="822598"/>
                  <a:pt x="2224847" y="822598"/>
                </a:cubicBezTo>
                <a:close/>
                <a:moveTo>
                  <a:pt x="2583749" y="809796"/>
                </a:moveTo>
                <a:cubicBezTo>
                  <a:pt x="2569423" y="809796"/>
                  <a:pt x="2557384" y="812082"/>
                  <a:pt x="2547630" y="816654"/>
                </a:cubicBezTo>
                <a:cubicBezTo>
                  <a:pt x="2537876" y="821226"/>
                  <a:pt x="2533000" y="826103"/>
                  <a:pt x="2533000" y="831285"/>
                </a:cubicBezTo>
                <a:cubicBezTo>
                  <a:pt x="2533000" y="833418"/>
                  <a:pt x="2532619" y="834790"/>
                  <a:pt x="2531857" y="835399"/>
                </a:cubicBezTo>
                <a:cubicBezTo>
                  <a:pt x="2531095" y="836009"/>
                  <a:pt x="2529342" y="836314"/>
                  <a:pt x="2526599" y="836314"/>
                </a:cubicBezTo>
                <a:lnTo>
                  <a:pt x="2479507" y="836314"/>
                </a:lnTo>
                <a:cubicBezTo>
                  <a:pt x="2465486" y="836314"/>
                  <a:pt x="2455961" y="838676"/>
                  <a:pt x="2450932" y="843400"/>
                </a:cubicBezTo>
                <a:cubicBezTo>
                  <a:pt x="2445903" y="848125"/>
                  <a:pt x="2443388" y="857269"/>
                  <a:pt x="2443388" y="870832"/>
                </a:cubicBezTo>
                <a:cubicBezTo>
                  <a:pt x="2443388" y="884396"/>
                  <a:pt x="2445522" y="894073"/>
                  <a:pt x="2449789" y="899865"/>
                </a:cubicBezTo>
                <a:cubicBezTo>
                  <a:pt x="2454056" y="905656"/>
                  <a:pt x="2460000" y="908551"/>
                  <a:pt x="2467620" y="908551"/>
                </a:cubicBezTo>
                <a:cubicBezTo>
                  <a:pt x="2475240" y="908551"/>
                  <a:pt x="2480041" y="909313"/>
                  <a:pt x="2482022" y="910837"/>
                </a:cubicBezTo>
                <a:cubicBezTo>
                  <a:pt x="2484003" y="912361"/>
                  <a:pt x="2484994" y="915486"/>
                  <a:pt x="2484994" y="920210"/>
                </a:cubicBezTo>
                <a:cubicBezTo>
                  <a:pt x="2484994" y="924934"/>
                  <a:pt x="2483470" y="927297"/>
                  <a:pt x="2480422" y="927297"/>
                </a:cubicBezTo>
                <a:cubicBezTo>
                  <a:pt x="2461524" y="927297"/>
                  <a:pt x="2448646" y="929583"/>
                  <a:pt x="2441788" y="934155"/>
                </a:cubicBezTo>
                <a:cubicBezTo>
                  <a:pt x="2434930" y="938727"/>
                  <a:pt x="2431501" y="948328"/>
                  <a:pt x="2431501" y="962958"/>
                </a:cubicBezTo>
                <a:cubicBezTo>
                  <a:pt x="2431501" y="977589"/>
                  <a:pt x="2433482" y="984904"/>
                  <a:pt x="2437445" y="984904"/>
                </a:cubicBezTo>
                <a:cubicBezTo>
                  <a:pt x="2439274" y="984904"/>
                  <a:pt x="2441102" y="983532"/>
                  <a:pt x="2442931" y="980789"/>
                </a:cubicBezTo>
                <a:cubicBezTo>
                  <a:pt x="2447808" y="973474"/>
                  <a:pt x="2454437" y="968597"/>
                  <a:pt x="2462819" y="966159"/>
                </a:cubicBezTo>
                <a:cubicBezTo>
                  <a:pt x="2471201" y="963720"/>
                  <a:pt x="2484689" y="962501"/>
                  <a:pt x="2503282" y="962501"/>
                </a:cubicBezTo>
                <a:lnTo>
                  <a:pt x="2663302" y="962501"/>
                </a:lnTo>
                <a:cubicBezTo>
                  <a:pt x="2677322" y="962501"/>
                  <a:pt x="2687686" y="963796"/>
                  <a:pt x="2694391" y="966387"/>
                </a:cubicBezTo>
                <a:cubicBezTo>
                  <a:pt x="2701097" y="968978"/>
                  <a:pt x="2707498" y="973931"/>
                  <a:pt x="2713594" y="981246"/>
                </a:cubicBezTo>
                <a:cubicBezTo>
                  <a:pt x="2715118" y="983380"/>
                  <a:pt x="2717023" y="984447"/>
                  <a:pt x="2719309" y="984447"/>
                </a:cubicBezTo>
                <a:cubicBezTo>
                  <a:pt x="2721595" y="984447"/>
                  <a:pt x="2723500" y="983075"/>
                  <a:pt x="2725024" y="980332"/>
                </a:cubicBezTo>
                <a:cubicBezTo>
                  <a:pt x="2726548" y="977589"/>
                  <a:pt x="2727310" y="973779"/>
                  <a:pt x="2727310" y="968902"/>
                </a:cubicBezTo>
                <a:cubicBezTo>
                  <a:pt x="2727310" y="953967"/>
                  <a:pt x="2724490" y="943299"/>
                  <a:pt x="2718851" y="936898"/>
                </a:cubicBezTo>
                <a:cubicBezTo>
                  <a:pt x="2713213" y="930497"/>
                  <a:pt x="2702468" y="927297"/>
                  <a:pt x="2686619" y="927297"/>
                </a:cubicBezTo>
                <a:cubicBezTo>
                  <a:pt x="2682656" y="927297"/>
                  <a:pt x="2680675" y="925773"/>
                  <a:pt x="2680675" y="922725"/>
                </a:cubicBezTo>
                <a:cubicBezTo>
                  <a:pt x="2680675" y="911752"/>
                  <a:pt x="2684790" y="906265"/>
                  <a:pt x="2693020" y="906265"/>
                </a:cubicBezTo>
                <a:cubicBezTo>
                  <a:pt x="2709174" y="906265"/>
                  <a:pt x="2717251" y="893311"/>
                  <a:pt x="2717251" y="867403"/>
                </a:cubicBezTo>
                <a:cubicBezTo>
                  <a:pt x="2717251" y="857345"/>
                  <a:pt x="2714432" y="849649"/>
                  <a:pt x="2708793" y="844315"/>
                </a:cubicBezTo>
                <a:cubicBezTo>
                  <a:pt x="2703154" y="838981"/>
                  <a:pt x="2695001" y="836314"/>
                  <a:pt x="2684333" y="836314"/>
                </a:cubicBezTo>
                <a:lnTo>
                  <a:pt x="2637241" y="836314"/>
                </a:lnTo>
                <a:cubicBezTo>
                  <a:pt x="2632974" y="836314"/>
                  <a:pt x="2630536" y="834790"/>
                  <a:pt x="2629926" y="831742"/>
                </a:cubicBezTo>
                <a:cubicBezTo>
                  <a:pt x="2629012" y="825341"/>
                  <a:pt x="2624668" y="820083"/>
                  <a:pt x="2616896" y="815968"/>
                </a:cubicBezTo>
                <a:cubicBezTo>
                  <a:pt x="2609123" y="811854"/>
                  <a:pt x="2598074" y="809796"/>
                  <a:pt x="2583749" y="809796"/>
                </a:cubicBezTo>
                <a:close/>
                <a:moveTo>
                  <a:pt x="0" y="0"/>
                </a:moveTo>
                <a:lnTo>
                  <a:pt x="4762500" y="0"/>
                </a:lnTo>
                <a:lnTo>
                  <a:pt x="4762500" y="3171825"/>
                </a:lnTo>
                <a:lnTo>
                  <a:pt x="0" y="3171825"/>
                </a:lnTo>
                <a:close/>
              </a:path>
            </a:pathLst>
          </a:custGeom>
          <a:effectLst>
            <a:outerShdw blurRad="127000" dist="127000" dir="5400000" algn="t" rotWithShape="0">
              <a:prstClr val="black">
                <a:alpha val="20000"/>
              </a:prstClr>
            </a:outerShdw>
          </a:effectLst>
        </p:spPr>
      </p:pic>
      <p:sp>
        <p:nvSpPr>
          <p:cNvPr id="6" name="矩形: 圆角 5">
            <a:extLst>
              <a:ext uri="{FF2B5EF4-FFF2-40B4-BE49-F238E27FC236}">
                <a16:creationId xmlns:a16="http://schemas.microsoft.com/office/drawing/2014/main" id="{652DC958-61BB-C75A-978C-C6DCEB5D5BA1}"/>
              </a:ext>
            </a:extLst>
          </p:cNvPr>
          <p:cNvSpPr/>
          <p:nvPr/>
        </p:nvSpPr>
        <p:spPr>
          <a:xfrm>
            <a:off x="10277475" y="6161426"/>
            <a:ext cx="2416946" cy="696573"/>
          </a:xfrm>
          <a:prstGeom prst="roundRect">
            <a:avLst/>
          </a:prstGeom>
          <a:solidFill>
            <a:srgbClr val="51C4D3"/>
          </a:solidFill>
          <a:ln>
            <a:noFill/>
          </a:ln>
          <a:effectLst>
            <a:outerShdw blurRad="127000" dist="1270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726A96D-4472-84E2-78B1-DE2BC2CEEB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2695" y="6207113"/>
            <a:ext cx="366686" cy="614261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B8E24CE5-FDAA-91F8-61F5-6559257F72D5}"/>
              </a:ext>
            </a:extLst>
          </p:cNvPr>
          <p:cNvSpPr/>
          <p:nvPr/>
        </p:nvSpPr>
        <p:spPr>
          <a:xfrm>
            <a:off x="9129228" y="6183299"/>
            <a:ext cx="3747309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32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方正舒体" panose="02010601030101010101" pitchFamily="2" charset="-122"/>
                <a:ea typeface="方正舒体" panose="02010601030101010101" pitchFamily="2" charset="-122"/>
              </a:rPr>
              <a:t>戏韵堂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8B8E323-7E9F-A117-31CC-2EC0B4544A83}"/>
              </a:ext>
            </a:extLst>
          </p:cNvPr>
          <p:cNvSpPr txBox="1"/>
          <p:nvPr/>
        </p:nvSpPr>
        <p:spPr>
          <a:xfrm>
            <a:off x="5182928" y="982245"/>
            <a:ext cx="1826141" cy="37105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前端页面</a:t>
            </a:r>
            <a:endParaRPr lang="en-US" altLang="zh-CN" sz="3200" dirty="0">
              <a:solidFill>
                <a:schemeClr val="accent1">
                  <a:lumMod val="50000"/>
                </a:schemeClr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后端业务</a:t>
            </a:r>
            <a:endParaRPr lang="en-US" altLang="zh-CN" sz="3200" dirty="0">
              <a:solidFill>
                <a:schemeClr val="accent1">
                  <a:lumMod val="50000"/>
                </a:schemeClr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测试联调</a:t>
            </a:r>
            <a:endParaRPr lang="en-US" altLang="zh-CN" sz="3200" dirty="0">
              <a:solidFill>
                <a:schemeClr val="accent1">
                  <a:lumMod val="50000"/>
                </a:schemeClr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界面审美</a:t>
            </a:r>
            <a:endParaRPr lang="en-US" altLang="zh-CN" sz="3200" dirty="0">
              <a:solidFill>
                <a:schemeClr val="accent1">
                  <a:lumMod val="50000"/>
                </a:schemeClr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团队协作</a:t>
            </a:r>
            <a:endParaRPr lang="en-US" altLang="zh-CN" sz="3200" dirty="0">
              <a:solidFill>
                <a:schemeClr val="accent1">
                  <a:lumMod val="50000"/>
                </a:schemeClr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09CDE85E-75D2-3142-D94B-8ADD8C5CA8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8535098" y="1462854"/>
            <a:ext cx="8129741" cy="4331307"/>
          </a:xfrm>
          <a:prstGeom prst="rect">
            <a:avLst/>
          </a:prstGeom>
        </p:spPr>
      </p:pic>
      <p:sp>
        <p:nvSpPr>
          <p:cNvPr id="11" name="星形: 五角 10">
            <a:extLst>
              <a:ext uri="{FF2B5EF4-FFF2-40B4-BE49-F238E27FC236}">
                <a16:creationId xmlns:a16="http://schemas.microsoft.com/office/drawing/2014/main" id="{7026DE32-F539-7B7E-781C-29F85ADCFD0F}"/>
              </a:ext>
            </a:extLst>
          </p:cNvPr>
          <p:cNvSpPr/>
          <p:nvPr/>
        </p:nvSpPr>
        <p:spPr>
          <a:xfrm>
            <a:off x="7226300" y="1219200"/>
            <a:ext cx="419100" cy="419100"/>
          </a:xfrm>
          <a:prstGeom prst="star5">
            <a:avLst/>
          </a:prstGeom>
          <a:solidFill>
            <a:srgbClr val="F3635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星形: 五角 11">
            <a:extLst>
              <a:ext uri="{FF2B5EF4-FFF2-40B4-BE49-F238E27FC236}">
                <a16:creationId xmlns:a16="http://schemas.microsoft.com/office/drawing/2014/main" id="{D4938D15-D137-77E5-A259-B9CE3ACA14A2}"/>
              </a:ext>
            </a:extLst>
          </p:cNvPr>
          <p:cNvSpPr/>
          <p:nvPr/>
        </p:nvSpPr>
        <p:spPr>
          <a:xfrm>
            <a:off x="7740650" y="1219200"/>
            <a:ext cx="419100" cy="419100"/>
          </a:xfrm>
          <a:prstGeom prst="star5">
            <a:avLst/>
          </a:prstGeom>
          <a:solidFill>
            <a:srgbClr val="F3635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星形: 五角 12">
            <a:extLst>
              <a:ext uri="{FF2B5EF4-FFF2-40B4-BE49-F238E27FC236}">
                <a16:creationId xmlns:a16="http://schemas.microsoft.com/office/drawing/2014/main" id="{F6778828-3D2E-A31F-A13C-6DE6AED7A31B}"/>
              </a:ext>
            </a:extLst>
          </p:cNvPr>
          <p:cNvSpPr/>
          <p:nvPr/>
        </p:nvSpPr>
        <p:spPr>
          <a:xfrm>
            <a:off x="8255000" y="1216575"/>
            <a:ext cx="419100" cy="419100"/>
          </a:xfrm>
          <a:prstGeom prst="star5">
            <a:avLst/>
          </a:prstGeom>
          <a:solidFill>
            <a:srgbClr val="F3635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星形: 五角 13">
            <a:extLst>
              <a:ext uri="{FF2B5EF4-FFF2-40B4-BE49-F238E27FC236}">
                <a16:creationId xmlns:a16="http://schemas.microsoft.com/office/drawing/2014/main" id="{A95BD715-FFC6-759C-6EB8-557485CF2FDA}"/>
              </a:ext>
            </a:extLst>
          </p:cNvPr>
          <p:cNvSpPr/>
          <p:nvPr/>
        </p:nvSpPr>
        <p:spPr>
          <a:xfrm>
            <a:off x="8769350" y="1225422"/>
            <a:ext cx="419100" cy="419100"/>
          </a:xfrm>
          <a:prstGeom prst="star5">
            <a:avLst/>
          </a:prstGeom>
          <a:noFill/>
          <a:ln>
            <a:solidFill>
              <a:srgbClr val="F3635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星形: 五角 14">
            <a:extLst>
              <a:ext uri="{FF2B5EF4-FFF2-40B4-BE49-F238E27FC236}">
                <a16:creationId xmlns:a16="http://schemas.microsoft.com/office/drawing/2014/main" id="{F8922F83-434E-AA7F-CBF2-3350C5A2E324}"/>
              </a:ext>
            </a:extLst>
          </p:cNvPr>
          <p:cNvSpPr/>
          <p:nvPr/>
        </p:nvSpPr>
        <p:spPr>
          <a:xfrm>
            <a:off x="9283700" y="1225422"/>
            <a:ext cx="419100" cy="419100"/>
          </a:xfrm>
          <a:prstGeom prst="star5">
            <a:avLst/>
          </a:prstGeom>
          <a:noFill/>
          <a:ln>
            <a:solidFill>
              <a:srgbClr val="F3635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星形: 五角 16">
            <a:extLst>
              <a:ext uri="{FF2B5EF4-FFF2-40B4-BE49-F238E27FC236}">
                <a16:creationId xmlns:a16="http://schemas.microsoft.com/office/drawing/2014/main" id="{51AFD7AA-F6C4-760E-2276-D2EB27F35A5A}"/>
              </a:ext>
            </a:extLst>
          </p:cNvPr>
          <p:cNvSpPr/>
          <p:nvPr/>
        </p:nvSpPr>
        <p:spPr>
          <a:xfrm>
            <a:off x="7226300" y="1930452"/>
            <a:ext cx="419100" cy="419100"/>
          </a:xfrm>
          <a:prstGeom prst="star5">
            <a:avLst/>
          </a:prstGeom>
          <a:solidFill>
            <a:srgbClr val="F3635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星形: 五角 17">
            <a:extLst>
              <a:ext uri="{FF2B5EF4-FFF2-40B4-BE49-F238E27FC236}">
                <a16:creationId xmlns:a16="http://schemas.microsoft.com/office/drawing/2014/main" id="{44B2B930-931A-44ED-D9F8-D0128A87CC5C}"/>
              </a:ext>
            </a:extLst>
          </p:cNvPr>
          <p:cNvSpPr/>
          <p:nvPr/>
        </p:nvSpPr>
        <p:spPr>
          <a:xfrm>
            <a:off x="7740650" y="1930452"/>
            <a:ext cx="419100" cy="419100"/>
          </a:xfrm>
          <a:prstGeom prst="star5">
            <a:avLst/>
          </a:prstGeom>
          <a:solidFill>
            <a:srgbClr val="F3635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星形: 五角 18">
            <a:extLst>
              <a:ext uri="{FF2B5EF4-FFF2-40B4-BE49-F238E27FC236}">
                <a16:creationId xmlns:a16="http://schemas.microsoft.com/office/drawing/2014/main" id="{785F5BAE-F1C3-352E-C80C-21304799BBA1}"/>
              </a:ext>
            </a:extLst>
          </p:cNvPr>
          <p:cNvSpPr/>
          <p:nvPr/>
        </p:nvSpPr>
        <p:spPr>
          <a:xfrm>
            <a:off x="8255000" y="1927827"/>
            <a:ext cx="419100" cy="419100"/>
          </a:xfrm>
          <a:prstGeom prst="star5">
            <a:avLst/>
          </a:prstGeom>
          <a:noFill/>
          <a:ln>
            <a:solidFill>
              <a:srgbClr val="F3635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星形: 五角 19">
            <a:extLst>
              <a:ext uri="{FF2B5EF4-FFF2-40B4-BE49-F238E27FC236}">
                <a16:creationId xmlns:a16="http://schemas.microsoft.com/office/drawing/2014/main" id="{A53EC919-34CE-C1B1-AAF6-733BC511DA3E}"/>
              </a:ext>
            </a:extLst>
          </p:cNvPr>
          <p:cNvSpPr/>
          <p:nvPr/>
        </p:nvSpPr>
        <p:spPr>
          <a:xfrm>
            <a:off x="8769350" y="1936674"/>
            <a:ext cx="419100" cy="419100"/>
          </a:xfrm>
          <a:prstGeom prst="star5">
            <a:avLst/>
          </a:prstGeom>
          <a:noFill/>
          <a:ln>
            <a:solidFill>
              <a:srgbClr val="F3635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星形: 五角 20">
            <a:extLst>
              <a:ext uri="{FF2B5EF4-FFF2-40B4-BE49-F238E27FC236}">
                <a16:creationId xmlns:a16="http://schemas.microsoft.com/office/drawing/2014/main" id="{67CEAA21-A48D-AC50-38DD-3B27C1870B01}"/>
              </a:ext>
            </a:extLst>
          </p:cNvPr>
          <p:cNvSpPr/>
          <p:nvPr/>
        </p:nvSpPr>
        <p:spPr>
          <a:xfrm>
            <a:off x="9283700" y="1936674"/>
            <a:ext cx="419100" cy="419100"/>
          </a:xfrm>
          <a:prstGeom prst="star5">
            <a:avLst/>
          </a:prstGeom>
          <a:noFill/>
          <a:ln>
            <a:solidFill>
              <a:srgbClr val="F3635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星形: 五角 28">
            <a:extLst>
              <a:ext uri="{FF2B5EF4-FFF2-40B4-BE49-F238E27FC236}">
                <a16:creationId xmlns:a16="http://schemas.microsoft.com/office/drawing/2014/main" id="{C9E3EADF-C744-105A-B273-C373BA8A61AF}"/>
              </a:ext>
            </a:extLst>
          </p:cNvPr>
          <p:cNvSpPr/>
          <p:nvPr/>
        </p:nvSpPr>
        <p:spPr>
          <a:xfrm>
            <a:off x="7226300" y="2649290"/>
            <a:ext cx="419100" cy="419100"/>
          </a:xfrm>
          <a:prstGeom prst="star5">
            <a:avLst/>
          </a:prstGeom>
          <a:solidFill>
            <a:srgbClr val="F3635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星形: 五角 29">
            <a:extLst>
              <a:ext uri="{FF2B5EF4-FFF2-40B4-BE49-F238E27FC236}">
                <a16:creationId xmlns:a16="http://schemas.microsoft.com/office/drawing/2014/main" id="{7854AFAC-9DB1-A896-BC87-CD9CABBE7BBF}"/>
              </a:ext>
            </a:extLst>
          </p:cNvPr>
          <p:cNvSpPr/>
          <p:nvPr/>
        </p:nvSpPr>
        <p:spPr>
          <a:xfrm>
            <a:off x="7740650" y="2649290"/>
            <a:ext cx="419100" cy="419100"/>
          </a:xfrm>
          <a:prstGeom prst="star5">
            <a:avLst/>
          </a:prstGeom>
          <a:solidFill>
            <a:srgbClr val="F3635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星形: 五角 30">
            <a:extLst>
              <a:ext uri="{FF2B5EF4-FFF2-40B4-BE49-F238E27FC236}">
                <a16:creationId xmlns:a16="http://schemas.microsoft.com/office/drawing/2014/main" id="{2F399239-587E-EC79-86DF-77CF2B7E78D6}"/>
              </a:ext>
            </a:extLst>
          </p:cNvPr>
          <p:cNvSpPr/>
          <p:nvPr/>
        </p:nvSpPr>
        <p:spPr>
          <a:xfrm>
            <a:off x="8255000" y="2646665"/>
            <a:ext cx="419100" cy="419100"/>
          </a:xfrm>
          <a:prstGeom prst="star5">
            <a:avLst/>
          </a:prstGeom>
          <a:noFill/>
          <a:ln>
            <a:solidFill>
              <a:srgbClr val="F3635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星形: 五角 31">
            <a:extLst>
              <a:ext uri="{FF2B5EF4-FFF2-40B4-BE49-F238E27FC236}">
                <a16:creationId xmlns:a16="http://schemas.microsoft.com/office/drawing/2014/main" id="{A5BD5357-9263-5B10-01AD-BC58B1BE29A9}"/>
              </a:ext>
            </a:extLst>
          </p:cNvPr>
          <p:cNvSpPr/>
          <p:nvPr/>
        </p:nvSpPr>
        <p:spPr>
          <a:xfrm>
            <a:off x="8769350" y="2655512"/>
            <a:ext cx="419100" cy="419100"/>
          </a:xfrm>
          <a:prstGeom prst="star5">
            <a:avLst/>
          </a:prstGeom>
          <a:noFill/>
          <a:ln>
            <a:solidFill>
              <a:srgbClr val="F3635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星形: 五角 32">
            <a:extLst>
              <a:ext uri="{FF2B5EF4-FFF2-40B4-BE49-F238E27FC236}">
                <a16:creationId xmlns:a16="http://schemas.microsoft.com/office/drawing/2014/main" id="{5C293C5E-6504-D970-68FD-69DACABB5124}"/>
              </a:ext>
            </a:extLst>
          </p:cNvPr>
          <p:cNvSpPr/>
          <p:nvPr/>
        </p:nvSpPr>
        <p:spPr>
          <a:xfrm>
            <a:off x="9283700" y="2655512"/>
            <a:ext cx="419100" cy="419100"/>
          </a:xfrm>
          <a:prstGeom prst="star5">
            <a:avLst/>
          </a:prstGeom>
          <a:noFill/>
          <a:ln>
            <a:solidFill>
              <a:srgbClr val="F3635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星形: 五角 34">
            <a:extLst>
              <a:ext uri="{FF2B5EF4-FFF2-40B4-BE49-F238E27FC236}">
                <a16:creationId xmlns:a16="http://schemas.microsoft.com/office/drawing/2014/main" id="{537A7DD2-8C05-59F8-9242-2276CBC9B8E3}"/>
              </a:ext>
            </a:extLst>
          </p:cNvPr>
          <p:cNvSpPr/>
          <p:nvPr/>
        </p:nvSpPr>
        <p:spPr>
          <a:xfrm>
            <a:off x="7226300" y="3381375"/>
            <a:ext cx="419100" cy="419100"/>
          </a:xfrm>
          <a:prstGeom prst="star5">
            <a:avLst/>
          </a:prstGeom>
          <a:solidFill>
            <a:srgbClr val="F3635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星形: 五角 35">
            <a:extLst>
              <a:ext uri="{FF2B5EF4-FFF2-40B4-BE49-F238E27FC236}">
                <a16:creationId xmlns:a16="http://schemas.microsoft.com/office/drawing/2014/main" id="{59BA97F5-03EC-6830-588C-52DC28937A81}"/>
              </a:ext>
            </a:extLst>
          </p:cNvPr>
          <p:cNvSpPr/>
          <p:nvPr/>
        </p:nvSpPr>
        <p:spPr>
          <a:xfrm>
            <a:off x="7740650" y="3381375"/>
            <a:ext cx="419100" cy="419100"/>
          </a:xfrm>
          <a:prstGeom prst="star5">
            <a:avLst/>
          </a:prstGeom>
          <a:solidFill>
            <a:srgbClr val="F3635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星形: 五角 36">
            <a:extLst>
              <a:ext uri="{FF2B5EF4-FFF2-40B4-BE49-F238E27FC236}">
                <a16:creationId xmlns:a16="http://schemas.microsoft.com/office/drawing/2014/main" id="{A9270489-971A-6BE0-852E-22925FB3044F}"/>
              </a:ext>
            </a:extLst>
          </p:cNvPr>
          <p:cNvSpPr/>
          <p:nvPr/>
        </p:nvSpPr>
        <p:spPr>
          <a:xfrm>
            <a:off x="8255000" y="3378750"/>
            <a:ext cx="419100" cy="419100"/>
          </a:xfrm>
          <a:prstGeom prst="star5">
            <a:avLst/>
          </a:prstGeom>
          <a:solidFill>
            <a:srgbClr val="F3635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星形: 五角 37">
            <a:extLst>
              <a:ext uri="{FF2B5EF4-FFF2-40B4-BE49-F238E27FC236}">
                <a16:creationId xmlns:a16="http://schemas.microsoft.com/office/drawing/2014/main" id="{17030836-33D6-F1A7-AF43-233D5E2777AB}"/>
              </a:ext>
            </a:extLst>
          </p:cNvPr>
          <p:cNvSpPr/>
          <p:nvPr/>
        </p:nvSpPr>
        <p:spPr>
          <a:xfrm>
            <a:off x="8769350" y="3387597"/>
            <a:ext cx="419100" cy="419100"/>
          </a:xfrm>
          <a:prstGeom prst="star5">
            <a:avLst/>
          </a:prstGeom>
          <a:solidFill>
            <a:srgbClr val="F3635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星形: 五角 38">
            <a:extLst>
              <a:ext uri="{FF2B5EF4-FFF2-40B4-BE49-F238E27FC236}">
                <a16:creationId xmlns:a16="http://schemas.microsoft.com/office/drawing/2014/main" id="{85CC720E-65BF-2E10-B3A0-9AEB7C4E317F}"/>
              </a:ext>
            </a:extLst>
          </p:cNvPr>
          <p:cNvSpPr/>
          <p:nvPr/>
        </p:nvSpPr>
        <p:spPr>
          <a:xfrm>
            <a:off x="9283700" y="3387597"/>
            <a:ext cx="419100" cy="419100"/>
          </a:xfrm>
          <a:prstGeom prst="star5">
            <a:avLst/>
          </a:prstGeom>
          <a:noFill/>
          <a:ln>
            <a:solidFill>
              <a:srgbClr val="F3635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星形: 五角 45">
            <a:extLst>
              <a:ext uri="{FF2B5EF4-FFF2-40B4-BE49-F238E27FC236}">
                <a16:creationId xmlns:a16="http://schemas.microsoft.com/office/drawing/2014/main" id="{E2A491AC-AF7D-28F5-6888-B2BFA392CB8D}"/>
              </a:ext>
            </a:extLst>
          </p:cNvPr>
          <p:cNvSpPr/>
          <p:nvPr/>
        </p:nvSpPr>
        <p:spPr>
          <a:xfrm>
            <a:off x="7226300" y="4127848"/>
            <a:ext cx="419100" cy="419100"/>
          </a:xfrm>
          <a:prstGeom prst="star5">
            <a:avLst/>
          </a:prstGeom>
          <a:solidFill>
            <a:srgbClr val="F3635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星形: 五角 46">
            <a:extLst>
              <a:ext uri="{FF2B5EF4-FFF2-40B4-BE49-F238E27FC236}">
                <a16:creationId xmlns:a16="http://schemas.microsoft.com/office/drawing/2014/main" id="{6C35348D-1F82-FBAD-54E2-285C87051FD3}"/>
              </a:ext>
            </a:extLst>
          </p:cNvPr>
          <p:cNvSpPr/>
          <p:nvPr/>
        </p:nvSpPr>
        <p:spPr>
          <a:xfrm>
            <a:off x="7740650" y="4127848"/>
            <a:ext cx="419100" cy="419100"/>
          </a:xfrm>
          <a:prstGeom prst="star5">
            <a:avLst/>
          </a:prstGeom>
          <a:solidFill>
            <a:srgbClr val="F3635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星形: 五角 47">
            <a:extLst>
              <a:ext uri="{FF2B5EF4-FFF2-40B4-BE49-F238E27FC236}">
                <a16:creationId xmlns:a16="http://schemas.microsoft.com/office/drawing/2014/main" id="{A57281C6-C9F5-8856-3C89-24F92B7D84BE}"/>
              </a:ext>
            </a:extLst>
          </p:cNvPr>
          <p:cNvSpPr/>
          <p:nvPr/>
        </p:nvSpPr>
        <p:spPr>
          <a:xfrm>
            <a:off x="8255000" y="4125223"/>
            <a:ext cx="419100" cy="419100"/>
          </a:xfrm>
          <a:prstGeom prst="star5">
            <a:avLst/>
          </a:prstGeom>
          <a:solidFill>
            <a:srgbClr val="F3635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星形: 五角 48">
            <a:extLst>
              <a:ext uri="{FF2B5EF4-FFF2-40B4-BE49-F238E27FC236}">
                <a16:creationId xmlns:a16="http://schemas.microsoft.com/office/drawing/2014/main" id="{DD22D087-B035-116D-9F41-195955D53D2C}"/>
              </a:ext>
            </a:extLst>
          </p:cNvPr>
          <p:cNvSpPr/>
          <p:nvPr/>
        </p:nvSpPr>
        <p:spPr>
          <a:xfrm>
            <a:off x="8769350" y="4134070"/>
            <a:ext cx="419100" cy="419100"/>
          </a:xfrm>
          <a:prstGeom prst="star5">
            <a:avLst/>
          </a:prstGeom>
          <a:noFill/>
          <a:ln>
            <a:solidFill>
              <a:srgbClr val="F3635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星形: 五角 49">
            <a:extLst>
              <a:ext uri="{FF2B5EF4-FFF2-40B4-BE49-F238E27FC236}">
                <a16:creationId xmlns:a16="http://schemas.microsoft.com/office/drawing/2014/main" id="{EA6482A8-9A9C-5E36-0FF8-B9D4517367D1}"/>
              </a:ext>
            </a:extLst>
          </p:cNvPr>
          <p:cNvSpPr/>
          <p:nvPr/>
        </p:nvSpPr>
        <p:spPr>
          <a:xfrm>
            <a:off x="9283700" y="4134070"/>
            <a:ext cx="419100" cy="419100"/>
          </a:xfrm>
          <a:prstGeom prst="star5">
            <a:avLst/>
          </a:prstGeom>
          <a:noFill/>
          <a:ln>
            <a:solidFill>
              <a:srgbClr val="F3635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矩形: 圆角 57">
            <a:extLst>
              <a:ext uri="{FF2B5EF4-FFF2-40B4-BE49-F238E27FC236}">
                <a16:creationId xmlns:a16="http://schemas.microsoft.com/office/drawing/2014/main" id="{101F65DA-78BD-A642-05E4-38E3FFFCF3DB}"/>
              </a:ext>
            </a:extLst>
          </p:cNvPr>
          <p:cNvSpPr/>
          <p:nvPr/>
        </p:nvSpPr>
        <p:spPr>
          <a:xfrm>
            <a:off x="-4738758" y="385050"/>
            <a:ext cx="4441362" cy="6260914"/>
          </a:xfrm>
          <a:prstGeom prst="roundRect">
            <a:avLst/>
          </a:prstGeom>
          <a:gradFill>
            <a:gsLst>
              <a:gs pos="0">
                <a:srgbClr val="ABDCFF"/>
              </a:gs>
              <a:gs pos="100000">
                <a:srgbClr val="0396FF"/>
              </a:gs>
            </a:gsLst>
            <a:lin ang="8100000" scaled="1"/>
          </a:gradFill>
          <a:ln>
            <a:noFill/>
          </a:ln>
          <a:effectLst>
            <a:outerShdw blurRad="127000" dist="127000" dir="10800000" algn="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F8185685-378C-D2CE-7932-2CCC2080EAE4}"/>
              </a:ext>
            </a:extLst>
          </p:cNvPr>
          <p:cNvSpPr txBox="1"/>
          <p:nvPr/>
        </p:nvSpPr>
        <p:spPr>
          <a:xfrm>
            <a:off x="-4010151" y="797875"/>
            <a:ext cx="14446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203864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张凯锐</a:t>
            </a:r>
          </a:p>
        </p:txBody>
      </p:sp>
      <p:pic>
        <p:nvPicPr>
          <p:cNvPr id="60" name="图片 59">
            <a:extLst>
              <a:ext uri="{FF2B5EF4-FFF2-40B4-BE49-F238E27FC236}">
                <a16:creationId xmlns:a16="http://schemas.microsoft.com/office/drawing/2014/main" id="{463C0FC7-008B-B9A8-6C01-6B33DAB72A2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00020" y="647088"/>
            <a:ext cx="1471124" cy="1471124"/>
          </a:xfrm>
          <a:prstGeom prst="roundRect">
            <a:avLst>
              <a:gd name="adj" fmla="val 5000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61" name="文本框 60">
            <a:extLst>
              <a:ext uri="{FF2B5EF4-FFF2-40B4-BE49-F238E27FC236}">
                <a16:creationId xmlns:a16="http://schemas.microsoft.com/office/drawing/2014/main" id="{29B99303-CBF4-BEF9-C9D1-A0753FE69F81}"/>
              </a:ext>
            </a:extLst>
          </p:cNvPr>
          <p:cNvSpPr txBox="1"/>
          <p:nvPr/>
        </p:nvSpPr>
        <p:spPr>
          <a:xfrm>
            <a:off x="-4010151" y="1748880"/>
            <a:ext cx="1624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男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22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岁</a:t>
            </a:r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D3CC7308-1ED1-B86D-5BA2-A7170E7D6D34}"/>
              </a:ext>
            </a:extLst>
          </p:cNvPr>
          <p:cNvSpPr txBox="1"/>
          <p:nvPr/>
        </p:nvSpPr>
        <p:spPr>
          <a:xfrm>
            <a:off x="-4010151" y="2849561"/>
            <a:ext cx="1210588" cy="9687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功能测试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体验反馈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8859F41C-48BE-1905-17F7-00D7322C0707}"/>
              </a:ext>
            </a:extLst>
          </p:cNvPr>
          <p:cNvSpPr txBox="1"/>
          <p:nvPr/>
        </p:nvSpPr>
        <p:spPr>
          <a:xfrm>
            <a:off x="-4010151" y="5177542"/>
            <a:ext cx="24929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前车之覆，后车之鉴</a:t>
            </a:r>
          </a:p>
        </p:txBody>
      </p:sp>
      <p:sp>
        <p:nvSpPr>
          <p:cNvPr id="65" name="矩形: 圆角 64">
            <a:extLst>
              <a:ext uri="{FF2B5EF4-FFF2-40B4-BE49-F238E27FC236}">
                <a16:creationId xmlns:a16="http://schemas.microsoft.com/office/drawing/2014/main" id="{CBE9651E-52BD-39CF-51D2-A52B6794B6D1}"/>
              </a:ext>
            </a:extLst>
          </p:cNvPr>
          <p:cNvSpPr/>
          <p:nvPr/>
        </p:nvSpPr>
        <p:spPr>
          <a:xfrm>
            <a:off x="5229721" y="-3162716"/>
            <a:ext cx="2870200" cy="914876"/>
          </a:xfrm>
          <a:prstGeom prst="roundRect">
            <a:avLst/>
          </a:prstGeom>
          <a:solidFill>
            <a:srgbClr val="82EBB4"/>
          </a:solidFill>
          <a:ln>
            <a:noFill/>
          </a:ln>
          <a:effectLst>
            <a:outerShdw blurRad="127000" dist="1270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238E4267-ACA9-6916-C623-16A8AA5EDE56}"/>
              </a:ext>
            </a:extLst>
          </p:cNvPr>
          <p:cNvSpPr txBox="1"/>
          <p:nvPr/>
        </p:nvSpPr>
        <p:spPr>
          <a:xfrm>
            <a:off x="5452430" y="-3091615"/>
            <a:ext cx="24416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b="1" dirty="0">
                <a:solidFill>
                  <a:schemeClr val="accent1">
                    <a:lumMod val="50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资料关于</a:t>
            </a:r>
          </a:p>
        </p:txBody>
      </p:sp>
      <p:sp>
        <p:nvSpPr>
          <p:cNvPr id="2" name="椭圆 1">
            <a:extLst>
              <a:ext uri="{FF2B5EF4-FFF2-40B4-BE49-F238E27FC236}">
                <a16:creationId xmlns:a16="http://schemas.microsoft.com/office/drawing/2014/main" id="{4E18B2D1-A376-5CBE-CEF8-80B2CF5FAB11}"/>
              </a:ext>
            </a:extLst>
          </p:cNvPr>
          <p:cNvSpPr/>
          <p:nvPr/>
        </p:nvSpPr>
        <p:spPr>
          <a:xfrm>
            <a:off x="-1698425" y="4692813"/>
            <a:ext cx="4637974" cy="4487389"/>
          </a:xfrm>
          <a:prstGeom prst="ellipse">
            <a:avLst/>
          </a:prstGeom>
          <a:gradFill flip="none" rotWithShape="1">
            <a:gsLst>
              <a:gs pos="0">
                <a:srgbClr val="B2FCD5"/>
              </a:gs>
              <a:gs pos="100000">
                <a:srgbClr val="069DC0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0" name="图片 39">
            <a:extLst>
              <a:ext uri="{FF2B5EF4-FFF2-40B4-BE49-F238E27FC236}">
                <a16:creationId xmlns:a16="http://schemas.microsoft.com/office/drawing/2014/main" id="{B24F825A-9933-D5DB-0EBD-4DC84CC064C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1069048" y="4811054"/>
            <a:ext cx="4762500" cy="3171825"/>
          </a:xfrm>
          <a:custGeom>
            <a:avLst/>
            <a:gdLst/>
            <a:ahLst/>
            <a:cxnLst/>
            <a:rect l="l" t="t" r="r" b="b"/>
            <a:pathLst>
              <a:path w="4762500" h="3171825">
                <a:moveTo>
                  <a:pt x="3002486" y="1709659"/>
                </a:moveTo>
                <a:cubicBezTo>
                  <a:pt x="2998523" y="1709659"/>
                  <a:pt x="2994256" y="1710269"/>
                  <a:pt x="2989684" y="1711488"/>
                </a:cubicBezTo>
                <a:cubicBezTo>
                  <a:pt x="2957071" y="1718803"/>
                  <a:pt x="2926133" y="1723832"/>
                  <a:pt x="2896873" y="1726575"/>
                </a:cubicBezTo>
                <a:cubicBezTo>
                  <a:pt x="2883157" y="1727795"/>
                  <a:pt x="2873175" y="1731300"/>
                  <a:pt x="2866926" y="1737091"/>
                </a:cubicBezTo>
                <a:cubicBezTo>
                  <a:pt x="2860678" y="1742882"/>
                  <a:pt x="2857553" y="1751798"/>
                  <a:pt x="2857553" y="1763837"/>
                </a:cubicBezTo>
                <a:cubicBezTo>
                  <a:pt x="2857553" y="1775877"/>
                  <a:pt x="2860144" y="1786850"/>
                  <a:pt x="2865326" y="1796756"/>
                </a:cubicBezTo>
                <a:cubicBezTo>
                  <a:pt x="2870507" y="1806662"/>
                  <a:pt x="2880566" y="1811615"/>
                  <a:pt x="2895501" y="1811615"/>
                </a:cubicBezTo>
                <a:cubicBezTo>
                  <a:pt x="2904645" y="1811615"/>
                  <a:pt x="2926667" y="1808491"/>
                  <a:pt x="2961566" y="1802242"/>
                </a:cubicBezTo>
                <a:cubicBezTo>
                  <a:pt x="2996466" y="1795994"/>
                  <a:pt x="3017650" y="1789745"/>
                  <a:pt x="3025117" y="1783497"/>
                </a:cubicBezTo>
                <a:cubicBezTo>
                  <a:pt x="3032585" y="1777248"/>
                  <a:pt x="3036319" y="1768485"/>
                  <a:pt x="3036319" y="1757208"/>
                </a:cubicBezTo>
                <a:cubicBezTo>
                  <a:pt x="3036319" y="1745930"/>
                  <a:pt x="3033804" y="1735186"/>
                  <a:pt x="3028775" y="1724975"/>
                </a:cubicBezTo>
                <a:cubicBezTo>
                  <a:pt x="3023746" y="1714764"/>
                  <a:pt x="3014983" y="1709659"/>
                  <a:pt x="3002486" y="1709659"/>
                </a:cubicBezTo>
                <a:close/>
                <a:moveTo>
                  <a:pt x="1819024" y="1695029"/>
                </a:moveTo>
                <a:cubicBezTo>
                  <a:pt x="1809727" y="1695029"/>
                  <a:pt x="1801040" y="1700210"/>
                  <a:pt x="1792963" y="1710573"/>
                </a:cubicBezTo>
                <a:cubicBezTo>
                  <a:pt x="1784886" y="1720937"/>
                  <a:pt x="1780847" y="1731300"/>
                  <a:pt x="1780847" y="1741663"/>
                </a:cubicBezTo>
                <a:cubicBezTo>
                  <a:pt x="1780847" y="1752026"/>
                  <a:pt x="1785724" y="1760103"/>
                  <a:pt x="1795478" y="1765895"/>
                </a:cubicBezTo>
                <a:cubicBezTo>
                  <a:pt x="1813766" y="1776258"/>
                  <a:pt x="1829311" y="1786164"/>
                  <a:pt x="1842112" y="1795613"/>
                </a:cubicBezTo>
                <a:cubicBezTo>
                  <a:pt x="1854914" y="1805062"/>
                  <a:pt x="1866801" y="1809786"/>
                  <a:pt x="1877774" y="1809786"/>
                </a:cubicBezTo>
                <a:cubicBezTo>
                  <a:pt x="1888747" y="1809786"/>
                  <a:pt x="1897586" y="1804528"/>
                  <a:pt x="1904291" y="1794013"/>
                </a:cubicBezTo>
                <a:cubicBezTo>
                  <a:pt x="1910997" y="1783497"/>
                  <a:pt x="1914350" y="1773819"/>
                  <a:pt x="1914350" y="1764980"/>
                </a:cubicBezTo>
                <a:cubicBezTo>
                  <a:pt x="1914350" y="1759494"/>
                  <a:pt x="1912750" y="1754236"/>
                  <a:pt x="1909549" y="1749207"/>
                </a:cubicBezTo>
                <a:cubicBezTo>
                  <a:pt x="1906349" y="1744178"/>
                  <a:pt x="1898576" y="1736710"/>
                  <a:pt x="1886232" y="1726804"/>
                </a:cubicBezTo>
                <a:cubicBezTo>
                  <a:pt x="1873888" y="1716898"/>
                  <a:pt x="1861924" y="1709126"/>
                  <a:pt x="1850342" y="1703487"/>
                </a:cubicBezTo>
                <a:cubicBezTo>
                  <a:pt x="1838759" y="1697848"/>
                  <a:pt x="1828320" y="1695029"/>
                  <a:pt x="1819024" y="1695029"/>
                </a:cubicBezTo>
                <a:close/>
                <a:moveTo>
                  <a:pt x="2084428" y="1694114"/>
                </a:moveTo>
                <a:lnTo>
                  <a:pt x="2227075" y="1694114"/>
                </a:lnTo>
                <a:cubicBezTo>
                  <a:pt x="2231647" y="1694114"/>
                  <a:pt x="2234466" y="1695410"/>
                  <a:pt x="2235533" y="1698000"/>
                </a:cubicBezTo>
                <a:cubicBezTo>
                  <a:pt x="2236600" y="1700591"/>
                  <a:pt x="2237133" y="1704630"/>
                  <a:pt x="2237133" y="1710116"/>
                </a:cubicBezTo>
                <a:cubicBezTo>
                  <a:pt x="2237133" y="1715603"/>
                  <a:pt x="2236447" y="1719260"/>
                  <a:pt x="2235076" y="1721089"/>
                </a:cubicBezTo>
                <a:cubicBezTo>
                  <a:pt x="2233704" y="1722918"/>
                  <a:pt x="2231037" y="1723832"/>
                  <a:pt x="2227075" y="1723832"/>
                </a:cubicBezTo>
                <a:lnTo>
                  <a:pt x="2084428" y="1723832"/>
                </a:lnTo>
                <a:cubicBezTo>
                  <a:pt x="2080466" y="1723832"/>
                  <a:pt x="2077875" y="1722994"/>
                  <a:pt x="2076656" y="1721318"/>
                </a:cubicBezTo>
                <a:cubicBezTo>
                  <a:pt x="2075437" y="1719641"/>
                  <a:pt x="2074827" y="1715526"/>
                  <a:pt x="2074827" y="1708973"/>
                </a:cubicBezTo>
                <a:cubicBezTo>
                  <a:pt x="2074827" y="1702420"/>
                  <a:pt x="2075513" y="1698305"/>
                  <a:pt x="2076884" y="1696629"/>
                </a:cubicBezTo>
                <a:cubicBezTo>
                  <a:pt x="2078256" y="1694952"/>
                  <a:pt x="2080771" y="1694114"/>
                  <a:pt x="2084428" y="1694114"/>
                </a:cubicBezTo>
                <a:close/>
                <a:moveTo>
                  <a:pt x="3117243" y="1691828"/>
                </a:moveTo>
                <a:lnTo>
                  <a:pt x="3183080" y="1691828"/>
                </a:lnTo>
                <a:cubicBezTo>
                  <a:pt x="3185823" y="1691828"/>
                  <a:pt x="3187576" y="1692133"/>
                  <a:pt x="3188338" y="1692743"/>
                </a:cubicBezTo>
                <a:cubicBezTo>
                  <a:pt x="3189100" y="1693352"/>
                  <a:pt x="3189481" y="1694419"/>
                  <a:pt x="3189481" y="1695943"/>
                </a:cubicBezTo>
                <a:lnTo>
                  <a:pt x="3189481" y="1736634"/>
                </a:lnTo>
                <a:cubicBezTo>
                  <a:pt x="3189481" y="1738767"/>
                  <a:pt x="3189100" y="1740139"/>
                  <a:pt x="3188338" y="1740749"/>
                </a:cubicBezTo>
                <a:cubicBezTo>
                  <a:pt x="3187576" y="1741358"/>
                  <a:pt x="3185823" y="1741663"/>
                  <a:pt x="3183080" y="1741663"/>
                </a:cubicBezTo>
                <a:lnTo>
                  <a:pt x="3117243" y="1741663"/>
                </a:lnTo>
                <a:cubicBezTo>
                  <a:pt x="3114500" y="1741663"/>
                  <a:pt x="3112747" y="1741358"/>
                  <a:pt x="3111985" y="1740749"/>
                </a:cubicBezTo>
                <a:cubicBezTo>
                  <a:pt x="3111223" y="1740139"/>
                  <a:pt x="3110842" y="1738920"/>
                  <a:pt x="3110842" y="1737091"/>
                </a:cubicBezTo>
                <a:lnTo>
                  <a:pt x="3110842" y="1696857"/>
                </a:lnTo>
                <a:cubicBezTo>
                  <a:pt x="3110842" y="1694724"/>
                  <a:pt x="3111223" y="1693352"/>
                  <a:pt x="3111985" y="1692743"/>
                </a:cubicBezTo>
                <a:cubicBezTo>
                  <a:pt x="3112747" y="1692133"/>
                  <a:pt x="3114500" y="1691828"/>
                  <a:pt x="3117243" y="1691828"/>
                </a:cubicBezTo>
                <a:close/>
                <a:moveTo>
                  <a:pt x="2458875" y="1668511"/>
                </a:moveTo>
                <a:cubicBezTo>
                  <a:pt x="2450341" y="1668511"/>
                  <a:pt x="2443711" y="1670187"/>
                  <a:pt x="2438987" y="1673540"/>
                </a:cubicBezTo>
                <a:cubicBezTo>
                  <a:pt x="2434262" y="1676893"/>
                  <a:pt x="2430681" y="1682075"/>
                  <a:pt x="2428243" y="1689085"/>
                </a:cubicBezTo>
                <a:lnTo>
                  <a:pt x="2421385" y="1710573"/>
                </a:lnTo>
                <a:cubicBezTo>
                  <a:pt x="2418641" y="1718193"/>
                  <a:pt x="2415136" y="1727414"/>
                  <a:pt x="2410869" y="1738234"/>
                </a:cubicBezTo>
                <a:cubicBezTo>
                  <a:pt x="2406602" y="1749054"/>
                  <a:pt x="2404468" y="1757970"/>
                  <a:pt x="2404468" y="1764980"/>
                </a:cubicBezTo>
                <a:cubicBezTo>
                  <a:pt x="2404468" y="1776867"/>
                  <a:pt x="2410717" y="1785859"/>
                  <a:pt x="2423213" y="1791955"/>
                </a:cubicBezTo>
                <a:cubicBezTo>
                  <a:pt x="2435710" y="1798051"/>
                  <a:pt x="2446226" y="1801099"/>
                  <a:pt x="2454760" y="1801099"/>
                </a:cubicBezTo>
                <a:cubicBezTo>
                  <a:pt x="2461771" y="1801099"/>
                  <a:pt x="2467867" y="1799042"/>
                  <a:pt x="2473048" y="1794927"/>
                </a:cubicBezTo>
                <a:cubicBezTo>
                  <a:pt x="2478230" y="1790812"/>
                  <a:pt x="2483640" y="1782735"/>
                  <a:pt x="2489279" y="1770695"/>
                </a:cubicBezTo>
                <a:cubicBezTo>
                  <a:pt x="2494917" y="1758656"/>
                  <a:pt x="2499642" y="1745930"/>
                  <a:pt x="2503452" y="1732519"/>
                </a:cubicBezTo>
                <a:cubicBezTo>
                  <a:pt x="2507262" y="1719108"/>
                  <a:pt x="2509167" y="1709202"/>
                  <a:pt x="2509167" y="1702801"/>
                </a:cubicBezTo>
                <a:cubicBezTo>
                  <a:pt x="2509167" y="1690304"/>
                  <a:pt x="2502919" y="1681465"/>
                  <a:pt x="2490422" y="1676283"/>
                </a:cubicBezTo>
                <a:cubicBezTo>
                  <a:pt x="2477925" y="1671102"/>
                  <a:pt x="2467409" y="1668511"/>
                  <a:pt x="2458875" y="1668511"/>
                </a:cubicBezTo>
                <a:close/>
                <a:moveTo>
                  <a:pt x="2540028" y="1657995"/>
                </a:moveTo>
                <a:cubicBezTo>
                  <a:pt x="2531036" y="1657995"/>
                  <a:pt x="2524178" y="1658529"/>
                  <a:pt x="2519454" y="1659596"/>
                </a:cubicBezTo>
                <a:cubicBezTo>
                  <a:pt x="2514730" y="1660662"/>
                  <a:pt x="2512367" y="1662491"/>
                  <a:pt x="2512367" y="1665082"/>
                </a:cubicBezTo>
                <a:cubicBezTo>
                  <a:pt x="2512367" y="1667673"/>
                  <a:pt x="2514425" y="1671940"/>
                  <a:pt x="2518540" y="1677884"/>
                </a:cubicBezTo>
                <a:cubicBezTo>
                  <a:pt x="2522654" y="1683827"/>
                  <a:pt x="2524712" y="1691219"/>
                  <a:pt x="2524712" y="1700058"/>
                </a:cubicBezTo>
                <a:cubicBezTo>
                  <a:pt x="2524712" y="1708897"/>
                  <a:pt x="2522654" y="1720632"/>
                  <a:pt x="2518540" y="1735262"/>
                </a:cubicBezTo>
                <a:cubicBezTo>
                  <a:pt x="2514425" y="1749893"/>
                  <a:pt x="2511148" y="1759570"/>
                  <a:pt x="2508710" y="1764294"/>
                </a:cubicBezTo>
                <a:cubicBezTo>
                  <a:pt x="2506271" y="1769019"/>
                  <a:pt x="2505052" y="1773362"/>
                  <a:pt x="2505052" y="1777325"/>
                </a:cubicBezTo>
                <a:cubicBezTo>
                  <a:pt x="2505052" y="1787993"/>
                  <a:pt x="2506957" y="1796756"/>
                  <a:pt x="2510767" y="1803614"/>
                </a:cubicBezTo>
                <a:cubicBezTo>
                  <a:pt x="2514577" y="1810472"/>
                  <a:pt x="2525931" y="1813901"/>
                  <a:pt x="2544829" y="1813901"/>
                </a:cubicBezTo>
                <a:lnTo>
                  <a:pt x="2694333" y="1813901"/>
                </a:lnTo>
                <a:cubicBezTo>
                  <a:pt x="2711707" y="1813901"/>
                  <a:pt x="2724508" y="1812377"/>
                  <a:pt x="2732738" y="1809329"/>
                </a:cubicBezTo>
                <a:cubicBezTo>
                  <a:pt x="2740967" y="1806281"/>
                  <a:pt x="2747292" y="1801328"/>
                  <a:pt x="2751712" y="1794470"/>
                </a:cubicBezTo>
                <a:cubicBezTo>
                  <a:pt x="2756131" y="1787612"/>
                  <a:pt x="2759636" y="1777629"/>
                  <a:pt x="2762227" y="1764523"/>
                </a:cubicBezTo>
                <a:cubicBezTo>
                  <a:pt x="2764818" y="1751417"/>
                  <a:pt x="2766113" y="1739377"/>
                  <a:pt x="2766113" y="1728404"/>
                </a:cubicBezTo>
                <a:cubicBezTo>
                  <a:pt x="2766113" y="1717431"/>
                  <a:pt x="2763218" y="1709049"/>
                  <a:pt x="2757427" y="1703258"/>
                </a:cubicBezTo>
                <a:cubicBezTo>
                  <a:pt x="2751635" y="1697467"/>
                  <a:pt x="2742491" y="1694571"/>
                  <a:pt x="2729995" y="1694571"/>
                </a:cubicBezTo>
                <a:cubicBezTo>
                  <a:pt x="2717498" y="1694571"/>
                  <a:pt x="2708887" y="1696095"/>
                  <a:pt x="2704163" y="1699143"/>
                </a:cubicBezTo>
                <a:cubicBezTo>
                  <a:pt x="2699439" y="1702191"/>
                  <a:pt x="2695705" y="1709049"/>
                  <a:pt x="2692961" y="1719717"/>
                </a:cubicBezTo>
                <a:cubicBezTo>
                  <a:pt x="2690218" y="1730385"/>
                  <a:pt x="2687018" y="1738005"/>
                  <a:pt x="2683360" y="1742577"/>
                </a:cubicBezTo>
                <a:cubicBezTo>
                  <a:pt x="2679703" y="1747149"/>
                  <a:pt x="2672997" y="1749435"/>
                  <a:pt x="2663243" y="1749435"/>
                </a:cubicBezTo>
                <a:lnTo>
                  <a:pt x="2589177" y="1749435"/>
                </a:lnTo>
                <a:cubicBezTo>
                  <a:pt x="2585519" y="1749435"/>
                  <a:pt x="2583233" y="1748978"/>
                  <a:pt x="2582319" y="1748064"/>
                </a:cubicBezTo>
                <a:cubicBezTo>
                  <a:pt x="2581405" y="1747149"/>
                  <a:pt x="2580947" y="1745168"/>
                  <a:pt x="2580947" y="1742120"/>
                </a:cubicBezTo>
                <a:lnTo>
                  <a:pt x="2580947" y="1691371"/>
                </a:lnTo>
                <a:cubicBezTo>
                  <a:pt x="2580947" y="1687409"/>
                  <a:pt x="2580185" y="1684056"/>
                  <a:pt x="2578661" y="1681313"/>
                </a:cubicBezTo>
                <a:cubicBezTo>
                  <a:pt x="2577137" y="1678569"/>
                  <a:pt x="2575613" y="1674302"/>
                  <a:pt x="2574089" y="1668511"/>
                </a:cubicBezTo>
                <a:cubicBezTo>
                  <a:pt x="2573480" y="1666073"/>
                  <a:pt x="2572261" y="1664168"/>
                  <a:pt x="2570432" y="1662796"/>
                </a:cubicBezTo>
                <a:cubicBezTo>
                  <a:pt x="2568603" y="1661424"/>
                  <a:pt x="2565326" y="1660281"/>
                  <a:pt x="2560602" y="1659367"/>
                </a:cubicBezTo>
                <a:cubicBezTo>
                  <a:pt x="2555878" y="1658453"/>
                  <a:pt x="2549020" y="1657995"/>
                  <a:pt x="2540028" y="1657995"/>
                </a:cubicBezTo>
                <a:close/>
                <a:moveTo>
                  <a:pt x="2759713" y="1652966"/>
                </a:moveTo>
                <a:cubicBezTo>
                  <a:pt x="2750264" y="1652966"/>
                  <a:pt x="2741729" y="1655786"/>
                  <a:pt x="2734109" y="1661424"/>
                </a:cubicBezTo>
                <a:cubicBezTo>
                  <a:pt x="2726489" y="1667063"/>
                  <a:pt x="2722679" y="1671407"/>
                  <a:pt x="2722679" y="1674455"/>
                </a:cubicBezTo>
                <a:cubicBezTo>
                  <a:pt x="2722679" y="1677503"/>
                  <a:pt x="2729004" y="1679408"/>
                  <a:pt x="2741653" y="1680170"/>
                </a:cubicBezTo>
                <a:cubicBezTo>
                  <a:pt x="2754303" y="1680932"/>
                  <a:pt x="2764056" y="1685351"/>
                  <a:pt x="2770914" y="1693428"/>
                </a:cubicBezTo>
                <a:cubicBezTo>
                  <a:pt x="2777772" y="1701506"/>
                  <a:pt x="2781201" y="1713621"/>
                  <a:pt x="2781201" y="1729776"/>
                </a:cubicBezTo>
                <a:cubicBezTo>
                  <a:pt x="2781201" y="1736786"/>
                  <a:pt x="2780667" y="1744254"/>
                  <a:pt x="2779601" y="1752179"/>
                </a:cubicBezTo>
                <a:cubicBezTo>
                  <a:pt x="2778534" y="1760103"/>
                  <a:pt x="2778001" y="1766123"/>
                  <a:pt x="2778001" y="1770238"/>
                </a:cubicBezTo>
                <a:cubicBezTo>
                  <a:pt x="2778001" y="1774353"/>
                  <a:pt x="2778915" y="1777401"/>
                  <a:pt x="2780744" y="1779382"/>
                </a:cubicBezTo>
                <a:cubicBezTo>
                  <a:pt x="2782573" y="1781363"/>
                  <a:pt x="2788135" y="1782354"/>
                  <a:pt x="2797432" y="1782354"/>
                </a:cubicBezTo>
                <a:cubicBezTo>
                  <a:pt x="2806728" y="1782354"/>
                  <a:pt x="2814805" y="1778696"/>
                  <a:pt x="2821663" y="1771381"/>
                </a:cubicBezTo>
                <a:cubicBezTo>
                  <a:pt x="2828521" y="1764066"/>
                  <a:pt x="2831950" y="1755379"/>
                  <a:pt x="2831950" y="1745321"/>
                </a:cubicBezTo>
                <a:cubicBezTo>
                  <a:pt x="2831950" y="1735262"/>
                  <a:pt x="2829969" y="1725509"/>
                  <a:pt x="2826007" y="1716060"/>
                </a:cubicBezTo>
                <a:cubicBezTo>
                  <a:pt x="2822044" y="1706611"/>
                  <a:pt x="2817244" y="1697619"/>
                  <a:pt x="2811605" y="1689085"/>
                </a:cubicBezTo>
                <a:cubicBezTo>
                  <a:pt x="2805966" y="1680551"/>
                  <a:pt x="2800937" y="1673769"/>
                  <a:pt x="2796517" y="1668740"/>
                </a:cubicBezTo>
                <a:cubicBezTo>
                  <a:pt x="2792098" y="1663710"/>
                  <a:pt x="2786535" y="1659824"/>
                  <a:pt x="2779829" y="1657081"/>
                </a:cubicBezTo>
                <a:cubicBezTo>
                  <a:pt x="2773124" y="1654338"/>
                  <a:pt x="2766418" y="1652966"/>
                  <a:pt x="2759713" y="1652966"/>
                </a:cubicBezTo>
                <a:close/>
                <a:moveTo>
                  <a:pt x="2633068" y="1629649"/>
                </a:moveTo>
                <a:cubicBezTo>
                  <a:pt x="2625143" y="1629649"/>
                  <a:pt x="2615847" y="1632392"/>
                  <a:pt x="2605179" y="1637879"/>
                </a:cubicBezTo>
                <a:cubicBezTo>
                  <a:pt x="2594511" y="1643365"/>
                  <a:pt x="2589177" y="1650833"/>
                  <a:pt x="2589177" y="1660281"/>
                </a:cubicBezTo>
                <a:cubicBezTo>
                  <a:pt x="2589177" y="1664549"/>
                  <a:pt x="2590396" y="1669578"/>
                  <a:pt x="2592835" y="1675369"/>
                </a:cubicBezTo>
                <a:cubicBezTo>
                  <a:pt x="2598931" y="1688475"/>
                  <a:pt x="2605179" y="1703563"/>
                  <a:pt x="2611580" y="1720632"/>
                </a:cubicBezTo>
                <a:cubicBezTo>
                  <a:pt x="2614933" y="1729471"/>
                  <a:pt x="2623162" y="1733891"/>
                  <a:pt x="2636269" y="1733891"/>
                </a:cubicBezTo>
                <a:cubicBezTo>
                  <a:pt x="2645717" y="1733891"/>
                  <a:pt x="2655090" y="1731376"/>
                  <a:pt x="2664386" y="1726347"/>
                </a:cubicBezTo>
                <a:cubicBezTo>
                  <a:pt x="2673683" y="1721318"/>
                  <a:pt x="2678331" y="1713317"/>
                  <a:pt x="2678331" y="1702344"/>
                </a:cubicBezTo>
                <a:cubicBezTo>
                  <a:pt x="2678331" y="1694114"/>
                  <a:pt x="2675054" y="1681770"/>
                  <a:pt x="2668501" y="1665311"/>
                </a:cubicBezTo>
                <a:cubicBezTo>
                  <a:pt x="2661948" y="1648851"/>
                  <a:pt x="2656385" y="1638793"/>
                  <a:pt x="2651813" y="1635135"/>
                </a:cubicBezTo>
                <a:cubicBezTo>
                  <a:pt x="2647241" y="1631478"/>
                  <a:pt x="2640993" y="1629649"/>
                  <a:pt x="2633068" y="1629649"/>
                </a:cubicBezTo>
                <a:close/>
                <a:moveTo>
                  <a:pt x="3087068" y="1625991"/>
                </a:moveTo>
                <a:cubicBezTo>
                  <a:pt x="3072133" y="1625991"/>
                  <a:pt x="3060703" y="1626906"/>
                  <a:pt x="3052778" y="1628735"/>
                </a:cubicBezTo>
                <a:cubicBezTo>
                  <a:pt x="3044853" y="1630563"/>
                  <a:pt x="3040891" y="1635135"/>
                  <a:pt x="3040891" y="1642451"/>
                </a:cubicBezTo>
                <a:cubicBezTo>
                  <a:pt x="3040891" y="1659215"/>
                  <a:pt x="3039519" y="1670645"/>
                  <a:pt x="3036776" y="1676741"/>
                </a:cubicBezTo>
                <a:cubicBezTo>
                  <a:pt x="3035557" y="1679179"/>
                  <a:pt x="3034947" y="1682227"/>
                  <a:pt x="3034947" y="1685885"/>
                </a:cubicBezTo>
                <a:lnTo>
                  <a:pt x="3034947" y="1700972"/>
                </a:lnTo>
                <a:cubicBezTo>
                  <a:pt x="3034947" y="1704630"/>
                  <a:pt x="3036014" y="1707983"/>
                  <a:pt x="3038147" y="1711031"/>
                </a:cubicBezTo>
                <a:cubicBezTo>
                  <a:pt x="3046987" y="1723832"/>
                  <a:pt x="3051406" y="1740596"/>
                  <a:pt x="3051406" y="1761323"/>
                </a:cubicBezTo>
                <a:cubicBezTo>
                  <a:pt x="3051406" y="1774429"/>
                  <a:pt x="3048053" y="1783725"/>
                  <a:pt x="3041348" y="1789212"/>
                </a:cubicBezTo>
                <a:cubicBezTo>
                  <a:pt x="3039824" y="1790431"/>
                  <a:pt x="3039062" y="1791803"/>
                  <a:pt x="3039062" y="1793327"/>
                </a:cubicBezTo>
                <a:cubicBezTo>
                  <a:pt x="3039062" y="1796375"/>
                  <a:pt x="3041805" y="1800337"/>
                  <a:pt x="3047291" y="1805214"/>
                </a:cubicBezTo>
                <a:cubicBezTo>
                  <a:pt x="3052778" y="1810091"/>
                  <a:pt x="3066037" y="1812529"/>
                  <a:pt x="3087068" y="1812529"/>
                </a:cubicBezTo>
                <a:lnTo>
                  <a:pt x="3224685" y="1812529"/>
                </a:lnTo>
                <a:cubicBezTo>
                  <a:pt x="3242363" y="1812529"/>
                  <a:pt x="3255241" y="1808567"/>
                  <a:pt x="3263319" y="1800642"/>
                </a:cubicBezTo>
                <a:cubicBezTo>
                  <a:pt x="3271396" y="1792717"/>
                  <a:pt x="3275434" y="1779915"/>
                  <a:pt x="3275434" y="1762237"/>
                </a:cubicBezTo>
                <a:lnTo>
                  <a:pt x="3275434" y="1675369"/>
                </a:lnTo>
                <a:cubicBezTo>
                  <a:pt x="3275434" y="1657995"/>
                  <a:pt x="3271777" y="1645422"/>
                  <a:pt x="3264461" y="1637650"/>
                </a:cubicBezTo>
                <a:cubicBezTo>
                  <a:pt x="3257146" y="1629878"/>
                  <a:pt x="3245259" y="1625991"/>
                  <a:pt x="3228800" y="1625991"/>
                </a:cubicBezTo>
                <a:close/>
                <a:moveTo>
                  <a:pt x="2084428" y="1594445"/>
                </a:moveTo>
                <a:lnTo>
                  <a:pt x="2227075" y="1594445"/>
                </a:lnTo>
                <a:cubicBezTo>
                  <a:pt x="2231342" y="1594445"/>
                  <a:pt x="2234085" y="1595664"/>
                  <a:pt x="2235304" y="1598102"/>
                </a:cubicBezTo>
                <a:cubicBezTo>
                  <a:pt x="2236523" y="1600541"/>
                  <a:pt x="2237133" y="1604503"/>
                  <a:pt x="2237133" y="1609989"/>
                </a:cubicBezTo>
                <a:cubicBezTo>
                  <a:pt x="2237133" y="1615476"/>
                  <a:pt x="2236447" y="1619133"/>
                  <a:pt x="2235076" y="1620962"/>
                </a:cubicBezTo>
                <a:cubicBezTo>
                  <a:pt x="2233704" y="1622791"/>
                  <a:pt x="2231037" y="1623705"/>
                  <a:pt x="2227075" y="1623705"/>
                </a:cubicBezTo>
                <a:lnTo>
                  <a:pt x="2084428" y="1623705"/>
                </a:lnTo>
                <a:cubicBezTo>
                  <a:pt x="2080466" y="1623705"/>
                  <a:pt x="2077875" y="1622791"/>
                  <a:pt x="2076656" y="1620962"/>
                </a:cubicBezTo>
                <a:cubicBezTo>
                  <a:pt x="2075437" y="1619133"/>
                  <a:pt x="2074827" y="1615171"/>
                  <a:pt x="2074827" y="1609075"/>
                </a:cubicBezTo>
                <a:cubicBezTo>
                  <a:pt x="2074827" y="1602979"/>
                  <a:pt x="2075513" y="1599017"/>
                  <a:pt x="2076884" y="1597188"/>
                </a:cubicBezTo>
                <a:cubicBezTo>
                  <a:pt x="2078256" y="1595359"/>
                  <a:pt x="2080771" y="1594445"/>
                  <a:pt x="2084428" y="1594445"/>
                </a:cubicBezTo>
                <a:close/>
                <a:moveTo>
                  <a:pt x="1778104" y="1561069"/>
                </a:moveTo>
                <a:cubicBezTo>
                  <a:pt x="1766827" y="1561069"/>
                  <a:pt x="1759207" y="1562593"/>
                  <a:pt x="1755244" y="1565641"/>
                </a:cubicBezTo>
                <a:cubicBezTo>
                  <a:pt x="1751282" y="1568689"/>
                  <a:pt x="1749301" y="1574785"/>
                  <a:pt x="1749301" y="1583929"/>
                </a:cubicBezTo>
                <a:lnTo>
                  <a:pt x="1749301" y="1652509"/>
                </a:lnTo>
                <a:cubicBezTo>
                  <a:pt x="1749301" y="1664701"/>
                  <a:pt x="1748462" y="1674074"/>
                  <a:pt x="1746786" y="1680627"/>
                </a:cubicBezTo>
                <a:cubicBezTo>
                  <a:pt x="1745110" y="1687180"/>
                  <a:pt x="1740233" y="1693962"/>
                  <a:pt x="1732156" y="1700972"/>
                </a:cubicBezTo>
                <a:cubicBezTo>
                  <a:pt x="1724078" y="1707983"/>
                  <a:pt x="1715087" y="1713393"/>
                  <a:pt x="1705181" y="1717203"/>
                </a:cubicBezTo>
                <a:cubicBezTo>
                  <a:pt x="1695275" y="1721013"/>
                  <a:pt x="1686969" y="1723375"/>
                  <a:pt x="1680263" y="1724289"/>
                </a:cubicBezTo>
                <a:cubicBezTo>
                  <a:pt x="1664109" y="1726728"/>
                  <a:pt x="1651688" y="1731986"/>
                  <a:pt x="1643002" y="1740063"/>
                </a:cubicBezTo>
                <a:cubicBezTo>
                  <a:pt x="1634315" y="1748140"/>
                  <a:pt x="1629971" y="1757741"/>
                  <a:pt x="1629971" y="1768866"/>
                </a:cubicBezTo>
                <a:cubicBezTo>
                  <a:pt x="1629971" y="1779992"/>
                  <a:pt x="1634010" y="1790355"/>
                  <a:pt x="1642087" y="1799956"/>
                </a:cubicBezTo>
                <a:cubicBezTo>
                  <a:pt x="1650164" y="1809557"/>
                  <a:pt x="1659537" y="1814358"/>
                  <a:pt x="1670205" y="1814358"/>
                </a:cubicBezTo>
                <a:cubicBezTo>
                  <a:pt x="1680873" y="1814358"/>
                  <a:pt x="1691998" y="1811920"/>
                  <a:pt x="1703581" y="1807043"/>
                </a:cubicBezTo>
                <a:cubicBezTo>
                  <a:pt x="1715163" y="1802166"/>
                  <a:pt x="1726974" y="1795841"/>
                  <a:pt x="1739014" y="1788069"/>
                </a:cubicBezTo>
                <a:cubicBezTo>
                  <a:pt x="1751053" y="1780296"/>
                  <a:pt x="1758749" y="1774429"/>
                  <a:pt x="1762102" y="1770467"/>
                </a:cubicBezTo>
                <a:cubicBezTo>
                  <a:pt x="1765455" y="1766504"/>
                  <a:pt x="1767131" y="1762542"/>
                  <a:pt x="1767131" y="1758579"/>
                </a:cubicBezTo>
                <a:cubicBezTo>
                  <a:pt x="1767131" y="1754617"/>
                  <a:pt x="1766674" y="1749893"/>
                  <a:pt x="1765760" y="1744406"/>
                </a:cubicBezTo>
                <a:cubicBezTo>
                  <a:pt x="1764236" y="1735567"/>
                  <a:pt x="1766827" y="1724899"/>
                  <a:pt x="1773532" y="1712402"/>
                </a:cubicBezTo>
                <a:cubicBezTo>
                  <a:pt x="1780238" y="1699905"/>
                  <a:pt x="1788620" y="1690761"/>
                  <a:pt x="1798678" y="1684970"/>
                </a:cubicBezTo>
                <a:cubicBezTo>
                  <a:pt x="1804469" y="1681922"/>
                  <a:pt x="1807365" y="1677960"/>
                  <a:pt x="1807365" y="1673083"/>
                </a:cubicBezTo>
                <a:lnTo>
                  <a:pt x="1807365" y="1583929"/>
                </a:lnTo>
                <a:cubicBezTo>
                  <a:pt x="1807365" y="1574175"/>
                  <a:pt x="1805308" y="1567927"/>
                  <a:pt x="1801193" y="1565184"/>
                </a:cubicBezTo>
                <a:cubicBezTo>
                  <a:pt x="1797078" y="1562441"/>
                  <a:pt x="1789382" y="1561069"/>
                  <a:pt x="1778104" y="1561069"/>
                </a:cubicBezTo>
                <a:close/>
                <a:moveTo>
                  <a:pt x="2543457" y="1541409"/>
                </a:moveTo>
                <a:lnTo>
                  <a:pt x="2690675" y="1541409"/>
                </a:lnTo>
                <a:cubicBezTo>
                  <a:pt x="2693114" y="1541409"/>
                  <a:pt x="2694485" y="1541790"/>
                  <a:pt x="2694790" y="1542552"/>
                </a:cubicBezTo>
                <a:cubicBezTo>
                  <a:pt x="2695095" y="1543314"/>
                  <a:pt x="2695247" y="1544610"/>
                  <a:pt x="2695247" y="1546439"/>
                </a:cubicBezTo>
                <a:lnTo>
                  <a:pt x="2695247" y="1588044"/>
                </a:lnTo>
                <a:cubicBezTo>
                  <a:pt x="2695247" y="1590177"/>
                  <a:pt x="2695019" y="1591549"/>
                  <a:pt x="2694562" y="1592159"/>
                </a:cubicBezTo>
                <a:cubicBezTo>
                  <a:pt x="2694105" y="1592768"/>
                  <a:pt x="2692809" y="1593073"/>
                  <a:pt x="2690675" y="1593073"/>
                </a:cubicBezTo>
                <a:lnTo>
                  <a:pt x="2543457" y="1593073"/>
                </a:lnTo>
                <a:cubicBezTo>
                  <a:pt x="2540714" y="1593073"/>
                  <a:pt x="2539342" y="1591397"/>
                  <a:pt x="2539342" y="1588044"/>
                </a:cubicBezTo>
                <a:lnTo>
                  <a:pt x="2539342" y="1546439"/>
                </a:lnTo>
                <a:cubicBezTo>
                  <a:pt x="2539342" y="1543086"/>
                  <a:pt x="2540714" y="1541409"/>
                  <a:pt x="2543457" y="1541409"/>
                </a:cubicBezTo>
                <a:close/>
                <a:moveTo>
                  <a:pt x="2084428" y="1494318"/>
                </a:moveTo>
                <a:lnTo>
                  <a:pt x="2227075" y="1494318"/>
                </a:lnTo>
                <a:cubicBezTo>
                  <a:pt x="2230732" y="1494318"/>
                  <a:pt x="2233323" y="1495232"/>
                  <a:pt x="2234847" y="1497061"/>
                </a:cubicBezTo>
                <a:cubicBezTo>
                  <a:pt x="2236371" y="1498890"/>
                  <a:pt x="2237133" y="1502547"/>
                  <a:pt x="2237133" y="1508034"/>
                </a:cubicBezTo>
                <a:cubicBezTo>
                  <a:pt x="2237133" y="1513520"/>
                  <a:pt x="2236523" y="1517559"/>
                  <a:pt x="2235304" y="1520150"/>
                </a:cubicBezTo>
                <a:cubicBezTo>
                  <a:pt x="2234085" y="1522741"/>
                  <a:pt x="2231342" y="1524036"/>
                  <a:pt x="2227075" y="1524036"/>
                </a:cubicBezTo>
                <a:lnTo>
                  <a:pt x="2084428" y="1524036"/>
                </a:lnTo>
                <a:cubicBezTo>
                  <a:pt x="2080466" y="1524036"/>
                  <a:pt x="2077875" y="1523121"/>
                  <a:pt x="2076656" y="1521293"/>
                </a:cubicBezTo>
                <a:cubicBezTo>
                  <a:pt x="2075437" y="1519464"/>
                  <a:pt x="2074827" y="1515349"/>
                  <a:pt x="2074827" y="1508948"/>
                </a:cubicBezTo>
                <a:cubicBezTo>
                  <a:pt x="2074827" y="1502547"/>
                  <a:pt x="2075513" y="1498509"/>
                  <a:pt x="2076884" y="1496832"/>
                </a:cubicBezTo>
                <a:cubicBezTo>
                  <a:pt x="2078256" y="1495156"/>
                  <a:pt x="2080771" y="1494318"/>
                  <a:pt x="2084428" y="1494318"/>
                </a:cubicBezTo>
                <a:close/>
                <a:moveTo>
                  <a:pt x="1528473" y="1410193"/>
                </a:moveTo>
                <a:cubicBezTo>
                  <a:pt x="1512623" y="1410193"/>
                  <a:pt x="1502260" y="1412708"/>
                  <a:pt x="1497383" y="1417737"/>
                </a:cubicBezTo>
                <a:cubicBezTo>
                  <a:pt x="1492507" y="1422766"/>
                  <a:pt x="1490068" y="1432748"/>
                  <a:pt x="1490068" y="1447683"/>
                </a:cubicBezTo>
                <a:cubicBezTo>
                  <a:pt x="1490068" y="1462619"/>
                  <a:pt x="1492430" y="1472601"/>
                  <a:pt x="1497155" y="1477630"/>
                </a:cubicBezTo>
                <a:cubicBezTo>
                  <a:pt x="1501879" y="1482659"/>
                  <a:pt x="1512319" y="1485174"/>
                  <a:pt x="1528473" y="1485174"/>
                </a:cubicBezTo>
                <a:cubicBezTo>
                  <a:pt x="1530302" y="1485174"/>
                  <a:pt x="1531216" y="1486393"/>
                  <a:pt x="1531216" y="1488832"/>
                </a:cubicBezTo>
                <a:lnTo>
                  <a:pt x="1531216" y="1656624"/>
                </a:lnTo>
                <a:cubicBezTo>
                  <a:pt x="1531216" y="1659367"/>
                  <a:pt x="1530683" y="1661196"/>
                  <a:pt x="1529616" y="1662110"/>
                </a:cubicBezTo>
                <a:cubicBezTo>
                  <a:pt x="1528549" y="1663025"/>
                  <a:pt x="1526035" y="1663787"/>
                  <a:pt x="1522072" y="1664396"/>
                </a:cubicBezTo>
                <a:cubicBezTo>
                  <a:pt x="1508356" y="1665615"/>
                  <a:pt x="1498679" y="1669349"/>
                  <a:pt x="1493040" y="1675598"/>
                </a:cubicBezTo>
                <a:cubicBezTo>
                  <a:pt x="1487401" y="1681846"/>
                  <a:pt x="1484582" y="1691904"/>
                  <a:pt x="1484582" y="1705773"/>
                </a:cubicBezTo>
                <a:cubicBezTo>
                  <a:pt x="1484582" y="1719641"/>
                  <a:pt x="1487401" y="1729547"/>
                  <a:pt x="1493040" y="1735491"/>
                </a:cubicBezTo>
                <a:cubicBezTo>
                  <a:pt x="1498679" y="1741434"/>
                  <a:pt x="1507670" y="1744406"/>
                  <a:pt x="1520015" y="1744406"/>
                </a:cubicBezTo>
                <a:cubicBezTo>
                  <a:pt x="1532359" y="1744406"/>
                  <a:pt x="1555905" y="1740444"/>
                  <a:pt x="1590652" y="1732519"/>
                </a:cubicBezTo>
                <a:cubicBezTo>
                  <a:pt x="1625399" y="1724594"/>
                  <a:pt x="1646964" y="1717889"/>
                  <a:pt x="1655346" y="1712402"/>
                </a:cubicBezTo>
                <a:cubicBezTo>
                  <a:pt x="1663728" y="1706916"/>
                  <a:pt x="1667919" y="1699524"/>
                  <a:pt x="1667919" y="1690228"/>
                </a:cubicBezTo>
                <a:cubicBezTo>
                  <a:pt x="1667919" y="1680932"/>
                  <a:pt x="1665709" y="1670416"/>
                  <a:pt x="1661290" y="1658681"/>
                </a:cubicBezTo>
                <a:cubicBezTo>
                  <a:pt x="1656870" y="1646946"/>
                  <a:pt x="1648717" y="1641079"/>
                  <a:pt x="1636829" y="1641079"/>
                </a:cubicBezTo>
                <a:cubicBezTo>
                  <a:pt x="1631953" y="1641079"/>
                  <a:pt x="1627304" y="1641689"/>
                  <a:pt x="1622885" y="1642908"/>
                </a:cubicBezTo>
                <a:cubicBezTo>
                  <a:pt x="1618465" y="1644127"/>
                  <a:pt x="1615646" y="1644737"/>
                  <a:pt x="1614427" y="1644737"/>
                </a:cubicBezTo>
                <a:cubicBezTo>
                  <a:pt x="1613207" y="1644737"/>
                  <a:pt x="1612598" y="1643365"/>
                  <a:pt x="1612598" y="1640622"/>
                </a:cubicBezTo>
                <a:lnTo>
                  <a:pt x="1612598" y="1488374"/>
                </a:lnTo>
                <a:cubicBezTo>
                  <a:pt x="1612598" y="1486241"/>
                  <a:pt x="1613817" y="1485174"/>
                  <a:pt x="1616255" y="1485174"/>
                </a:cubicBezTo>
                <a:lnTo>
                  <a:pt x="1631800" y="1485174"/>
                </a:lnTo>
                <a:cubicBezTo>
                  <a:pt x="1641859" y="1485174"/>
                  <a:pt x="1646888" y="1483955"/>
                  <a:pt x="1646888" y="1481516"/>
                </a:cubicBezTo>
                <a:cubicBezTo>
                  <a:pt x="1646888" y="1479078"/>
                  <a:pt x="1645364" y="1475877"/>
                  <a:pt x="1642316" y="1471915"/>
                </a:cubicBezTo>
                <a:cubicBezTo>
                  <a:pt x="1639268" y="1467953"/>
                  <a:pt x="1637134" y="1462695"/>
                  <a:pt x="1635915" y="1456142"/>
                </a:cubicBezTo>
                <a:cubicBezTo>
                  <a:pt x="1634696" y="1449589"/>
                  <a:pt x="1634086" y="1441587"/>
                  <a:pt x="1634086" y="1432139"/>
                </a:cubicBezTo>
                <a:cubicBezTo>
                  <a:pt x="1634086" y="1422690"/>
                  <a:pt x="1633477" y="1416670"/>
                  <a:pt x="1632257" y="1414079"/>
                </a:cubicBezTo>
                <a:cubicBezTo>
                  <a:pt x="1631038" y="1411488"/>
                  <a:pt x="1627076" y="1410193"/>
                  <a:pt x="1620370" y="1410193"/>
                </a:cubicBezTo>
                <a:close/>
                <a:moveTo>
                  <a:pt x="2061111" y="1408364"/>
                </a:moveTo>
                <a:cubicBezTo>
                  <a:pt x="2030936" y="1408364"/>
                  <a:pt x="2010362" y="1413317"/>
                  <a:pt x="1999389" y="1423223"/>
                </a:cubicBezTo>
                <a:cubicBezTo>
                  <a:pt x="1988416" y="1433129"/>
                  <a:pt x="1982930" y="1451798"/>
                  <a:pt x="1982930" y="1479230"/>
                </a:cubicBezTo>
                <a:lnTo>
                  <a:pt x="1982930" y="1740291"/>
                </a:lnTo>
                <a:cubicBezTo>
                  <a:pt x="1982930" y="1767723"/>
                  <a:pt x="1988416" y="1786392"/>
                  <a:pt x="1999389" y="1796298"/>
                </a:cubicBezTo>
                <a:cubicBezTo>
                  <a:pt x="2010362" y="1806204"/>
                  <a:pt x="2030936" y="1811157"/>
                  <a:pt x="2061111" y="1811157"/>
                </a:cubicBezTo>
                <a:lnTo>
                  <a:pt x="2252678" y="1811157"/>
                </a:lnTo>
                <a:cubicBezTo>
                  <a:pt x="2282853" y="1811157"/>
                  <a:pt x="2303427" y="1806204"/>
                  <a:pt x="2314400" y="1796298"/>
                </a:cubicBezTo>
                <a:cubicBezTo>
                  <a:pt x="2325373" y="1786392"/>
                  <a:pt x="2330859" y="1767723"/>
                  <a:pt x="2330859" y="1740291"/>
                </a:cubicBezTo>
                <a:lnTo>
                  <a:pt x="2330859" y="1479230"/>
                </a:lnTo>
                <a:cubicBezTo>
                  <a:pt x="2330859" y="1451798"/>
                  <a:pt x="2325373" y="1433129"/>
                  <a:pt x="2314400" y="1423223"/>
                </a:cubicBezTo>
                <a:cubicBezTo>
                  <a:pt x="2303427" y="1413317"/>
                  <a:pt x="2282853" y="1408364"/>
                  <a:pt x="2252678" y="1408364"/>
                </a:cubicBezTo>
                <a:close/>
                <a:moveTo>
                  <a:pt x="1687579" y="1394648"/>
                </a:moveTo>
                <a:cubicBezTo>
                  <a:pt x="1671424" y="1394648"/>
                  <a:pt x="1660985" y="1397087"/>
                  <a:pt x="1656260" y="1401963"/>
                </a:cubicBezTo>
                <a:cubicBezTo>
                  <a:pt x="1651536" y="1406840"/>
                  <a:pt x="1649174" y="1416822"/>
                  <a:pt x="1649174" y="1431910"/>
                </a:cubicBezTo>
                <a:cubicBezTo>
                  <a:pt x="1649174" y="1446998"/>
                  <a:pt x="1651536" y="1457056"/>
                  <a:pt x="1656260" y="1462085"/>
                </a:cubicBezTo>
                <a:cubicBezTo>
                  <a:pt x="1660985" y="1467114"/>
                  <a:pt x="1671424" y="1469629"/>
                  <a:pt x="1687579" y="1469629"/>
                </a:cubicBezTo>
                <a:lnTo>
                  <a:pt x="1722783" y="1469629"/>
                </a:lnTo>
                <a:cubicBezTo>
                  <a:pt x="1725526" y="1469629"/>
                  <a:pt x="1726898" y="1471001"/>
                  <a:pt x="1726898" y="1473744"/>
                </a:cubicBezTo>
                <a:cubicBezTo>
                  <a:pt x="1726898" y="1483802"/>
                  <a:pt x="1724307" y="1488832"/>
                  <a:pt x="1719125" y="1488832"/>
                </a:cubicBezTo>
                <a:lnTo>
                  <a:pt x="1709981" y="1488832"/>
                </a:lnTo>
                <a:cubicBezTo>
                  <a:pt x="1688341" y="1488832"/>
                  <a:pt x="1673786" y="1492794"/>
                  <a:pt x="1666319" y="1500719"/>
                </a:cubicBezTo>
                <a:cubicBezTo>
                  <a:pt x="1658851" y="1508643"/>
                  <a:pt x="1655117" y="1524950"/>
                  <a:pt x="1655117" y="1549639"/>
                </a:cubicBezTo>
                <a:lnTo>
                  <a:pt x="1655117" y="1621877"/>
                </a:lnTo>
                <a:cubicBezTo>
                  <a:pt x="1655117" y="1625534"/>
                  <a:pt x="1656032" y="1627973"/>
                  <a:pt x="1657861" y="1629192"/>
                </a:cubicBezTo>
                <a:cubicBezTo>
                  <a:pt x="1667005" y="1635288"/>
                  <a:pt x="1673558" y="1644660"/>
                  <a:pt x="1677520" y="1657310"/>
                </a:cubicBezTo>
                <a:cubicBezTo>
                  <a:pt x="1681483" y="1669959"/>
                  <a:pt x="1683616" y="1681922"/>
                  <a:pt x="1683921" y="1693200"/>
                </a:cubicBezTo>
                <a:cubicBezTo>
                  <a:pt x="1684226" y="1701125"/>
                  <a:pt x="1686436" y="1705087"/>
                  <a:pt x="1690550" y="1705087"/>
                </a:cubicBezTo>
                <a:cubicBezTo>
                  <a:pt x="1694665" y="1705087"/>
                  <a:pt x="1700380" y="1703182"/>
                  <a:pt x="1707695" y="1699372"/>
                </a:cubicBezTo>
                <a:cubicBezTo>
                  <a:pt x="1715011" y="1695562"/>
                  <a:pt x="1720802" y="1691142"/>
                  <a:pt x="1725069" y="1686113"/>
                </a:cubicBezTo>
                <a:cubicBezTo>
                  <a:pt x="1729336" y="1681084"/>
                  <a:pt x="1731470" y="1672473"/>
                  <a:pt x="1731470" y="1660281"/>
                </a:cubicBezTo>
                <a:lnTo>
                  <a:pt x="1731470" y="1562898"/>
                </a:lnTo>
                <a:cubicBezTo>
                  <a:pt x="1731470" y="1557716"/>
                  <a:pt x="1732156" y="1554440"/>
                  <a:pt x="1733527" y="1553068"/>
                </a:cubicBezTo>
                <a:cubicBezTo>
                  <a:pt x="1734899" y="1551696"/>
                  <a:pt x="1738175" y="1551011"/>
                  <a:pt x="1743357" y="1551011"/>
                </a:cubicBezTo>
                <a:lnTo>
                  <a:pt x="1811480" y="1551011"/>
                </a:lnTo>
                <a:cubicBezTo>
                  <a:pt x="1817576" y="1551011"/>
                  <a:pt x="1821233" y="1551849"/>
                  <a:pt x="1822453" y="1553525"/>
                </a:cubicBezTo>
                <a:cubicBezTo>
                  <a:pt x="1823672" y="1555202"/>
                  <a:pt x="1824281" y="1558326"/>
                  <a:pt x="1824281" y="1562898"/>
                </a:cubicBezTo>
                <a:lnTo>
                  <a:pt x="1824281" y="1667139"/>
                </a:lnTo>
                <a:cubicBezTo>
                  <a:pt x="1824281" y="1671711"/>
                  <a:pt x="1824739" y="1674836"/>
                  <a:pt x="1825653" y="1676512"/>
                </a:cubicBezTo>
                <a:cubicBezTo>
                  <a:pt x="1826567" y="1678188"/>
                  <a:pt x="1830225" y="1680093"/>
                  <a:pt x="1836626" y="1682227"/>
                </a:cubicBezTo>
                <a:cubicBezTo>
                  <a:pt x="1852475" y="1687104"/>
                  <a:pt x="1866191" y="1693657"/>
                  <a:pt x="1877774" y="1701887"/>
                </a:cubicBezTo>
                <a:cubicBezTo>
                  <a:pt x="1884784" y="1706763"/>
                  <a:pt x="1890347" y="1709202"/>
                  <a:pt x="1894462" y="1709202"/>
                </a:cubicBezTo>
                <a:cubicBezTo>
                  <a:pt x="1898576" y="1709202"/>
                  <a:pt x="1900634" y="1702801"/>
                  <a:pt x="1900634" y="1689999"/>
                </a:cubicBezTo>
                <a:lnTo>
                  <a:pt x="1900634" y="1549639"/>
                </a:lnTo>
                <a:cubicBezTo>
                  <a:pt x="1900634" y="1523121"/>
                  <a:pt x="1896748" y="1506357"/>
                  <a:pt x="1888975" y="1499347"/>
                </a:cubicBezTo>
                <a:cubicBezTo>
                  <a:pt x="1881203" y="1492337"/>
                  <a:pt x="1866801" y="1488832"/>
                  <a:pt x="1845770" y="1488832"/>
                </a:cubicBezTo>
                <a:lnTo>
                  <a:pt x="1813766" y="1488832"/>
                </a:lnTo>
                <a:cubicBezTo>
                  <a:pt x="1811327" y="1488832"/>
                  <a:pt x="1810108" y="1487460"/>
                  <a:pt x="1810108" y="1484717"/>
                </a:cubicBezTo>
                <a:lnTo>
                  <a:pt x="1811023" y="1477859"/>
                </a:lnTo>
                <a:cubicBezTo>
                  <a:pt x="1811632" y="1472372"/>
                  <a:pt x="1813309" y="1469629"/>
                  <a:pt x="1816052" y="1469629"/>
                </a:cubicBezTo>
                <a:lnTo>
                  <a:pt x="1873202" y="1469629"/>
                </a:lnTo>
                <a:cubicBezTo>
                  <a:pt x="1889356" y="1469629"/>
                  <a:pt x="1899872" y="1467191"/>
                  <a:pt x="1904749" y="1462314"/>
                </a:cubicBezTo>
                <a:cubicBezTo>
                  <a:pt x="1909625" y="1457437"/>
                  <a:pt x="1912064" y="1447226"/>
                  <a:pt x="1912064" y="1431681"/>
                </a:cubicBezTo>
                <a:cubicBezTo>
                  <a:pt x="1912064" y="1416137"/>
                  <a:pt x="1909625" y="1406078"/>
                  <a:pt x="1904749" y="1401506"/>
                </a:cubicBezTo>
                <a:cubicBezTo>
                  <a:pt x="1899872" y="1396934"/>
                  <a:pt x="1889356" y="1394648"/>
                  <a:pt x="1873202" y="1394648"/>
                </a:cubicBezTo>
                <a:close/>
                <a:moveTo>
                  <a:pt x="2537513" y="1387333"/>
                </a:moveTo>
                <a:cubicBezTo>
                  <a:pt x="2525626" y="1387333"/>
                  <a:pt x="2515034" y="1391296"/>
                  <a:pt x="2505738" y="1399220"/>
                </a:cubicBezTo>
                <a:cubicBezTo>
                  <a:pt x="2496442" y="1407145"/>
                  <a:pt x="2491793" y="1415984"/>
                  <a:pt x="2491793" y="1425738"/>
                </a:cubicBezTo>
                <a:cubicBezTo>
                  <a:pt x="2491793" y="1429395"/>
                  <a:pt x="2492327" y="1432367"/>
                  <a:pt x="2493394" y="1434653"/>
                </a:cubicBezTo>
                <a:cubicBezTo>
                  <a:pt x="2494460" y="1436939"/>
                  <a:pt x="2498804" y="1444026"/>
                  <a:pt x="2506424" y="1455913"/>
                </a:cubicBezTo>
                <a:cubicBezTo>
                  <a:pt x="2514044" y="1467800"/>
                  <a:pt x="2519530" y="1476944"/>
                  <a:pt x="2522883" y="1483345"/>
                </a:cubicBezTo>
                <a:cubicBezTo>
                  <a:pt x="2528065" y="1492794"/>
                  <a:pt x="2535989" y="1497518"/>
                  <a:pt x="2546657" y="1497518"/>
                </a:cubicBezTo>
                <a:cubicBezTo>
                  <a:pt x="2557325" y="1497518"/>
                  <a:pt x="2568298" y="1493403"/>
                  <a:pt x="2579576" y="1485174"/>
                </a:cubicBezTo>
                <a:cubicBezTo>
                  <a:pt x="2590853" y="1476944"/>
                  <a:pt x="2596492" y="1467343"/>
                  <a:pt x="2596492" y="1456370"/>
                </a:cubicBezTo>
                <a:cubicBezTo>
                  <a:pt x="2596492" y="1451189"/>
                  <a:pt x="2594968" y="1445093"/>
                  <a:pt x="2591920" y="1438082"/>
                </a:cubicBezTo>
                <a:cubicBezTo>
                  <a:pt x="2588872" y="1431072"/>
                  <a:pt x="2584605" y="1423452"/>
                  <a:pt x="2579119" y="1415222"/>
                </a:cubicBezTo>
                <a:cubicBezTo>
                  <a:pt x="2573632" y="1406993"/>
                  <a:pt x="2569060" y="1401125"/>
                  <a:pt x="2565403" y="1397620"/>
                </a:cubicBezTo>
                <a:cubicBezTo>
                  <a:pt x="2561745" y="1394115"/>
                  <a:pt x="2557478" y="1391524"/>
                  <a:pt x="2552601" y="1389848"/>
                </a:cubicBezTo>
                <a:cubicBezTo>
                  <a:pt x="2547724" y="1388171"/>
                  <a:pt x="2542695" y="1387333"/>
                  <a:pt x="2537513" y="1387333"/>
                </a:cubicBezTo>
                <a:close/>
                <a:moveTo>
                  <a:pt x="2953108" y="1386419"/>
                </a:moveTo>
                <a:cubicBezTo>
                  <a:pt x="2944879" y="1386419"/>
                  <a:pt x="2938021" y="1388552"/>
                  <a:pt x="2932534" y="1392819"/>
                </a:cubicBezTo>
                <a:cubicBezTo>
                  <a:pt x="2927048" y="1397087"/>
                  <a:pt x="2921181" y="1404554"/>
                  <a:pt x="2914932" y="1415222"/>
                </a:cubicBezTo>
                <a:cubicBezTo>
                  <a:pt x="2908684" y="1425890"/>
                  <a:pt x="2900683" y="1440292"/>
                  <a:pt x="2890929" y="1458428"/>
                </a:cubicBezTo>
                <a:cubicBezTo>
                  <a:pt x="2881175" y="1476563"/>
                  <a:pt x="2873175" y="1492184"/>
                  <a:pt x="2866926" y="1505291"/>
                </a:cubicBezTo>
                <a:cubicBezTo>
                  <a:pt x="2860678" y="1518397"/>
                  <a:pt x="2857553" y="1530437"/>
                  <a:pt x="2857553" y="1541409"/>
                </a:cubicBezTo>
                <a:cubicBezTo>
                  <a:pt x="2857553" y="1552382"/>
                  <a:pt x="2860754" y="1561602"/>
                  <a:pt x="2867155" y="1569070"/>
                </a:cubicBezTo>
                <a:cubicBezTo>
                  <a:pt x="2873555" y="1576538"/>
                  <a:pt x="2881480" y="1580653"/>
                  <a:pt x="2890929" y="1581414"/>
                </a:cubicBezTo>
                <a:cubicBezTo>
                  <a:pt x="2900378" y="1582176"/>
                  <a:pt x="2905102" y="1583624"/>
                  <a:pt x="2905102" y="1585758"/>
                </a:cubicBezTo>
                <a:cubicBezTo>
                  <a:pt x="2905102" y="1586367"/>
                  <a:pt x="2904797" y="1587282"/>
                  <a:pt x="2904188" y="1588501"/>
                </a:cubicBezTo>
                <a:cubicBezTo>
                  <a:pt x="2895653" y="1599169"/>
                  <a:pt x="2885824" y="1612428"/>
                  <a:pt x="2874699" y="1628277"/>
                </a:cubicBezTo>
                <a:cubicBezTo>
                  <a:pt x="2863573" y="1644127"/>
                  <a:pt x="2858011" y="1657691"/>
                  <a:pt x="2858011" y="1668968"/>
                </a:cubicBezTo>
                <a:cubicBezTo>
                  <a:pt x="2858011" y="1686951"/>
                  <a:pt x="2871574" y="1695943"/>
                  <a:pt x="2898701" y="1695943"/>
                </a:cubicBezTo>
                <a:cubicBezTo>
                  <a:pt x="2909979" y="1695943"/>
                  <a:pt x="2928267" y="1694495"/>
                  <a:pt x="2953565" y="1691600"/>
                </a:cubicBezTo>
                <a:cubicBezTo>
                  <a:pt x="2978864" y="1688704"/>
                  <a:pt x="2995857" y="1685885"/>
                  <a:pt x="3004543" y="1683141"/>
                </a:cubicBezTo>
                <a:cubicBezTo>
                  <a:pt x="3013230" y="1680398"/>
                  <a:pt x="3019021" y="1676283"/>
                  <a:pt x="3021917" y="1670797"/>
                </a:cubicBezTo>
                <a:cubicBezTo>
                  <a:pt x="3024812" y="1665311"/>
                  <a:pt x="3026260" y="1656167"/>
                  <a:pt x="3026260" y="1643365"/>
                </a:cubicBezTo>
                <a:cubicBezTo>
                  <a:pt x="3026260" y="1630563"/>
                  <a:pt x="3024889" y="1621724"/>
                  <a:pt x="3022145" y="1616847"/>
                </a:cubicBezTo>
                <a:cubicBezTo>
                  <a:pt x="3019402" y="1611971"/>
                  <a:pt x="3014678" y="1609532"/>
                  <a:pt x="3007972" y="1609532"/>
                </a:cubicBezTo>
                <a:cubicBezTo>
                  <a:pt x="3001267" y="1609532"/>
                  <a:pt x="2997228" y="1609380"/>
                  <a:pt x="2995857" y="1609075"/>
                </a:cubicBezTo>
                <a:cubicBezTo>
                  <a:pt x="2994485" y="1608770"/>
                  <a:pt x="2993799" y="1607856"/>
                  <a:pt x="2993799" y="1606332"/>
                </a:cubicBezTo>
                <a:cubicBezTo>
                  <a:pt x="2993799" y="1604808"/>
                  <a:pt x="2995018" y="1602674"/>
                  <a:pt x="2997457" y="1599931"/>
                </a:cubicBezTo>
                <a:cubicBezTo>
                  <a:pt x="3019097" y="1573413"/>
                  <a:pt x="3032051" y="1556421"/>
                  <a:pt x="3036319" y="1548953"/>
                </a:cubicBezTo>
                <a:cubicBezTo>
                  <a:pt x="3040586" y="1541486"/>
                  <a:pt x="3042719" y="1534704"/>
                  <a:pt x="3042719" y="1528608"/>
                </a:cubicBezTo>
                <a:cubicBezTo>
                  <a:pt x="3042719" y="1518854"/>
                  <a:pt x="3037690" y="1509405"/>
                  <a:pt x="3027632" y="1500261"/>
                </a:cubicBezTo>
                <a:cubicBezTo>
                  <a:pt x="3017573" y="1491117"/>
                  <a:pt x="3007972" y="1486545"/>
                  <a:pt x="2998828" y="1486545"/>
                </a:cubicBezTo>
                <a:cubicBezTo>
                  <a:pt x="2989684" y="1486545"/>
                  <a:pt x="2980388" y="1492032"/>
                  <a:pt x="2970939" y="1503005"/>
                </a:cubicBezTo>
                <a:cubicBezTo>
                  <a:pt x="2966672" y="1508186"/>
                  <a:pt x="2963624" y="1510777"/>
                  <a:pt x="2961795" y="1510777"/>
                </a:cubicBezTo>
                <a:cubicBezTo>
                  <a:pt x="2961185" y="1510777"/>
                  <a:pt x="2960423" y="1510320"/>
                  <a:pt x="2959509" y="1509405"/>
                </a:cubicBezTo>
                <a:cubicBezTo>
                  <a:pt x="2958595" y="1508491"/>
                  <a:pt x="2958137" y="1507424"/>
                  <a:pt x="2958137" y="1506205"/>
                </a:cubicBezTo>
                <a:cubicBezTo>
                  <a:pt x="2958137" y="1502243"/>
                  <a:pt x="2966062" y="1488222"/>
                  <a:pt x="2981912" y="1464143"/>
                </a:cubicBezTo>
                <a:cubicBezTo>
                  <a:pt x="2984960" y="1459571"/>
                  <a:pt x="2986789" y="1455304"/>
                  <a:pt x="2987398" y="1451341"/>
                </a:cubicBezTo>
                <a:cubicBezTo>
                  <a:pt x="2989227" y="1440978"/>
                  <a:pt x="2993342" y="1433053"/>
                  <a:pt x="2999743" y="1427567"/>
                </a:cubicBezTo>
                <a:cubicBezTo>
                  <a:pt x="3002181" y="1425738"/>
                  <a:pt x="3003400" y="1423299"/>
                  <a:pt x="3003400" y="1420251"/>
                </a:cubicBezTo>
                <a:cubicBezTo>
                  <a:pt x="3003400" y="1412632"/>
                  <a:pt x="2997076" y="1405088"/>
                  <a:pt x="2984427" y="1397620"/>
                </a:cubicBezTo>
                <a:cubicBezTo>
                  <a:pt x="2971777" y="1390152"/>
                  <a:pt x="2961338" y="1386419"/>
                  <a:pt x="2953108" y="1386419"/>
                </a:cubicBezTo>
                <a:close/>
                <a:moveTo>
                  <a:pt x="2705763" y="1385961"/>
                </a:moveTo>
                <a:cubicBezTo>
                  <a:pt x="2688389" y="1385961"/>
                  <a:pt x="2676350" y="1396020"/>
                  <a:pt x="2669644" y="1416137"/>
                </a:cubicBezTo>
                <a:cubicBezTo>
                  <a:pt x="2665377" y="1428633"/>
                  <a:pt x="2660424" y="1440216"/>
                  <a:pt x="2654785" y="1450884"/>
                </a:cubicBezTo>
                <a:cubicBezTo>
                  <a:pt x="2649147" y="1461552"/>
                  <a:pt x="2645717" y="1467572"/>
                  <a:pt x="2644498" y="1468943"/>
                </a:cubicBezTo>
                <a:cubicBezTo>
                  <a:pt x="2643279" y="1470315"/>
                  <a:pt x="2640231" y="1471001"/>
                  <a:pt x="2635354" y="1471001"/>
                </a:cubicBezTo>
                <a:lnTo>
                  <a:pt x="2619352" y="1471001"/>
                </a:lnTo>
                <a:cubicBezTo>
                  <a:pt x="2613561" y="1471001"/>
                  <a:pt x="2609446" y="1473287"/>
                  <a:pt x="2607008" y="1477859"/>
                </a:cubicBezTo>
                <a:cubicBezTo>
                  <a:pt x="2602741" y="1486088"/>
                  <a:pt x="2594587" y="1493937"/>
                  <a:pt x="2582548" y="1501405"/>
                </a:cubicBezTo>
                <a:cubicBezTo>
                  <a:pt x="2570508" y="1508872"/>
                  <a:pt x="2558392" y="1512606"/>
                  <a:pt x="2546200" y="1512606"/>
                </a:cubicBezTo>
                <a:cubicBezTo>
                  <a:pt x="2539495" y="1512606"/>
                  <a:pt x="2532789" y="1511006"/>
                  <a:pt x="2526083" y="1507805"/>
                </a:cubicBezTo>
                <a:cubicBezTo>
                  <a:pt x="2519378" y="1504605"/>
                  <a:pt x="2513129" y="1497823"/>
                  <a:pt x="2507338" y="1487460"/>
                </a:cubicBezTo>
                <a:cubicBezTo>
                  <a:pt x="2501547" y="1477097"/>
                  <a:pt x="2498270" y="1471763"/>
                  <a:pt x="2497508" y="1471458"/>
                </a:cubicBezTo>
                <a:cubicBezTo>
                  <a:pt x="2496746" y="1471153"/>
                  <a:pt x="2494994" y="1471001"/>
                  <a:pt x="2492251" y="1471001"/>
                </a:cubicBezTo>
                <a:lnTo>
                  <a:pt x="2485393" y="1471001"/>
                </a:lnTo>
                <a:cubicBezTo>
                  <a:pt x="2470457" y="1471001"/>
                  <a:pt x="2460247" y="1475192"/>
                  <a:pt x="2454760" y="1483574"/>
                </a:cubicBezTo>
                <a:cubicBezTo>
                  <a:pt x="2449274" y="1491956"/>
                  <a:pt x="2446531" y="1506967"/>
                  <a:pt x="2446531" y="1528608"/>
                </a:cubicBezTo>
                <a:lnTo>
                  <a:pt x="2446531" y="1607246"/>
                </a:lnTo>
                <a:cubicBezTo>
                  <a:pt x="2446531" y="1621572"/>
                  <a:pt x="2449579" y="1632621"/>
                  <a:pt x="2455675" y="1640393"/>
                </a:cubicBezTo>
                <a:cubicBezTo>
                  <a:pt x="2461771" y="1648166"/>
                  <a:pt x="2469238" y="1652052"/>
                  <a:pt x="2478077" y="1652052"/>
                </a:cubicBezTo>
                <a:cubicBezTo>
                  <a:pt x="2486917" y="1652052"/>
                  <a:pt x="2494841" y="1650452"/>
                  <a:pt x="2501852" y="1647251"/>
                </a:cubicBezTo>
                <a:cubicBezTo>
                  <a:pt x="2508862" y="1644051"/>
                  <a:pt x="2519683" y="1642451"/>
                  <a:pt x="2534313" y="1642451"/>
                </a:cubicBezTo>
                <a:cubicBezTo>
                  <a:pt x="2548943" y="1642451"/>
                  <a:pt x="2559916" y="1643060"/>
                  <a:pt x="2567231" y="1644279"/>
                </a:cubicBezTo>
                <a:cubicBezTo>
                  <a:pt x="2569670" y="1644584"/>
                  <a:pt x="2571575" y="1644508"/>
                  <a:pt x="2572946" y="1644051"/>
                </a:cubicBezTo>
                <a:cubicBezTo>
                  <a:pt x="2574318" y="1643594"/>
                  <a:pt x="2576223" y="1641993"/>
                  <a:pt x="2578661" y="1639250"/>
                </a:cubicBezTo>
                <a:cubicBezTo>
                  <a:pt x="2584453" y="1631630"/>
                  <a:pt x="2592835" y="1625534"/>
                  <a:pt x="2603807" y="1620962"/>
                </a:cubicBezTo>
                <a:cubicBezTo>
                  <a:pt x="2614780" y="1616390"/>
                  <a:pt x="2624839" y="1614104"/>
                  <a:pt x="2633983" y="1614104"/>
                </a:cubicBezTo>
                <a:cubicBezTo>
                  <a:pt x="2643127" y="1614104"/>
                  <a:pt x="2651280" y="1616314"/>
                  <a:pt x="2658443" y="1620734"/>
                </a:cubicBezTo>
                <a:cubicBezTo>
                  <a:pt x="2665606" y="1625153"/>
                  <a:pt x="2672387" y="1635135"/>
                  <a:pt x="2678788" y="1650680"/>
                </a:cubicBezTo>
                <a:cubicBezTo>
                  <a:pt x="2680922" y="1655557"/>
                  <a:pt x="2683055" y="1658529"/>
                  <a:pt x="2685189" y="1659596"/>
                </a:cubicBezTo>
                <a:cubicBezTo>
                  <a:pt x="2687323" y="1660662"/>
                  <a:pt x="2691209" y="1661196"/>
                  <a:pt x="2696848" y="1661196"/>
                </a:cubicBezTo>
                <a:cubicBezTo>
                  <a:pt x="2702486" y="1661196"/>
                  <a:pt x="2706449" y="1660815"/>
                  <a:pt x="2708735" y="1660053"/>
                </a:cubicBezTo>
                <a:cubicBezTo>
                  <a:pt x="2711021" y="1659291"/>
                  <a:pt x="2714145" y="1657233"/>
                  <a:pt x="2718107" y="1653881"/>
                </a:cubicBezTo>
                <a:cubicBezTo>
                  <a:pt x="2731519" y="1643517"/>
                  <a:pt x="2744777" y="1638336"/>
                  <a:pt x="2757884" y="1638336"/>
                </a:cubicBezTo>
                <a:cubicBezTo>
                  <a:pt x="2761846" y="1638336"/>
                  <a:pt x="2765580" y="1638641"/>
                  <a:pt x="2769085" y="1639250"/>
                </a:cubicBezTo>
                <a:cubicBezTo>
                  <a:pt x="2772590" y="1639860"/>
                  <a:pt x="2776096" y="1640165"/>
                  <a:pt x="2779601" y="1640165"/>
                </a:cubicBezTo>
                <a:cubicBezTo>
                  <a:pt x="2783106" y="1640165"/>
                  <a:pt x="2785621" y="1638107"/>
                  <a:pt x="2787145" y="1633992"/>
                </a:cubicBezTo>
                <a:cubicBezTo>
                  <a:pt x="2788669" y="1629878"/>
                  <a:pt x="2789431" y="1620962"/>
                  <a:pt x="2789431" y="1607246"/>
                </a:cubicBezTo>
                <a:lnTo>
                  <a:pt x="2789431" y="1528608"/>
                </a:lnTo>
                <a:cubicBezTo>
                  <a:pt x="2789431" y="1507272"/>
                  <a:pt x="2786764" y="1492337"/>
                  <a:pt x="2781430" y="1483802"/>
                </a:cubicBezTo>
                <a:cubicBezTo>
                  <a:pt x="2776096" y="1475268"/>
                  <a:pt x="2765809" y="1471001"/>
                  <a:pt x="2750569" y="1471001"/>
                </a:cubicBezTo>
                <a:cubicBezTo>
                  <a:pt x="2746301" y="1471001"/>
                  <a:pt x="2744168" y="1470467"/>
                  <a:pt x="2744168" y="1469400"/>
                </a:cubicBezTo>
                <a:cubicBezTo>
                  <a:pt x="2744168" y="1468334"/>
                  <a:pt x="2744473" y="1467038"/>
                  <a:pt x="2745082" y="1465514"/>
                </a:cubicBezTo>
                <a:cubicBezTo>
                  <a:pt x="2753007" y="1449360"/>
                  <a:pt x="2756969" y="1435872"/>
                  <a:pt x="2756969" y="1425052"/>
                </a:cubicBezTo>
                <a:cubicBezTo>
                  <a:pt x="2756969" y="1414232"/>
                  <a:pt x="2750873" y="1405011"/>
                  <a:pt x="2738681" y="1397392"/>
                </a:cubicBezTo>
                <a:cubicBezTo>
                  <a:pt x="2726489" y="1389771"/>
                  <a:pt x="2715517" y="1385961"/>
                  <a:pt x="2705763" y="1385961"/>
                </a:cubicBezTo>
                <a:close/>
                <a:moveTo>
                  <a:pt x="3152219" y="1384133"/>
                </a:moveTo>
                <a:cubicBezTo>
                  <a:pt x="3135303" y="1384133"/>
                  <a:pt x="3123415" y="1386419"/>
                  <a:pt x="3116557" y="1390991"/>
                </a:cubicBezTo>
                <a:cubicBezTo>
                  <a:pt x="3109699" y="1395563"/>
                  <a:pt x="3106270" y="1407450"/>
                  <a:pt x="3106270" y="1426652"/>
                </a:cubicBezTo>
                <a:cubicBezTo>
                  <a:pt x="3106270" y="1430615"/>
                  <a:pt x="3102613" y="1432596"/>
                  <a:pt x="3095297" y="1432596"/>
                </a:cubicBezTo>
                <a:lnTo>
                  <a:pt x="3045920" y="1432596"/>
                </a:lnTo>
                <a:cubicBezTo>
                  <a:pt x="3026717" y="1432596"/>
                  <a:pt x="3014449" y="1435644"/>
                  <a:pt x="3009115" y="1441740"/>
                </a:cubicBezTo>
                <a:cubicBezTo>
                  <a:pt x="3003781" y="1447836"/>
                  <a:pt x="3001114" y="1455761"/>
                  <a:pt x="3001114" y="1465514"/>
                </a:cubicBezTo>
                <a:cubicBezTo>
                  <a:pt x="3001114" y="1468562"/>
                  <a:pt x="3002791" y="1470391"/>
                  <a:pt x="3006143" y="1471001"/>
                </a:cubicBezTo>
                <a:cubicBezTo>
                  <a:pt x="3013459" y="1472220"/>
                  <a:pt x="3022374" y="1477021"/>
                  <a:pt x="3032890" y="1485402"/>
                </a:cubicBezTo>
                <a:cubicBezTo>
                  <a:pt x="3043405" y="1493784"/>
                  <a:pt x="3050187" y="1501024"/>
                  <a:pt x="3053235" y="1507120"/>
                </a:cubicBezTo>
                <a:cubicBezTo>
                  <a:pt x="3055064" y="1510472"/>
                  <a:pt x="3059026" y="1512149"/>
                  <a:pt x="3065122" y="1512149"/>
                </a:cubicBezTo>
                <a:lnTo>
                  <a:pt x="3094840" y="1512149"/>
                </a:lnTo>
                <a:cubicBezTo>
                  <a:pt x="3099412" y="1512149"/>
                  <a:pt x="3102460" y="1512911"/>
                  <a:pt x="3103984" y="1514435"/>
                </a:cubicBezTo>
                <a:cubicBezTo>
                  <a:pt x="3105508" y="1515959"/>
                  <a:pt x="3106270" y="1519159"/>
                  <a:pt x="3106270" y="1524036"/>
                </a:cubicBezTo>
                <a:cubicBezTo>
                  <a:pt x="3106270" y="1528913"/>
                  <a:pt x="3105508" y="1531961"/>
                  <a:pt x="3103984" y="1533180"/>
                </a:cubicBezTo>
                <a:cubicBezTo>
                  <a:pt x="3102460" y="1534399"/>
                  <a:pt x="3099869" y="1535009"/>
                  <a:pt x="3096212" y="1535009"/>
                </a:cubicBezTo>
                <a:lnTo>
                  <a:pt x="3067865" y="1535009"/>
                </a:lnTo>
                <a:cubicBezTo>
                  <a:pt x="3063903" y="1535009"/>
                  <a:pt x="3061160" y="1535466"/>
                  <a:pt x="3059636" y="1536380"/>
                </a:cubicBezTo>
                <a:cubicBezTo>
                  <a:pt x="3058112" y="1537295"/>
                  <a:pt x="3056664" y="1539733"/>
                  <a:pt x="3055293" y="1543696"/>
                </a:cubicBezTo>
                <a:cubicBezTo>
                  <a:pt x="3053921" y="1547658"/>
                  <a:pt x="3051178" y="1552916"/>
                  <a:pt x="3047063" y="1559469"/>
                </a:cubicBezTo>
                <a:cubicBezTo>
                  <a:pt x="3042948" y="1566022"/>
                  <a:pt x="3035099" y="1576461"/>
                  <a:pt x="3023517" y="1590787"/>
                </a:cubicBezTo>
                <a:cubicBezTo>
                  <a:pt x="3022603" y="1591701"/>
                  <a:pt x="3022145" y="1592768"/>
                  <a:pt x="3022145" y="1593987"/>
                </a:cubicBezTo>
                <a:cubicBezTo>
                  <a:pt x="3022145" y="1595207"/>
                  <a:pt x="3023898" y="1596731"/>
                  <a:pt x="3027403" y="1598559"/>
                </a:cubicBezTo>
                <a:cubicBezTo>
                  <a:pt x="3030909" y="1600388"/>
                  <a:pt x="3033575" y="1603436"/>
                  <a:pt x="3035404" y="1607703"/>
                </a:cubicBezTo>
                <a:cubicBezTo>
                  <a:pt x="3035709" y="1608923"/>
                  <a:pt x="3039062" y="1609532"/>
                  <a:pt x="3045463" y="1609532"/>
                </a:cubicBezTo>
                <a:lnTo>
                  <a:pt x="3252117" y="1609532"/>
                </a:lnTo>
                <a:cubicBezTo>
                  <a:pt x="3262785" y="1609532"/>
                  <a:pt x="3270481" y="1606637"/>
                  <a:pt x="3275206" y="1600845"/>
                </a:cubicBezTo>
                <a:cubicBezTo>
                  <a:pt x="3279930" y="1595054"/>
                  <a:pt x="3282292" y="1585986"/>
                  <a:pt x="3282292" y="1573642"/>
                </a:cubicBezTo>
                <a:cubicBezTo>
                  <a:pt x="3282292" y="1561298"/>
                  <a:pt x="3279701" y="1551773"/>
                  <a:pt x="3274520" y="1545067"/>
                </a:cubicBezTo>
                <a:cubicBezTo>
                  <a:pt x="3269338" y="1538361"/>
                  <a:pt x="3262175" y="1535009"/>
                  <a:pt x="3253031" y="1535009"/>
                </a:cubicBezTo>
                <a:lnTo>
                  <a:pt x="3207769" y="1535009"/>
                </a:lnTo>
                <a:cubicBezTo>
                  <a:pt x="3203501" y="1535009"/>
                  <a:pt x="3200682" y="1534399"/>
                  <a:pt x="3199311" y="1533180"/>
                </a:cubicBezTo>
                <a:cubicBezTo>
                  <a:pt x="3197939" y="1531961"/>
                  <a:pt x="3197253" y="1528989"/>
                  <a:pt x="3197253" y="1524264"/>
                </a:cubicBezTo>
                <a:cubicBezTo>
                  <a:pt x="3197253" y="1519540"/>
                  <a:pt x="3197634" y="1516340"/>
                  <a:pt x="3198396" y="1514663"/>
                </a:cubicBezTo>
                <a:cubicBezTo>
                  <a:pt x="3199158" y="1512987"/>
                  <a:pt x="3201977" y="1512149"/>
                  <a:pt x="3206854" y="1512149"/>
                </a:cubicBezTo>
                <a:lnTo>
                  <a:pt x="3257146" y="1512149"/>
                </a:lnTo>
                <a:cubicBezTo>
                  <a:pt x="3277568" y="1512149"/>
                  <a:pt x="3287779" y="1498890"/>
                  <a:pt x="3287779" y="1472372"/>
                </a:cubicBezTo>
                <a:cubicBezTo>
                  <a:pt x="3287779" y="1445855"/>
                  <a:pt x="3277568" y="1432596"/>
                  <a:pt x="3257146" y="1432596"/>
                </a:cubicBezTo>
                <a:lnTo>
                  <a:pt x="3207311" y="1432596"/>
                </a:lnTo>
                <a:cubicBezTo>
                  <a:pt x="3200606" y="1432596"/>
                  <a:pt x="3197253" y="1430615"/>
                  <a:pt x="3197253" y="1426652"/>
                </a:cubicBezTo>
                <a:cubicBezTo>
                  <a:pt x="3197253" y="1408364"/>
                  <a:pt x="3193977" y="1396706"/>
                  <a:pt x="3187423" y="1391676"/>
                </a:cubicBezTo>
                <a:cubicBezTo>
                  <a:pt x="3180870" y="1386647"/>
                  <a:pt x="3169135" y="1384133"/>
                  <a:pt x="3152219" y="1384133"/>
                </a:cubicBezTo>
                <a:close/>
                <a:moveTo>
                  <a:pt x="0" y="0"/>
                </a:moveTo>
                <a:lnTo>
                  <a:pt x="4762500" y="0"/>
                </a:lnTo>
                <a:lnTo>
                  <a:pt x="4762500" y="3171825"/>
                </a:lnTo>
                <a:lnTo>
                  <a:pt x="0" y="3171825"/>
                </a:lnTo>
                <a:close/>
              </a:path>
            </a:pathLst>
          </a:custGeom>
          <a:effectLst>
            <a:outerShdw blurRad="127000" dist="127000" dir="5400000" algn="t" rotWithShape="0">
              <a:prstClr val="black">
                <a:alpha val="20000"/>
              </a:prstClr>
            </a:outerShdw>
          </a:effectLst>
        </p:spPr>
      </p:pic>
      <p:pic>
        <p:nvPicPr>
          <p:cNvPr id="41" name="图片 40">
            <a:extLst>
              <a:ext uri="{FF2B5EF4-FFF2-40B4-BE49-F238E27FC236}">
                <a16:creationId xmlns:a16="http://schemas.microsoft.com/office/drawing/2014/main" id="{0233E6BA-143B-5985-A1DB-F3911BF8F1B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682695" y="8044010"/>
            <a:ext cx="4762500" cy="3171825"/>
          </a:xfrm>
          <a:custGeom>
            <a:avLst/>
            <a:gdLst/>
            <a:ahLst/>
            <a:cxnLst/>
            <a:rect l="l" t="t" r="r" b="b"/>
            <a:pathLst>
              <a:path w="4762500" h="3171825">
                <a:moveTo>
                  <a:pt x="1981043" y="1638091"/>
                </a:moveTo>
                <a:lnTo>
                  <a:pt x="2012132" y="1638091"/>
                </a:lnTo>
                <a:cubicBezTo>
                  <a:pt x="2014875" y="1638091"/>
                  <a:pt x="2016552" y="1638624"/>
                  <a:pt x="2017161" y="1639691"/>
                </a:cubicBezTo>
                <a:cubicBezTo>
                  <a:pt x="2017771" y="1640758"/>
                  <a:pt x="2018076" y="1642815"/>
                  <a:pt x="2018076" y="1645863"/>
                </a:cubicBezTo>
                <a:cubicBezTo>
                  <a:pt x="2018076" y="1648911"/>
                  <a:pt x="2017695" y="1650969"/>
                  <a:pt x="2016933" y="1652035"/>
                </a:cubicBezTo>
                <a:cubicBezTo>
                  <a:pt x="2016171" y="1653102"/>
                  <a:pt x="2014571" y="1653636"/>
                  <a:pt x="2012132" y="1653636"/>
                </a:cubicBezTo>
                <a:lnTo>
                  <a:pt x="1981043" y="1653636"/>
                </a:lnTo>
                <a:cubicBezTo>
                  <a:pt x="1978604" y="1653636"/>
                  <a:pt x="1977004" y="1653178"/>
                  <a:pt x="1976242" y="1652264"/>
                </a:cubicBezTo>
                <a:cubicBezTo>
                  <a:pt x="1975480" y="1651350"/>
                  <a:pt x="1975099" y="1649292"/>
                  <a:pt x="1975099" y="1646092"/>
                </a:cubicBezTo>
                <a:cubicBezTo>
                  <a:pt x="1975099" y="1642891"/>
                  <a:pt x="1975480" y="1640758"/>
                  <a:pt x="1976242" y="1639691"/>
                </a:cubicBezTo>
                <a:cubicBezTo>
                  <a:pt x="1977004" y="1638624"/>
                  <a:pt x="1978604" y="1638091"/>
                  <a:pt x="1981043" y="1638091"/>
                </a:cubicBezTo>
                <a:close/>
                <a:moveTo>
                  <a:pt x="1981043" y="1576369"/>
                </a:moveTo>
                <a:lnTo>
                  <a:pt x="2012132" y="1576369"/>
                </a:lnTo>
                <a:cubicBezTo>
                  <a:pt x="2014571" y="1576369"/>
                  <a:pt x="2016171" y="1576826"/>
                  <a:pt x="2016933" y="1577740"/>
                </a:cubicBezTo>
                <a:cubicBezTo>
                  <a:pt x="2017695" y="1578655"/>
                  <a:pt x="2018076" y="1580712"/>
                  <a:pt x="2018076" y="1583913"/>
                </a:cubicBezTo>
                <a:cubicBezTo>
                  <a:pt x="2018076" y="1587113"/>
                  <a:pt x="2017695" y="1589094"/>
                  <a:pt x="2016933" y="1589856"/>
                </a:cubicBezTo>
                <a:cubicBezTo>
                  <a:pt x="2016171" y="1590618"/>
                  <a:pt x="2014571" y="1590999"/>
                  <a:pt x="2012132" y="1590999"/>
                </a:cubicBezTo>
                <a:lnTo>
                  <a:pt x="1981043" y="1590999"/>
                </a:lnTo>
                <a:cubicBezTo>
                  <a:pt x="1978604" y="1590999"/>
                  <a:pt x="1977004" y="1590618"/>
                  <a:pt x="1976242" y="1589856"/>
                </a:cubicBezTo>
                <a:cubicBezTo>
                  <a:pt x="1975480" y="1589094"/>
                  <a:pt x="1975099" y="1587113"/>
                  <a:pt x="1975099" y="1583913"/>
                </a:cubicBezTo>
                <a:cubicBezTo>
                  <a:pt x="1975099" y="1580712"/>
                  <a:pt x="1975480" y="1578655"/>
                  <a:pt x="1976242" y="1577740"/>
                </a:cubicBezTo>
                <a:cubicBezTo>
                  <a:pt x="1977004" y="1576826"/>
                  <a:pt x="1978604" y="1576369"/>
                  <a:pt x="1981043" y="1576369"/>
                </a:cubicBezTo>
                <a:close/>
                <a:moveTo>
                  <a:pt x="2141063" y="1560824"/>
                </a:moveTo>
                <a:cubicBezTo>
                  <a:pt x="2127651" y="1560824"/>
                  <a:pt x="2117898" y="1563720"/>
                  <a:pt x="2111802" y="1569511"/>
                </a:cubicBezTo>
                <a:cubicBezTo>
                  <a:pt x="2105706" y="1575302"/>
                  <a:pt x="2102658" y="1584598"/>
                  <a:pt x="2102658" y="1597400"/>
                </a:cubicBezTo>
                <a:lnTo>
                  <a:pt x="2102658" y="1729988"/>
                </a:lnTo>
                <a:cubicBezTo>
                  <a:pt x="2102658" y="1746752"/>
                  <a:pt x="2107763" y="1758792"/>
                  <a:pt x="2117974" y="1766107"/>
                </a:cubicBezTo>
                <a:cubicBezTo>
                  <a:pt x="2128185" y="1773422"/>
                  <a:pt x="2144568" y="1777080"/>
                  <a:pt x="2167123" y="1777080"/>
                </a:cubicBezTo>
                <a:lnTo>
                  <a:pt x="2234789" y="1777080"/>
                </a:lnTo>
                <a:cubicBezTo>
                  <a:pt x="2249419" y="1777080"/>
                  <a:pt x="2260620" y="1776089"/>
                  <a:pt x="2268393" y="1774108"/>
                </a:cubicBezTo>
                <a:cubicBezTo>
                  <a:pt x="2276165" y="1772127"/>
                  <a:pt x="2282642" y="1768012"/>
                  <a:pt x="2287824" y="1761763"/>
                </a:cubicBezTo>
                <a:cubicBezTo>
                  <a:pt x="2293006" y="1755515"/>
                  <a:pt x="2297882" y="1745304"/>
                  <a:pt x="2302454" y="1731131"/>
                </a:cubicBezTo>
                <a:cubicBezTo>
                  <a:pt x="2307026" y="1716958"/>
                  <a:pt x="2309312" y="1705909"/>
                  <a:pt x="2309312" y="1697984"/>
                </a:cubicBezTo>
                <a:cubicBezTo>
                  <a:pt x="2309312" y="1684878"/>
                  <a:pt x="2304664" y="1675810"/>
                  <a:pt x="2295368" y="1670781"/>
                </a:cubicBezTo>
                <a:cubicBezTo>
                  <a:pt x="2286071" y="1665751"/>
                  <a:pt x="2275937" y="1663237"/>
                  <a:pt x="2264964" y="1663237"/>
                </a:cubicBezTo>
                <a:cubicBezTo>
                  <a:pt x="2251553" y="1663237"/>
                  <a:pt x="2242256" y="1668418"/>
                  <a:pt x="2237075" y="1678782"/>
                </a:cubicBezTo>
                <a:cubicBezTo>
                  <a:pt x="2233417" y="1686706"/>
                  <a:pt x="2230369" y="1691812"/>
                  <a:pt x="2227931" y="1694098"/>
                </a:cubicBezTo>
                <a:cubicBezTo>
                  <a:pt x="2225492" y="1696384"/>
                  <a:pt x="2222139" y="1697527"/>
                  <a:pt x="2217872" y="1697527"/>
                </a:cubicBezTo>
                <a:lnTo>
                  <a:pt x="2191355" y="1697527"/>
                </a:lnTo>
                <a:cubicBezTo>
                  <a:pt x="2188611" y="1697527"/>
                  <a:pt x="2186630" y="1696841"/>
                  <a:pt x="2185411" y="1695469"/>
                </a:cubicBezTo>
                <a:cubicBezTo>
                  <a:pt x="2184192" y="1694098"/>
                  <a:pt x="2183582" y="1691050"/>
                  <a:pt x="2183582" y="1686325"/>
                </a:cubicBezTo>
                <a:cubicBezTo>
                  <a:pt x="2183582" y="1681601"/>
                  <a:pt x="2184573" y="1678553"/>
                  <a:pt x="2186554" y="1677181"/>
                </a:cubicBezTo>
                <a:cubicBezTo>
                  <a:pt x="2188535" y="1675810"/>
                  <a:pt x="2195241" y="1674286"/>
                  <a:pt x="2206671" y="1672609"/>
                </a:cubicBezTo>
                <a:cubicBezTo>
                  <a:pt x="2218101" y="1670933"/>
                  <a:pt x="2225187" y="1668266"/>
                  <a:pt x="2227931" y="1664608"/>
                </a:cubicBezTo>
                <a:cubicBezTo>
                  <a:pt x="2236465" y="1653636"/>
                  <a:pt x="2249495" y="1648149"/>
                  <a:pt x="2267021" y="1648149"/>
                </a:cubicBezTo>
                <a:cubicBezTo>
                  <a:pt x="2284547" y="1648149"/>
                  <a:pt x="2293310" y="1639615"/>
                  <a:pt x="2293310" y="1622546"/>
                </a:cubicBezTo>
                <a:cubicBezTo>
                  <a:pt x="2293310" y="1612183"/>
                  <a:pt x="2290110" y="1601362"/>
                  <a:pt x="2283709" y="1590085"/>
                </a:cubicBezTo>
                <a:cubicBezTo>
                  <a:pt x="2277308" y="1578807"/>
                  <a:pt x="2267707" y="1573168"/>
                  <a:pt x="2254905" y="1573168"/>
                </a:cubicBezTo>
                <a:cubicBezTo>
                  <a:pt x="2250333" y="1573168"/>
                  <a:pt x="2245457" y="1573930"/>
                  <a:pt x="2240275" y="1575454"/>
                </a:cubicBezTo>
                <a:cubicBezTo>
                  <a:pt x="2209490" y="1583074"/>
                  <a:pt x="2192421" y="1586884"/>
                  <a:pt x="2189069" y="1586884"/>
                </a:cubicBezTo>
                <a:cubicBezTo>
                  <a:pt x="2183887" y="1586884"/>
                  <a:pt x="2181296" y="1585056"/>
                  <a:pt x="2181296" y="1581398"/>
                </a:cubicBezTo>
                <a:cubicBezTo>
                  <a:pt x="2181296" y="1574997"/>
                  <a:pt x="2177943" y="1569968"/>
                  <a:pt x="2171238" y="1566310"/>
                </a:cubicBezTo>
                <a:cubicBezTo>
                  <a:pt x="2164532" y="1562653"/>
                  <a:pt x="2154474" y="1560824"/>
                  <a:pt x="2141063" y="1560824"/>
                </a:cubicBezTo>
                <a:close/>
                <a:moveTo>
                  <a:pt x="2584089" y="1554880"/>
                </a:moveTo>
                <a:lnTo>
                  <a:pt x="2670500" y="1554880"/>
                </a:lnTo>
                <a:cubicBezTo>
                  <a:pt x="2673548" y="1554880"/>
                  <a:pt x="2675072" y="1557090"/>
                  <a:pt x="2675072" y="1561510"/>
                </a:cubicBezTo>
                <a:cubicBezTo>
                  <a:pt x="2675072" y="1565929"/>
                  <a:pt x="2674844" y="1568749"/>
                  <a:pt x="2674386" y="1569968"/>
                </a:cubicBezTo>
                <a:cubicBezTo>
                  <a:pt x="2673929" y="1571187"/>
                  <a:pt x="2672634" y="1571797"/>
                  <a:pt x="2670500" y="1571797"/>
                </a:cubicBezTo>
                <a:lnTo>
                  <a:pt x="2584089" y="1571797"/>
                </a:lnTo>
                <a:cubicBezTo>
                  <a:pt x="2581956" y="1571797"/>
                  <a:pt x="2580660" y="1571111"/>
                  <a:pt x="2580203" y="1569739"/>
                </a:cubicBezTo>
                <a:cubicBezTo>
                  <a:pt x="2579746" y="1568368"/>
                  <a:pt x="2579518" y="1565548"/>
                  <a:pt x="2579518" y="1561281"/>
                </a:cubicBezTo>
                <a:cubicBezTo>
                  <a:pt x="2579518" y="1557014"/>
                  <a:pt x="2581041" y="1554880"/>
                  <a:pt x="2584089" y="1554880"/>
                </a:cubicBezTo>
                <a:close/>
                <a:moveTo>
                  <a:pt x="1945838" y="1516018"/>
                </a:moveTo>
                <a:cubicBezTo>
                  <a:pt x="1930598" y="1516018"/>
                  <a:pt x="1918635" y="1520133"/>
                  <a:pt x="1909948" y="1528363"/>
                </a:cubicBezTo>
                <a:cubicBezTo>
                  <a:pt x="1901261" y="1536592"/>
                  <a:pt x="1896918" y="1548175"/>
                  <a:pt x="1896918" y="1563110"/>
                </a:cubicBezTo>
                <a:lnTo>
                  <a:pt x="1896918" y="1715815"/>
                </a:lnTo>
                <a:cubicBezTo>
                  <a:pt x="1896918" y="1744771"/>
                  <a:pt x="1899661" y="1762754"/>
                  <a:pt x="1905148" y="1769764"/>
                </a:cubicBezTo>
                <a:cubicBezTo>
                  <a:pt x="1910634" y="1776775"/>
                  <a:pt x="1920540" y="1780280"/>
                  <a:pt x="1934866" y="1780280"/>
                </a:cubicBezTo>
                <a:cubicBezTo>
                  <a:pt x="1953763" y="1780280"/>
                  <a:pt x="1963212" y="1775708"/>
                  <a:pt x="1963212" y="1766564"/>
                </a:cubicBezTo>
                <a:cubicBezTo>
                  <a:pt x="1963212" y="1764735"/>
                  <a:pt x="1962298" y="1761840"/>
                  <a:pt x="1960469" y="1757877"/>
                </a:cubicBezTo>
                <a:cubicBezTo>
                  <a:pt x="1958640" y="1753915"/>
                  <a:pt x="1957726" y="1747057"/>
                  <a:pt x="1957726" y="1737303"/>
                </a:cubicBezTo>
                <a:cubicBezTo>
                  <a:pt x="1957726" y="1727550"/>
                  <a:pt x="1959783" y="1718939"/>
                  <a:pt x="1963898" y="1711471"/>
                </a:cubicBezTo>
                <a:cubicBezTo>
                  <a:pt x="1968013" y="1704004"/>
                  <a:pt x="1973499" y="1698746"/>
                  <a:pt x="1980357" y="1695698"/>
                </a:cubicBezTo>
                <a:cubicBezTo>
                  <a:pt x="1987215" y="1692650"/>
                  <a:pt x="1997349" y="1691126"/>
                  <a:pt x="2010761" y="1691126"/>
                </a:cubicBezTo>
                <a:cubicBezTo>
                  <a:pt x="2013199" y="1691126"/>
                  <a:pt x="2014799" y="1691812"/>
                  <a:pt x="2015561" y="1693183"/>
                </a:cubicBezTo>
                <a:cubicBezTo>
                  <a:pt x="2016323" y="1694555"/>
                  <a:pt x="2016704" y="1696612"/>
                  <a:pt x="2016704" y="1699356"/>
                </a:cubicBezTo>
                <a:cubicBezTo>
                  <a:pt x="2016704" y="1702099"/>
                  <a:pt x="2015942" y="1703928"/>
                  <a:pt x="2014418" y="1704842"/>
                </a:cubicBezTo>
                <a:cubicBezTo>
                  <a:pt x="2012894" y="1705756"/>
                  <a:pt x="2009542" y="1706214"/>
                  <a:pt x="2004360" y="1706214"/>
                </a:cubicBezTo>
                <a:cubicBezTo>
                  <a:pt x="1983329" y="1706214"/>
                  <a:pt x="1972813" y="1717491"/>
                  <a:pt x="1972813" y="1740046"/>
                </a:cubicBezTo>
                <a:cubicBezTo>
                  <a:pt x="1972813" y="1751019"/>
                  <a:pt x="1976318" y="1760087"/>
                  <a:pt x="1983329" y="1767250"/>
                </a:cubicBezTo>
                <a:cubicBezTo>
                  <a:pt x="1990339" y="1774413"/>
                  <a:pt x="1999940" y="1777994"/>
                  <a:pt x="2012132" y="1777994"/>
                </a:cubicBezTo>
                <a:lnTo>
                  <a:pt x="2052823" y="1777994"/>
                </a:lnTo>
                <a:cubicBezTo>
                  <a:pt x="2066539" y="1777994"/>
                  <a:pt x="2076293" y="1774184"/>
                  <a:pt x="2082084" y="1766564"/>
                </a:cubicBezTo>
                <a:cubicBezTo>
                  <a:pt x="2087875" y="1758944"/>
                  <a:pt x="2090771" y="1746600"/>
                  <a:pt x="2090771" y="1729531"/>
                </a:cubicBezTo>
                <a:lnTo>
                  <a:pt x="2090771" y="1563110"/>
                </a:lnTo>
                <a:cubicBezTo>
                  <a:pt x="2090771" y="1547870"/>
                  <a:pt x="2086732" y="1536211"/>
                  <a:pt x="2078655" y="1528134"/>
                </a:cubicBezTo>
                <a:cubicBezTo>
                  <a:pt x="2070578" y="1520057"/>
                  <a:pt x="2058767" y="1516018"/>
                  <a:pt x="2043222" y="1516018"/>
                </a:cubicBezTo>
                <a:close/>
                <a:moveTo>
                  <a:pt x="2469789" y="1510532"/>
                </a:moveTo>
                <a:cubicBezTo>
                  <a:pt x="2462474" y="1510532"/>
                  <a:pt x="2454473" y="1514571"/>
                  <a:pt x="2445786" y="1522648"/>
                </a:cubicBezTo>
                <a:cubicBezTo>
                  <a:pt x="2437100" y="1530725"/>
                  <a:pt x="2432756" y="1537812"/>
                  <a:pt x="2432756" y="1543908"/>
                </a:cubicBezTo>
                <a:cubicBezTo>
                  <a:pt x="2432756" y="1546651"/>
                  <a:pt x="2434661" y="1551528"/>
                  <a:pt x="2438471" y="1558538"/>
                </a:cubicBezTo>
                <a:cubicBezTo>
                  <a:pt x="2442281" y="1565548"/>
                  <a:pt x="2447920" y="1574464"/>
                  <a:pt x="2455388" y="1585284"/>
                </a:cubicBezTo>
                <a:cubicBezTo>
                  <a:pt x="2462855" y="1596105"/>
                  <a:pt x="2468646" y="1603115"/>
                  <a:pt x="2472761" y="1606315"/>
                </a:cubicBezTo>
                <a:cubicBezTo>
                  <a:pt x="2476876" y="1609516"/>
                  <a:pt x="2481067" y="1611116"/>
                  <a:pt x="2485334" y="1611116"/>
                </a:cubicBezTo>
                <a:cubicBezTo>
                  <a:pt x="2493259" y="1611116"/>
                  <a:pt x="2501641" y="1607230"/>
                  <a:pt x="2510480" y="1599457"/>
                </a:cubicBezTo>
                <a:cubicBezTo>
                  <a:pt x="2519319" y="1591685"/>
                  <a:pt x="2523739" y="1582465"/>
                  <a:pt x="2523739" y="1571797"/>
                </a:cubicBezTo>
                <a:cubicBezTo>
                  <a:pt x="2523739" y="1567530"/>
                  <a:pt x="2522596" y="1563643"/>
                  <a:pt x="2520310" y="1560138"/>
                </a:cubicBezTo>
                <a:cubicBezTo>
                  <a:pt x="2518024" y="1556633"/>
                  <a:pt x="2513528" y="1549623"/>
                  <a:pt x="2506823" y="1539107"/>
                </a:cubicBezTo>
                <a:cubicBezTo>
                  <a:pt x="2500117" y="1528591"/>
                  <a:pt x="2493792" y="1521200"/>
                  <a:pt x="2487849" y="1516933"/>
                </a:cubicBezTo>
                <a:cubicBezTo>
                  <a:pt x="2481905" y="1512666"/>
                  <a:pt x="2475885" y="1510532"/>
                  <a:pt x="2469789" y="1510532"/>
                </a:cubicBezTo>
                <a:close/>
                <a:moveTo>
                  <a:pt x="2584089" y="1505960"/>
                </a:moveTo>
                <a:lnTo>
                  <a:pt x="2670500" y="1505960"/>
                </a:lnTo>
                <a:cubicBezTo>
                  <a:pt x="2673548" y="1505960"/>
                  <a:pt x="2675072" y="1508094"/>
                  <a:pt x="2675072" y="1512361"/>
                </a:cubicBezTo>
                <a:cubicBezTo>
                  <a:pt x="2675072" y="1516628"/>
                  <a:pt x="2674844" y="1519447"/>
                  <a:pt x="2674386" y="1520819"/>
                </a:cubicBezTo>
                <a:cubicBezTo>
                  <a:pt x="2673929" y="1522191"/>
                  <a:pt x="2672634" y="1522876"/>
                  <a:pt x="2670500" y="1522876"/>
                </a:cubicBezTo>
                <a:lnTo>
                  <a:pt x="2584089" y="1522876"/>
                </a:lnTo>
                <a:cubicBezTo>
                  <a:pt x="2582261" y="1522876"/>
                  <a:pt x="2581041" y="1522343"/>
                  <a:pt x="2580432" y="1521276"/>
                </a:cubicBezTo>
                <a:cubicBezTo>
                  <a:pt x="2579822" y="1520209"/>
                  <a:pt x="2579518" y="1517390"/>
                  <a:pt x="2579518" y="1512818"/>
                </a:cubicBezTo>
                <a:cubicBezTo>
                  <a:pt x="2579518" y="1508246"/>
                  <a:pt x="2581041" y="1505960"/>
                  <a:pt x="2584089" y="1505960"/>
                </a:cubicBezTo>
                <a:close/>
                <a:moveTo>
                  <a:pt x="3105526" y="1487215"/>
                </a:moveTo>
                <a:cubicBezTo>
                  <a:pt x="3110250" y="1487215"/>
                  <a:pt x="3113222" y="1487596"/>
                  <a:pt x="3114442" y="1488358"/>
                </a:cubicBezTo>
                <a:cubicBezTo>
                  <a:pt x="3115661" y="1489120"/>
                  <a:pt x="3116270" y="1490872"/>
                  <a:pt x="3116270" y="1493616"/>
                </a:cubicBezTo>
                <a:lnTo>
                  <a:pt x="3116270" y="1526534"/>
                </a:lnTo>
                <a:cubicBezTo>
                  <a:pt x="3116270" y="1529582"/>
                  <a:pt x="3115661" y="1531487"/>
                  <a:pt x="3114442" y="1532249"/>
                </a:cubicBezTo>
                <a:cubicBezTo>
                  <a:pt x="3113222" y="1533011"/>
                  <a:pt x="3110250" y="1533392"/>
                  <a:pt x="3105526" y="1533392"/>
                </a:cubicBezTo>
                <a:cubicBezTo>
                  <a:pt x="3100802" y="1533392"/>
                  <a:pt x="3097830" y="1532935"/>
                  <a:pt x="3096611" y="1532020"/>
                </a:cubicBezTo>
                <a:cubicBezTo>
                  <a:pt x="3095392" y="1531106"/>
                  <a:pt x="3094782" y="1529277"/>
                  <a:pt x="3094782" y="1526534"/>
                </a:cubicBezTo>
                <a:lnTo>
                  <a:pt x="3094782" y="1493616"/>
                </a:lnTo>
                <a:cubicBezTo>
                  <a:pt x="3094782" y="1490872"/>
                  <a:pt x="3095392" y="1489120"/>
                  <a:pt x="3096611" y="1488358"/>
                </a:cubicBezTo>
                <a:cubicBezTo>
                  <a:pt x="3097830" y="1487596"/>
                  <a:pt x="3100802" y="1487215"/>
                  <a:pt x="3105526" y="1487215"/>
                </a:cubicBezTo>
                <a:close/>
                <a:moveTo>
                  <a:pt x="2615179" y="1446067"/>
                </a:moveTo>
                <a:lnTo>
                  <a:pt x="2636668" y="1446067"/>
                </a:lnTo>
                <a:cubicBezTo>
                  <a:pt x="2639106" y="1446067"/>
                  <a:pt x="2640630" y="1446829"/>
                  <a:pt x="2641239" y="1448353"/>
                </a:cubicBezTo>
                <a:cubicBezTo>
                  <a:pt x="2641849" y="1449877"/>
                  <a:pt x="2642154" y="1453153"/>
                  <a:pt x="2642154" y="1458183"/>
                </a:cubicBezTo>
                <a:cubicBezTo>
                  <a:pt x="2642154" y="1463212"/>
                  <a:pt x="2640325" y="1465726"/>
                  <a:pt x="2636668" y="1465726"/>
                </a:cubicBezTo>
                <a:lnTo>
                  <a:pt x="2615179" y="1465726"/>
                </a:lnTo>
                <a:cubicBezTo>
                  <a:pt x="2613045" y="1465726"/>
                  <a:pt x="2611598" y="1465117"/>
                  <a:pt x="2610836" y="1463898"/>
                </a:cubicBezTo>
                <a:cubicBezTo>
                  <a:pt x="2610074" y="1462678"/>
                  <a:pt x="2609693" y="1460164"/>
                  <a:pt x="2609693" y="1456354"/>
                </a:cubicBezTo>
                <a:cubicBezTo>
                  <a:pt x="2609693" y="1452544"/>
                  <a:pt x="2609997" y="1449877"/>
                  <a:pt x="2610607" y="1448353"/>
                </a:cubicBezTo>
                <a:cubicBezTo>
                  <a:pt x="2611216" y="1446829"/>
                  <a:pt x="2612741" y="1446067"/>
                  <a:pt x="2615179" y="1446067"/>
                </a:cubicBezTo>
                <a:close/>
                <a:moveTo>
                  <a:pt x="1469893" y="1387545"/>
                </a:moveTo>
                <a:cubicBezTo>
                  <a:pt x="1452520" y="1387545"/>
                  <a:pt x="1440175" y="1390898"/>
                  <a:pt x="1432860" y="1397604"/>
                </a:cubicBezTo>
                <a:cubicBezTo>
                  <a:pt x="1425545" y="1404309"/>
                  <a:pt x="1421887" y="1416501"/>
                  <a:pt x="1421887" y="1434180"/>
                </a:cubicBezTo>
                <a:cubicBezTo>
                  <a:pt x="1421887" y="1451858"/>
                  <a:pt x="1425545" y="1464126"/>
                  <a:pt x="1432860" y="1470984"/>
                </a:cubicBezTo>
                <a:cubicBezTo>
                  <a:pt x="1440175" y="1477842"/>
                  <a:pt x="1452520" y="1481271"/>
                  <a:pt x="1469893" y="1481271"/>
                </a:cubicBezTo>
                <a:cubicBezTo>
                  <a:pt x="1473551" y="1481271"/>
                  <a:pt x="1475837" y="1481576"/>
                  <a:pt x="1476751" y="1482186"/>
                </a:cubicBezTo>
                <a:cubicBezTo>
                  <a:pt x="1477666" y="1482795"/>
                  <a:pt x="1478123" y="1484319"/>
                  <a:pt x="1478123" y="1486758"/>
                </a:cubicBezTo>
                <a:lnTo>
                  <a:pt x="1478123" y="1616145"/>
                </a:lnTo>
                <a:cubicBezTo>
                  <a:pt x="1478123" y="1618888"/>
                  <a:pt x="1477818" y="1620641"/>
                  <a:pt x="1477208" y="1621403"/>
                </a:cubicBezTo>
                <a:cubicBezTo>
                  <a:pt x="1476599" y="1622165"/>
                  <a:pt x="1475532" y="1622698"/>
                  <a:pt x="1474008" y="1623003"/>
                </a:cubicBezTo>
                <a:cubicBezTo>
                  <a:pt x="1454806" y="1624832"/>
                  <a:pt x="1441318" y="1628794"/>
                  <a:pt x="1433546" y="1634890"/>
                </a:cubicBezTo>
                <a:cubicBezTo>
                  <a:pt x="1425773" y="1640986"/>
                  <a:pt x="1421887" y="1650588"/>
                  <a:pt x="1421887" y="1663694"/>
                </a:cubicBezTo>
                <a:cubicBezTo>
                  <a:pt x="1421887" y="1676800"/>
                  <a:pt x="1424097" y="1688992"/>
                  <a:pt x="1428517" y="1700270"/>
                </a:cubicBezTo>
                <a:cubicBezTo>
                  <a:pt x="1432936" y="1711548"/>
                  <a:pt x="1443223" y="1717186"/>
                  <a:pt x="1459378" y="1717186"/>
                </a:cubicBezTo>
                <a:cubicBezTo>
                  <a:pt x="1470655" y="1717186"/>
                  <a:pt x="1493287" y="1714138"/>
                  <a:pt x="1527272" y="1708042"/>
                </a:cubicBezTo>
                <a:cubicBezTo>
                  <a:pt x="1561257" y="1701946"/>
                  <a:pt x="1582441" y="1697679"/>
                  <a:pt x="1590823" y="1695241"/>
                </a:cubicBezTo>
                <a:cubicBezTo>
                  <a:pt x="1599205" y="1692802"/>
                  <a:pt x="1605682" y="1688840"/>
                  <a:pt x="1610254" y="1683354"/>
                </a:cubicBezTo>
                <a:cubicBezTo>
                  <a:pt x="1614826" y="1677867"/>
                  <a:pt x="1617112" y="1671466"/>
                  <a:pt x="1617112" y="1664151"/>
                </a:cubicBezTo>
                <a:cubicBezTo>
                  <a:pt x="1617112" y="1656836"/>
                  <a:pt x="1616197" y="1648225"/>
                  <a:pt x="1614368" y="1638319"/>
                </a:cubicBezTo>
                <a:cubicBezTo>
                  <a:pt x="1612540" y="1628413"/>
                  <a:pt x="1609568" y="1620870"/>
                  <a:pt x="1605453" y="1615688"/>
                </a:cubicBezTo>
                <a:cubicBezTo>
                  <a:pt x="1601338" y="1610506"/>
                  <a:pt x="1594404" y="1607916"/>
                  <a:pt x="1584650" y="1607916"/>
                </a:cubicBezTo>
                <a:cubicBezTo>
                  <a:pt x="1581602" y="1607916"/>
                  <a:pt x="1578402" y="1608068"/>
                  <a:pt x="1575049" y="1608373"/>
                </a:cubicBezTo>
                <a:cubicBezTo>
                  <a:pt x="1571696" y="1608678"/>
                  <a:pt x="1569715" y="1608449"/>
                  <a:pt x="1569106" y="1607687"/>
                </a:cubicBezTo>
                <a:cubicBezTo>
                  <a:pt x="1568496" y="1606925"/>
                  <a:pt x="1568191" y="1605325"/>
                  <a:pt x="1568191" y="1602886"/>
                </a:cubicBezTo>
                <a:lnTo>
                  <a:pt x="1568191" y="1521505"/>
                </a:lnTo>
                <a:cubicBezTo>
                  <a:pt x="1568191" y="1512361"/>
                  <a:pt x="1567734" y="1506722"/>
                  <a:pt x="1566820" y="1504588"/>
                </a:cubicBezTo>
                <a:cubicBezTo>
                  <a:pt x="1564991" y="1499712"/>
                  <a:pt x="1564076" y="1489958"/>
                  <a:pt x="1564076" y="1475328"/>
                </a:cubicBezTo>
                <a:cubicBezTo>
                  <a:pt x="1564076" y="1435094"/>
                  <a:pt x="1580383" y="1414977"/>
                  <a:pt x="1612997" y="1414977"/>
                </a:cubicBezTo>
                <a:lnTo>
                  <a:pt x="1618483" y="1414977"/>
                </a:lnTo>
                <a:cubicBezTo>
                  <a:pt x="1621836" y="1414977"/>
                  <a:pt x="1624274" y="1414444"/>
                  <a:pt x="1625798" y="1413377"/>
                </a:cubicBezTo>
                <a:cubicBezTo>
                  <a:pt x="1627322" y="1412310"/>
                  <a:pt x="1628084" y="1410862"/>
                  <a:pt x="1628084" y="1409034"/>
                </a:cubicBezTo>
                <a:cubicBezTo>
                  <a:pt x="1628084" y="1403852"/>
                  <a:pt x="1624960" y="1398975"/>
                  <a:pt x="1618712" y="1394403"/>
                </a:cubicBezTo>
                <a:cubicBezTo>
                  <a:pt x="1612463" y="1389831"/>
                  <a:pt x="1604615" y="1387545"/>
                  <a:pt x="1595166" y="1387545"/>
                </a:cubicBezTo>
                <a:close/>
                <a:moveTo>
                  <a:pt x="2882641" y="1362856"/>
                </a:moveTo>
                <a:cubicBezTo>
                  <a:pt x="2866487" y="1362856"/>
                  <a:pt x="2854904" y="1365676"/>
                  <a:pt x="2847894" y="1371315"/>
                </a:cubicBezTo>
                <a:cubicBezTo>
                  <a:pt x="2840884" y="1376953"/>
                  <a:pt x="2837378" y="1387240"/>
                  <a:pt x="2837378" y="1402176"/>
                </a:cubicBezTo>
                <a:lnTo>
                  <a:pt x="2837378" y="1459326"/>
                </a:lnTo>
                <a:cubicBezTo>
                  <a:pt x="2837378" y="1462374"/>
                  <a:pt x="2835550" y="1463898"/>
                  <a:pt x="2831892" y="1463898"/>
                </a:cubicBezTo>
                <a:cubicBezTo>
                  <a:pt x="2816957" y="1463898"/>
                  <a:pt x="2806898" y="1466565"/>
                  <a:pt x="2801717" y="1471899"/>
                </a:cubicBezTo>
                <a:cubicBezTo>
                  <a:pt x="2796535" y="1477233"/>
                  <a:pt x="2793944" y="1487824"/>
                  <a:pt x="2793944" y="1503674"/>
                </a:cubicBezTo>
                <a:cubicBezTo>
                  <a:pt x="2793944" y="1519524"/>
                  <a:pt x="2796535" y="1530115"/>
                  <a:pt x="2801717" y="1535449"/>
                </a:cubicBezTo>
                <a:cubicBezTo>
                  <a:pt x="2806898" y="1540783"/>
                  <a:pt x="2816957" y="1543450"/>
                  <a:pt x="2831892" y="1543450"/>
                </a:cubicBezTo>
                <a:cubicBezTo>
                  <a:pt x="2835550" y="1543450"/>
                  <a:pt x="2837378" y="1544974"/>
                  <a:pt x="2837378" y="1548022"/>
                </a:cubicBezTo>
                <a:lnTo>
                  <a:pt x="2837378" y="1650435"/>
                </a:lnTo>
                <a:cubicBezTo>
                  <a:pt x="2837378" y="1652569"/>
                  <a:pt x="2836159" y="1653940"/>
                  <a:pt x="2833721" y="1654550"/>
                </a:cubicBezTo>
                <a:cubicBezTo>
                  <a:pt x="2818785" y="1656988"/>
                  <a:pt x="2808194" y="1661179"/>
                  <a:pt x="2801945" y="1667123"/>
                </a:cubicBezTo>
                <a:cubicBezTo>
                  <a:pt x="2795697" y="1673067"/>
                  <a:pt x="2792573" y="1683811"/>
                  <a:pt x="2792573" y="1699356"/>
                </a:cubicBezTo>
                <a:cubicBezTo>
                  <a:pt x="2792573" y="1714900"/>
                  <a:pt x="2795544" y="1725873"/>
                  <a:pt x="2801488" y="1732274"/>
                </a:cubicBezTo>
                <a:cubicBezTo>
                  <a:pt x="2807432" y="1738675"/>
                  <a:pt x="2814976" y="1741875"/>
                  <a:pt x="2824120" y="1741875"/>
                </a:cubicBezTo>
                <a:cubicBezTo>
                  <a:pt x="2833263" y="1741875"/>
                  <a:pt x="2842103" y="1740808"/>
                  <a:pt x="2850637" y="1738675"/>
                </a:cubicBezTo>
                <a:lnTo>
                  <a:pt x="2897272" y="1727702"/>
                </a:lnTo>
                <a:cubicBezTo>
                  <a:pt x="2900624" y="1726788"/>
                  <a:pt x="2903063" y="1725645"/>
                  <a:pt x="2904587" y="1724273"/>
                </a:cubicBezTo>
                <a:cubicBezTo>
                  <a:pt x="2906111" y="1722901"/>
                  <a:pt x="2907178" y="1720234"/>
                  <a:pt x="2907787" y="1716272"/>
                </a:cubicBezTo>
                <a:cubicBezTo>
                  <a:pt x="2911140" y="1698594"/>
                  <a:pt x="2920589" y="1685640"/>
                  <a:pt x="2936134" y="1677410"/>
                </a:cubicBezTo>
                <a:cubicBezTo>
                  <a:pt x="2948326" y="1671009"/>
                  <a:pt x="2958612" y="1662856"/>
                  <a:pt x="2966994" y="1652950"/>
                </a:cubicBezTo>
                <a:cubicBezTo>
                  <a:pt x="2975376" y="1643044"/>
                  <a:pt x="2979568" y="1636110"/>
                  <a:pt x="2979568" y="1632147"/>
                </a:cubicBezTo>
                <a:cubicBezTo>
                  <a:pt x="2979568" y="1628185"/>
                  <a:pt x="2977358" y="1626204"/>
                  <a:pt x="2972938" y="1626204"/>
                </a:cubicBezTo>
                <a:cubicBezTo>
                  <a:pt x="2968518" y="1626204"/>
                  <a:pt x="2960594" y="1627728"/>
                  <a:pt x="2949164" y="1630776"/>
                </a:cubicBezTo>
                <a:cubicBezTo>
                  <a:pt x="2937734" y="1633824"/>
                  <a:pt x="2931333" y="1635348"/>
                  <a:pt x="2929961" y="1635348"/>
                </a:cubicBezTo>
                <a:cubicBezTo>
                  <a:pt x="2928590" y="1635348"/>
                  <a:pt x="2927904" y="1634128"/>
                  <a:pt x="2927904" y="1631690"/>
                </a:cubicBezTo>
                <a:lnTo>
                  <a:pt x="2927904" y="1607458"/>
                </a:lnTo>
                <a:cubicBezTo>
                  <a:pt x="2927904" y="1605630"/>
                  <a:pt x="2927066" y="1601210"/>
                  <a:pt x="2925389" y="1594200"/>
                </a:cubicBezTo>
                <a:cubicBezTo>
                  <a:pt x="2923713" y="1587189"/>
                  <a:pt x="2922875" y="1580179"/>
                  <a:pt x="2922875" y="1573168"/>
                </a:cubicBezTo>
                <a:cubicBezTo>
                  <a:pt x="2922875" y="1566158"/>
                  <a:pt x="2924094" y="1558386"/>
                  <a:pt x="2926532" y="1549851"/>
                </a:cubicBezTo>
                <a:cubicBezTo>
                  <a:pt x="2927142" y="1548327"/>
                  <a:pt x="2927523" y="1546879"/>
                  <a:pt x="2927675" y="1545508"/>
                </a:cubicBezTo>
                <a:cubicBezTo>
                  <a:pt x="2927828" y="1544136"/>
                  <a:pt x="2930038" y="1543450"/>
                  <a:pt x="2934305" y="1543450"/>
                </a:cubicBezTo>
                <a:cubicBezTo>
                  <a:pt x="2950764" y="1543450"/>
                  <a:pt x="2961203" y="1540707"/>
                  <a:pt x="2965623" y="1535221"/>
                </a:cubicBezTo>
                <a:cubicBezTo>
                  <a:pt x="2970042" y="1529734"/>
                  <a:pt x="2972252" y="1518990"/>
                  <a:pt x="2972252" y="1502988"/>
                </a:cubicBezTo>
                <a:cubicBezTo>
                  <a:pt x="2972252" y="1486986"/>
                  <a:pt x="2969738" y="1476471"/>
                  <a:pt x="2964708" y="1471441"/>
                </a:cubicBezTo>
                <a:cubicBezTo>
                  <a:pt x="2959679" y="1466412"/>
                  <a:pt x="2949544" y="1463898"/>
                  <a:pt x="2934305" y="1463898"/>
                </a:cubicBezTo>
                <a:cubicBezTo>
                  <a:pt x="2930038" y="1463898"/>
                  <a:pt x="2927904" y="1462374"/>
                  <a:pt x="2927904" y="1459326"/>
                </a:cubicBezTo>
                <a:lnTo>
                  <a:pt x="2927904" y="1402176"/>
                </a:lnTo>
                <a:cubicBezTo>
                  <a:pt x="2927904" y="1387545"/>
                  <a:pt x="2924399" y="1377334"/>
                  <a:pt x="2917388" y="1371543"/>
                </a:cubicBezTo>
                <a:cubicBezTo>
                  <a:pt x="2910378" y="1365752"/>
                  <a:pt x="2898796" y="1362856"/>
                  <a:pt x="2882641" y="1362856"/>
                </a:cubicBezTo>
                <a:close/>
                <a:moveTo>
                  <a:pt x="2432985" y="1351426"/>
                </a:moveTo>
                <a:cubicBezTo>
                  <a:pt x="2418507" y="1351426"/>
                  <a:pt x="2408220" y="1353408"/>
                  <a:pt x="2402124" y="1357370"/>
                </a:cubicBezTo>
                <a:cubicBezTo>
                  <a:pt x="2396028" y="1361332"/>
                  <a:pt x="2392980" y="1368190"/>
                  <a:pt x="2392980" y="1377944"/>
                </a:cubicBezTo>
                <a:lnTo>
                  <a:pt x="2392980" y="1417263"/>
                </a:lnTo>
                <a:cubicBezTo>
                  <a:pt x="2392980" y="1420311"/>
                  <a:pt x="2390846" y="1421835"/>
                  <a:pt x="2386579" y="1421835"/>
                </a:cubicBezTo>
                <a:lnTo>
                  <a:pt x="2368748" y="1421835"/>
                </a:lnTo>
                <a:cubicBezTo>
                  <a:pt x="2360519" y="1421835"/>
                  <a:pt x="2353813" y="1425188"/>
                  <a:pt x="2348631" y="1431894"/>
                </a:cubicBezTo>
                <a:cubicBezTo>
                  <a:pt x="2343450" y="1438599"/>
                  <a:pt x="2340859" y="1448734"/>
                  <a:pt x="2340859" y="1462297"/>
                </a:cubicBezTo>
                <a:cubicBezTo>
                  <a:pt x="2340859" y="1475861"/>
                  <a:pt x="2343678" y="1486148"/>
                  <a:pt x="2349317" y="1493158"/>
                </a:cubicBezTo>
                <a:cubicBezTo>
                  <a:pt x="2354956" y="1500169"/>
                  <a:pt x="2364024" y="1503674"/>
                  <a:pt x="2376521" y="1503674"/>
                </a:cubicBezTo>
                <a:cubicBezTo>
                  <a:pt x="2385970" y="1503674"/>
                  <a:pt x="2390694" y="1505503"/>
                  <a:pt x="2390694" y="1509160"/>
                </a:cubicBezTo>
                <a:cubicBezTo>
                  <a:pt x="2390694" y="1513123"/>
                  <a:pt x="2385284" y="1525848"/>
                  <a:pt x="2374463" y="1547337"/>
                </a:cubicBezTo>
                <a:cubicBezTo>
                  <a:pt x="2363643" y="1568825"/>
                  <a:pt x="2354956" y="1584370"/>
                  <a:pt x="2348403" y="1593971"/>
                </a:cubicBezTo>
                <a:cubicBezTo>
                  <a:pt x="2341850" y="1603572"/>
                  <a:pt x="2338573" y="1614164"/>
                  <a:pt x="2338573" y="1625746"/>
                </a:cubicBezTo>
                <a:cubicBezTo>
                  <a:pt x="2338573" y="1637329"/>
                  <a:pt x="2342383" y="1646701"/>
                  <a:pt x="2350003" y="1653864"/>
                </a:cubicBezTo>
                <a:cubicBezTo>
                  <a:pt x="2357623" y="1661027"/>
                  <a:pt x="2369510" y="1664608"/>
                  <a:pt x="2385665" y="1664608"/>
                </a:cubicBezTo>
                <a:cubicBezTo>
                  <a:pt x="2388713" y="1664608"/>
                  <a:pt x="2390694" y="1664913"/>
                  <a:pt x="2391608" y="1665523"/>
                </a:cubicBezTo>
                <a:cubicBezTo>
                  <a:pt x="2392523" y="1666132"/>
                  <a:pt x="2392980" y="1667656"/>
                  <a:pt x="2392980" y="1670095"/>
                </a:cubicBezTo>
                <a:lnTo>
                  <a:pt x="2392980" y="1750562"/>
                </a:lnTo>
                <a:cubicBezTo>
                  <a:pt x="2392980" y="1761230"/>
                  <a:pt x="2395799" y="1768850"/>
                  <a:pt x="2401438" y="1773422"/>
                </a:cubicBezTo>
                <a:cubicBezTo>
                  <a:pt x="2407077" y="1777994"/>
                  <a:pt x="2417440" y="1780280"/>
                  <a:pt x="2432528" y="1780280"/>
                </a:cubicBezTo>
                <a:cubicBezTo>
                  <a:pt x="2447615" y="1780280"/>
                  <a:pt x="2458359" y="1779442"/>
                  <a:pt x="2464760" y="1777765"/>
                </a:cubicBezTo>
                <a:cubicBezTo>
                  <a:pt x="2471161" y="1776089"/>
                  <a:pt x="2474361" y="1772812"/>
                  <a:pt x="2474361" y="1767936"/>
                </a:cubicBezTo>
                <a:cubicBezTo>
                  <a:pt x="2474361" y="1765497"/>
                  <a:pt x="2473371" y="1761611"/>
                  <a:pt x="2471390" y="1756277"/>
                </a:cubicBezTo>
                <a:cubicBezTo>
                  <a:pt x="2469408" y="1750943"/>
                  <a:pt x="2468418" y="1744618"/>
                  <a:pt x="2468418" y="1737303"/>
                </a:cubicBezTo>
                <a:cubicBezTo>
                  <a:pt x="2468418" y="1723892"/>
                  <a:pt x="2471770" y="1713986"/>
                  <a:pt x="2478476" y="1707585"/>
                </a:cubicBezTo>
                <a:cubicBezTo>
                  <a:pt x="2480914" y="1705147"/>
                  <a:pt x="2482134" y="1702480"/>
                  <a:pt x="2482134" y="1699584"/>
                </a:cubicBezTo>
                <a:cubicBezTo>
                  <a:pt x="2482134" y="1696689"/>
                  <a:pt x="2481067" y="1694022"/>
                  <a:pt x="2478933" y="1691583"/>
                </a:cubicBezTo>
                <a:cubicBezTo>
                  <a:pt x="2473142" y="1685182"/>
                  <a:pt x="2470247" y="1674210"/>
                  <a:pt x="2470247" y="1658665"/>
                </a:cubicBezTo>
                <a:cubicBezTo>
                  <a:pt x="2470247" y="1650435"/>
                  <a:pt x="2471085" y="1644415"/>
                  <a:pt x="2472761" y="1640605"/>
                </a:cubicBezTo>
                <a:cubicBezTo>
                  <a:pt x="2474438" y="1636795"/>
                  <a:pt x="2475276" y="1633443"/>
                  <a:pt x="2475276" y="1630547"/>
                </a:cubicBezTo>
                <a:cubicBezTo>
                  <a:pt x="2475276" y="1627651"/>
                  <a:pt x="2472685" y="1624680"/>
                  <a:pt x="2467503" y="1621632"/>
                </a:cubicBezTo>
                <a:cubicBezTo>
                  <a:pt x="2462322" y="1618584"/>
                  <a:pt x="2456683" y="1612716"/>
                  <a:pt x="2450587" y="1604029"/>
                </a:cubicBezTo>
                <a:cubicBezTo>
                  <a:pt x="2444491" y="1595343"/>
                  <a:pt x="2437480" y="1584903"/>
                  <a:pt x="2429556" y="1572711"/>
                </a:cubicBezTo>
                <a:cubicBezTo>
                  <a:pt x="2421631" y="1560519"/>
                  <a:pt x="2417669" y="1550232"/>
                  <a:pt x="2417669" y="1541850"/>
                </a:cubicBezTo>
                <a:cubicBezTo>
                  <a:pt x="2417669" y="1533468"/>
                  <a:pt x="2423536" y="1523410"/>
                  <a:pt x="2435271" y="1511675"/>
                </a:cubicBezTo>
                <a:cubicBezTo>
                  <a:pt x="2447006" y="1499940"/>
                  <a:pt x="2460340" y="1494073"/>
                  <a:pt x="2475276" y="1494073"/>
                </a:cubicBezTo>
                <a:cubicBezTo>
                  <a:pt x="2478933" y="1494073"/>
                  <a:pt x="2481600" y="1493463"/>
                  <a:pt x="2483277" y="1492244"/>
                </a:cubicBezTo>
                <a:cubicBezTo>
                  <a:pt x="2484953" y="1491025"/>
                  <a:pt x="2486858" y="1487596"/>
                  <a:pt x="2488992" y="1481957"/>
                </a:cubicBezTo>
                <a:cubicBezTo>
                  <a:pt x="2491126" y="1476318"/>
                  <a:pt x="2492192" y="1471746"/>
                  <a:pt x="2492192" y="1468241"/>
                </a:cubicBezTo>
                <a:cubicBezTo>
                  <a:pt x="2492192" y="1464736"/>
                  <a:pt x="2490363" y="1461459"/>
                  <a:pt x="2486706" y="1458411"/>
                </a:cubicBezTo>
                <a:cubicBezTo>
                  <a:pt x="2477257" y="1449877"/>
                  <a:pt x="2472533" y="1435246"/>
                  <a:pt x="2472533" y="1414520"/>
                </a:cubicBezTo>
                <a:lnTo>
                  <a:pt x="2472533" y="1377944"/>
                </a:lnTo>
                <a:cubicBezTo>
                  <a:pt x="2472533" y="1368495"/>
                  <a:pt x="2469561" y="1361713"/>
                  <a:pt x="2463617" y="1357599"/>
                </a:cubicBezTo>
                <a:cubicBezTo>
                  <a:pt x="2457674" y="1353484"/>
                  <a:pt x="2447463" y="1351426"/>
                  <a:pt x="2432985" y="1351426"/>
                </a:cubicBezTo>
                <a:close/>
                <a:moveTo>
                  <a:pt x="2574031" y="1350512"/>
                </a:moveTo>
                <a:cubicBezTo>
                  <a:pt x="2546599" y="1350512"/>
                  <a:pt x="2532883" y="1358589"/>
                  <a:pt x="2532883" y="1374744"/>
                </a:cubicBezTo>
                <a:cubicBezTo>
                  <a:pt x="2532883" y="1379925"/>
                  <a:pt x="2530445" y="1382516"/>
                  <a:pt x="2525568" y="1382516"/>
                </a:cubicBezTo>
                <a:lnTo>
                  <a:pt x="2507737" y="1382516"/>
                </a:lnTo>
                <a:cubicBezTo>
                  <a:pt x="2501946" y="1382516"/>
                  <a:pt x="2497221" y="1385793"/>
                  <a:pt x="2493564" y="1392346"/>
                </a:cubicBezTo>
                <a:cubicBezTo>
                  <a:pt x="2489906" y="1398899"/>
                  <a:pt x="2488077" y="1407205"/>
                  <a:pt x="2488077" y="1417263"/>
                </a:cubicBezTo>
                <a:cubicBezTo>
                  <a:pt x="2488077" y="1427322"/>
                  <a:pt x="2489906" y="1435704"/>
                  <a:pt x="2493564" y="1442409"/>
                </a:cubicBezTo>
                <a:cubicBezTo>
                  <a:pt x="2497221" y="1449115"/>
                  <a:pt x="2501946" y="1452468"/>
                  <a:pt x="2507737" y="1452468"/>
                </a:cubicBezTo>
                <a:lnTo>
                  <a:pt x="2528311" y="1452468"/>
                </a:lnTo>
                <a:cubicBezTo>
                  <a:pt x="2532883" y="1452468"/>
                  <a:pt x="2535169" y="1454601"/>
                  <a:pt x="2535169" y="1458868"/>
                </a:cubicBezTo>
                <a:cubicBezTo>
                  <a:pt x="2535169" y="1463136"/>
                  <a:pt x="2531054" y="1466031"/>
                  <a:pt x="2522825" y="1467555"/>
                </a:cubicBezTo>
                <a:cubicBezTo>
                  <a:pt x="2517033" y="1468774"/>
                  <a:pt x="2512309" y="1472051"/>
                  <a:pt x="2508651" y="1477385"/>
                </a:cubicBezTo>
                <a:cubicBezTo>
                  <a:pt x="2504994" y="1482719"/>
                  <a:pt x="2503165" y="1489501"/>
                  <a:pt x="2503165" y="1497730"/>
                </a:cubicBezTo>
                <a:cubicBezTo>
                  <a:pt x="2503165" y="1505960"/>
                  <a:pt x="2504079" y="1511142"/>
                  <a:pt x="2505908" y="1513275"/>
                </a:cubicBezTo>
                <a:cubicBezTo>
                  <a:pt x="2512614" y="1521810"/>
                  <a:pt x="2519243" y="1530877"/>
                  <a:pt x="2525796" y="1540479"/>
                </a:cubicBezTo>
                <a:cubicBezTo>
                  <a:pt x="2532350" y="1550080"/>
                  <a:pt x="2536007" y="1556785"/>
                  <a:pt x="2536769" y="1560595"/>
                </a:cubicBezTo>
                <a:cubicBezTo>
                  <a:pt x="2537531" y="1564405"/>
                  <a:pt x="2537912" y="1567987"/>
                  <a:pt x="2537912" y="1571340"/>
                </a:cubicBezTo>
                <a:cubicBezTo>
                  <a:pt x="2537912" y="1582922"/>
                  <a:pt x="2534255" y="1593438"/>
                  <a:pt x="2526939" y="1602886"/>
                </a:cubicBezTo>
                <a:cubicBezTo>
                  <a:pt x="2525111" y="1605020"/>
                  <a:pt x="2524196" y="1607001"/>
                  <a:pt x="2524196" y="1608830"/>
                </a:cubicBezTo>
                <a:cubicBezTo>
                  <a:pt x="2524196" y="1612488"/>
                  <a:pt x="2527397" y="1614316"/>
                  <a:pt x="2533797" y="1614316"/>
                </a:cubicBezTo>
                <a:lnTo>
                  <a:pt x="2577689" y="1614316"/>
                </a:lnTo>
                <a:cubicBezTo>
                  <a:pt x="2579822" y="1614316"/>
                  <a:pt x="2581194" y="1614697"/>
                  <a:pt x="2581804" y="1615459"/>
                </a:cubicBezTo>
                <a:cubicBezTo>
                  <a:pt x="2582413" y="1616221"/>
                  <a:pt x="2582718" y="1618660"/>
                  <a:pt x="2582718" y="1622775"/>
                </a:cubicBezTo>
                <a:cubicBezTo>
                  <a:pt x="2582718" y="1626889"/>
                  <a:pt x="2581041" y="1628947"/>
                  <a:pt x="2577689" y="1628947"/>
                </a:cubicBezTo>
                <a:lnTo>
                  <a:pt x="2510480" y="1628947"/>
                </a:lnTo>
                <a:cubicBezTo>
                  <a:pt x="2502555" y="1628947"/>
                  <a:pt x="2496383" y="1631690"/>
                  <a:pt x="2491964" y="1637176"/>
                </a:cubicBezTo>
                <a:cubicBezTo>
                  <a:pt x="2487544" y="1642663"/>
                  <a:pt x="2485334" y="1650435"/>
                  <a:pt x="2485334" y="1660494"/>
                </a:cubicBezTo>
                <a:cubicBezTo>
                  <a:pt x="2485334" y="1670552"/>
                  <a:pt x="2487620" y="1678324"/>
                  <a:pt x="2492192" y="1683811"/>
                </a:cubicBezTo>
                <a:cubicBezTo>
                  <a:pt x="2496764" y="1689297"/>
                  <a:pt x="2502860" y="1692040"/>
                  <a:pt x="2510480" y="1692040"/>
                </a:cubicBezTo>
                <a:lnTo>
                  <a:pt x="2544770" y="1692040"/>
                </a:lnTo>
                <a:cubicBezTo>
                  <a:pt x="2547209" y="1692040"/>
                  <a:pt x="2548428" y="1692802"/>
                  <a:pt x="2548428" y="1694326"/>
                </a:cubicBezTo>
                <a:cubicBezTo>
                  <a:pt x="2548428" y="1695850"/>
                  <a:pt x="2543627" y="1698136"/>
                  <a:pt x="2534026" y="1701184"/>
                </a:cubicBezTo>
                <a:cubicBezTo>
                  <a:pt x="2524425" y="1704232"/>
                  <a:pt x="2515509" y="1706518"/>
                  <a:pt x="2507280" y="1708042"/>
                </a:cubicBezTo>
                <a:cubicBezTo>
                  <a:pt x="2499050" y="1709566"/>
                  <a:pt x="2492954" y="1712995"/>
                  <a:pt x="2488992" y="1718329"/>
                </a:cubicBezTo>
                <a:cubicBezTo>
                  <a:pt x="2485029" y="1723663"/>
                  <a:pt x="2483048" y="1730598"/>
                  <a:pt x="2483048" y="1739132"/>
                </a:cubicBezTo>
                <a:cubicBezTo>
                  <a:pt x="2483048" y="1747666"/>
                  <a:pt x="2485563" y="1756658"/>
                  <a:pt x="2490592" y="1766107"/>
                </a:cubicBezTo>
                <a:cubicBezTo>
                  <a:pt x="2495621" y="1775556"/>
                  <a:pt x="2505451" y="1780280"/>
                  <a:pt x="2520081" y="1780280"/>
                </a:cubicBezTo>
                <a:cubicBezTo>
                  <a:pt x="2534712" y="1780280"/>
                  <a:pt x="2553533" y="1775327"/>
                  <a:pt x="2576546" y="1765421"/>
                </a:cubicBezTo>
                <a:cubicBezTo>
                  <a:pt x="2599558" y="1755515"/>
                  <a:pt x="2617770" y="1741570"/>
                  <a:pt x="2631181" y="1723587"/>
                </a:cubicBezTo>
                <a:cubicBezTo>
                  <a:pt x="2633924" y="1718710"/>
                  <a:pt x="2636134" y="1716272"/>
                  <a:pt x="2637810" y="1716272"/>
                </a:cubicBezTo>
                <a:cubicBezTo>
                  <a:pt x="2639487" y="1716272"/>
                  <a:pt x="2641468" y="1716958"/>
                  <a:pt x="2643754" y="1718329"/>
                </a:cubicBezTo>
                <a:cubicBezTo>
                  <a:pt x="2646040" y="1719701"/>
                  <a:pt x="2647183" y="1721530"/>
                  <a:pt x="2647183" y="1723816"/>
                </a:cubicBezTo>
                <a:cubicBezTo>
                  <a:pt x="2647183" y="1726102"/>
                  <a:pt x="2645964" y="1729150"/>
                  <a:pt x="2643526" y="1732960"/>
                </a:cubicBezTo>
                <a:cubicBezTo>
                  <a:pt x="2641087" y="1736770"/>
                  <a:pt x="2639868" y="1739894"/>
                  <a:pt x="2639868" y="1742332"/>
                </a:cubicBezTo>
                <a:cubicBezTo>
                  <a:pt x="2639868" y="1744771"/>
                  <a:pt x="2641544" y="1747438"/>
                  <a:pt x="2644897" y="1750333"/>
                </a:cubicBezTo>
                <a:cubicBezTo>
                  <a:pt x="2648250" y="1753229"/>
                  <a:pt x="2656251" y="1757572"/>
                  <a:pt x="2668900" y="1763364"/>
                </a:cubicBezTo>
                <a:cubicBezTo>
                  <a:pt x="2681549" y="1769155"/>
                  <a:pt x="2693894" y="1773498"/>
                  <a:pt x="2705933" y="1776394"/>
                </a:cubicBezTo>
                <a:cubicBezTo>
                  <a:pt x="2717973" y="1779289"/>
                  <a:pt x="2728793" y="1780737"/>
                  <a:pt x="2738394" y="1780737"/>
                </a:cubicBezTo>
                <a:cubicBezTo>
                  <a:pt x="2747996" y="1780737"/>
                  <a:pt x="2755387" y="1775937"/>
                  <a:pt x="2760569" y="1766335"/>
                </a:cubicBezTo>
                <a:cubicBezTo>
                  <a:pt x="2765750" y="1756734"/>
                  <a:pt x="2768341" y="1747819"/>
                  <a:pt x="2768341" y="1739589"/>
                </a:cubicBezTo>
                <a:cubicBezTo>
                  <a:pt x="2768341" y="1731360"/>
                  <a:pt x="2766055" y="1724197"/>
                  <a:pt x="2761483" y="1718101"/>
                </a:cubicBezTo>
                <a:cubicBezTo>
                  <a:pt x="2756911" y="1712005"/>
                  <a:pt x="2750968" y="1708500"/>
                  <a:pt x="2743652" y="1707585"/>
                </a:cubicBezTo>
                <a:cubicBezTo>
                  <a:pt x="2735118" y="1706061"/>
                  <a:pt x="2726584" y="1703775"/>
                  <a:pt x="2718049" y="1700727"/>
                </a:cubicBezTo>
                <a:cubicBezTo>
                  <a:pt x="2709515" y="1697679"/>
                  <a:pt x="2705247" y="1695469"/>
                  <a:pt x="2705247" y="1694098"/>
                </a:cubicBezTo>
                <a:cubicBezTo>
                  <a:pt x="2705247" y="1692726"/>
                  <a:pt x="2706924" y="1692040"/>
                  <a:pt x="2710277" y="1692040"/>
                </a:cubicBezTo>
                <a:lnTo>
                  <a:pt x="2735880" y="1692040"/>
                </a:lnTo>
                <a:cubicBezTo>
                  <a:pt x="2745634" y="1692040"/>
                  <a:pt x="2752796" y="1689602"/>
                  <a:pt x="2757368" y="1684725"/>
                </a:cubicBezTo>
                <a:cubicBezTo>
                  <a:pt x="2761940" y="1679848"/>
                  <a:pt x="2764226" y="1671924"/>
                  <a:pt x="2764226" y="1660951"/>
                </a:cubicBezTo>
                <a:cubicBezTo>
                  <a:pt x="2764226" y="1639615"/>
                  <a:pt x="2754777" y="1628947"/>
                  <a:pt x="2735880" y="1628947"/>
                </a:cubicBezTo>
                <a:lnTo>
                  <a:pt x="2672329" y="1628947"/>
                </a:lnTo>
                <a:cubicBezTo>
                  <a:pt x="2669891" y="1628947"/>
                  <a:pt x="2668290" y="1628490"/>
                  <a:pt x="2667528" y="1627575"/>
                </a:cubicBezTo>
                <a:cubicBezTo>
                  <a:pt x="2666766" y="1626661"/>
                  <a:pt x="2666385" y="1624680"/>
                  <a:pt x="2666385" y="1621632"/>
                </a:cubicBezTo>
                <a:cubicBezTo>
                  <a:pt x="2666385" y="1618584"/>
                  <a:pt x="2666766" y="1616679"/>
                  <a:pt x="2667528" y="1615917"/>
                </a:cubicBezTo>
                <a:cubicBezTo>
                  <a:pt x="2668290" y="1615155"/>
                  <a:pt x="2669891" y="1614774"/>
                  <a:pt x="2672329" y="1614774"/>
                </a:cubicBezTo>
                <a:lnTo>
                  <a:pt x="2711648" y="1614774"/>
                </a:lnTo>
                <a:cubicBezTo>
                  <a:pt x="2725364" y="1614774"/>
                  <a:pt x="2735499" y="1611192"/>
                  <a:pt x="2742052" y="1604029"/>
                </a:cubicBezTo>
                <a:cubicBezTo>
                  <a:pt x="2748605" y="1596867"/>
                  <a:pt x="2751882" y="1585665"/>
                  <a:pt x="2751882" y="1570425"/>
                </a:cubicBezTo>
                <a:lnTo>
                  <a:pt x="2751882" y="1505046"/>
                </a:lnTo>
                <a:cubicBezTo>
                  <a:pt x="2751882" y="1492854"/>
                  <a:pt x="2749520" y="1483176"/>
                  <a:pt x="2744795" y="1476013"/>
                </a:cubicBezTo>
                <a:cubicBezTo>
                  <a:pt x="2740071" y="1468851"/>
                  <a:pt x="2733442" y="1465269"/>
                  <a:pt x="2724907" y="1465269"/>
                </a:cubicBezTo>
                <a:cubicBezTo>
                  <a:pt x="2722164" y="1465269"/>
                  <a:pt x="2720259" y="1464736"/>
                  <a:pt x="2719192" y="1463669"/>
                </a:cubicBezTo>
                <a:cubicBezTo>
                  <a:pt x="2718125" y="1462602"/>
                  <a:pt x="2717592" y="1460240"/>
                  <a:pt x="2717592" y="1456582"/>
                </a:cubicBezTo>
                <a:cubicBezTo>
                  <a:pt x="2717592" y="1452925"/>
                  <a:pt x="2719268" y="1451096"/>
                  <a:pt x="2722621" y="1451096"/>
                </a:cubicBezTo>
                <a:lnTo>
                  <a:pt x="2743195" y="1451096"/>
                </a:lnTo>
                <a:cubicBezTo>
                  <a:pt x="2759045" y="1451096"/>
                  <a:pt x="2766970" y="1439361"/>
                  <a:pt x="2766970" y="1415892"/>
                </a:cubicBezTo>
                <a:cubicBezTo>
                  <a:pt x="2766970" y="1403700"/>
                  <a:pt x="2765064" y="1394784"/>
                  <a:pt x="2761254" y="1389145"/>
                </a:cubicBezTo>
                <a:cubicBezTo>
                  <a:pt x="2757444" y="1383507"/>
                  <a:pt x="2751425" y="1380687"/>
                  <a:pt x="2743195" y="1380687"/>
                </a:cubicBezTo>
                <a:lnTo>
                  <a:pt x="2725822" y="1380687"/>
                </a:lnTo>
                <a:cubicBezTo>
                  <a:pt x="2723078" y="1380687"/>
                  <a:pt x="2721326" y="1380001"/>
                  <a:pt x="2720564" y="1378630"/>
                </a:cubicBezTo>
                <a:cubicBezTo>
                  <a:pt x="2719802" y="1377258"/>
                  <a:pt x="2719421" y="1375048"/>
                  <a:pt x="2719421" y="1372000"/>
                </a:cubicBezTo>
                <a:cubicBezTo>
                  <a:pt x="2719421" y="1365904"/>
                  <a:pt x="2715611" y="1360799"/>
                  <a:pt x="2707991" y="1356684"/>
                </a:cubicBezTo>
                <a:cubicBezTo>
                  <a:pt x="2700371" y="1352569"/>
                  <a:pt x="2690312" y="1350512"/>
                  <a:pt x="2677816" y="1350512"/>
                </a:cubicBezTo>
                <a:cubicBezTo>
                  <a:pt x="2665319" y="1350512"/>
                  <a:pt x="2655718" y="1352569"/>
                  <a:pt x="2649012" y="1356684"/>
                </a:cubicBezTo>
                <a:cubicBezTo>
                  <a:pt x="2642306" y="1360799"/>
                  <a:pt x="2638954" y="1365447"/>
                  <a:pt x="2638954" y="1370629"/>
                </a:cubicBezTo>
                <a:cubicBezTo>
                  <a:pt x="2638954" y="1375810"/>
                  <a:pt x="2638649" y="1378935"/>
                  <a:pt x="2638039" y="1380001"/>
                </a:cubicBezTo>
                <a:cubicBezTo>
                  <a:pt x="2637430" y="1381068"/>
                  <a:pt x="2636363" y="1381602"/>
                  <a:pt x="2634839" y="1381602"/>
                </a:cubicBezTo>
                <a:lnTo>
                  <a:pt x="2617465" y="1381602"/>
                </a:lnTo>
                <a:cubicBezTo>
                  <a:pt x="2613807" y="1381602"/>
                  <a:pt x="2611979" y="1378858"/>
                  <a:pt x="2611979" y="1373372"/>
                </a:cubicBezTo>
                <a:cubicBezTo>
                  <a:pt x="2611979" y="1358132"/>
                  <a:pt x="2599330" y="1350512"/>
                  <a:pt x="2574031" y="1350512"/>
                </a:cubicBezTo>
                <a:close/>
                <a:moveTo>
                  <a:pt x="2144720" y="1350512"/>
                </a:moveTo>
                <a:cubicBezTo>
                  <a:pt x="2127956" y="1350512"/>
                  <a:pt x="2116679" y="1353636"/>
                  <a:pt x="2110887" y="1359885"/>
                </a:cubicBezTo>
                <a:cubicBezTo>
                  <a:pt x="2105096" y="1366133"/>
                  <a:pt x="2102201" y="1376572"/>
                  <a:pt x="2102201" y="1391203"/>
                </a:cubicBezTo>
                <a:cubicBezTo>
                  <a:pt x="2102201" y="1398518"/>
                  <a:pt x="2104791" y="1407510"/>
                  <a:pt x="2109973" y="1418178"/>
                </a:cubicBezTo>
                <a:cubicBezTo>
                  <a:pt x="2123079" y="1444695"/>
                  <a:pt x="2129633" y="1463288"/>
                  <a:pt x="2129633" y="1473956"/>
                </a:cubicBezTo>
                <a:cubicBezTo>
                  <a:pt x="2129633" y="1484624"/>
                  <a:pt x="2127347" y="1493387"/>
                  <a:pt x="2122775" y="1500245"/>
                </a:cubicBezTo>
                <a:cubicBezTo>
                  <a:pt x="2118203" y="1507103"/>
                  <a:pt x="2111497" y="1512056"/>
                  <a:pt x="2102658" y="1515104"/>
                </a:cubicBezTo>
                <a:cubicBezTo>
                  <a:pt x="2099305" y="1516323"/>
                  <a:pt x="2097629" y="1518228"/>
                  <a:pt x="2097629" y="1520819"/>
                </a:cubicBezTo>
                <a:cubicBezTo>
                  <a:pt x="2097629" y="1523410"/>
                  <a:pt x="2098238" y="1527829"/>
                  <a:pt x="2099457" y="1534078"/>
                </a:cubicBezTo>
                <a:cubicBezTo>
                  <a:pt x="2100677" y="1540326"/>
                  <a:pt x="2102048" y="1544593"/>
                  <a:pt x="2103572" y="1546879"/>
                </a:cubicBezTo>
                <a:cubicBezTo>
                  <a:pt x="2105096" y="1549165"/>
                  <a:pt x="2107001" y="1550308"/>
                  <a:pt x="2109287" y="1550308"/>
                </a:cubicBezTo>
                <a:cubicBezTo>
                  <a:pt x="2111573" y="1550308"/>
                  <a:pt x="2115536" y="1549546"/>
                  <a:pt x="2121174" y="1548022"/>
                </a:cubicBezTo>
                <a:cubicBezTo>
                  <a:pt x="2126813" y="1546498"/>
                  <a:pt x="2133748" y="1545736"/>
                  <a:pt x="2141977" y="1545736"/>
                </a:cubicBezTo>
                <a:cubicBezTo>
                  <a:pt x="2158741" y="1545736"/>
                  <a:pt x="2172152" y="1549242"/>
                  <a:pt x="2182211" y="1556252"/>
                </a:cubicBezTo>
                <a:cubicBezTo>
                  <a:pt x="2188002" y="1560214"/>
                  <a:pt x="2192726" y="1562196"/>
                  <a:pt x="2196384" y="1562196"/>
                </a:cubicBezTo>
                <a:lnTo>
                  <a:pt x="2233417" y="1562196"/>
                </a:lnTo>
                <a:cubicBezTo>
                  <a:pt x="2252619" y="1562196"/>
                  <a:pt x="2267478" y="1559300"/>
                  <a:pt x="2277994" y="1553509"/>
                </a:cubicBezTo>
                <a:cubicBezTo>
                  <a:pt x="2288510" y="1547718"/>
                  <a:pt x="2296358" y="1538726"/>
                  <a:pt x="2301540" y="1526534"/>
                </a:cubicBezTo>
                <a:cubicBezTo>
                  <a:pt x="2306721" y="1514342"/>
                  <a:pt x="2309312" y="1503979"/>
                  <a:pt x="2309312" y="1495444"/>
                </a:cubicBezTo>
                <a:cubicBezTo>
                  <a:pt x="2309312" y="1483252"/>
                  <a:pt x="2303902" y="1473880"/>
                  <a:pt x="2293082" y="1467327"/>
                </a:cubicBezTo>
                <a:cubicBezTo>
                  <a:pt x="2282261" y="1460773"/>
                  <a:pt x="2271822" y="1457497"/>
                  <a:pt x="2261763" y="1457497"/>
                </a:cubicBezTo>
                <a:cubicBezTo>
                  <a:pt x="2247743" y="1457497"/>
                  <a:pt x="2236770" y="1463745"/>
                  <a:pt x="2228845" y="1476242"/>
                </a:cubicBezTo>
                <a:cubicBezTo>
                  <a:pt x="2226711" y="1479290"/>
                  <a:pt x="2224502" y="1481195"/>
                  <a:pt x="2222216" y="1481957"/>
                </a:cubicBezTo>
                <a:cubicBezTo>
                  <a:pt x="2219930" y="1482719"/>
                  <a:pt x="2214367" y="1483100"/>
                  <a:pt x="2205528" y="1483100"/>
                </a:cubicBezTo>
                <a:cubicBezTo>
                  <a:pt x="2196689" y="1483100"/>
                  <a:pt x="2190974" y="1482643"/>
                  <a:pt x="2188383" y="1481728"/>
                </a:cubicBezTo>
                <a:cubicBezTo>
                  <a:pt x="2185792" y="1480814"/>
                  <a:pt x="2184497" y="1478985"/>
                  <a:pt x="2184497" y="1476242"/>
                </a:cubicBezTo>
                <a:cubicBezTo>
                  <a:pt x="2184497" y="1473499"/>
                  <a:pt x="2186554" y="1471441"/>
                  <a:pt x="2190669" y="1470070"/>
                </a:cubicBezTo>
                <a:cubicBezTo>
                  <a:pt x="2194784" y="1468698"/>
                  <a:pt x="2201108" y="1467403"/>
                  <a:pt x="2209643" y="1466184"/>
                </a:cubicBezTo>
                <a:cubicBezTo>
                  <a:pt x="2213300" y="1465879"/>
                  <a:pt x="2218939" y="1462374"/>
                  <a:pt x="2226559" y="1455668"/>
                </a:cubicBezTo>
                <a:cubicBezTo>
                  <a:pt x="2236922" y="1446829"/>
                  <a:pt x="2248657" y="1442409"/>
                  <a:pt x="2261763" y="1442409"/>
                </a:cubicBezTo>
                <a:cubicBezTo>
                  <a:pt x="2264507" y="1442409"/>
                  <a:pt x="2267250" y="1442562"/>
                  <a:pt x="2269993" y="1442866"/>
                </a:cubicBezTo>
                <a:cubicBezTo>
                  <a:pt x="2277613" y="1444086"/>
                  <a:pt x="2283785" y="1442485"/>
                  <a:pt x="2288510" y="1438066"/>
                </a:cubicBezTo>
                <a:cubicBezTo>
                  <a:pt x="2293234" y="1433646"/>
                  <a:pt x="2295596" y="1426179"/>
                  <a:pt x="2295596" y="1415663"/>
                </a:cubicBezTo>
                <a:cubicBezTo>
                  <a:pt x="2295596" y="1405147"/>
                  <a:pt x="2292624" y="1395165"/>
                  <a:pt x="2286681" y="1385716"/>
                </a:cubicBezTo>
                <a:cubicBezTo>
                  <a:pt x="2280737" y="1376268"/>
                  <a:pt x="2271365" y="1371543"/>
                  <a:pt x="2258563" y="1371543"/>
                </a:cubicBezTo>
                <a:cubicBezTo>
                  <a:pt x="2253991" y="1371543"/>
                  <a:pt x="2248962" y="1372153"/>
                  <a:pt x="2243475" y="1373372"/>
                </a:cubicBezTo>
                <a:lnTo>
                  <a:pt x="2197298" y="1384802"/>
                </a:lnTo>
                <a:cubicBezTo>
                  <a:pt x="2194555" y="1385412"/>
                  <a:pt x="2191812" y="1385716"/>
                  <a:pt x="2189069" y="1385716"/>
                </a:cubicBezTo>
                <a:cubicBezTo>
                  <a:pt x="2186325" y="1385716"/>
                  <a:pt x="2184954" y="1383126"/>
                  <a:pt x="2184954" y="1377944"/>
                </a:cubicBezTo>
                <a:cubicBezTo>
                  <a:pt x="2184954" y="1359656"/>
                  <a:pt x="2171543" y="1350512"/>
                  <a:pt x="2144720" y="1350512"/>
                </a:cubicBezTo>
                <a:close/>
                <a:moveTo>
                  <a:pt x="3063692" y="1350055"/>
                </a:moveTo>
                <a:cubicBezTo>
                  <a:pt x="3047233" y="1350055"/>
                  <a:pt x="3035727" y="1351807"/>
                  <a:pt x="3029174" y="1355313"/>
                </a:cubicBezTo>
                <a:cubicBezTo>
                  <a:pt x="3022620" y="1358818"/>
                  <a:pt x="3019344" y="1366057"/>
                  <a:pt x="3019344" y="1377030"/>
                </a:cubicBezTo>
                <a:lnTo>
                  <a:pt x="3019344" y="1391660"/>
                </a:lnTo>
                <a:cubicBezTo>
                  <a:pt x="3019344" y="1394403"/>
                  <a:pt x="3019115" y="1396232"/>
                  <a:pt x="3018658" y="1397146"/>
                </a:cubicBezTo>
                <a:cubicBezTo>
                  <a:pt x="3018201" y="1398061"/>
                  <a:pt x="3016601" y="1398518"/>
                  <a:pt x="3013858" y="1398518"/>
                </a:cubicBezTo>
                <a:lnTo>
                  <a:pt x="2993284" y="1398518"/>
                </a:lnTo>
                <a:cubicBezTo>
                  <a:pt x="2979872" y="1398518"/>
                  <a:pt x="2970500" y="1402099"/>
                  <a:pt x="2965166" y="1409262"/>
                </a:cubicBezTo>
                <a:cubicBezTo>
                  <a:pt x="2959832" y="1416425"/>
                  <a:pt x="2957165" y="1427169"/>
                  <a:pt x="2957165" y="1441495"/>
                </a:cubicBezTo>
                <a:cubicBezTo>
                  <a:pt x="2957165" y="1446372"/>
                  <a:pt x="2958384" y="1449267"/>
                  <a:pt x="2960822" y="1450182"/>
                </a:cubicBezTo>
                <a:cubicBezTo>
                  <a:pt x="2968747" y="1452620"/>
                  <a:pt x="2974767" y="1456278"/>
                  <a:pt x="2978882" y="1461154"/>
                </a:cubicBezTo>
                <a:cubicBezTo>
                  <a:pt x="2982996" y="1466031"/>
                  <a:pt x="2985511" y="1473042"/>
                  <a:pt x="2986426" y="1482186"/>
                </a:cubicBezTo>
                <a:cubicBezTo>
                  <a:pt x="2986730" y="1484624"/>
                  <a:pt x="2987568" y="1486072"/>
                  <a:pt x="2988940" y="1486529"/>
                </a:cubicBezTo>
                <a:cubicBezTo>
                  <a:pt x="2990312" y="1486986"/>
                  <a:pt x="2992979" y="1487215"/>
                  <a:pt x="2996941" y="1487215"/>
                </a:cubicBezTo>
                <a:lnTo>
                  <a:pt x="3008828" y="1487215"/>
                </a:lnTo>
                <a:cubicBezTo>
                  <a:pt x="3012486" y="1487215"/>
                  <a:pt x="3014620" y="1487824"/>
                  <a:pt x="3015229" y="1489044"/>
                </a:cubicBezTo>
                <a:cubicBezTo>
                  <a:pt x="3015839" y="1490263"/>
                  <a:pt x="3016143" y="1493539"/>
                  <a:pt x="3016143" y="1498873"/>
                </a:cubicBezTo>
                <a:cubicBezTo>
                  <a:pt x="3016143" y="1504207"/>
                  <a:pt x="3015839" y="1510913"/>
                  <a:pt x="3015229" y="1518990"/>
                </a:cubicBezTo>
                <a:cubicBezTo>
                  <a:pt x="3014620" y="1527067"/>
                  <a:pt x="3013934" y="1531487"/>
                  <a:pt x="3013172" y="1532249"/>
                </a:cubicBezTo>
                <a:cubicBezTo>
                  <a:pt x="3012410" y="1533011"/>
                  <a:pt x="3011267" y="1533392"/>
                  <a:pt x="3009743" y="1533392"/>
                </a:cubicBezTo>
                <a:lnTo>
                  <a:pt x="2989169" y="1533392"/>
                </a:lnTo>
                <a:cubicBezTo>
                  <a:pt x="2985206" y="1533392"/>
                  <a:pt x="2982768" y="1534459"/>
                  <a:pt x="2981854" y="1536592"/>
                </a:cubicBezTo>
                <a:cubicBezTo>
                  <a:pt x="2978805" y="1543298"/>
                  <a:pt x="2974462" y="1548327"/>
                  <a:pt x="2968823" y="1551680"/>
                </a:cubicBezTo>
                <a:cubicBezTo>
                  <a:pt x="2963184" y="1555033"/>
                  <a:pt x="2955184" y="1557319"/>
                  <a:pt x="2944820" y="1558538"/>
                </a:cubicBezTo>
                <a:cubicBezTo>
                  <a:pt x="2942382" y="1558843"/>
                  <a:pt x="2940705" y="1560138"/>
                  <a:pt x="2939791" y="1562424"/>
                </a:cubicBezTo>
                <a:cubicBezTo>
                  <a:pt x="2938877" y="1564710"/>
                  <a:pt x="2938420" y="1569816"/>
                  <a:pt x="2938420" y="1577740"/>
                </a:cubicBezTo>
                <a:cubicBezTo>
                  <a:pt x="2938420" y="1585665"/>
                  <a:pt x="2940401" y="1593514"/>
                  <a:pt x="2944363" y="1601286"/>
                </a:cubicBezTo>
                <a:cubicBezTo>
                  <a:pt x="2948326" y="1609059"/>
                  <a:pt x="2952593" y="1612945"/>
                  <a:pt x="2957165" y="1612945"/>
                </a:cubicBezTo>
                <a:cubicBezTo>
                  <a:pt x="2967833" y="1610202"/>
                  <a:pt x="2975758" y="1608830"/>
                  <a:pt x="2980939" y="1608830"/>
                </a:cubicBezTo>
                <a:cubicBezTo>
                  <a:pt x="2996789" y="1608830"/>
                  <a:pt x="3004713" y="1614164"/>
                  <a:pt x="3004713" y="1624832"/>
                </a:cubicBezTo>
                <a:cubicBezTo>
                  <a:pt x="3004713" y="1632147"/>
                  <a:pt x="3000218" y="1642053"/>
                  <a:pt x="2991226" y="1654550"/>
                </a:cubicBezTo>
                <a:cubicBezTo>
                  <a:pt x="2982234" y="1667047"/>
                  <a:pt x="2967223" y="1678782"/>
                  <a:pt x="2946192" y="1689754"/>
                </a:cubicBezTo>
                <a:cubicBezTo>
                  <a:pt x="2930952" y="1697679"/>
                  <a:pt x="2923332" y="1709414"/>
                  <a:pt x="2923332" y="1724959"/>
                </a:cubicBezTo>
                <a:cubicBezTo>
                  <a:pt x="2923332" y="1736541"/>
                  <a:pt x="2927675" y="1748581"/>
                  <a:pt x="2936362" y="1761078"/>
                </a:cubicBezTo>
                <a:cubicBezTo>
                  <a:pt x="2945049" y="1773574"/>
                  <a:pt x="2955564" y="1779823"/>
                  <a:pt x="2967909" y="1779823"/>
                </a:cubicBezTo>
                <a:cubicBezTo>
                  <a:pt x="2980253" y="1779823"/>
                  <a:pt x="2997627" y="1771060"/>
                  <a:pt x="3020030" y="1753534"/>
                </a:cubicBezTo>
                <a:cubicBezTo>
                  <a:pt x="3042432" y="1736008"/>
                  <a:pt x="3061406" y="1709566"/>
                  <a:pt x="3076951" y="1674210"/>
                </a:cubicBezTo>
                <a:cubicBezTo>
                  <a:pt x="3077866" y="1672381"/>
                  <a:pt x="3078932" y="1671466"/>
                  <a:pt x="3080151" y="1671466"/>
                </a:cubicBezTo>
                <a:cubicBezTo>
                  <a:pt x="3081371" y="1671466"/>
                  <a:pt x="3083733" y="1672152"/>
                  <a:pt x="3087238" y="1673524"/>
                </a:cubicBezTo>
                <a:cubicBezTo>
                  <a:pt x="3090743" y="1674895"/>
                  <a:pt x="3092496" y="1677105"/>
                  <a:pt x="3092496" y="1680153"/>
                </a:cubicBezTo>
                <a:cubicBezTo>
                  <a:pt x="3092496" y="1683201"/>
                  <a:pt x="3090819" y="1688230"/>
                  <a:pt x="3087467" y="1695241"/>
                </a:cubicBezTo>
                <a:cubicBezTo>
                  <a:pt x="3084114" y="1702251"/>
                  <a:pt x="3082438" y="1707280"/>
                  <a:pt x="3082438" y="1710328"/>
                </a:cubicBezTo>
                <a:cubicBezTo>
                  <a:pt x="3082438" y="1716424"/>
                  <a:pt x="3089600" y="1726178"/>
                  <a:pt x="3103926" y="1739589"/>
                </a:cubicBezTo>
                <a:cubicBezTo>
                  <a:pt x="3118251" y="1753000"/>
                  <a:pt x="3132044" y="1763287"/>
                  <a:pt x="3145302" y="1770450"/>
                </a:cubicBezTo>
                <a:cubicBezTo>
                  <a:pt x="3158561" y="1777613"/>
                  <a:pt x="3169763" y="1781194"/>
                  <a:pt x="3178907" y="1781194"/>
                </a:cubicBezTo>
                <a:cubicBezTo>
                  <a:pt x="3192318" y="1781194"/>
                  <a:pt x="3203062" y="1774489"/>
                  <a:pt x="3211139" y="1761078"/>
                </a:cubicBezTo>
                <a:cubicBezTo>
                  <a:pt x="3219216" y="1747666"/>
                  <a:pt x="3223255" y="1735322"/>
                  <a:pt x="3223255" y="1724044"/>
                </a:cubicBezTo>
                <a:cubicBezTo>
                  <a:pt x="3223255" y="1706976"/>
                  <a:pt x="3214111" y="1693717"/>
                  <a:pt x="3195823" y="1684268"/>
                </a:cubicBezTo>
                <a:cubicBezTo>
                  <a:pt x="3172354" y="1672990"/>
                  <a:pt x="3155208" y="1660646"/>
                  <a:pt x="3144388" y="1647235"/>
                </a:cubicBezTo>
                <a:cubicBezTo>
                  <a:pt x="3133568" y="1633824"/>
                  <a:pt x="3128158" y="1624527"/>
                  <a:pt x="3128158" y="1619346"/>
                </a:cubicBezTo>
                <a:cubicBezTo>
                  <a:pt x="3128158" y="1617822"/>
                  <a:pt x="3129681" y="1617060"/>
                  <a:pt x="3132730" y="1617060"/>
                </a:cubicBezTo>
                <a:lnTo>
                  <a:pt x="3195823" y="1617060"/>
                </a:lnTo>
                <a:cubicBezTo>
                  <a:pt x="3205272" y="1617060"/>
                  <a:pt x="3212130" y="1613935"/>
                  <a:pt x="3216397" y="1607687"/>
                </a:cubicBezTo>
                <a:cubicBezTo>
                  <a:pt x="3220664" y="1601439"/>
                  <a:pt x="3222798" y="1591456"/>
                  <a:pt x="3222798" y="1577740"/>
                </a:cubicBezTo>
                <a:cubicBezTo>
                  <a:pt x="3222798" y="1548175"/>
                  <a:pt x="3214721" y="1533392"/>
                  <a:pt x="3198566" y="1533392"/>
                </a:cubicBezTo>
                <a:cubicBezTo>
                  <a:pt x="3196433" y="1533392"/>
                  <a:pt x="3194985" y="1533163"/>
                  <a:pt x="3194223" y="1532706"/>
                </a:cubicBezTo>
                <a:cubicBezTo>
                  <a:pt x="3193461" y="1532249"/>
                  <a:pt x="3193080" y="1530954"/>
                  <a:pt x="3193080" y="1528820"/>
                </a:cubicBezTo>
                <a:lnTo>
                  <a:pt x="3193080" y="1446524"/>
                </a:lnTo>
                <a:cubicBezTo>
                  <a:pt x="3193080" y="1430979"/>
                  <a:pt x="3189118" y="1419092"/>
                  <a:pt x="3181193" y="1410862"/>
                </a:cubicBezTo>
                <a:cubicBezTo>
                  <a:pt x="3173268" y="1402633"/>
                  <a:pt x="3161990" y="1398518"/>
                  <a:pt x="3147360" y="1398518"/>
                </a:cubicBezTo>
                <a:lnTo>
                  <a:pt x="3113984" y="1398518"/>
                </a:lnTo>
                <a:cubicBezTo>
                  <a:pt x="3110936" y="1398518"/>
                  <a:pt x="3109184" y="1397908"/>
                  <a:pt x="3108726" y="1396689"/>
                </a:cubicBezTo>
                <a:cubicBezTo>
                  <a:pt x="3108269" y="1395470"/>
                  <a:pt x="3108041" y="1393489"/>
                  <a:pt x="3108041" y="1390746"/>
                </a:cubicBezTo>
                <a:lnTo>
                  <a:pt x="3108041" y="1377030"/>
                </a:lnTo>
                <a:cubicBezTo>
                  <a:pt x="3108041" y="1366362"/>
                  <a:pt x="3104764" y="1359199"/>
                  <a:pt x="3098211" y="1355541"/>
                </a:cubicBezTo>
                <a:cubicBezTo>
                  <a:pt x="3091658" y="1351884"/>
                  <a:pt x="3080151" y="1350055"/>
                  <a:pt x="3063692" y="1350055"/>
                </a:cubicBezTo>
                <a:close/>
                <a:moveTo>
                  <a:pt x="1694836" y="1349598"/>
                </a:moveTo>
                <a:cubicBezTo>
                  <a:pt x="1678376" y="1349598"/>
                  <a:pt x="1666413" y="1351884"/>
                  <a:pt x="1658945" y="1356456"/>
                </a:cubicBezTo>
                <a:cubicBezTo>
                  <a:pt x="1651478" y="1361028"/>
                  <a:pt x="1647744" y="1368495"/>
                  <a:pt x="1647744" y="1378858"/>
                </a:cubicBezTo>
                <a:lnTo>
                  <a:pt x="1647744" y="1424121"/>
                </a:lnTo>
                <a:cubicBezTo>
                  <a:pt x="1647744" y="1426864"/>
                  <a:pt x="1647211" y="1428617"/>
                  <a:pt x="1646144" y="1429379"/>
                </a:cubicBezTo>
                <a:cubicBezTo>
                  <a:pt x="1645077" y="1430141"/>
                  <a:pt x="1643020" y="1430522"/>
                  <a:pt x="1639972" y="1430522"/>
                </a:cubicBezTo>
                <a:lnTo>
                  <a:pt x="1612540" y="1430522"/>
                </a:lnTo>
                <a:cubicBezTo>
                  <a:pt x="1590289" y="1430522"/>
                  <a:pt x="1579164" y="1445914"/>
                  <a:pt x="1579164" y="1476699"/>
                </a:cubicBezTo>
                <a:cubicBezTo>
                  <a:pt x="1579164" y="1507484"/>
                  <a:pt x="1590289" y="1522876"/>
                  <a:pt x="1612540" y="1522876"/>
                </a:cubicBezTo>
                <a:lnTo>
                  <a:pt x="1637686" y="1522876"/>
                </a:lnTo>
                <a:cubicBezTo>
                  <a:pt x="1641038" y="1522876"/>
                  <a:pt x="1642715" y="1524248"/>
                  <a:pt x="1642715" y="1526991"/>
                </a:cubicBezTo>
                <a:cubicBezTo>
                  <a:pt x="1642715" y="1530954"/>
                  <a:pt x="1641648" y="1540250"/>
                  <a:pt x="1639514" y="1554880"/>
                </a:cubicBezTo>
                <a:cubicBezTo>
                  <a:pt x="1637381" y="1569511"/>
                  <a:pt x="1634714" y="1582389"/>
                  <a:pt x="1631513" y="1593514"/>
                </a:cubicBezTo>
                <a:cubicBezTo>
                  <a:pt x="1628313" y="1604639"/>
                  <a:pt x="1626713" y="1611954"/>
                  <a:pt x="1626713" y="1615459"/>
                </a:cubicBezTo>
                <a:cubicBezTo>
                  <a:pt x="1626713" y="1618965"/>
                  <a:pt x="1627780" y="1625137"/>
                  <a:pt x="1629913" y="1633976"/>
                </a:cubicBezTo>
                <a:cubicBezTo>
                  <a:pt x="1632047" y="1642815"/>
                  <a:pt x="1633114" y="1652264"/>
                  <a:pt x="1633114" y="1662322"/>
                </a:cubicBezTo>
                <a:cubicBezTo>
                  <a:pt x="1633114" y="1679391"/>
                  <a:pt x="1628084" y="1691583"/>
                  <a:pt x="1618026" y="1698898"/>
                </a:cubicBezTo>
                <a:cubicBezTo>
                  <a:pt x="1607968" y="1706214"/>
                  <a:pt x="1595318" y="1711167"/>
                  <a:pt x="1580078" y="1713757"/>
                </a:cubicBezTo>
                <a:cubicBezTo>
                  <a:pt x="1564838" y="1716348"/>
                  <a:pt x="1554399" y="1718863"/>
                  <a:pt x="1548760" y="1721301"/>
                </a:cubicBezTo>
                <a:cubicBezTo>
                  <a:pt x="1543121" y="1723740"/>
                  <a:pt x="1540302" y="1727702"/>
                  <a:pt x="1540302" y="1733188"/>
                </a:cubicBezTo>
                <a:cubicBezTo>
                  <a:pt x="1540302" y="1743552"/>
                  <a:pt x="1545788" y="1754220"/>
                  <a:pt x="1556761" y="1765192"/>
                </a:cubicBezTo>
                <a:cubicBezTo>
                  <a:pt x="1567734" y="1776165"/>
                  <a:pt x="1581526" y="1781652"/>
                  <a:pt x="1598138" y="1781652"/>
                </a:cubicBezTo>
                <a:cubicBezTo>
                  <a:pt x="1614749" y="1781652"/>
                  <a:pt x="1634485" y="1768164"/>
                  <a:pt x="1657345" y="1741189"/>
                </a:cubicBezTo>
                <a:cubicBezTo>
                  <a:pt x="1680205" y="1714215"/>
                  <a:pt x="1696969" y="1682363"/>
                  <a:pt x="1707637" y="1645635"/>
                </a:cubicBezTo>
                <a:cubicBezTo>
                  <a:pt x="1718305" y="1608906"/>
                  <a:pt x="1724096" y="1570120"/>
                  <a:pt x="1725011" y="1529277"/>
                </a:cubicBezTo>
                <a:cubicBezTo>
                  <a:pt x="1725011" y="1526229"/>
                  <a:pt x="1725392" y="1524324"/>
                  <a:pt x="1726154" y="1523562"/>
                </a:cubicBezTo>
                <a:cubicBezTo>
                  <a:pt x="1726916" y="1522800"/>
                  <a:pt x="1728516" y="1522419"/>
                  <a:pt x="1730954" y="1522419"/>
                </a:cubicBezTo>
                <a:lnTo>
                  <a:pt x="1766159" y="1522419"/>
                </a:lnTo>
                <a:cubicBezTo>
                  <a:pt x="1768292" y="1522419"/>
                  <a:pt x="1769664" y="1522876"/>
                  <a:pt x="1770274" y="1523791"/>
                </a:cubicBezTo>
                <a:cubicBezTo>
                  <a:pt x="1770883" y="1524705"/>
                  <a:pt x="1771188" y="1526229"/>
                  <a:pt x="1771188" y="1528363"/>
                </a:cubicBezTo>
                <a:cubicBezTo>
                  <a:pt x="1771188" y="1538421"/>
                  <a:pt x="1769969" y="1558843"/>
                  <a:pt x="1767530" y="1589628"/>
                </a:cubicBezTo>
                <a:cubicBezTo>
                  <a:pt x="1765092" y="1620412"/>
                  <a:pt x="1762654" y="1643349"/>
                  <a:pt x="1760215" y="1658436"/>
                </a:cubicBezTo>
                <a:cubicBezTo>
                  <a:pt x="1757777" y="1673524"/>
                  <a:pt x="1755796" y="1682058"/>
                  <a:pt x="1754272" y="1684039"/>
                </a:cubicBezTo>
                <a:cubicBezTo>
                  <a:pt x="1752748" y="1686021"/>
                  <a:pt x="1749090" y="1687011"/>
                  <a:pt x="1743299" y="1687011"/>
                </a:cubicBezTo>
                <a:lnTo>
                  <a:pt x="1725468" y="1687011"/>
                </a:lnTo>
                <a:cubicBezTo>
                  <a:pt x="1711142" y="1687011"/>
                  <a:pt x="1701389" y="1691507"/>
                  <a:pt x="1696207" y="1700499"/>
                </a:cubicBezTo>
                <a:cubicBezTo>
                  <a:pt x="1691026" y="1709490"/>
                  <a:pt x="1688435" y="1720692"/>
                  <a:pt x="1688435" y="1734103"/>
                </a:cubicBezTo>
                <a:cubicBezTo>
                  <a:pt x="1688435" y="1747514"/>
                  <a:pt x="1691940" y="1758487"/>
                  <a:pt x="1698950" y="1767021"/>
                </a:cubicBezTo>
                <a:cubicBezTo>
                  <a:pt x="1705961" y="1775556"/>
                  <a:pt x="1714800" y="1779823"/>
                  <a:pt x="1725468" y="1779823"/>
                </a:cubicBezTo>
                <a:lnTo>
                  <a:pt x="1785361" y="1779823"/>
                </a:lnTo>
                <a:cubicBezTo>
                  <a:pt x="1796944" y="1779823"/>
                  <a:pt x="1807002" y="1777308"/>
                  <a:pt x="1815536" y="1772279"/>
                </a:cubicBezTo>
                <a:cubicBezTo>
                  <a:pt x="1824071" y="1767250"/>
                  <a:pt x="1830395" y="1759477"/>
                  <a:pt x="1834510" y="1748962"/>
                </a:cubicBezTo>
                <a:cubicBezTo>
                  <a:pt x="1838625" y="1738446"/>
                  <a:pt x="1842206" y="1713605"/>
                  <a:pt x="1845254" y="1674438"/>
                </a:cubicBezTo>
                <a:cubicBezTo>
                  <a:pt x="1848302" y="1635271"/>
                  <a:pt x="1849826" y="1596562"/>
                  <a:pt x="1849826" y="1558309"/>
                </a:cubicBezTo>
                <a:cubicBezTo>
                  <a:pt x="1849826" y="1520057"/>
                  <a:pt x="1849674" y="1493844"/>
                  <a:pt x="1849369" y="1479671"/>
                </a:cubicBezTo>
                <a:cubicBezTo>
                  <a:pt x="1849064" y="1465498"/>
                  <a:pt x="1844569" y="1453763"/>
                  <a:pt x="1835882" y="1444467"/>
                </a:cubicBezTo>
                <a:cubicBezTo>
                  <a:pt x="1827195" y="1435170"/>
                  <a:pt x="1816908" y="1430522"/>
                  <a:pt x="1805021" y="1430522"/>
                </a:cubicBezTo>
                <a:lnTo>
                  <a:pt x="1746956" y="1430522"/>
                </a:lnTo>
                <a:cubicBezTo>
                  <a:pt x="1744518" y="1430522"/>
                  <a:pt x="1743070" y="1429989"/>
                  <a:pt x="1742613" y="1428922"/>
                </a:cubicBezTo>
                <a:cubicBezTo>
                  <a:pt x="1742156" y="1427855"/>
                  <a:pt x="1741927" y="1426102"/>
                  <a:pt x="1741927" y="1423664"/>
                </a:cubicBezTo>
                <a:lnTo>
                  <a:pt x="1741927" y="1378858"/>
                </a:lnTo>
                <a:cubicBezTo>
                  <a:pt x="1741927" y="1368495"/>
                  <a:pt x="1738193" y="1361028"/>
                  <a:pt x="1730726" y="1356456"/>
                </a:cubicBezTo>
                <a:cubicBezTo>
                  <a:pt x="1723258" y="1351884"/>
                  <a:pt x="1711295" y="1349598"/>
                  <a:pt x="1694836" y="1349598"/>
                </a:cubicBezTo>
                <a:close/>
                <a:moveTo>
                  <a:pt x="1966412" y="1348226"/>
                </a:moveTo>
                <a:cubicBezTo>
                  <a:pt x="1960926" y="1348226"/>
                  <a:pt x="1955592" y="1349064"/>
                  <a:pt x="1950410" y="1350741"/>
                </a:cubicBezTo>
                <a:cubicBezTo>
                  <a:pt x="1945229" y="1352417"/>
                  <a:pt x="1940657" y="1354779"/>
                  <a:pt x="1936694" y="1357827"/>
                </a:cubicBezTo>
                <a:cubicBezTo>
                  <a:pt x="1932732" y="1360875"/>
                  <a:pt x="1929532" y="1364609"/>
                  <a:pt x="1927093" y="1369029"/>
                </a:cubicBezTo>
                <a:cubicBezTo>
                  <a:pt x="1924655" y="1373448"/>
                  <a:pt x="1917035" y="1390746"/>
                  <a:pt x="1904233" y="1420921"/>
                </a:cubicBezTo>
                <a:cubicBezTo>
                  <a:pt x="1898747" y="1433722"/>
                  <a:pt x="1894175" y="1445000"/>
                  <a:pt x="1890517" y="1454754"/>
                </a:cubicBezTo>
                <a:cubicBezTo>
                  <a:pt x="1886860" y="1464507"/>
                  <a:pt x="1885031" y="1471518"/>
                  <a:pt x="1885031" y="1475785"/>
                </a:cubicBezTo>
                <a:cubicBezTo>
                  <a:pt x="1885031" y="1484319"/>
                  <a:pt x="1888155" y="1491177"/>
                  <a:pt x="1894403" y="1496359"/>
                </a:cubicBezTo>
                <a:cubicBezTo>
                  <a:pt x="1900652" y="1501540"/>
                  <a:pt x="1909567" y="1504131"/>
                  <a:pt x="1921150" y="1504131"/>
                </a:cubicBezTo>
                <a:lnTo>
                  <a:pt x="2077512" y="1504131"/>
                </a:lnTo>
                <a:cubicBezTo>
                  <a:pt x="2089094" y="1504131"/>
                  <a:pt x="2098162" y="1501464"/>
                  <a:pt x="2104715" y="1496130"/>
                </a:cubicBezTo>
                <a:cubicBezTo>
                  <a:pt x="2111268" y="1490796"/>
                  <a:pt x="2114545" y="1484014"/>
                  <a:pt x="2114545" y="1475785"/>
                </a:cubicBezTo>
                <a:cubicBezTo>
                  <a:pt x="2114545" y="1467555"/>
                  <a:pt x="2111192" y="1456125"/>
                  <a:pt x="2104487" y="1441495"/>
                </a:cubicBezTo>
                <a:lnTo>
                  <a:pt x="2087113" y="1405833"/>
                </a:lnTo>
                <a:cubicBezTo>
                  <a:pt x="2082541" y="1396994"/>
                  <a:pt x="2077131" y="1390974"/>
                  <a:pt x="2070882" y="1387774"/>
                </a:cubicBezTo>
                <a:cubicBezTo>
                  <a:pt x="2064634" y="1384573"/>
                  <a:pt x="2056862" y="1382973"/>
                  <a:pt x="2047565" y="1382973"/>
                </a:cubicBezTo>
                <a:cubicBezTo>
                  <a:pt x="2038269" y="1382973"/>
                  <a:pt x="2028363" y="1386097"/>
                  <a:pt x="2017847" y="1392346"/>
                </a:cubicBezTo>
                <a:cubicBezTo>
                  <a:pt x="2007332" y="1398594"/>
                  <a:pt x="2002074" y="1407967"/>
                  <a:pt x="2002074" y="1420464"/>
                </a:cubicBezTo>
                <a:cubicBezTo>
                  <a:pt x="2002074" y="1422902"/>
                  <a:pt x="2002379" y="1426331"/>
                  <a:pt x="2002988" y="1430751"/>
                </a:cubicBezTo>
                <a:cubicBezTo>
                  <a:pt x="2003598" y="1435170"/>
                  <a:pt x="2000855" y="1437380"/>
                  <a:pt x="1994759" y="1437380"/>
                </a:cubicBezTo>
                <a:cubicBezTo>
                  <a:pt x="1991406" y="1437380"/>
                  <a:pt x="1989272" y="1435932"/>
                  <a:pt x="1988358" y="1433037"/>
                </a:cubicBezTo>
                <a:cubicBezTo>
                  <a:pt x="1987444" y="1430141"/>
                  <a:pt x="1986986" y="1425798"/>
                  <a:pt x="1986986" y="1420006"/>
                </a:cubicBezTo>
                <a:cubicBezTo>
                  <a:pt x="1986986" y="1404157"/>
                  <a:pt x="1992320" y="1392117"/>
                  <a:pt x="2002988" y="1383888"/>
                </a:cubicBezTo>
                <a:cubicBezTo>
                  <a:pt x="2006036" y="1381449"/>
                  <a:pt x="2007560" y="1378401"/>
                  <a:pt x="2007560" y="1374744"/>
                </a:cubicBezTo>
                <a:cubicBezTo>
                  <a:pt x="2007560" y="1368038"/>
                  <a:pt x="2003293" y="1361942"/>
                  <a:pt x="1994759" y="1356456"/>
                </a:cubicBezTo>
                <a:cubicBezTo>
                  <a:pt x="1986224" y="1350969"/>
                  <a:pt x="1976775" y="1348226"/>
                  <a:pt x="1966412" y="1348226"/>
                </a:cubicBezTo>
                <a:close/>
                <a:moveTo>
                  <a:pt x="0" y="0"/>
                </a:moveTo>
                <a:lnTo>
                  <a:pt x="4762500" y="0"/>
                </a:lnTo>
                <a:lnTo>
                  <a:pt x="4762500" y="3171825"/>
                </a:lnTo>
                <a:lnTo>
                  <a:pt x="0" y="3171825"/>
                </a:lnTo>
                <a:close/>
              </a:path>
            </a:pathLst>
          </a:custGeom>
        </p:spPr>
      </p:pic>
      <p:pic>
        <p:nvPicPr>
          <p:cNvPr id="44" name="图片 43">
            <a:extLst>
              <a:ext uri="{FF2B5EF4-FFF2-40B4-BE49-F238E27FC236}">
                <a16:creationId xmlns:a16="http://schemas.microsoft.com/office/drawing/2014/main" id="{4F9F735D-0B21-F54A-E9E5-010AAAE5405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6495276" y="5328488"/>
            <a:ext cx="4762500" cy="3171825"/>
          </a:xfrm>
          <a:custGeom>
            <a:avLst/>
            <a:gdLst/>
            <a:ahLst/>
            <a:cxnLst/>
            <a:rect l="l" t="t" r="r" b="b"/>
            <a:pathLst>
              <a:path w="4762500" h="3171825">
                <a:moveTo>
                  <a:pt x="3141298" y="1643148"/>
                </a:moveTo>
                <a:cubicBezTo>
                  <a:pt x="3135964" y="1643148"/>
                  <a:pt x="3129030" y="1647263"/>
                  <a:pt x="3120495" y="1655493"/>
                </a:cubicBezTo>
                <a:cubicBezTo>
                  <a:pt x="3111961" y="1663722"/>
                  <a:pt x="3107694" y="1671876"/>
                  <a:pt x="3107694" y="1679953"/>
                </a:cubicBezTo>
                <a:cubicBezTo>
                  <a:pt x="3107694" y="1688030"/>
                  <a:pt x="3110589" y="1695041"/>
                  <a:pt x="3116381" y="1700984"/>
                </a:cubicBezTo>
                <a:cubicBezTo>
                  <a:pt x="3122172" y="1706928"/>
                  <a:pt x="3133602" y="1715843"/>
                  <a:pt x="3150670" y="1727730"/>
                </a:cubicBezTo>
                <a:cubicBezTo>
                  <a:pt x="3167739" y="1739618"/>
                  <a:pt x="3185799" y="1749600"/>
                  <a:pt x="3204849" y="1757677"/>
                </a:cubicBezTo>
                <a:cubicBezTo>
                  <a:pt x="3223899" y="1765754"/>
                  <a:pt x="3238834" y="1769793"/>
                  <a:pt x="3249654" y="1769793"/>
                </a:cubicBezTo>
                <a:cubicBezTo>
                  <a:pt x="3260475" y="1769793"/>
                  <a:pt x="3269923" y="1765068"/>
                  <a:pt x="3278001" y="1755620"/>
                </a:cubicBezTo>
                <a:cubicBezTo>
                  <a:pt x="3286078" y="1746171"/>
                  <a:pt x="3290116" y="1737027"/>
                  <a:pt x="3290116" y="1728188"/>
                </a:cubicBezTo>
                <a:cubicBezTo>
                  <a:pt x="3290116" y="1718739"/>
                  <a:pt x="3286078" y="1709976"/>
                  <a:pt x="3278001" y="1701899"/>
                </a:cubicBezTo>
                <a:cubicBezTo>
                  <a:pt x="3269923" y="1693821"/>
                  <a:pt x="3264513" y="1689783"/>
                  <a:pt x="3261770" y="1689783"/>
                </a:cubicBezTo>
                <a:cubicBezTo>
                  <a:pt x="3260551" y="1689783"/>
                  <a:pt x="3259332" y="1690545"/>
                  <a:pt x="3258112" y="1692069"/>
                </a:cubicBezTo>
                <a:cubicBezTo>
                  <a:pt x="3248664" y="1702127"/>
                  <a:pt x="3232357" y="1707156"/>
                  <a:pt x="3209192" y="1707156"/>
                </a:cubicBezTo>
                <a:cubicBezTo>
                  <a:pt x="3169263" y="1707156"/>
                  <a:pt x="3149299" y="1691916"/>
                  <a:pt x="3149299" y="1661436"/>
                </a:cubicBezTo>
                <a:cubicBezTo>
                  <a:pt x="3149299" y="1649244"/>
                  <a:pt x="3146632" y="1643148"/>
                  <a:pt x="3141298" y="1643148"/>
                </a:cubicBezTo>
                <a:close/>
                <a:moveTo>
                  <a:pt x="3073861" y="1575026"/>
                </a:moveTo>
                <a:cubicBezTo>
                  <a:pt x="3058316" y="1575026"/>
                  <a:pt x="3047038" y="1577159"/>
                  <a:pt x="3040028" y="1581426"/>
                </a:cubicBezTo>
                <a:cubicBezTo>
                  <a:pt x="3033018" y="1585694"/>
                  <a:pt x="3028827" y="1594914"/>
                  <a:pt x="3027455" y="1609087"/>
                </a:cubicBezTo>
                <a:cubicBezTo>
                  <a:pt x="3026083" y="1623260"/>
                  <a:pt x="3022883" y="1637205"/>
                  <a:pt x="3017854" y="1650921"/>
                </a:cubicBezTo>
                <a:cubicBezTo>
                  <a:pt x="3012825" y="1664637"/>
                  <a:pt x="3007414" y="1675457"/>
                  <a:pt x="3001623" y="1683382"/>
                </a:cubicBezTo>
                <a:cubicBezTo>
                  <a:pt x="2995832" y="1691307"/>
                  <a:pt x="2988288" y="1697250"/>
                  <a:pt x="2978992" y="1701213"/>
                </a:cubicBezTo>
                <a:cubicBezTo>
                  <a:pt x="2969695" y="1705175"/>
                  <a:pt x="2958037" y="1707156"/>
                  <a:pt x="2944016" y="1707156"/>
                </a:cubicBezTo>
                <a:cubicBezTo>
                  <a:pt x="2921461" y="1707156"/>
                  <a:pt x="2905459" y="1702432"/>
                  <a:pt x="2896010" y="1692983"/>
                </a:cubicBezTo>
                <a:cubicBezTo>
                  <a:pt x="2890524" y="1687497"/>
                  <a:pt x="2885266" y="1684754"/>
                  <a:pt x="2880237" y="1684754"/>
                </a:cubicBezTo>
                <a:cubicBezTo>
                  <a:pt x="2875207" y="1684754"/>
                  <a:pt x="2871245" y="1688106"/>
                  <a:pt x="2868349" y="1694812"/>
                </a:cubicBezTo>
                <a:cubicBezTo>
                  <a:pt x="2865454" y="1701518"/>
                  <a:pt x="2864006" y="1712262"/>
                  <a:pt x="2864006" y="1727045"/>
                </a:cubicBezTo>
                <a:cubicBezTo>
                  <a:pt x="2864006" y="1741827"/>
                  <a:pt x="2867816" y="1752648"/>
                  <a:pt x="2875436" y="1759506"/>
                </a:cubicBezTo>
                <a:cubicBezTo>
                  <a:pt x="2883056" y="1766364"/>
                  <a:pt x="2894638" y="1769793"/>
                  <a:pt x="2910183" y="1769793"/>
                </a:cubicBezTo>
                <a:cubicBezTo>
                  <a:pt x="2925728" y="1769793"/>
                  <a:pt x="2945769" y="1767735"/>
                  <a:pt x="2970305" y="1763621"/>
                </a:cubicBezTo>
                <a:cubicBezTo>
                  <a:pt x="2994842" y="1759506"/>
                  <a:pt x="3013815" y="1754629"/>
                  <a:pt x="3027226" y="1748990"/>
                </a:cubicBezTo>
                <a:cubicBezTo>
                  <a:pt x="3040638" y="1743351"/>
                  <a:pt x="3053211" y="1736951"/>
                  <a:pt x="3064945" y="1729788"/>
                </a:cubicBezTo>
                <a:cubicBezTo>
                  <a:pt x="3076680" y="1722625"/>
                  <a:pt x="3084986" y="1717367"/>
                  <a:pt x="3089863" y="1714014"/>
                </a:cubicBezTo>
                <a:cubicBezTo>
                  <a:pt x="3094740" y="1710662"/>
                  <a:pt x="3097178" y="1707766"/>
                  <a:pt x="3097178" y="1705328"/>
                </a:cubicBezTo>
                <a:cubicBezTo>
                  <a:pt x="3097178" y="1702889"/>
                  <a:pt x="3096721" y="1700298"/>
                  <a:pt x="3095806" y="1697555"/>
                </a:cubicBezTo>
                <a:cubicBezTo>
                  <a:pt x="3093368" y="1692374"/>
                  <a:pt x="3092149" y="1686887"/>
                  <a:pt x="3092149" y="1681096"/>
                </a:cubicBezTo>
                <a:cubicBezTo>
                  <a:pt x="3092149" y="1667685"/>
                  <a:pt x="3098550" y="1654883"/>
                  <a:pt x="3111351" y="1642691"/>
                </a:cubicBezTo>
                <a:cubicBezTo>
                  <a:pt x="3113485" y="1640862"/>
                  <a:pt x="3114780" y="1638272"/>
                  <a:pt x="3115237" y="1634919"/>
                </a:cubicBezTo>
                <a:cubicBezTo>
                  <a:pt x="3115695" y="1631566"/>
                  <a:pt x="3115923" y="1623184"/>
                  <a:pt x="3115923" y="1609773"/>
                </a:cubicBezTo>
                <a:cubicBezTo>
                  <a:pt x="3115923" y="1596362"/>
                  <a:pt x="3112723" y="1587218"/>
                  <a:pt x="3106322" y="1582341"/>
                </a:cubicBezTo>
                <a:cubicBezTo>
                  <a:pt x="3099921" y="1577464"/>
                  <a:pt x="3089101" y="1575026"/>
                  <a:pt x="3073861" y="1575026"/>
                </a:cubicBezTo>
                <a:close/>
                <a:moveTo>
                  <a:pt x="2924356" y="1514675"/>
                </a:moveTo>
                <a:cubicBezTo>
                  <a:pt x="2916736" y="1514675"/>
                  <a:pt x="2910260" y="1518409"/>
                  <a:pt x="2904925" y="1525877"/>
                </a:cubicBezTo>
                <a:cubicBezTo>
                  <a:pt x="2899591" y="1533344"/>
                  <a:pt x="2896924" y="1543479"/>
                  <a:pt x="2896924" y="1556280"/>
                </a:cubicBezTo>
                <a:lnTo>
                  <a:pt x="2896924" y="1660522"/>
                </a:lnTo>
                <a:cubicBezTo>
                  <a:pt x="2896924" y="1681553"/>
                  <a:pt x="2912241" y="1692069"/>
                  <a:pt x="2942873" y="1692069"/>
                </a:cubicBezTo>
                <a:cubicBezTo>
                  <a:pt x="2973506" y="1692069"/>
                  <a:pt x="2988822" y="1681553"/>
                  <a:pt x="2988822" y="1660522"/>
                </a:cubicBezTo>
                <a:lnTo>
                  <a:pt x="2988822" y="1587827"/>
                </a:lnTo>
                <a:cubicBezTo>
                  <a:pt x="2988822" y="1584170"/>
                  <a:pt x="2989203" y="1581884"/>
                  <a:pt x="2989965" y="1580969"/>
                </a:cubicBezTo>
                <a:cubicBezTo>
                  <a:pt x="2990727" y="1580055"/>
                  <a:pt x="2992936" y="1579598"/>
                  <a:pt x="2996594" y="1579598"/>
                </a:cubicBezTo>
                <a:lnTo>
                  <a:pt x="3013053" y="1579598"/>
                </a:lnTo>
                <a:cubicBezTo>
                  <a:pt x="3016711" y="1579598"/>
                  <a:pt x="3019759" y="1578226"/>
                  <a:pt x="3022197" y="1575483"/>
                </a:cubicBezTo>
                <a:cubicBezTo>
                  <a:pt x="3031341" y="1565120"/>
                  <a:pt x="3048410" y="1559938"/>
                  <a:pt x="3073404" y="1559938"/>
                </a:cubicBezTo>
                <a:cubicBezTo>
                  <a:pt x="3098397" y="1559938"/>
                  <a:pt x="3115009" y="1565272"/>
                  <a:pt x="3123239" y="1575940"/>
                </a:cubicBezTo>
                <a:cubicBezTo>
                  <a:pt x="3125067" y="1578378"/>
                  <a:pt x="3128420" y="1579598"/>
                  <a:pt x="3133297" y="1579598"/>
                </a:cubicBezTo>
                <a:lnTo>
                  <a:pt x="3155700" y="1579598"/>
                </a:lnTo>
                <a:cubicBezTo>
                  <a:pt x="3159967" y="1579598"/>
                  <a:pt x="3162481" y="1580131"/>
                  <a:pt x="3163243" y="1581198"/>
                </a:cubicBezTo>
                <a:cubicBezTo>
                  <a:pt x="3164006" y="1582265"/>
                  <a:pt x="3164386" y="1584474"/>
                  <a:pt x="3164386" y="1587827"/>
                </a:cubicBezTo>
                <a:lnTo>
                  <a:pt x="3164386" y="1660522"/>
                </a:lnTo>
                <a:cubicBezTo>
                  <a:pt x="3164386" y="1681553"/>
                  <a:pt x="3179779" y="1692069"/>
                  <a:pt x="3210564" y="1692069"/>
                </a:cubicBezTo>
                <a:cubicBezTo>
                  <a:pt x="3241348" y="1692069"/>
                  <a:pt x="3256741" y="1681553"/>
                  <a:pt x="3256741" y="1660522"/>
                </a:cubicBezTo>
                <a:lnTo>
                  <a:pt x="3256741" y="1556280"/>
                </a:lnTo>
                <a:cubicBezTo>
                  <a:pt x="3256741" y="1541955"/>
                  <a:pt x="3255141" y="1531515"/>
                  <a:pt x="3251940" y="1524962"/>
                </a:cubicBezTo>
                <a:cubicBezTo>
                  <a:pt x="3248740" y="1518409"/>
                  <a:pt x="3243634" y="1515132"/>
                  <a:pt x="3236624" y="1515132"/>
                </a:cubicBezTo>
                <a:cubicBezTo>
                  <a:pt x="3232966" y="1515132"/>
                  <a:pt x="3228699" y="1515894"/>
                  <a:pt x="3223822" y="1517418"/>
                </a:cubicBezTo>
                <a:cubicBezTo>
                  <a:pt x="3214678" y="1520466"/>
                  <a:pt x="3201420" y="1521990"/>
                  <a:pt x="3184046" y="1521990"/>
                </a:cubicBezTo>
                <a:lnTo>
                  <a:pt x="2964133" y="1521990"/>
                </a:lnTo>
                <a:cubicBezTo>
                  <a:pt x="2952551" y="1521990"/>
                  <a:pt x="2942187" y="1520162"/>
                  <a:pt x="2933043" y="1516504"/>
                </a:cubicBezTo>
                <a:cubicBezTo>
                  <a:pt x="2930300" y="1515285"/>
                  <a:pt x="2927405" y="1514675"/>
                  <a:pt x="2924356" y="1514675"/>
                </a:cubicBezTo>
                <a:close/>
                <a:moveTo>
                  <a:pt x="3020826" y="1419578"/>
                </a:moveTo>
                <a:lnTo>
                  <a:pt x="3135583" y="1419578"/>
                </a:lnTo>
                <a:cubicBezTo>
                  <a:pt x="3138326" y="1419578"/>
                  <a:pt x="3140079" y="1420187"/>
                  <a:pt x="3140841" y="1421406"/>
                </a:cubicBezTo>
                <a:cubicBezTo>
                  <a:pt x="3141603" y="1422626"/>
                  <a:pt x="3141984" y="1425521"/>
                  <a:pt x="3141984" y="1430093"/>
                </a:cubicBezTo>
                <a:cubicBezTo>
                  <a:pt x="3141984" y="1434665"/>
                  <a:pt x="3141603" y="1437637"/>
                  <a:pt x="3140841" y="1439009"/>
                </a:cubicBezTo>
                <a:cubicBezTo>
                  <a:pt x="3140079" y="1440380"/>
                  <a:pt x="3138326" y="1441066"/>
                  <a:pt x="3135583" y="1441066"/>
                </a:cubicBezTo>
                <a:lnTo>
                  <a:pt x="3020826" y="1441066"/>
                </a:lnTo>
                <a:cubicBezTo>
                  <a:pt x="3018082" y="1441066"/>
                  <a:pt x="3016330" y="1440228"/>
                  <a:pt x="3015568" y="1438551"/>
                </a:cubicBezTo>
                <a:cubicBezTo>
                  <a:pt x="3014806" y="1436875"/>
                  <a:pt x="3014425" y="1433294"/>
                  <a:pt x="3014425" y="1427807"/>
                </a:cubicBezTo>
                <a:cubicBezTo>
                  <a:pt x="3014425" y="1422321"/>
                  <a:pt x="3016559" y="1419578"/>
                  <a:pt x="3020826" y="1419578"/>
                </a:cubicBezTo>
                <a:close/>
                <a:moveTo>
                  <a:pt x="1750267" y="1407690"/>
                </a:moveTo>
                <a:cubicBezTo>
                  <a:pt x="1735636" y="1407690"/>
                  <a:pt x="1725121" y="1410738"/>
                  <a:pt x="1718720" y="1416834"/>
                </a:cubicBezTo>
                <a:cubicBezTo>
                  <a:pt x="1712319" y="1422930"/>
                  <a:pt x="1709119" y="1433446"/>
                  <a:pt x="1709119" y="1448381"/>
                </a:cubicBezTo>
                <a:lnTo>
                  <a:pt x="1709119" y="1464383"/>
                </a:lnTo>
                <a:cubicBezTo>
                  <a:pt x="1709119" y="1466822"/>
                  <a:pt x="1707747" y="1468041"/>
                  <a:pt x="1705004" y="1468041"/>
                </a:cubicBezTo>
                <a:lnTo>
                  <a:pt x="1609449" y="1468041"/>
                </a:lnTo>
                <a:cubicBezTo>
                  <a:pt x="1595733" y="1468041"/>
                  <a:pt x="1586437" y="1470403"/>
                  <a:pt x="1581560" y="1475127"/>
                </a:cubicBezTo>
                <a:cubicBezTo>
                  <a:pt x="1576683" y="1479852"/>
                  <a:pt x="1574245" y="1489910"/>
                  <a:pt x="1574245" y="1505303"/>
                </a:cubicBezTo>
                <a:cubicBezTo>
                  <a:pt x="1574245" y="1520695"/>
                  <a:pt x="1576836" y="1530906"/>
                  <a:pt x="1582017" y="1535935"/>
                </a:cubicBezTo>
                <a:cubicBezTo>
                  <a:pt x="1587199" y="1540964"/>
                  <a:pt x="1596343" y="1543479"/>
                  <a:pt x="1609449" y="1543479"/>
                </a:cubicBezTo>
                <a:lnTo>
                  <a:pt x="1649683" y="1543479"/>
                </a:lnTo>
                <a:cubicBezTo>
                  <a:pt x="1651207" y="1543479"/>
                  <a:pt x="1651969" y="1544012"/>
                  <a:pt x="1651969" y="1545079"/>
                </a:cubicBezTo>
                <a:cubicBezTo>
                  <a:pt x="1651969" y="1546146"/>
                  <a:pt x="1646406" y="1552775"/>
                  <a:pt x="1635281" y="1564967"/>
                </a:cubicBezTo>
                <a:cubicBezTo>
                  <a:pt x="1624156" y="1577159"/>
                  <a:pt x="1610364" y="1589046"/>
                  <a:pt x="1593904" y="1600629"/>
                </a:cubicBezTo>
                <a:cubicBezTo>
                  <a:pt x="1577750" y="1611297"/>
                  <a:pt x="1569673" y="1622727"/>
                  <a:pt x="1569673" y="1634919"/>
                </a:cubicBezTo>
                <a:cubicBezTo>
                  <a:pt x="1569673" y="1643148"/>
                  <a:pt x="1573559" y="1652750"/>
                  <a:pt x="1581331" y="1663722"/>
                </a:cubicBezTo>
                <a:cubicBezTo>
                  <a:pt x="1589104" y="1674695"/>
                  <a:pt x="1597333" y="1680182"/>
                  <a:pt x="1606020" y="1680182"/>
                </a:cubicBezTo>
                <a:cubicBezTo>
                  <a:pt x="1614707" y="1680182"/>
                  <a:pt x="1624918" y="1676219"/>
                  <a:pt x="1636652" y="1668294"/>
                </a:cubicBezTo>
                <a:cubicBezTo>
                  <a:pt x="1648387" y="1660370"/>
                  <a:pt x="1654940" y="1653740"/>
                  <a:pt x="1656312" y="1648406"/>
                </a:cubicBezTo>
                <a:cubicBezTo>
                  <a:pt x="1657684" y="1643072"/>
                  <a:pt x="1660656" y="1637814"/>
                  <a:pt x="1665227" y="1632633"/>
                </a:cubicBezTo>
                <a:cubicBezTo>
                  <a:pt x="1669800" y="1627451"/>
                  <a:pt x="1674067" y="1624403"/>
                  <a:pt x="1678029" y="1623489"/>
                </a:cubicBezTo>
                <a:cubicBezTo>
                  <a:pt x="1681991" y="1622574"/>
                  <a:pt x="1685573" y="1620669"/>
                  <a:pt x="1688773" y="1617774"/>
                </a:cubicBezTo>
                <a:cubicBezTo>
                  <a:pt x="1691974" y="1614878"/>
                  <a:pt x="1695860" y="1610611"/>
                  <a:pt x="1700432" y="1604972"/>
                </a:cubicBezTo>
                <a:cubicBezTo>
                  <a:pt x="1705004" y="1599333"/>
                  <a:pt x="1707595" y="1596514"/>
                  <a:pt x="1708204" y="1596514"/>
                </a:cubicBezTo>
                <a:cubicBezTo>
                  <a:pt x="1708814" y="1596514"/>
                  <a:pt x="1709119" y="1597428"/>
                  <a:pt x="1709119" y="1599257"/>
                </a:cubicBezTo>
                <a:lnTo>
                  <a:pt x="1709119" y="1626232"/>
                </a:lnTo>
                <a:cubicBezTo>
                  <a:pt x="1709119" y="1630194"/>
                  <a:pt x="1707900" y="1632709"/>
                  <a:pt x="1705461" y="1633776"/>
                </a:cubicBezTo>
                <a:cubicBezTo>
                  <a:pt x="1703023" y="1634843"/>
                  <a:pt x="1698984" y="1635376"/>
                  <a:pt x="1693345" y="1635376"/>
                </a:cubicBezTo>
                <a:cubicBezTo>
                  <a:pt x="1687706" y="1635376"/>
                  <a:pt x="1684125" y="1635528"/>
                  <a:pt x="1682601" y="1635833"/>
                </a:cubicBezTo>
                <a:cubicBezTo>
                  <a:pt x="1681077" y="1636138"/>
                  <a:pt x="1678944" y="1637662"/>
                  <a:pt x="1676200" y="1640405"/>
                </a:cubicBezTo>
                <a:cubicBezTo>
                  <a:pt x="1673457" y="1643148"/>
                  <a:pt x="1671171" y="1646882"/>
                  <a:pt x="1669342" y="1651607"/>
                </a:cubicBezTo>
                <a:cubicBezTo>
                  <a:pt x="1667514" y="1656331"/>
                  <a:pt x="1666599" y="1661894"/>
                  <a:pt x="1666599" y="1668294"/>
                </a:cubicBezTo>
                <a:cubicBezTo>
                  <a:pt x="1666599" y="1682925"/>
                  <a:pt x="1669495" y="1693059"/>
                  <a:pt x="1675286" y="1698698"/>
                </a:cubicBezTo>
                <a:cubicBezTo>
                  <a:pt x="1681077" y="1704337"/>
                  <a:pt x="1690983" y="1707156"/>
                  <a:pt x="1705004" y="1707156"/>
                </a:cubicBezTo>
                <a:lnTo>
                  <a:pt x="1763526" y="1707156"/>
                </a:lnTo>
                <a:cubicBezTo>
                  <a:pt x="1774498" y="1707156"/>
                  <a:pt x="1781813" y="1704870"/>
                  <a:pt x="1785471" y="1700298"/>
                </a:cubicBezTo>
                <a:cubicBezTo>
                  <a:pt x="1789129" y="1695726"/>
                  <a:pt x="1790957" y="1686582"/>
                  <a:pt x="1790957" y="1672866"/>
                </a:cubicBezTo>
                <a:lnTo>
                  <a:pt x="1790957" y="1547136"/>
                </a:lnTo>
                <a:cubicBezTo>
                  <a:pt x="1790957" y="1544698"/>
                  <a:pt x="1792177" y="1543479"/>
                  <a:pt x="1794615" y="1543479"/>
                </a:cubicBezTo>
                <a:lnTo>
                  <a:pt x="1807874" y="1543479"/>
                </a:lnTo>
                <a:cubicBezTo>
                  <a:pt x="1820980" y="1543479"/>
                  <a:pt x="1830124" y="1540736"/>
                  <a:pt x="1835306" y="1535249"/>
                </a:cubicBezTo>
                <a:cubicBezTo>
                  <a:pt x="1840487" y="1529763"/>
                  <a:pt x="1843078" y="1520162"/>
                  <a:pt x="1843078" y="1506446"/>
                </a:cubicBezTo>
                <a:cubicBezTo>
                  <a:pt x="1843078" y="1492730"/>
                  <a:pt x="1840259" y="1482900"/>
                  <a:pt x="1834620" y="1476956"/>
                </a:cubicBezTo>
                <a:cubicBezTo>
                  <a:pt x="1828981" y="1471013"/>
                  <a:pt x="1820066" y="1468041"/>
                  <a:pt x="1807874" y="1468041"/>
                </a:cubicBezTo>
                <a:lnTo>
                  <a:pt x="1794615" y="1468041"/>
                </a:lnTo>
                <a:cubicBezTo>
                  <a:pt x="1792177" y="1468041"/>
                  <a:pt x="1790957" y="1466822"/>
                  <a:pt x="1790957" y="1464383"/>
                </a:cubicBezTo>
                <a:lnTo>
                  <a:pt x="1790957" y="1448381"/>
                </a:lnTo>
                <a:cubicBezTo>
                  <a:pt x="1790957" y="1433446"/>
                  <a:pt x="1787833" y="1422930"/>
                  <a:pt x="1781585" y="1416834"/>
                </a:cubicBezTo>
                <a:cubicBezTo>
                  <a:pt x="1775336" y="1410738"/>
                  <a:pt x="1764897" y="1407690"/>
                  <a:pt x="1750267" y="1407690"/>
                </a:cubicBezTo>
                <a:close/>
                <a:moveTo>
                  <a:pt x="1750267" y="1393974"/>
                </a:moveTo>
                <a:cubicBezTo>
                  <a:pt x="1766726" y="1393974"/>
                  <a:pt x="1779299" y="1397022"/>
                  <a:pt x="1787986" y="1403118"/>
                </a:cubicBezTo>
                <a:cubicBezTo>
                  <a:pt x="1796673" y="1409214"/>
                  <a:pt x="1801930" y="1418968"/>
                  <a:pt x="1803759" y="1432379"/>
                </a:cubicBezTo>
                <a:cubicBezTo>
                  <a:pt x="1804064" y="1434513"/>
                  <a:pt x="1804521" y="1435808"/>
                  <a:pt x="1805131" y="1436265"/>
                </a:cubicBezTo>
                <a:cubicBezTo>
                  <a:pt x="1805740" y="1436723"/>
                  <a:pt x="1806807" y="1436951"/>
                  <a:pt x="1808331" y="1436951"/>
                </a:cubicBezTo>
                <a:lnTo>
                  <a:pt x="1816561" y="1436951"/>
                </a:lnTo>
                <a:cubicBezTo>
                  <a:pt x="1818389" y="1436951"/>
                  <a:pt x="1819609" y="1437485"/>
                  <a:pt x="1820218" y="1438551"/>
                </a:cubicBezTo>
                <a:cubicBezTo>
                  <a:pt x="1820828" y="1439618"/>
                  <a:pt x="1821133" y="1441904"/>
                  <a:pt x="1821133" y="1445409"/>
                </a:cubicBezTo>
                <a:cubicBezTo>
                  <a:pt x="1821133" y="1448915"/>
                  <a:pt x="1821819" y="1451505"/>
                  <a:pt x="1823190" y="1453182"/>
                </a:cubicBezTo>
                <a:cubicBezTo>
                  <a:pt x="1824562" y="1454858"/>
                  <a:pt x="1828600" y="1457144"/>
                  <a:pt x="1835306" y="1460040"/>
                </a:cubicBezTo>
                <a:cubicBezTo>
                  <a:pt x="1842011" y="1462935"/>
                  <a:pt x="1847269" y="1467965"/>
                  <a:pt x="1851079" y="1475127"/>
                </a:cubicBezTo>
                <a:cubicBezTo>
                  <a:pt x="1854889" y="1482290"/>
                  <a:pt x="1856794" y="1492882"/>
                  <a:pt x="1856794" y="1506903"/>
                </a:cubicBezTo>
                <a:cubicBezTo>
                  <a:pt x="1856794" y="1520924"/>
                  <a:pt x="1854737" y="1531820"/>
                  <a:pt x="1850622" y="1539593"/>
                </a:cubicBezTo>
                <a:cubicBezTo>
                  <a:pt x="1846507" y="1547365"/>
                  <a:pt x="1839421" y="1552470"/>
                  <a:pt x="1829362" y="1554909"/>
                </a:cubicBezTo>
                <a:cubicBezTo>
                  <a:pt x="1826314" y="1555518"/>
                  <a:pt x="1824790" y="1557347"/>
                  <a:pt x="1824790" y="1560395"/>
                </a:cubicBezTo>
                <a:lnTo>
                  <a:pt x="1824790" y="1682010"/>
                </a:lnTo>
                <a:cubicBezTo>
                  <a:pt x="1824790" y="1685058"/>
                  <a:pt x="1823419" y="1686582"/>
                  <a:pt x="1820676" y="1686582"/>
                </a:cubicBezTo>
                <a:lnTo>
                  <a:pt x="1807417" y="1686582"/>
                </a:lnTo>
                <a:cubicBezTo>
                  <a:pt x="1805283" y="1686582"/>
                  <a:pt x="1804064" y="1687802"/>
                  <a:pt x="1803759" y="1690240"/>
                </a:cubicBezTo>
                <a:cubicBezTo>
                  <a:pt x="1801930" y="1703346"/>
                  <a:pt x="1797892" y="1711728"/>
                  <a:pt x="1791643" y="1715386"/>
                </a:cubicBezTo>
                <a:cubicBezTo>
                  <a:pt x="1785395" y="1719044"/>
                  <a:pt x="1776022" y="1720872"/>
                  <a:pt x="1763526" y="1720872"/>
                </a:cubicBezTo>
                <a:lnTo>
                  <a:pt x="1705461" y="1720872"/>
                </a:lnTo>
                <a:cubicBezTo>
                  <a:pt x="1689612" y="1720872"/>
                  <a:pt x="1677648" y="1718510"/>
                  <a:pt x="1669571" y="1713786"/>
                </a:cubicBezTo>
                <a:cubicBezTo>
                  <a:pt x="1661494" y="1709061"/>
                  <a:pt x="1656388" y="1699689"/>
                  <a:pt x="1654255" y="1685668"/>
                </a:cubicBezTo>
                <a:cubicBezTo>
                  <a:pt x="1653645" y="1680486"/>
                  <a:pt x="1652502" y="1677896"/>
                  <a:pt x="1650826" y="1677896"/>
                </a:cubicBezTo>
                <a:cubicBezTo>
                  <a:pt x="1649149" y="1677896"/>
                  <a:pt x="1646940" y="1678810"/>
                  <a:pt x="1644196" y="1680639"/>
                </a:cubicBezTo>
                <a:cubicBezTo>
                  <a:pt x="1629871" y="1691002"/>
                  <a:pt x="1616840" y="1696184"/>
                  <a:pt x="1605106" y="1696184"/>
                </a:cubicBezTo>
                <a:cubicBezTo>
                  <a:pt x="1593371" y="1696184"/>
                  <a:pt x="1582170" y="1688640"/>
                  <a:pt x="1571502" y="1673552"/>
                </a:cubicBezTo>
                <a:cubicBezTo>
                  <a:pt x="1560834" y="1658465"/>
                  <a:pt x="1555499" y="1644520"/>
                  <a:pt x="1555499" y="1631718"/>
                </a:cubicBezTo>
                <a:cubicBezTo>
                  <a:pt x="1555499" y="1618917"/>
                  <a:pt x="1561748" y="1607944"/>
                  <a:pt x="1574245" y="1598800"/>
                </a:cubicBezTo>
                <a:cubicBezTo>
                  <a:pt x="1580341" y="1593923"/>
                  <a:pt x="1584151" y="1590418"/>
                  <a:pt x="1585675" y="1588284"/>
                </a:cubicBezTo>
                <a:cubicBezTo>
                  <a:pt x="1587199" y="1586151"/>
                  <a:pt x="1587961" y="1583103"/>
                  <a:pt x="1587961" y="1579140"/>
                </a:cubicBezTo>
                <a:lnTo>
                  <a:pt x="1587961" y="1559481"/>
                </a:lnTo>
                <a:cubicBezTo>
                  <a:pt x="1587961" y="1556433"/>
                  <a:pt x="1586589" y="1554452"/>
                  <a:pt x="1583846" y="1553537"/>
                </a:cubicBezTo>
                <a:cubicBezTo>
                  <a:pt x="1574397" y="1550184"/>
                  <a:pt x="1568149" y="1545155"/>
                  <a:pt x="1565101" y="1538450"/>
                </a:cubicBezTo>
                <a:cubicBezTo>
                  <a:pt x="1562053" y="1531744"/>
                  <a:pt x="1560529" y="1520695"/>
                  <a:pt x="1560529" y="1505303"/>
                </a:cubicBezTo>
                <a:cubicBezTo>
                  <a:pt x="1560529" y="1489910"/>
                  <a:pt x="1561900" y="1478937"/>
                  <a:pt x="1564644" y="1472384"/>
                </a:cubicBezTo>
                <a:cubicBezTo>
                  <a:pt x="1567387" y="1465831"/>
                  <a:pt x="1573026" y="1461183"/>
                  <a:pt x="1581560" y="1458440"/>
                </a:cubicBezTo>
                <a:cubicBezTo>
                  <a:pt x="1583694" y="1457830"/>
                  <a:pt x="1585218" y="1456458"/>
                  <a:pt x="1586132" y="1454325"/>
                </a:cubicBezTo>
                <a:cubicBezTo>
                  <a:pt x="1587046" y="1452191"/>
                  <a:pt x="1587504" y="1448991"/>
                  <a:pt x="1587504" y="1444724"/>
                </a:cubicBezTo>
                <a:cubicBezTo>
                  <a:pt x="1587504" y="1440456"/>
                  <a:pt x="1588037" y="1438094"/>
                  <a:pt x="1589104" y="1437637"/>
                </a:cubicBezTo>
                <a:cubicBezTo>
                  <a:pt x="1590171" y="1437180"/>
                  <a:pt x="1592075" y="1436951"/>
                  <a:pt x="1594819" y="1436951"/>
                </a:cubicBezTo>
                <a:lnTo>
                  <a:pt x="1690831" y="1436951"/>
                </a:lnTo>
                <a:cubicBezTo>
                  <a:pt x="1692659" y="1436951"/>
                  <a:pt x="1693955" y="1436723"/>
                  <a:pt x="1694717" y="1436265"/>
                </a:cubicBezTo>
                <a:cubicBezTo>
                  <a:pt x="1695479" y="1435808"/>
                  <a:pt x="1696012" y="1434513"/>
                  <a:pt x="1696317" y="1432379"/>
                </a:cubicBezTo>
                <a:cubicBezTo>
                  <a:pt x="1698756" y="1418358"/>
                  <a:pt x="1704242" y="1408452"/>
                  <a:pt x="1712776" y="1402661"/>
                </a:cubicBezTo>
                <a:cubicBezTo>
                  <a:pt x="1721311" y="1396870"/>
                  <a:pt x="1733807" y="1393974"/>
                  <a:pt x="1750267" y="1393974"/>
                </a:cubicBezTo>
                <a:close/>
                <a:moveTo>
                  <a:pt x="1596190" y="1356941"/>
                </a:moveTo>
                <a:cubicBezTo>
                  <a:pt x="1563577" y="1356941"/>
                  <a:pt x="1541174" y="1363571"/>
                  <a:pt x="1528982" y="1376829"/>
                </a:cubicBezTo>
                <a:cubicBezTo>
                  <a:pt x="1516790" y="1390088"/>
                  <a:pt x="1510694" y="1414091"/>
                  <a:pt x="1510694" y="1448838"/>
                </a:cubicBezTo>
                <a:lnTo>
                  <a:pt x="1510694" y="1671495"/>
                </a:lnTo>
                <a:cubicBezTo>
                  <a:pt x="1510694" y="1706242"/>
                  <a:pt x="1516942" y="1730321"/>
                  <a:pt x="1529439" y="1743732"/>
                </a:cubicBezTo>
                <a:cubicBezTo>
                  <a:pt x="1541936" y="1757144"/>
                  <a:pt x="1564186" y="1763849"/>
                  <a:pt x="1596190" y="1763849"/>
                </a:cubicBezTo>
                <a:lnTo>
                  <a:pt x="1817018" y="1763849"/>
                </a:lnTo>
                <a:cubicBezTo>
                  <a:pt x="1849936" y="1763849"/>
                  <a:pt x="1872415" y="1757525"/>
                  <a:pt x="1884455" y="1744875"/>
                </a:cubicBezTo>
                <a:cubicBezTo>
                  <a:pt x="1896495" y="1732226"/>
                  <a:pt x="1902514" y="1707766"/>
                  <a:pt x="1902514" y="1671495"/>
                </a:cubicBezTo>
                <a:lnTo>
                  <a:pt x="1902514" y="1448838"/>
                </a:lnTo>
                <a:cubicBezTo>
                  <a:pt x="1902514" y="1412567"/>
                  <a:pt x="1896495" y="1388183"/>
                  <a:pt x="1884455" y="1375686"/>
                </a:cubicBezTo>
                <a:cubicBezTo>
                  <a:pt x="1872415" y="1363190"/>
                  <a:pt x="1849936" y="1356941"/>
                  <a:pt x="1817018" y="1356941"/>
                </a:cubicBezTo>
                <a:close/>
                <a:moveTo>
                  <a:pt x="1993954" y="1354655"/>
                </a:moveTo>
                <a:cubicBezTo>
                  <a:pt x="1977800" y="1354655"/>
                  <a:pt x="1967665" y="1357094"/>
                  <a:pt x="1963551" y="1361970"/>
                </a:cubicBezTo>
                <a:cubicBezTo>
                  <a:pt x="1959436" y="1366847"/>
                  <a:pt x="1957378" y="1378125"/>
                  <a:pt x="1957378" y="1395803"/>
                </a:cubicBezTo>
                <a:lnTo>
                  <a:pt x="1957378" y="1736417"/>
                </a:lnTo>
                <a:cubicBezTo>
                  <a:pt x="1957378" y="1745866"/>
                  <a:pt x="1958369" y="1752800"/>
                  <a:pt x="1960350" y="1757220"/>
                </a:cubicBezTo>
                <a:cubicBezTo>
                  <a:pt x="1962331" y="1761639"/>
                  <a:pt x="1966294" y="1764764"/>
                  <a:pt x="1972237" y="1766592"/>
                </a:cubicBezTo>
                <a:cubicBezTo>
                  <a:pt x="1978181" y="1768421"/>
                  <a:pt x="1987477" y="1769336"/>
                  <a:pt x="2000127" y="1769336"/>
                </a:cubicBezTo>
                <a:cubicBezTo>
                  <a:pt x="2012776" y="1769336"/>
                  <a:pt x="2022072" y="1768421"/>
                  <a:pt x="2028016" y="1766592"/>
                </a:cubicBezTo>
                <a:cubicBezTo>
                  <a:pt x="2033959" y="1764764"/>
                  <a:pt x="2037922" y="1761639"/>
                  <a:pt x="2039903" y="1757220"/>
                </a:cubicBezTo>
                <a:cubicBezTo>
                  <a:pt x="2041884" y="1752800"/>
                  <a:pt x="2042875" y="1745866"/>
                  <a:pt x="2042875" y="1736417"/>
                </a:cubicBezTo>
                <a:lnTo>
                  <a:pt x="2042875" y="1722244"/>
                </a:lnTo>
                <a:cubicBezTo>
                  <a:pt x="2042875" y="1715843"/>
                  <a:pt x="2042113" y="1711500"/>
                  <a:pt x="2040589" y="1709214"/>
                </a:cubicBezTo>
                <a:cubicBezTo>
                  <a:pt x="2039065" y="1706928"/>
                  <a:pt x="2034798" y="1703880"/>
                  <a:pt x="2027787" y="1700070"/>
                </a:cubicBezTo>
                <a:cubicBezTo>
                  <a:pt x="2020777" y="1696260"/>
                  <a:pt x="2015062" y="1690240"/>
                  <a:pt x="2010642" y="1682010"/>
                </a:cubicBezTo>
                <a:cubicBezTo>
                  <a:pt x="2006223" y="1673781"/>
                  <a:pt x="2004013" y="1664332"/>
                  <a:pt x="2004013" y="1653664"/>
                </a:cubicBezTo>
                <a:cubicBezTo>
                  <a:pt x="2004013" y="1629280"/>
                  <a:pt x="2013614" y="1613735"/>
                  <a:pt x="2032816" y="1607030"/>
                </a:cubicBezTo>
                <a:cubicBezTo>
                  <a:pt x="2038608" y="1605201"/>
                  <a:pt x="2041503" y="1602229"/>
                  <a:pt x="2041503" y="1598114"/>
                </a:cubicBezTo>
                <a:cubicBezTo>
                  <a:pt x="2041503" y="1593999"/>
                  <a:pt x="2040436" y="1588437"/>
                  <a:pt x="2038303" y="1581426"/>
                </a:cubicBezTo>
                <a:cubicBezTo>
                  <a:pt x="2036169" y="1574416"/>
                  <a:pt x="2033807" y="1568472"/>
                  <a:pt x="2031216" y="1563596"/>
                </a:cubicBezTo>
                <a:cubicBezTo>
                  <a:pt x="2028625" y="1558719"/>
                  <a:pt x="2022910" y="1550337"/>
                  <a:pt x="2014071" y="1538450"/>
                </a:cubicBezTo>
                <a:cubicBezTo>
                  <a:pt x="2007975" y="1529610"/>
                  <a:pt x="2004927" y="1522219"/>
                  <a:pt x="2004927" y="1516275"/>
                </a:cubicBezTo>
                <a:cubicBezTo>
                  <a:pt x="2004927" y="1510332"/>
                  <a:pt x="2006604" y="1502636"/>
                  <a:pt x="2009956" y="1493187"/>
                </a:cubicBezTo>
                <a:cubicBezTo>
                  <a:pt x="2017881" y="1470936"/>
                  <a:pt x="2023672" y="1452344"/>
                  <a:pt x="2027330" y="1437408"/>
                </a:cubicBezTo>
                <a:cubicBezTo>
                  <a:pt x="2028244" y="1433751"/>
                  <a:pt x="2031140" y="1431922"/>
                  <a:pt x="2036017" y="1431922"/>
                </a:cubicBezTo>
                <a:cubicBezTo>
                  <a:pt x="2040589" y="1431922"/>
                  <a:pt x="2042875" y="1433141"/>
                  <a:pt x="2042875" y="1435580"/>
                </a:cubicBezTo>
                <a:cubicBezTo>
                  <a:pt x="2042875" y="1441066"/>
                  <a:pt x="2036779" y="1461792"/>
                  <a:pt x="2024587" y="1497759"/>
                </a:cubicBezTo>
                <a:cubicBezTo>
                  <a:pt x="2021844" y="1505379"/>
                  <a:pt x="2020472" y="1511322"/>
                  <a:pt x="2020472" y="1515590"/>
                </a:cubicBezTo>
                <a:cubicBezTo>
                  <a:pt x="2020472" y="1519857"/>
                  <a:pt x="2022453" y="1524429"/>
                  <a:pt x="2026416" y="1529306"/>
                </a:cubicBezTo>
                <a:cubicBezTo>
                  <a:pt x="2046837" y="1557042"/>
                  <a:pt x="2057048" y="1582341"/>
                  <a:pt x="2057048" y="1605201"/>
                </a:cubicBezTo>
                <a:cubicBezTo>
                  <a:pt x="2057048" y="1610992"/>
                  <a:pt x="2056057" y="1614954"/>
                  <a:pt x="2054076" y="1617088"/>
                </a:cubicBezTo>
                <a:cubicBezTo>
                  <a:pt x="2052095" y="1619222"/>
                  <a:pt x="2047904" y="1620441"/>
                  <a:pt x="2041503" y="1620746"/>
                </a:cubicBezTo>
                <a:cubicBezTo>
                  <a:pt x="2035102" y="1621050"/>
                  <a:pt x="2029768" y="1624175"/>
                  <a:pt x="2025501" y="1630118"/>
                </a:cubicBezTo>
                <a:cubicBezTo>
                  <a:pt x="2021234" y="1636062"/>
                  <a:pt x="2019100" y="1644825"/>
                  <a:pt x="2019100" y="1656407"/>
                </a:cubicBezTo>
                <a:cubicBezTo>
                  <a:pt x="2019100" y="1667990"/>
                  <a:pt x="2023901" y="1677438"/>
                  <a:pt x="2033502" y="1684754"/>
                </a:cubicBezTo>
                <a:cubicBezTo>
                  <a:pt x="2043103" y="1692069"/>
                  <a:pt x="2057200" y="1695726"/>
                  <a:pt x="2075793" y="1695726"/>
                </a:cubicBezTo>
                <a:cubicBezTo>
                  <a:pt x="2094386" y="1695726"/>
                  <a:pt x="2108254" y="1690926"/>
                  <a:pt x="2117398" y="1681325"/>
                </a:cubicBezTo>
                <a:cubicBezTo>
                  <a:pt x="2126542" y="1671723"/>
                  <a:pt x="2131114" y="1650616"/>
                  <a:pt x="2131114" y="1618002"/>
                </a:cubicBezTo>
                <a:cubicBezTo>
                  <a:pt x="2131114" y="1575330"/>
                  <a:pt x="2122123" y="1539821"/>
                  <a:pt x="2104140" y="1511475"/>
                </a:cubicBezTo>
                <a:cubicBezTo>
                  <a:pt x="2101092" y="1505988"/>
                  <a:pt x="2099568" y="1501569"/>
                  <a:pt x="2099568" y="1498216"/>
                </a:cubicBezTo>
                <a:cubicBezTo>
                  <a:pt x="2099568" y="1494863"/>
                  <a:pt x="2100634" y="1489377"/>
                  <a:pt x="2102768" y="1481757"/>
                </a:cubicBezTo>
                <a:cubicBezTo>
                  <a:pt x="2110083" y="1459202"/>
                  <a:pt x="2115189" y="1439313"/>
                  <a:pt x="2118084" y="1422092"/>
                </a:cubicBezTo>
                <a:cubicBezTo>
                  <a:pt x="2120980" y="1404871"/>
                  <a:pt x="2122428" y="1391536"/>
                  <a:pt x="2122428" y="1382087"/>
                </a:cubicBezTo>
                <a:cubicBezTo>
                  <a:pt x="2122428" y="1372638"/>
                  <a:pt x="2119151" y="1365704"/>
                  <a:pt x="2112598" y="1361285"/>
                </a:cubicBezTo>
                <a:cubicBezTo>
                  <a:pt x="2106045" y="1356865"/>
                  <a:pt x="2092862" y="1354655"/>
                  <a:pt x="2073050" y="1354655"/>
                </a:cubicBezTo>
                <a:close/>
                <a:moveTo>
                  <a:pt x="2964590" y="1348712"/>
                </a:moveTo>
                <a:cubicBezTo>
                  <a:pt x="2933196" y="1348712"/>
                  <a:pt x="2917498" y="1366085"/>
                  <a:pt x="2917498" y="1400832"/>
                </a:cubicBezTo>
                <a:lnTo>
                  <a:pt x="2917498" y="1457068"/>
                </a:lnTo>
                <a:cubicBezTo>
                  <a:pt x="2917498" y="1489986"/>
                  <a:pt x="2933043" y="1506446"/>
                  <a:pt x="2964133" y="1506446"/>
                </a:cubicBezTo>
                <a:lnTo>
                  <a:pt x="3184046" y="1506446"/>
                </a:lnTo>
                <a:cubicBezTo>
                  <a:pt x="3205077" y="1506446"/>
                  <a:pt x="3219174" y="1503169"/>
                  <a:pt x="3226337" y="1496616"/>
                </a:cubicBezTo>
                <a:cubicBezTo>
                  <a:pt x="3233500" y="1490063"/>
                  <a:pt x="3237081" y="1476118"/>
                  <a:pt x="3237081" y="1454782"/>
                </a:cubicBezTo>
                <a:lnTo>
                  <a:pt x="3237081" y="1407690"/>
                </a:lnTo>
                <a:cubicBezTo>
                  <a:pt x="3237081" y="1386050"/>
                  <a:pt x="3233424" y="1370810"/>
                  <a:pt x="3226108" y="1361970"/>
                </a:cubicBezTo>
                <a:cubicBezTo>
                  <a:pt x="3218793" y="1353131"/>
                  <a:pt x="3206144" y="1348712"/>
                  <a:pt x="3188161" y="1348712"/>
                </a:cubicBezTo>
                <a:close/>
                <a:moveTo>
                  <a:pt x="2757936" y="1341854"/>
                </a:moveTo>
                <a:cubicBezTo>
                  <a:pt x="2747877" y="1341854"/>
                  <a:pt x="2739114" y="1345664"/>
                  <a:pt x="2731646" y="1353284"/>
                </a:cubicBezTo>
                <a:cubicBezTo>
                  <a:pt x="2724179" y="1360904"/>
                  <a:pt x="2720445" y="1367990"/>
                  <a:pt x="2720445" y="1374543"/>
                </a:cubicBezTo>
                <a:cubicBezTo>
                  <a:pt x="2720445" y="1381097"/>
                  <a:pt x="2722350" y="1387193"/>
                  <a:pt x="2726160" y="1392831"/>
                </a:cubicBezTo>
                <a:cubicBezTo>
                  <a:pt x="2729970" y="1398470"/>
                  <a:pt x="2736371" y="1406624"/>
                  <a:pt x="2745362" y="1417292"/>
                </a:cubicBezTo>
                <a:cubicBezTo>
                  <a:pt x="2754354" y="1427960"/>
                  <a:pt x="2761060" y="1434665"/>
                  <a:pt x="2765479" y="1437408"/>
                </a:cubicBezTo>
                <a:cubicBezTo>
                  <a:pt x="2769899" y="1440152"/>
                  <a:pt x="2775309" y="1441523"/>
                  <a:pt x="2781710" y="1441523"/>
                </a:cubicBezTo>
                <a:cubicBezTo>
                  <a:pt x="2788111" y="1441523"/>
                  <a:pt x="2795426" y="1438170"/>
                  <a:pt x="2803656" y="1431465"/>
                </a:cubicBezTo>
                <a:cubicBezTo>
                  <a:pt x="2811885" y="1424759"/>
                  <a:pt x="2816000" y="1416225"/>
                  <a:pt x="2816000" y="1405862"/>
                </a:cubicBezTo>
                <a:cubicBezTo>
                  <a:pt x="2816000" y="1400070"/>
                  <a:pt x="2814095" y="1393670"/>
                  <a:pt x="2810285" y="1386659"/>
                </a:cubicBezTo>
                <a:cubicBezTo>
                  <a:pt x="2806475" y="1379649"/>
                  <a:pt x="2801065" y="1371876"/>
                  <a:pt x="2794054" y="1363342"/>
                </a:cubicBezTo>
                <a:cubicBezTo>
                  <a:pt x="2787044" y="1354808"/>
                  <a:pt x="2780795" y="1349093"/>
                  <a:pt x="2775309" y="1346197"/>
                </a:cubicBezTo>
                <a:cubicBezTo>
                  <a:pt x="2769823" y="1343301"/>
                  <a:pt x="2764032" y="1341854"/>
                  <a:pt x="2757936" y="1341854"/>
                </a:cubicBezTo>
                <a:close/>
                <a:moveTo>
                  <a:pt x="2238099" y="1340482"/>
                </a:moveTo>
                <a:cubicBezTo>
                  <a:pt x="2221335" y="1340482"/>
                  <a:pt x="2209143" y="1343149"/>
                  <a:pt x="2201523" y="1348483"/>
                </a:cubicBezTo>
                <a:cubicBezTo>
                  <a:pt x="2193903" y="1353817"/>
                  <a:pt x="2190093" y="1363037"/>
                  <a:pt x="2190093" y="1376144"/>
                </a:cubicBezTo>
                <a:cubicBezTo>
                  <a:pt x="2190093" y="1421864"/>
                  <a:pt x="2188036" y="1457297"/>
                  <a:pt x="2183921" y="1482443"/>
                </a:cubicBezTo>
                <a:cubicBezTo>
                  <a:pt x="2179806" y="1507589"/>
                  <a:pt x="2175996" y="1527477"/>
                  <a:pt x="2172491" y="1542107"/>
                </a:cubicBezTo>
                <a:cubicBezTo>
                  <a:pt x="2168986" y="1556738"/>
                  <a:pt x="2160985" y="1574568"/>
                  <a:pt x="2148488" y="1595600"/>
                </a:cubicBezTo>
                <a:cubicBezTo>
                  <a:pt x="2146659" y="1598952"/>
                  <a:pt x="2145745" y="1602153"/>
                  <a:pt x="2145745" y="1605201"/>
                </a:cubicBezTo>
                <a:cubicBezTo>
                  <a:pt x="2145745" y="1612821"/>
                  <a:pt x="2145669" y="1621889"/>
                  <a:pt x="2145516" y="1632404"/>
                </a:cubicBezTo>
                <a:cubicBezTo>
                  <a:pt x="2145364" y="1642920"/>
                  <a:pt x="2144373" y="1652826"/>
                  <a:pt x="2142544" y="1662122"/>
                </a:cubicBezTo>
                <a:cubicBezTo>
                  <a:pt x="2140716" y="1671419"/>
                  <a:pt x="2137363" y="1679724"/>
                  <a:pt x="2132486" y="1687040"/>
                </a:cubicBezTo>
                <a:cubicBezTo>
                  <a:pt x="2127609" y="1694355"/>
                  <a:pt x="2121285" y="1699917"/>
                  <a:pt x="2113512" y="1703727"/>
                </a:cubicBezTo>
                <a:cubicBezTo>
                  <a:pt x="2105740" y="1707537"/>
                  <a:pt x="2098272" y="1709671"/>
                  <a:pt x="2091109" y="1710128"/>
                </a:cubicBezTo>
                <a:cubicBezTo>
                  <a:pt x="2083946" y="1710585"/>
                  <a:pt x="2079832" y="1711195"/>
                  <a:pt x="2078765" y="1711957"/>
                </a:cubicBezTo>
                <a:cubicBezTo>
                  <a:pt x="2077698" y="1712719"/>
                  <a:pt x="2075946" y="1716377"/>
                  <a:pt x="2073507" y="1722930"/>
                </a:cubicBezTo>
                <a:cubicBezTo>
                  <a:pt x="2071069" y="1729483"/>
                  <a:pt x="2069850" y="1735350"/>
                  <a:pt x="2069850" y="1740532"/>
                </a:cubicBezTo>
                <a:cubicBezTo>
                  <a:pt x="2069850" y="1750895"/>
                  <a:pt x="2075412" y="1758591"/>
                  <a:pt x="2086537" y="1763621"/>
                </a:cubicBezTo>
                <a:cubicBezTo>
                  <a:pt x="2097663" y="1768650"/>
                  <a:pt x="2106959" y="1771164"/>
                  <a:pt x="2114426" y="1771164"/>
                </a:cubicBezTo>
                <a:cubicBezTo>
                  <a:pt x="2121894" y="1771164"/>
                  <a:pt x="2128295" y="1770098"/>
                  <a:pt x="2133629" y="1767964"/>
                </a:cubicBezTo>
                <a:cubicBezTo>
                  <a:pt x="2138963" y="1765830"/>
                  <a:pt x="2143611" y="1762782"/>
                  <a:pt x="2147574" y="1758820"/>
                </a:cubicBezTo>
                <a:cubicBezTo>
                  <a:pt x="2151536" y="1754858"/>
                  <a:pt x="2159994" y="1741827"/>
                  <a:pt x="2172948" y="1719729"/>
                </a:cubicBezTo>
                <a:cubicBezTo>
                  <a:pt x="2185902" y="1697631"/>
                  <a:pt x="2196570" y="1677057"/>
                  <a:pt x="2204952" y="1658007"/>
                </a:cubicBezTo>
                <a:cubicBezTo>
                  <a:pt x="2213334" y="1638957"/>
                  <a:pt x="2221640" y="1616478"/>
                  <a:pt x="2229870" y="1590570"/>
                </a:cubicBezTo>
                <a:cubicBezTo>
                  <a:pt x="2230784" y="1587827"/>
                  <a:pt x="2232079" y="1586456"/>
                  <a:pt x="2233756" y="1586456"/>
                </a:cubicBezTo>
                <a:cubicBezTo>
                  <a:pt x="2235432" y="1586456"/>
                  <a:pt x="2237566" y="1586913"/>
                  <a:pt x="2240156" y="1587827"/>
                </a:cubicBezTo>
                <a:cubicBezTo>
                  <a:pt x="2242747" y="1588742"/>
                  <a:pt x="2244043" y="1590266"/>
                  <a:pt x="2244043" y="1592399"/>
                </a:cubicBezTo>
                <a:cubicBezTo>
                  <a:pt x="2244043" y="1594533"/>
                  <a:pt x="2242595" y="1599714"/>
                  <a:pt x="2239699" y="1607944"/>
                </a:cubicBezTo>
                <a:cubicBezTo>
                  <a:pt x="2236804" y="1616174"/>
                  <a:pt x="2235356" y="1622117"/>
                  <a:pt x="2235356" y="1625775"/>
                </a:cubicBezTo>
                <a:cubicBezTo>
                  <a:pt x="2235356" y="1629432"/>
                  <a:pt x="2244576" y="1649625"/>
                  <a:pt x="2263017" y="1686354"/>
                </a:cubicBezTo>
                <a:cubicBezTo>
                  <a:pt x="2281457" y="1723082"/>
                  <a:pt x="2294182" y="1745561"/>
                  <a:pt x="2301193" y="1753791"/>
                </a:cubicBezTo>
                <a:cubicBezTo>
                  <a:pt x="2308203" y="1762020"/>
                  <a:pt x="2316509" y="1766135"/>
                  <a:pt x="2326110" y="1766135"/>
                </a:cubicBezTo>
                <a:cubicBezTo>
                  <a:pt x="2335711" y="1766135"/>
                  <a:pt x="2346913" y="1762478"/>
                  <a:pt x="2359714" y="1755162"/>
                </a:cubicBezTo>
                <a:cubicBezTo>
                  <a:pt x="2372516" y="1747847"/>
                  <a:pt x="2378917" y="1737179"/>
                  <a:pt x="2378917" y="1723158"/>
                </a:cubicBezTo>
                <a:cubicBezTo>
                  <a:pt x="2378917" y="1708223"/>
                  <a:pt x="2371297" y="1689021"/>
                  <a:pt x="2356057" y="1665551"/>
                </a:cubicBezTo>
                <a:cubicBezTo>
                  <a:pt x="2335026" y="1632328"/>
                  <a:pt x="2319176" y="1603524"/>
                  <a:pt x="2308508" y="1579140"/>
                </a:cubicBezTo>
                <a:cubicBezTo>
                  <a:pt x="2297840" y="1554756"/>
                  <a:pt x="2291058" y="1531211"/>
                  <a:pt x="2288163" y="1508503"/>
                </a:cubicBezTo>
                <a:cubicBezTo>
                  <a:pt x="2285267" y="1485795"/>
                  <a:pt x="2283819" y="1441523"/>
                  <a:pt x="2283819" y="1375686"/>
                </a:cubicBezTo>
                <a:cubicBezTo>
                  <a:pt x="2283819" y="1352217"/>
                  <a:pt x="2268579" y="1340482"/>
                  <a:pt x="2238099" y="1340482"/>
                </a:cubicBezTo>
                <a:close/>
                <a:moveTo>
                  <a:pt x="2684783" y="1339568"/>
                </a:moveTo>
                <a:cubicBezTo>
                  <a:pt x="2655218" y="1339568"/>
                  <a:pt x="2640435" y="1352217"/>
                  <a:pt x="2640435" y="1377515"/>
                </a:cubicBezTo>
                <a:lnTo>
                  <a:pt x="2640435" y="1386202"/>
                </a:lnTo>
                <a:cubicBezTo>
                  <a:pt x="2640435" y="1390774"/>
                  <a:pt x="2638759" y="1393060"/>
                  <a:pt x="2635406" y="1393060"/>
                </a:cubicBezTo>
                <a:lnTo>
                  <a:pt x="2515619" y="1393060"/>
                </a:lnTo>
                <a:cubicBezTo>
                  <a:pt x="2496112" y="1393060"/>
                  <a:pt x="2481025" y="1397861"/>
                  <a:pt x="2470357" y="1407462"/>
                </a:cubicBezTo>
                <a:cubicBezTo>
                  <a:pt x="2459689" y="1417063"/>
                  <a:pt x="2454355" y="1431160"/>
                  <a:pt x="2454355" y="1449753"/>
                </a:cubicBezTo>
                <a:lnTo>
                  <a:pt x="2454355" y="1529763"/>
                </a:lnTo>
                <a:cubicBezTo>
                  <a:pt x="2454355" y="1598952"/>
                  <a:pt x="2444296" y="1655493"/>
                  <a:pt x="2424179" y="1699384"/>
                </a:cubicBezTo>
                <a:cubicBezTo>
                  <a:pt x="2418083" y="1711881"/>
                  <a:pt x="2415036" y="1722396"/>
                  <a:pt x="2415036" y="1730931"/>
                </a:cubicBezTo>
                <a:cubicBezTo>
                  <a:pt x="2415036" y="1744037"/>
                  <a:pt x="2422198" y="1754019"/>
                  <a:pt x="2436524" y="1760877"/>
                </a:cubicBezTo>
                <a:cubicBezTo>
                  <a:pt x="2450849" y="1767735"/>
                  <a:pt x="2463422" y="1771164"/>
                  <a:pt x="2474243" y="1771164"/>
                </a:cubicBezTo>
                <a:cubicBezTo>
                  <a:pt x="2485063" y="1771164"/>
                  <a:pt x="2493826" y="1765830"/>
                  <a:pt x="2500532" y="1755162"/>
                </a:cubicBezTo>
                <a:cubicBezTo>
                  <a:pt x="2507237" y="1744494"/>
                  <a:pt x="2510590" y="1736417"/>
                  <a:pt x="2510590" y="1730931"/>
                </a:cubicBezTo>
                <a:cubicBezTo>
                  <a:pt x="2510590" y="1728492"/>
                  <a:pt x="2509828" y="1724454"/>
                  <a:pt x="2508304" y="1718815"/>
                </a:cubicBezTo>
                <a:cubicBezTo>
                  <a:pt x="2506780" y="1713176"/>
                  <a:pt x="2506018" y="1705480"/>
                  <a:pt x="2506018" y="1695726"/>
                </a:cubicBezTo>
                <a:cubicBezTo>
                  <a:pt x="2506018" y="1668294"/>
                  <a:pt x="2513943" y="1649244"/>
                  <a:pt x="2529793" y="1638576"/>
                </a:cubicBezTo>
                <a:cubicBezTo>
                  <a:pt x="2532841" y="1636748"/>
                  <a:pt x="2534746" y="1634157"/>
                  <a:pt x="2535508" y="1630804"/>
                </a:cubicBezTo>
                <a:cubicBezTo>
                  <a:pt x="2536270" y="1627451"/>
                  <a:pt x="2536803" y="1618917"/>
                  <a:pt x="2537108" y="1605201"/>
                </a:cubicBezTo>
                <a:cubicBezTo>
                  <a:pt x="2537108" y="1601543"/>
                  <a:pt x="2537946" y="1599257"/>
                  <a:pt x="2539622" y="1598343"/>
                </a:cubicBezTo>
                <a:cubicBezTo>
                  <a:pt x="2541299" y="1597428"/>
                  <a:pt x="2545718" y="1596971"/>
                  <a:pt x="2552881" y="1596971"/>
                </a:cubicBezTo>
                <a:cubicBezTo>
                  <a:pt x="2560044" y="1596971"/>
                  <a:pt x="2564692" y="1597505"/>
                  <a:pt x="2566826" y="1598571"/>
                </a:cubicBezTo>
                <a:cubicBezTo>
                  <a:pt x="2568960" y="1599638"/>
                  <a:pt x="2570026" y="1601848"/>
                  <a:pt x="2570026" y="1605201"/>
                </a:cubicBezTo>
                <a:cubicBezTo>
                  <a:pt x="2570026" y="1613430"/>
                  <a:pt x="2569340" y="1621736"/>
                  <a:pt x="2567969" y="1630118"/>
                </a:cubicBezTo>
                <a:cubicBezTo>
                  <a:pt x="2566597" y="1638500"/>
                  <a:pt x="2564997" y="1643606"/>
                  <a:pt x="2563168" y="1645434"/>
                </a:cubicBezTo>
                <a:cubicBezTo>
                  <a:pt x="2561339" y="1647263"/>
                  <a:pt x="2558291" y="1648482"/>
                  <a:pt x="2554024" y="1649092"/>
                </a:cubicBezTo>
                <a:cubicBezTo>
                  <a:pt x="2533298" y="1651835"/>
                  <a:pt x="2522935" y="1666923"/>
                  <a:pt x="2522935" y="1694355"/>
                </a:cubicBezTo>
                <a:cubicBezTo>
                  <a:pt x="2522935" y="1710509"/>
                  <a:pt x="2526059" y="1722244"/>
                  <a:pt x="2532307" y="1729559"/>
                </a:cubicBezTo>
                <a:cubicBezTo>
                  <a:pt x="2538556" y="1736874"/>
                  <a:pt x="2548843" y="1740532"/>
                  <a:pt x="2563168" y="1740532"/>
                </a:cubicBezTo>
                <a:lnTo>
                  <a:pt x="2584199" y="1740532"/>
                </a:lnTo>
                <a:cubicBezTo>
                  <a:pt x="2589991" y="1740532"/>
                  <a:pt x="2593801" y="1739846"/>
                  <a:pt x="2595629" y="1738475"/>
                </a:cubicBezTo>
                <a:cubicBezTo>
                  <a:pt x="2597458" y="1737103"/>
                  <a:pt x="2598373" y="1735122"/>
                  <a:pt x="2598373" y="1732531"/>
                </a:cubicBezTo>
                <a:cubicBezTo>
                  <a:pt x="2598373" y="1729940"/>
                  <a:pt x="2598220" y="1727578"/>
                  <a:pt x="2597915" y="1725444"/>
                </a:cubicBezTo>
                <a:cubicBezTo>
                  <a:pt x="2597611" y="1723311"/>
                  <a:pt x="2597458" y="1721025"/>
                  <a:pt x="2597458" y="1718586"/>
                </a:cubicBezTo>
                <a:cubicBezTo>
                  <a:pt x="2597458" y="1707309"/>
                  <a:pt x="2600506" y="1696793"/>
                  <a:pt x="2606602" y="1687040"/>
                </a:cubicBezTo>
                <a:cubicBezTo>
                  <a:pt x="2612698" y="1677286"/>
                  <a:pt x="2622909" y="1667532"/>
                  <a:pt x="2637235" y="1657779"/>
                </a:cubicBezTo>
                <a:cubicBezTo>
                  <a:pt x="2640283" y="1655645"/>
                  <a:pt x="2642492" y="1653740"/>
                  <a:pt x="2643864" y="1652064"/>
                </a:cubicBezTo>
                <a:cubicBezTo>
                  <a:pt x="2645236" y="1650387"/>
                  <a:pt x="2646302" y="1647644"/>
                  <a:pt x="2647065" y="1643834"/>
                </a:cubicBezTo>
                <a:cubicBezTo>
                  <a:pt x="2647827" y="1640024"/>
                  <a:pt x="2648665" y="1633623"/>
                  <a:pt x="2649579" y="1624632"/>
                </a:cubicBezTo>
                <a:cubicBezTo>
                  <a:pt x="2650494" y="1615640"/>
                  <a:pt x="2651408" y="1600095"/>
                  <a:pt x="2652322" y="1577997"/>
                </a:cubicBezTo>
                <a:cubicBezTo>
                  <a:pt x="2653237" y="1555899"/>
                  <a:pt x="2653694" y="1543174"/>
                  <a:pt x="2653694" y="1539821"/>
                </a:cubicBezTo>
                <a:cubicBezTo>
                  <a:pt x="2653694" y="1528848"/>
                  <a:pt x="2651713" y="1520847"/>
                  <a:pt x="2647750" y="1515818"/>
                </a:cubicBezTo>
                <a:cubicBezTo>
                  <a:pt x="2643788" y="1510789"/>
                  <a:pt x="2636473" y="1508274"/>
                  <a:pt x="2625805" y="1508274"/>
                </a:cubicBezTo>
                <a:lnTo>
                  <a:pt x="2548538" y="1508274"/>
                </a:lnTo>
                <a:cubicBezTo>
                  <a:pt x="2545185" y="1508274"/>
                  <a:pt x="2543051" y="1507512"/>
                  <a:pt x="2542137" y="1505988"/>
                </a:cubicBezTo>
                <a:cubicBezTo>
                  <a:pt x="2541223" y="1504464"/>
                  <a:pt x="2540765" y="1500807"/>
                  <a:pt x="2540765" y="1495016"/>
                </a:cubicBezTo>
                <a:cubicBezTo>
                  <a:pt x="2540765" y="1489224"/>
                  <a:pt x="2541223" y="1485567"/>
                  <a:pt x="2542137" y="1484043"/>
                </a:cubicBezTo>
                <a:cubicBezTo>
                  <a:pt x="2543051" y="1482519"/>
                  <a:pt x="2545185" y="1481757"/>
                  <a:pt x="2548538" y="1481757"/>
                </a:cubicBezTo>
                <a:lnTo>
                  <a:pt x="2638149" y="1481757"/>
                </a:lnTo>
                <a:cubicBezTo>
                  <a:pt x="2651865" y="1481757"/>
                  <a:pt x="2661238" y="1484805"/>
                  <a:pt x="2666267" y="1490901"/>
                </a:cubicBezTo>
                <a:cubicBezTo>
                  <a:pt x="2671296" y="1496997"/>
                  <a:pt x="2673811" y="1509798"/>
                  <a:pt x="2673811" y="1529306"/>
                </a:cubicBezTo>
                <a:cubicBezTo>
                  <a:pt x="2673811" y="1562529"/>
                  <a:pt x="2674116" y="1586456"/>
                  <a:pt x="2674725" y="1601086"/>
                </a:cubicBezTo>
                <a:lnTo>
                  <a:pt x="2676554" y="1638119"/>
                </a:lnTo>
                <a:cubicBezTo>
                  <a:pt x="2676554" y="1642996"/>
                  <a:pt x="2672058" y="1649778"/>
                  <a:pt x="2663066" y="1658465"/>
                </a:cubicBezTo>
                <a:cubicBezTo>
                  <a:pt x="2654075" y="1667151"/>
                  <a:pt x="2645007" y="1674543"/>
                  <a:pt x="2635863" y="1680639"/>
                </a:cubicBezTo>
                <a:cubicBezTo>
                  <a:pt x="2622147" y="1691307"/>
                  <a:pt x="2615289" y="1703956"/>
                  <a:pt x="2615289" y="1718586"/>
                </a:cubicBezTo>
                <a:cubicBezTo>
                  <a:pt x="2615289" y="1730169"/>
                  <a:pt x="2619861" y="1740837"/>
                  <a:pt x="2629005" y="1750590"/>
                </a:cubicBezTo>
                <a:cubicBezTo>
                  <a:pt x="2638149" y="1760344"/>
                  <a:pt x="2647903" y="1765221"/>
                  <a:pt x="2658266" y="1765221"/>
                </a:cubicBezTo>
                <a:cubicBezTo>
                  <a:pt x="2673201" y="1765221"/>
                  <a:pt x="2691184" y="1755315"/>
                  <a:pt x="2712216" y="1735503"/>
                </a:cubicBezTo>
                <a:cubicBezTo>
                  <a:pt x="2714349" y="1733369"/>
                  <a:pt x="2716178" y="1732302"/>
                  <a:pt x="2717702" y="1732302"/>
                </a:cubicBezTo>
                <a:cubicBezTo>
                  <a:pt x="2719226" y="1732302"/>
                  <a:pt x="2720750" y="1732912"/>
                  <a:pt x="2722274" y="1734131"/>
                </a:cubicBezTo>
                <a:cubicBezTo>
                  <a:pt x="2748182" y="1759125"/>
                  <a:pt x="2771956" y="1771622"/>
                  <a:pt x="2793597" y="1771622"/>
                </a:cubicBezTo>
                <a:cubicBezTo>
                  <a:pt x="2804570" y="1771622"/>
                  <a:pt x="2814095" y="1768116"/>
                  <a:pt x="2822172" y="1761106"/>
                </a:cubicBezTo>
                <a:cubicBezTo>
                  <a:pt x="2830249" y="1754096"/>
                  <a:pt x="2836041" y="1742742"/>
                  <a:pt x="2839546" y="1727045"/>
                </a:cubicBezTo>
                <a:cubicBezTo>
                  <a:pt x="2843051" y="1711347"/>
                  <a:pt x="2844803" y="1699689"/>
                  <a:pt x="2844803" y="1692069"/>
                </a:cubicBezTo>
                <a:cubicBezTo>
                  <a:pt x="2844803" y="1677438"/>
                  <a:pt x="2839393" y="1666618"/>
                  <a:pt x="2828573" y="1659608"/>
                </a:cubicBezTo>
                <a:cubicBezTo>
                  <a:pt x="2817753" y="1652597"/>
                  <a:pt x="2807313" y="1649092"/>
                  <a:pt x="2797255" y="1649092"/>
                </a:cubicBezTo>
                <a:cubicBezTo>
                  <a:pt x="2785368" y="1649092"/>
                  <a:pt x="2777595" y="1653969"/>
                  <a:pt x="2773937" y="1663722"/>
                </a:cubicBezTo>
                <a:cubicBezTo>
                  <a:pt x="2771804" y="1669514"/>
                  <a:pt x="2769670" y="1672409"/>
                  <a:pt x="2767537" y="1672409"/>
                </a:cubicBezTo>
                <a:cubicBezTo>
                  <a:pt x="2765403" y="1672409"/>
                  <a:pt x="2763041" y="1671495"/>
                  <a:pt x="2760450" y="1669666"/>
                </a:cubicBezTo>
                <a:cubicBezTo>
                  <a:pt x="2757859" y="1667837"/>
                  <a:pt x="2756564" y="1665704"/>
                  <a:pt x="2756564" y="1663265"/>
                </a:cubicBezTo>
                <a:cubicBezTo>
                  <a:pt x="2756564" y="1657779"/>
                  <a:pt x="2759307" y="1651607"/>
                  <a:pt x="2764794" y="1644749"/>
                </a:cubicBezTo>
                <a:cubicBezTo>
                  <a:pt x="2770280" y="1637891"/>
                  <a:pt x="2777290" y="1633700"/>
                  <a:pt x="2785825" y="1632176"/>
                </a:cubicBezTo>
                <a:cubicBezTo>
                  <a:pt x="2790092" y="1631566"/>
                  <a:pt x="2793445" y="1629890"/>
                  <a:pt x="2795883" y="1627146"/>
                </a:cubicBezTo>
                <a:cubicBezTo>
                  <a:pt x="2798321" y="1624403"/>
                  <a:pt x="2802589" y="1617317"/>
                  <a:pt x="2808685" y="1605887"/>
                </a:cubicBezTo>
                <a:cubicBezTo>
                  <a:pt x="2814781" y="1594457"/>
                  <a:pt x="2820343" y="1582569"/>
                  <a:pt x="2825373" y="1570225"/>
                </a:cubicBezTo>
                <a:cubicBezTo>
                  <a:pt x="2830402" y="1557881"/>
                  <a:pt x="2832916" y="1548965"/>
                  <a:pt x="2832916" y="1543479"/>
                </a:cubicBezTo>
                <a:cubicBezTo>
                  <a:pt x="2832916" y="1532811"/>
                  <a:pt x="2827125" y="1523972"/>
                  <a:pt x="2815543" y="1516961"/>
                </a:cubicBezTo>
                <a:cubicBezTo>
                  <a:pt x="2803960" y="1509951"/>
                  <a:pt x="2793445" y="1506446"/>
                  <a:pt x="2783996" y="1506446"/>
                </a:cubicBezTo>
                <a:cubicBezTo>
                  <a:pt x="2767842" y="1506446"/>
                  <a:pt x="2755192" y="1517876"/>
                  <a:pt x="2746048" y="1540736"/>
                </a:cubicBezTo>
                <a:cubicBezTo>
                  <a:pt x="2744829" y="1544088"/>
                  <a:pt x="2743534" y="1545765"/>
                  <a:pt x="2742162" y="1545765"/>
                </a:cubicBezTo>
                <a:cubicBezTo>
                  <a:pt x="2740791" y="1545765"/>
                  <a:pt x="2739571" y="1544546"/>
                  <a:pt x="2738504" y="1542107"/>
                </a:cubicBezTo>
                <a:cubicBezTo>
                  <a:pt x="2737438" y="1539669"/>
                  <a:pt x="2736066" y="1533039"/>
                  <a:pt x="2734390" y="1522219"/>
                </a:cubicBezTo>
                <a:cubicBezTo>
                  <a:pt x="2732713" y="1511399"/>
                  <a:pt x="2731875" y="1501797"/>
                  <a:pt x="2731875" y="1493415"/>
                </a:cubicBezTo>
                <a:cubicBezTo>
                  <a:pt x="2731875" y="1485033"/>
                  <a:pt x="2735228" y="1480842"/>
                  <a:pt x="2741933" y="1480842"/>
                </a:cubicBezTo>
                <a:lnTo>
                  <a:pt x="2806399" y="1480842"/>
                </a:lnTo>
                <a:cubicBezTo>
                  <a:pt x="2818591" y="1480842"/>
                  <a:pt x="2827354" y="1476880"/>
                  <a:pt x="2832688" y="1468955"/>
                </a:cubicBezTo>
                <a:cubicBezTo>
                  <a:pt x="2838022" y="1461030"/>
                  <a:pt x="2840689" y="1450210"/>
                  <a:pt x="2840689" y="1436494"/>
                </a:cubicBezTo>
                <a:cubicBezTo>
                  <a:pt x="2840689" y="1427350"/>
                  <a:pt x="2839012" y="1422778"/>
                  <a:pt x="2835660" y="1422778"/>
                </a:cubicBezTo>
                <a:cubicBezTo>
                  <a:pt x="2833526" y="1422778"/>
                  <a:pt x="2829792" y="1426512"/>
                  <a:pt x="2824458" y="1433979"/>
                </a:cubicBezTo>
                <a:cubicBezTo>
                  <a:pt x="2819124" y="1441447"/>
                  <a:pt x="2812037" y="1447543"/>
                  <a:pt x="2803198" y="1452267"/>
                </a:cubicBezTo>
                <a:cubicBezTo>
                  <a:pt x="2794359" y="1456992"/>
                  <a:pt x="2785444" y="1459354"/>
                  <a:pt x="2776452" y="1459354"/>
                </a:cubicBezTo>
                <a:cubicBezTo>
                  <a:pt x="2767461" y="1459354"/>
                  <a:pt x="2759383" y="1455925"/>
                  <a:pt x="2752220" y="1449067"/>
                </a:cubicBezTo>
                <a:cubicBezTo>
                  <a:pt x="2745058" y="1442209"/>
                  <a:pt x="2734999" y="1431236"/>
                  <a:pt x="2722045" y="1416149"/>
                </a:cubicBezTo>
                <a:cubicBezTo>
                  <a:pt x="2709091" y="1401061"/>
                  <a:pt x="2702614" y="1387726"/>
                  <a:pt x="2702614" y="1376144"/>
                </a:cubicBezTo>
                <a:cubicBezTo>
                  <a:pt x="2702614" y="1370962"/>
                  <a:pt x="2703757" y="1365476"/>
                  <a:pt x="2706043" y="1359684"/>
                </a:cubicBezTo>
                <a:cubicBezTo>
                  <a:pt x="2708329" y="1353893"/>
                  <a:pt x="2709472" y="1349626"/>
                  <a:pt x="2709472" y="1346883"/>
                </a:cubicBezTo>
                <a:cubicBezTo>
                  <a:pt x="2709472" y="1344140"/>
                  <a:pt x="2707720" y="1342235"/>
                  <a:pt x="2704215" y="1341168"/>
                </a:cubicBezTo>
                <a:cubicBezTo>
                  <a:pt x="2700709" y="1340101"/>
                  <a:pt x="2694232" y="1339568"/>
                  <a:pt x="2684783" y="1339568"/>
                </a:cubicBezTo>
                <a:close/>
                <a:moveTo>
                  <a:pt x="0" y="0"/>
                </a:moveTo>
                <a:lnTo>
                  <a:pt x="4762500" y="0"/>
                </a:lnTo>
                <a:lnTo>
                  <a:pt x="4762500" y="3171825"/>
                </a:lnTo>
                <a:lnTo>
                  <a:pt x="0" y="3171825"/>
                </a:lnTo>
                <a:close/>
              </a:path>
            </a:pathLst>
          </a:custGeom>
          <a:effectLst>
            <a:outerShdw blurRad="127000" dist="127000" dir="5400000" algn="t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0629066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3457CA2F-A35C-C8B3-4939-E3621B3A1C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30936"/>
            <a:ext cx="12191999" cy="8119871"/>
          </a:xfrm>
          <a:prstGeom prst="rect">
            <a:avLst/>
          </a:prstGeom>
        </p:spPr>
      </p:pic>
      <p:sp>
        <p:nvSpPr>
          <p:cNvPr id="4" name="椭圆 3">
            <a:extLst>
              <a:ext uri="{FF2B5EF4-FFF2-40B4-BE49-F238E27FC236}">
                <a16:creationId xmlns:a16="http://schemas.microsoft.com/office/drawing/2014/main" id="{04123E21-3CDF-0748-6344-9492DCB78CA0}"/>
              </a:ext>
            </a:extLst>
          </p:cNvPr>
          <p:cNvSpPr/>
          <p:nvPr/>
        </p:nvSpPr>
        <p:spPr>
          <a:xfrm>
            <a:off x="-3311921" y="-3331075"/>
            <a:ext cx="14010745" cy="13693165"/>
          </a:xfrm>
          <a:prstGeom prst="ellipse">
            <a:avLst/>
          </a:prstGeom>
          <a:gradFill flip="none" rotWithShape="1">
            <a:gsLst>
              <a:gs pos="0">
                <a:srgbClr val="B2FCD5"/>
              </a:gs>
              <a:gs pos="100000">
                <a:srgbClr val="07BF5F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3" name="图片 42">
            <a:extLst>
              <a:ext uri="{FF2B5EF4-FFF2-40B4-BE49-F238E27FC236}">
                <a16:creationId xmlns:a16="http://schemas.microsoft.com/office/drawing/2014/main" id="{4F5F7311-6649-9FF4-EE1F-12E822435C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390201" y="-3331075"/>
            <a:ext cx="4762500" cy="3171825"/>
          </a:xfrm>
          <a:custGeom>
            <a:avLst/>
            <a:gdLst/>
            <a:ahLst/>
            <a:cxnLst/>
            <a:rect l="l" t="t" r="r" b="b"/>
            <a:pathLst>
              <a:path w="4762500" h="3171825">
                <a:moveTo>
                  <a:pt x="2986966" y="1760225"/>
                </a:moveTo>
                <a:cubicBezTo>
                  <a:pt x="2978126" y="1760225"/>
                  <a:pt x="2968220" y="1764797"/>
                  <a:pt x="2957248" y="1773941"/>
                </a:cubicBezTo>
                <a:cubicBezTo>
                  <a:pt x="2946275" y="1783085"/>
                  <a:pt x="2936902" y="1792381"/>
                  <a:pt x="2929130" y="1801830"/>
                </a:cubicBezTo>
                <a:cubicBezTo>
                  <a:pt x="2921357" y="1811279"/>
                  <a:pt x="2917471" y="1820347"/>
                  <a:pt x="2917471" y="1829033"/>
                </a:cubicBezTo>
                <a:cubicBezTo>
                  <a:pt x="2917471" y="1837720"/>
                  <a:pt x="2922577" y="1846483"/>
                  <a:pt x="2932787" y="1855322"/>
                </a:cubicBezTo>
                <a:cubicBezTo>
                  <a:pt x="2942998" y="1864162"/>
                  <a:pt x="2953133" y="1868581"/>
                  <a:pt x="2963191" y="1868581"/>
                </a:cubicBezTo>
                <a:cubicBezTo>
                  <a:pt x="2972945" y="1868581"/>
                  <a:pt x="2983918" y="1863933"/>
                  <a:pt x="2996110" y="1854637"/>
                </a:cubicBezTo>
                <a:cubicBezTo>
                  <a:pt x="3008302" y="1845340"/>
                  <a:pt x="3014398" y="1837339"/>
                  <a:pt x="3014398" y="1830634"/>
                </a:cubicBezTo>
                <a:cubicBezTo>
                  <a:pt x="3014398" y="1812650"/>
                  <a:pt x="3018665" y="1800001"/>
                  <a:pt x="3027199" y="1792686"/>
                </a:cubicBezTo>
                <a:cubicBezTo>
                  <a:pt x="3029333" y="1790857"/>
                  <a:pt x="3030400" y="1788571"/>
                  <a:pt x="3030400" y="1785828"/>
                </a:cubicBezTo>
                <a:cubicBezTo>
                  <a:pt x="3030400" y="1779122"/>
                  <a:pt x="3025370" y="1773179"/>
                  <a:pt x="3015312" y="1767997"/>
                </a:cubicBezTo>
                <a:cubicBezTo>
                  <a:pt x="3005254" y="1762816"/>
                  <a:pt x="2995805" y="1760225"/>
                  <a:pt x="2986966" y="1760225"/>
                </a:cubicBezTo>
                <a:close/>
                <a:moveTo>
                  <a:pt x="1859282" y="1755653"/>
                </a:moveTo>
                <a:cubicBezTo>
                  <a:pt x="1849985" y="1755653"/>
                  <a:pt x="1841299" y="1760834"/>
                  <a:pt x="1833221" y="1771198"/>
                </a:cubicBezTo>
                <a:cubicBezTo>
                  <a:pt x="1825144" y="1781561"/>
                  <a:pt x="1821106" y="1791924"/>
                  <a:pt x="1821106" y="1802287"/>
                </a:cubicBezTo>
                <a:cubicBezTo>
                  <a:pt x="1821106" y="1812650"/>
                  <a:pt x="1825982" y="1820728"/>
                  <a:pt x="1835736" y="1826519"/>
                </a:cubicBezTo>
                <a:cubicBezTo>
                  <a:pt x="1854024" y="1836882"/>
                  <a:pt x="1869569" y="1846788"/>
                  <a:pt x="1882370" y="1856237"/>
                </a:cubicBezTo>
                <a:cubicBezTo>
                  <a:pt x="1895172" y="1865686"/>
                  <a:pt x="1907059" y="1870410"/>
                  <a:pt x="1918032" y="1870410"/>
                </a:cubicBezTo>
                <a:cubicBezTo>
                  <a:pt x="1929005" y="1870410"/>
                  <a:pt x="1937844" y="1865152"/>
                  <a:pt x="1944550" y="1854637"/>
                </a:cubicBezTo>
                <a:cubicBezTo>
                  <a:pt x="1951255" y="1844121"/>
                  <a:pt x="1954608" y="1834444"/>
                  <a:pt x="1954608" y="1825604"/>
                </a:cubicBezTo>
                <a:cubicBezTo>
                  <a:pt x="1954608" y="1820118"/>
                  <a:pt x="1953008" y="1814860"/>
                  <a:pt x="1949807" y="1809831"/>
                </a:cubicBezTo>
                <a:cubicBezTo>
                  <a:pt x="1946607" y="1804802"/>
                  <a:pt x="1938835" y="1797334"/>
                  <a:pt x="1926490" y="1787428"/>
                </a:cubicBezTo>
                <a:cubicBezTo>
                  <a:pt x="1914146" y="1777522"/>
                  <a:pt x="1902182" y="1769750"/>
                  <a:pt x="1890600" y="1764111"/>
                </a:cubicBezTo>
                <a:cubicBezTo>
                  <a:pt x="1879018" y="1758472"/>
                  <a:pt x="1868578" y="1755653"/>
                  <a:pt x="1859282" y="1755653"/>
                </a:cubicBezTo>
                <a:close/>
                <a:moveTo>
                  <a:pt x="2124686" y="1754738"/>
                </a:moveTo>
                <a:lnTo>
                  <a:pt x="2267333" y="1754738"/>
                </a:lnTo>
                <a:cubicBezTo>
                  <a:pt x="2271905" y="1754738"/>
                  <a:pt x="2274724" y="1756034"/>
                  <a:pt x="2275791" y="1758625"/>
                </a:cubicBezTo>
                <a:cubicBezTo>
                  <a:pt x="2276858" y="1761215"/>
                  <a:pt x="2277391" y="1765254"/>
                  <a:pt x="2277391" y="1770740"/>
                </a:cubicBezTo>
                <a:cubicBezTo>
                  <a:pt x="2277391" y="1776227"/>
                  <a:pt x="2276705" y="1779884"/>
                  <a:pt x="2275334" y="1781713"/>
                </a:cubicBezTo>
                <a:cubicBezTo>
                  <a:pt x="2273962" y="1783542"/>
                  <a:pt x="2271295" y="1784456"/>
                  <a:pt x="2267333" y="1784456"/>
                </a:cubicBezTo>
                <a:lnTo>
                  <a:pt x="2124686" y="1784456"/>
                </a:lnTo>
                <a:cubicBezTo>
                  <a:pt x="2120724" y="1784456"/>
                  <a:pt x="2118133" y="1783618"/>
                  <a:pt x="2116914" y="1781942"/>
                </a:cubicBezTo>
                <a:cubicBezTo>
                  <a:pt x="2115695" y="1780265"/>
                  <a:pt x="2115085" y="1776151"/>
                  <a:pt x="2115085" y="1769597"/>
                </a:cubicBezTo>
                <a:cubicBezTo>
                  <a:pt x="2115085" y="1763044"/>
                  <a:pt x="2115771" y="1758929"/>
                  <a:pt x="2117143" y="1757253"/>
                </a:cubicBezTo>
                <a:cubicBezTo>
                  <a:pt x="2118514" y="1755577"/>
                  <a:pt x="2121029" y="1754738"/>
                  <a:pt x="2124686" y="1754738"/>
                </a:cubicBezTo>
                <a:close/>
                <a:moveTo>
                  <a:pt x="2572285" y="1746966"/>
                </a:moveTo>
                <a:lnTo>
                  <a:pt x="2735048" y="1746966"/>
                </a:lnTo>
                <a:cubicBezTo>
                  <a:pt x="2738096" y="1746966"/>
                  <a:pt x="2740078" y="1747499"/>
                  <a:pt x="2740992" y="1748566"/>
                </a:cubicBezTo>
                <a:cubicBezTo>
                  <a:pt x="2741906" y="1749633"/>
                  <a:pt x="2742364" y="1752300"/>
                  <a:pt x="2742364" y="1756567"/>
                </a:cubicBezTo>
                <a:cubicBezTo>
                  <a:pt x="2742364" y="1760834"/>
                  <a:pt x="2741906" y="1763654"/>
                  <a:pt x="2740992" y="1765025"/>
                </a:cubicBezTo>
                <a:cubicBezTo>
                  <a:pt x="2740078" y="1766397"/>
                  <a:pt x="2738096" y="1767083"/>
                  <a:pt x="2735048" y="1767083"/>
                </a:cubicBezTo>
                <a:lnTo>
                  <a:pt x="2572285" y="1767083"/>
                </a:lnTo>
                <a:cubicBezTo>
                  <a:pt x="2568932" y="1767083"/>
                  <a:pt x="2566799" y="1766549"/>
                  <a:pt x="2565884" y="1765483"/>
                </a:cubicBezTo>
                <a:cubicBezTo>
                  <a:pt x="2564970" y="1764416"/>
                  <a:pt x="2564513" y="1761749"/>
                  <a:pt x="2564513" y="1757482"/>
                </a:cubicBezTo>
                <a:cubicBezTo>
                  <a:pt x="2564513" y="1753214"/>
                  <a:pt x="2564894" y="1750395"/>
                  <a:pt x="2565656" y="1749023"/>
                </a:cubicBezTo>
                <a:cubicBezTo>
                  <a:pt x="2566418" y="1747652"/>
                  <a:pt x="2568628" y="1746966"/>
                  <a:pt x="2572285" y="1746966"/>
                </a:cubicBezTo>
                <a:close/>
                <a:moveTo>
                  <a:pt x="3224024" y="1744680"/>
                </a:moveTo>
                <a:cubicBezTo>
                  <a:pt x="3217471" y="1744680"/>
                  <a:pt x="3208784" y="1749557"/>
                  <a:pt x="3197963" y="1759310"/>
                </a:cubicBezTo>
                <a:cubicBezTo>
                  <a:pt x="3187143" y="1769064"/>
                  <a:pt x="3181733" y="1777903"/>
                  <a:pt x="3181733" y="1785828"/>
                </a:cubicBezTo>
                <a:cubicBezTo>
                  <a:pt x="3181733" y="1793753"/>
                  <a:pt x="3186762" y="1802744"/>
                  <a:pt x="3196820" y="1812803"/>
                </a:cubicBezTo>
                <a:cubicBezTo>
                  <a:pt x="3206879" y="1822861"/>
                  <a:pt x="3217623" y="1832462"/>
                  <a:pt x="3229053" y="1841606"/>
                </a:cubicBezTo>
                <a:cubicBezTo>
                  <a:pt x="3240483" y="1850750"/>
                  <a:pt x="3251684" y="1855322"/>
                  <a:pt x="3262657" y="1855322"/>
                </a:cubicBezTo>
                <a:cubicBezTo>
                  <a:pt x="3273630" y="1855322"/>
                  <a:pt x="3283993" y="1850750"/>
                  <a:pt x="3293747" y="1841606"/>
                </a:cubicBezTo>
                <a:cubicBezTo>
                  <a:pt x="3303500" y="1832462"/>
                  <a:pt x="3308377" y="1823776"/>
                  <a:pt x="3308377" y="1815546"/>
                </a:cubicBezTo>
                <a:cubicBezTo>
                  <a:pt x="3308377" y="1810974"/>
                  <a:pt x="3306929" y="1806250"/>
                  <a:pt x="3304034" y="1801373"/>
                </a:cubicBezTo>
                <a:cubicBezTo>
                  <a:pt x="3301138" y="1796496"/>
                  <a:pt x="3297862" y="1792305"/>
                  <a:pt x="3294204" y="1788800"/>
                </a:cubicBezTo>
                <a:cubicBezTo>
                  <a:pt x="3290546" y="1785295"/>
                  <a:pt x="3282012" y="1778360"/>
                  <a:pt x="3268601" y="1767997"/>
                </a:cubicBezTo>
                <a:cubicBezTo>
                  <a:pt x="3255190" y="1757634"/>
                  <a:pt x="3246046" y="1751157"/>
                  <a:pt x="3241169" y="1748566"/>
                </a:cubicBezTo>
                <a:cubicBezTo>
                  <a:pt x="3236292" y="1745975"/>
                  <a:pt x="3230577" y="1744680"/>
                  <a:pt x="3224024" y="1744680"/>
                </a:cubicBezTo>
                <a:close/>
                <a:moveTo>
                  <a:pt x="3041372" y="1707647"/>
                </a:moveTo>
                <a:lnTo>
                  <a:pt x="3185848" y="1707647"/>
                </a:lnTo>
                <a:cubicBezTo>
                  <a:pt x="3188896" y="1707647"/>
                  <a:pt x="3190953" y="1708256"/>
                  <a:pt x="3192020" y="1709476"/>
                </a:cubicBezTo>
                <a:cubicBezTo>
                  <a:pt x="3193087" y="1710695"/>
                  <a:pt x="3193620" y="1712905"/>
                  <a:pt x="3193620" y="1716105"/>
                </a:cubicBezTo>
                <a:cubicBezTo>
                  <a:pt x="3193620" y="1719305"/>
                  <a:pt x="3193087" y="1721515"/>
                  <a:pt x="3192020" y="1722734"/>
                </a:cubicBezTo>
                <a:cubicBezTo>
                  <a:pt x="3190953" y="1723954"/>
                  <a:pt x="3188896" y="1724563"/>
                  <a:pt x="3185848" y="1724563"/>
                </a:cubicBezTo>
                <a:lnTo>
                  <a:pt x="3041372" y="1724563"/>
                </a:lnTo>
                <a:cubicBezTo>
                  <a:pt x="3036191" y="1724563"/>
                  <a:pt x="3033600" y="1722353"/>
                  <a:pt x="3033600" y="1717934"/>
                </a:cubicBezTo>
                <a:cubicBezTo>
                  <a:pt x="3033600" y="1713514"/>
                  <a:pt x="3034057" y="1710695"/>
                  <a:pt x="3034972" y="1709476"/>
                </a:cubicBezTo>
                <a:cubicBezTo>
                  <a:pt x="3035886" y="1708256"/>
                  <a:pt x="3038020" y="1707647"/>
                  <a:pt x="3041372" y="1707647"/>
                </a:cubicBezTo>
                <a:close/>
                <a:moveTo>
                  <a:pt x="2572285" y="1684787"/>
                </a:moveTo>
                <a:lnTo>
                  <a:pt x="2735048" y="1684787"/>
                </a:lnTo>
                <a:cubicBezTo>
                  <a:pt x="2738096" y="1684787"/>
                  <a:pt x="2740078" y="1685473"/>
                  <a:pt x="2740992" y="1686844"/>
                </a:cubicBezTo>
                <a:cubicBezTo>
                  <a:pt x="2741906" y="1688216"/>
                  <a:pt x="2742364" y="1690807"/>
                  <a:pt x="2742364" y="1694617"/>
                </a:cubicBezTo>
                <a:cubicBezTo>
                  <a:pt x="2742364" y="1698427"/>
                  <a:pt x="2741983" y="1701094"/>
                  <a:pt x="2741221" y="1702618"/>
                </a:cubicBezTo>
                <a:cubicBezTo>
                  <a:pt x="2740459" y="1704142"/>
                  <a:pt x="2738401" y="1704904"/>
                  <a:pt x="2735048" y="1704904"/>
                </a:cubicBezTo>
                <a:lnTo>
                  <a:pt x="2572285" y="1704904"/>
                </a:lnTo>
                <a:cubicBezTo>
                  <a:pt x="2568628" y="1704904"/>
                  <a:pt x="2566418" y="1704218"/>
                  <a:pt x="2565656" y="1702846"/>
                </a:cubicBezTo>
                <a:cubicBezTo>
                  <a:pt x="2564894" y="1701475"/>
                  <a:pt x="2564513" y="1698122"/>
                  <a:pt x="2564513" y="1692788"/>
                </a:cubicBezTo>
                <a:cubicBezTo>
                  <a:pt x="2564513" y="1687454"/>
                  <a:pt x="2567104" y="1684787"/>
                  <a:pt x="2572285" y="1684787"/>
                </a:cubicBezTo>
                <a:close/>
                <a:moveTo>
                  <a:pt x="2124686" y="1655069"/>
                </a:moveTo>
                <a:lnTo>
                  <a:pt x="2267333" y="1655069"/>
                </a:lnTo>
                <a:cubicBezTo>
                  <a:pt x="2271600" y="1655069"/>
                  <a:pt x="2274343" y="1656288"/>
                  <a:pt x="2275562" y="1658726"/>
                </a:cubicBezTo>
                <a:cubicBezTo>
                  <a:pt x="2276782" y="1661165"/>
                  <a:pt x="2277391" y="1665127"/>
                  <a:pt x="2277391" y="1670614"/>
                </a:cubicBezTo>
                <a:cubicBezTo>
                  <a:pt x="2277391" y="1676100"/>
                  <a:pt x="2276705" y="1679758"/>
                  <a:pt x="2275334" y="1681586"/>
                </a:cubicBezTo>
                <a:cubicBezTo>
                  <a:pt x="2273962" y="1683415"/>
                  <a:pt x="2271295" y="1684330"/>
                  <a:pt x="2267333" y="1684330"/>
                </a:cubicBezTo>
                <a:lnTo>
                  <a:pt x="2124686" y="1684330"/>
                </a:lnTo>
                <a:cubicBezTo>
                  <a:pt x="2120724" y="1684330"/>
                  <a:pt x="2118133" y="1683415"/>
                  <a:pt x="2116914" y="1681586"/>
                </a:cubicBezTo>
                <a:cubicBezTo>
                  <a:pt x="2115695" y="1679758"/>
                  <a:pt x="2115085" y="1675795"/>
                  <a:pt x="2115085" y="1669699"/>
                </a:cubicBezTo>
                <a:cubicBezTo>
                  <a:pt x="2115085" y="1663603"/>
                  <a:pt x="2115771" y="1659641"/>
                  <a:pt x="2117143" y="1657812"/>
                </a:cubicBezTo>
                <a:cubicBezTo>
                  <a:pt x="2118514" y="1655983"/>
                  <a:pt x="2121029" y="1655069"/>
                  <a:pt x="2124686" y="1655069"/>
                </a:cubicBezTo>
                <a:close/>
                <a:moveTo>
                  <a:pt x="2993824" y="1650954"/>
                </a:moveTo>
                <a:cubicBezTo>
                  <a:pt x="2975231" y="1650954"/>
                  <a:pt x="2962125" y="1653773"/>
                  <a:pt x="2954505" y="1659412"/>
                </a:cubicBezTo>
                <a:cubicBezTo>
                  <a:pt x="2946884" y="1665051"/>
                  <a:pt x="2943074" y="1674424"/>
                  <a:pt x="2943074" y="1687530"/>
                </a:cubicBezTo>
                <a:lnTo>
                  <a:pt x="2943074" y="1733250"/>
                </a:lnTo>
                <a:cubicBezTo>
                  <a:pt x="2943074" y="1748185"/>
                  <a:pt x="2946427" y="1755653"/>
                  <a:pt x="2953133" y="1755653"/>
                </a:cubicBezTo>
                <a:cubicBezTo>
                  <a:pt x="2955571" y="1755653"/>
                  <a:pt x="2958162" y="1754586"/>
                  <a:pt x="2960905" y="1752452"/>
                </a:cubicBezTo>
                <a:cubicBezTo>
                  <a:pt x="2969135" y="1746052"/>
                  <a:pt x="2978736" y="1742851"/>
                  <a:pt x="2989709" y="1742851"/>
                </a:cubicBezTo>
                <a:cubicBezTo>
                  <a:pt x="2997938" y="1742851"/>
                  <a:pt x="3007616" y="1745975"/>
                  <a:pt x="3018741" y="1752224"/>
                </a:cubicBezTo>
                <a:cubicBezTo>
                  <a:pt x="3029866" y="1758472"/>
                  <a:pt x="3037563" y="1765711"/>
                  <a:pt x="3041830" y="1773941"/>
                </a:cubicBezTo>
                <a:cubicBezTo>
                  <a:pt x="3043049" y="1776074"/>
                  <a:pt x="3045106" y="1777446"/>
                  <a:pt x="3048002" y="1778056"/>
                </a:cubicBezTo>
                <a:cubicBezTo>
                  <a:pt x="3050897" y="1778665"/>
                  <a:pt x="3057984" y="1778970"/>
                  <a:pt x="3069262" y="1778970"/>
                </a:cubicBezTo>
                <a:cubicBezTo>
                  <a:pt x="3075358" y="1778970"/>
                  <a:pt x="3078406" y="1781637"/>
                  <a:pt x="3078406" y="1786971"/>
                </a:cubicBezTo>
                <a:cubicBezTo>
                  <a:pt x="3078406" y="1792305"/>
                  <a:pt x="3076805" y="1795582"/>
                  <a:pt x="3073605" y="1796801"/>
                </a:cubicBezTo>
                <a:cubicBezTo>
                  <a:pt x="3070405" y="1798020"/>
                  <a:pt x="3064461" y="1798630"/>
                  <a:pt x="3055774" y="1798630"/>
                </a:cubicBezTo>
                <a:cubicBezTo>
                  <a:pt x="3047087" y="1798630"/>
                  <a:pt x="3040534" y="1801297"/>
                  <a:pt x="3036115" y="1806631"/>
                </a:cubicBezTo>
                <a:cubicBezTo>
                  <a:pt x="3031695" y="1811965"/>
                  <a:pt x="3029485" y="1821642"/>
                  <a:pt x="3029485" y="1835663"/>
                </a:cubicBezTo>
                <a:cubicBezTo>
                  <a:pt x="3029485" y="1861266"/>
                  <a:pt x="3039086" y="1874068"/>
                  <a:pt x="3058289" y="1874068"/>
                </a:cubicBezTo>
                <a:lnTo>
                  <a:pt x="3116353" y="1874068"/>
                </a:lnTo>
                <a:cubicBezTo>
                  <a:pt x="3132812" y="1874068"/>
                  <a:pt x="3144852" y="1870943"/>
                  <a:pt x="3152472" y="1864695"/>
                </a:cubicBezTo>
                <a:cubicBezTo>
                  <a:pt x="3160092" y="1858447"/>
                  <a:pt x="3163902" y="1848464"/>
                  <a:pt x="3163902" y="1834748"/>
                </a:cubicBezTo>
                <a:lnTo>
                  <a:pt x="3163902" y="1802744"/>
                </a:lnTo>
                <a:cubicBezTo>
                  <a:pt x="3163902" y="1792686"/>
                  <a:pt x="3164969" y="1784380"/>
                  <a:pt x="3167102" y="1777827"/>
                </a:cubicBezTo>
                <a:cubicBezTo>
                  <a:pt x="3169236" y="1771274"/>
                  <a:pt x="3173884" y="1763806"/>
                  <a:pt x="3181047" y="1755424"/>
                </a:cubicBezTo>
                <a:cubicBezTo>
                  <a:pt x="3188210" y="1747042"/>
                  <a:pt x="3195677" y="1740489"/>
                  <a:pt x="3203450" y="1735765"/>
                </a:cubicBezTo>
                <a:cubicBezTo>
                  <a:pt x="3211222" y="1731040"/>
                  <a:pt x="3218918" y="1728678"/>
                  <a:pt x="3226538" y="1728678"/>
                </a:cubicBezTo>
                <a:cubicBezTo>
                  <a:pt x="3237816" y="1728678"/>
                  <a:pt x="3250465" y="1734317"/>
                  <a:pt x="3264486" y="1745594"/>
                </a:cubicBezTo>
                <a:cubicBezTo>
                  <a:pt x="3268753" y="1749252"/>
                  <a:pt x="3272411" y="1751081"/>
                  <a:pt x="3275459" y="1751081"/>
                </a:cubicBezTo>
                <a:cubicBezTo>
                  <a:pt x="3281555" y="1751081"/>
                  <a:pt x="3284603" y="1743461"/>
                  <a:pt x="3284603" y="1728221"/>
                </a:cubicBezTo>
                <a:lnTo>
                  <a:pt x="3284603" y="1689816"/>
                </a:lnTo>
                <a:cubicBezTo>
                  <a:pt x="3284603" y="1675490"/>
                  <a:pt x="3281936" y="1665432"/>
                  <a:pt x="3276602" y="1659641"/>
                </a:cubicBezTo>
                <a:cubicBezTo>
                  <a:pt x="3271268" y="1653850"/>
                  <a:pt x="3261590" y="1650954"/>
                  <a:pt x="3247570" y="1650954"/>
                </a:cubicBezTo>
                <a:close/>
                <a:moveTo>
                  <a:pt x="2660068" y="1633580"/>
                </a:moveTo>
                <a:cubicBezTo>
                  <a:pt x="2657629" y="1633580"/>
                  <a:pt x="2654353" y="1636095"/>
                  <a:pt x="2650238" y="1641124"/>
                </a:cubicBezTo>
                <a:cubicBezTo>
                  <a:pt x="2646123" y="1646153"/>
                  <a:pt x="2640789" y="1649963"/>
                  <a:pt x="2634236" y="1652554"/>
                </a:cubicBezTo>
                <a:cubicBezTo>
                  <a:pt x="2627683" y="1655145"/>
                  <a:pt x="2618158" y="1656440"/>
                  <a:pt x="2605661" y="1656440"/>
                </a:cubicBezTo>
                <a:cubicBezTo>
                  <a:pt x="2593164" y="1656440"/>
                  <a:pt x="2584020" y="1655678"/>
                  <a:pt x="2578229" y="1654154"/>
                </a:cubicBezTo>
                <a:cubicBezTo>
                  <a:pt x="2572438" y="1652630"/>
                  <a:pt x="2566951" y="1650040"/>
                  <a:pt x="2561770" y="1646382"/>
                </a:cubicBezTo>
                <a:cubicBezTo>
                  <a:pt x="2556588" y="1642724"/>
                  <a:pt x="2550263" y="1640896"/>
                  <a:pt x="2542796" y="1640896"/>
                </a:cubicBezTo>
                <a:cubicBezTo>
                  <a:pt x="2535328" y="1640896"/>
                  <a:pt x="2523746" y="1641962"/>
                  <a:pt x="2508049" y="1644096"/>
                </a:cubicBezTo>
                <a:cubicBezTo>
                  <a:pt x="2492351" y="1646230"/>
                  <a:pt x="2483207" y="1651106"/>
                  <a:pt x="2480617" y="1658726"/>
                </a:cubicBezTo>
                <a:cubicBezTo>
                  <a:pt x="2478026" y="1666346"/>
                  <a:pt x="2476730" y="1677624"/>
                  <a:pt x="2476730" y="1692559"/>
                </a:cubicBezTo>
                <a:lnTo>
                  <a:pt x="2476730" y="1827433"/>
                </a:lnTo>
                <a:cubicBezTo>
                  <a:pt x="2476730" y="1839930"/>
                  <a:pt x="2477645" y="1849531"/>
                  <a:pt x="2479474" y="1856237"/>
                </a:cubicBezTo>
                <a:cubicBezTo>
                  <a:pt x="2481302" y="1862942"/>
                  <a:pt x="2485341" y="1867972"/>
                  <a:pt x="2491589" y="1871324"/>
                </a:cubicBezTo>
                <a:cubicBezTo>
                  <a:pt x="2497838" y="1874677"/>
                  <a:pt x="2508049" y="1876354"/>
                  <a:pt x="2522222" y="1876354"/>
                </a:cubicBezTo>
                <a:cubicBezTo>
                  <a:pt x="2536395" y="1876354"/>
                  <a:pt x="2546987" y="1873382"/>
                  <a:pt x="2553997" y="1867438"/>
                </a:cubicBezTo>
                <a:cubicBezTo>
                  <a:pt x="2561008" y="1861495"/>
                  <a:pt x="2564513" y="1848160"/>
                  <a:pt x="2564513" y="1827433"/>
                </a:cubicBezTo>
                <a:cubicBezTo>
                  <a:pt x="2564513" y="1823166"/>
                  <a:pt x="2564894" y="1820270"/>
                  <a:pt x="2565656" y="1818746"/>
                </a:cubicBezTo>
                <a:cubicBezTo>
                  <a:pt x="2566418" y="1817222"/>
                  <a:pt x="2568475" y="1816460"/>
                  <a:pt x="2571828" y="1816460"/>
                </a:cubicBezTo>
                <a:lnTo>
                  <a:pt x="2666011" y="1816460"/>
                </a:lnTo>
                <a:cubicBezTo>
                  <a:pt x="2670278" y="1816460"/>
                  <a:pt x="2673326" y="1815927"/>
                  <a:pt x="2675155" y="1814860"/>
                </a:cubicBezTo>
                <a:cubicBezTo>
                  <a:pt x="2676984" y="1813793"/>
                  <a:pt x="2678813" y="1811584"/>
                  <a:pt x="2680642" y="1808231"/>
                </a:cubicBezTo>
                <a:cubicBezTo>
                  <a:pt x="2684604" y="1800306"/>
                  <a:pt x="2690624" y="1794896"/>
                  <a:pt x="2698701" y="1792000"/>
                </a:cubicBezTo>
                <a:cubicBezTo>
                  <a:pt x="2706778" y="1789105"/>
                  <a:pt x="2715541" y="1787657"/>
                  <a:pt x="2724990" y="1787657"/>
                </a:cubicBezTo>
                <a:cubicBezTo>
                  <a:pt x="2734439" y="1787657"/>
                  <a:pt x="2739697" y="1788343"/>
                  <a:pt x="2740763" y="1789714"/>
                </a:cubicBezTo>
                <a:cubicBezTo>
                  <a:pt x="2741830" y="1791086"/>
                  <a:pt x="2742364" y="1793524"/>
                  <a:pt x="2742364" y="1797029"/>
                </a:cubicBezTo>
                <a:cubicBezTo>
                  <a:pt x="2742364" y="1800535"/>
                  <a:pt x="2741830" y="1802668"/>
                  <a:pt x="2740763" y="1803430"/>
                </a:cubicBezTo>
                <a:cubicBezTo>
                  <a:pt x="2739697" y="1804192"/>
                  <a:pt x="2737334" y="1804573"/>
                  <a:pt x="2733677" y="1804573"/>
                </a:cubicBezTo>
                <a:cubicBezTo>
                  <a:pt x="2716913" y="1804573"/>
                  <a:pt x="2705711" y="1807240"/>
                  <a:pt x="2700073" y="1812574"/>
                </a:cubicBezTo>
                <a:cubicBezTo>
                  <a:pt x="2694434" y="1817908"/>
                  <a:pt x="2691614" y="1827128"/>
                  <a:pt x="2691614" y="1840235"/>
                </a:cubicBezTo>
                <a:cubicBezTo>
                  <a:pt x="2691614" y="1853341"/>
                  <a:pt x="2693977" y="1862485"/>
                  <a:pt x="2698701" y="1867667"/>
                </a:cubicBezTo>
                <a:cubicBezTo>
                  <a:pt x="2703425" y="1872848"/>
                  <a:pt x="2712951" y="1875439"/>
                  <a:pt x="2727276" y="1875439"/>
                </a:cubicBezTo>
                <a:lnTo>
                  <a:pt x="2777111" y="1875439"/>
                </a:lnTo>
                <a:cubicBezTo>
                  <a:pt x="2799971" y="1875439"/>
                  <a:pt x="2814601" y="1871782"/>
                  <a:pt x="2821002" y="1864466"/>
                </a:cubicBezTo>
                <a:cubicBezTo>
                  <a:pt x="2827403" y="1857151"/>
                  <a:pt x="2830603" y="1841759"/>
                  <a:pt x="2830603" y="1818289"/>
                </a:cubicBezTo>
                <a:lnTo>
                  <a:pt x="2830603" y="1681129"/>
                </a:lnTo>
                <a:cubicBezTo>
                  <a:pt x="2830603" y="1668328"/>
                  <a:pt x="2828622" y="1659946"/>
                  <a:pt x="2824660" y="1655983"/>
                </a:cubicBezTo>
                <a:cubicBezTo>
                  <a:pt x="2820697" y="1652021"/>
                  <a:pt x="2813382" y="1650040"/>
                  <a:pt x="2802714" y="1650040"/>
                </a:cubicBezTo>
                <a:lnTo>
                  <a:pt x="2723618" y="1650040"/>
                </a:lnTo>
                <a:cubicBezTo>
                  <a:pt x="2696796" y="1650040"/>
                  <a:pt x="2678051" y="1645620"/>
                  <a:pt x="2667383" y="1636781"/>
                </a:cubicBezTo>
                <a:cubicBezTo>
                  <a:pt x="2664944" y="1634647"/>
                  <a:pt x="2662506" y="1633580"/>
                  <a:pt x="2660068" y="1633580"/>
                </a:cubicBezTo>
                <a:close/>
                <a:moveTo>
                  <a:pt x="1818362" y="1621693"/>
                </a:moveTo>
                <a:cubicBezTo>
                  <a:pt x="1807085" y="1621693"/>
                  <a:pt x="1799465" y="1623217"/>
                  <a:pt x="1795502" y="1626265"/>
                </a:cubicBezTo>
                <a:cubicBezTo>
                  <a:pt x="1791540" y="1629313"/>
                  <a:pt x="1789559" y="1635409"/>
                  <a:pt x="1789559" y="1644553"/>
                </a:cubicBezTo>
                <a:lnTo>
                  <a:pt x="1789559" y="1713133"/>
                </a:lnTo>
                <a:cubicBezTo>
                  <a:pt x="1789559" y="1725325"/>
                  <a:pt x="1788721" y="1734698"/>
                  <a:pt x="1787044" y="1741251"/>
                </a:cubicBezTo>
                <a:cubicBezTo>
                  <a:pt x="1785368" y="1747804"/>
                  <a:pt x="1780491" y="1754586"/>
                  <a:pt x="1772414" y="1761596"/>
                </a:cubicBezTo>
                <a:cubicBezTo>
                  <a:pt x="1764337" y="1768607"/>
                  <a:pt x="1755345" y="1774017"/>
                  <a:pt x="1745439" y="1777827"/>
                </a:cubicBezTo>
                <a:cubicBezTo>
                  <a:pt x="1735533" y="1781637"/>
                  <a:pt x="1727227" y="1783999"/>
                  <a:pt x="1720522" y="1784914"/>
                </a:cubicBezTo>
                <a:cubicBezTo>
                  <a:pt x="1704367" y="1787352"/>
                  <a:pt x="1691947" y="1792610"/>
                  <a:pt x="1683260" y="1800687"/>
                </a:cubicBezTo>
                <a:cubicBezTo>
                  <a:pt x="1674573" y="1808764"/>
                  <a:pt x="1670230" y="1818365"/>
                  <a:pt x="1670230" y="1829491"/>
                </a:cubicBezTo>
                <a:cubicBezTo>
                  <a:pt x="1670230" y="1840616"/>
                  <a:pt x="1674268" y="1850979"/>
                  <a:pt x="1682345" y="1860580"/>
                </a:cubicBezTo>
                <a:cubicBezTo>
                  <a:pt x="1690423" y="1870181"/>
                  <a:pt x="1699795" y="1874982"/>
                  <a:pt x="1710463" y="1874982"/>
                </a:cubicBezTo>
                <a:cubicBezTo>
                  <a:pt x="1721131" y="1874982"/>
                  <a:pt x="1732256" y="1872544"/>
                  <a:pt x="1743839" y="1867667"/>
                </a:cubicBezTo>
                <a:cubicBezTo>
                  <a:pt x="1755421" y="1862790"/>
                  <a:pt x="1767232" y="1856465"/>
                  <a:pt x="1779272" y="1848693"/>
                </a:cubicBezTo>
                <a:cubicBezTo>
                  <a:pt x="1791311" y="1840921"/>
                  <a:pt x="1799008" y="1835053"/>
                  <a:pt x="1802360" y="1831091"/>
                </a:cubicBezTo>
                <a:cubicBezTo>
                  <a:pt x="1805713" y="1827128"/>
                  <a:pt x="1807390" y="1823166"/>
                  <a:pt x="1807390" y="1819204"/>
                </a:cubicBezTo>
                <a:cubicBezTo>
                  <a:pt x="1807390" y="1815241"/>
                  <a:pt x="1806932" y="1810517"/>
                  <a:pt x="1806018" y="1805030"/>
                </a:cubicBezTo>
                <a:cubicBezTo>
                  <a:pt x="1804494" y="1796191"/>
                  <a:pt x="1807085" y="1785523"/>
                  <a:pt x="1813790" y="1773026"/>
                </a:cubicBezTo>
                <a:cubicBezTo>
                  <a:pt x="1820496" y="1760530"/>
                  <a:pt x="1828878" y="1751386"/>
                  <a:pt x="1838936" y="1745594"/>
                </a:cubicBezTo>
                <a:cubicBezTo>
                  <a:pt x="1844728" y="1742546"/>
                  <a:pt x="1847623" y="1738584"/>
                  <a:pt x="1847623" y="1733707"/>
                </a:cubicBezTo>
                <a:lnTo>
                  <a:pt x="1847623" y="1644553"/>
                </a:lnTo>
                <a:cubicBezTo>
                  <a:pt x="1847623" y="1634800"/>
                  <a:pt x="1845566" y="1628551"/>
                  <a:pt x="1841451" y="1625808"/>
                </a:cubicBezTo>
                <a:cubicBezTo>
                  <a:pt x="1837336" y="1623065"/>
                  <a:pt x="1829640" y="1621693"/>
                  <a:pt x="1818362" y="1621693"/>
                </a:cubicBezTo>
                <a:close/>
                <a:moveTo>
                  <a:pt x="2124686" y="1554942"/>
                </a:moveTo>
                <a:lnTo>
                  <a:pt x="2267333" y="1554942"/>
                </a:lnTo>
                <a:cubicBezTo>
                  <a:pt x="2270990" y="1554942"/>
                  <a:pt x="2273581" y="1555856"/>
                  <a:pt x="2275105" y="1557685"/>
                </a:cubicBezTo>
                <a:cubicBezTo>
                  <a:pt x="2276629" y="1559514"/>
                  <a:pt x="2277391" y="1563172"/>
                  <a:pt x="2277391" y="1568658"/>
                </a:cubicBezTo>
                <a:cubicBezTo>
                  <a:pt x="2277391" y="1574144"/>
                  <a:pt x="2276782" y="1578183"/>
                  <a:pt x="2275562" y="1580774"/>
                </a:cubicBezTo>
                <a:cubicBezTo>
                  <a:pt x="2274343" y="1583365"/>
                  <a:pt x="2271600" y="1584660"/>
                  <a:pt x="2267333" y="1584660"/>
                </a:cubicBezTo>
                <a:lnTo>
                  <a:pt x="2124686" y="1584660"/>
                </a:lnTo>
                <a:cubicBezTo>
                  <a:pt x="2120724" y="1584660"/>
                  <a:pt x="2118133" y="1583746"/>
                  <a:pt x="2116914" y="1581917"/>
                </a:cubicBezTo>
                <a:cubicBezTo>
                  <a:pt x="2115695" y="1580088"/>
                  <a:pt x="2115085" y="1575973"/>
                  <a:pt x="2115085" y="1569572"/>
                </a:cubicBezTo>
                <a:cubicBezTo>
                  <a:pt x="2115085" y="1563172"/>
                  <a:pt x="2115771" y="1559133"/>
                  <a:pt x="2117143" y="1557457"/>
                </a:cubicBezTo>
                <a:cubicBezTo>
                  <a:pt x="2118514" y="1555780"/>
                  <a:pt x="2121029" y="1554942"/>
                  <a:pt x="2124686" y="1554942"/>
                </a:cubicBezTo>
                <a:close/>
                <a:moveTo>
                  <a:pt x="3026285" y="1545341"/>
                </a:moveTo>
                <a:lnTo>
                  <a:pt x="3186762" y="1545341"/>
                </a:lnTo>
                <a:cubicBezTo>
                  <a:pt x="3189810" y="1545341"/>
                  <a:pt x="3191867" y="1545950"/>
                  <a:pt x="3192934" y="1547170"/>
                </a:cubicBezTo>
                <a:cubicBezTo>
                  <a:pt x="3194001" y="1548389"/>
                  <a:pt x="3194534" y="1550522"/>
                  <a:pt x="3194534" y="1553570"/>
                </a:cubicBezTo>
                <a:cubicBezTo>
                  <a:pt x="3194534" y="1556618"/>
                  <a:pt x="3194001" y="1558676"/>
                  <a:pt x="3192934" y="1559743"/>
                </a:cubicBezTo>
                <a:cubicBezTo>
                  <a:pt x="3191867" y="1560809"/>
                  <a:pt x="3189810" y="1561343"/>
                  <a:pt x="3186762" y="1561343"/>
                </a:cubicBezTo>
                <a:lnTo>
                  <a:pt x="3026285" y="1561343"/>
                </a:lnTo>
                <a:cubicBezTo>
                  <a:pt x="3020798" y="1561343"/>
                  <a:pt x="3018055" y="1559285"/>
                  <a:pt x="3018055" y="1555171"/>
                </a:cubicBezTo>
                <a:cubicBezTo>
                  <a:pt x="3018055" y="1551056"/>
                  <a:pt x="3018589" y="1548389"/>
                  <a:pt x="3019655" y="1547170"/>
                </a:cubicBezTo>
                <a:cubicBezTo>
                  <a:pt x="3020722" y="1545950"/>
                  <a:pt x="3022932" y="1545341"/>
                  <a:pt x="3026285" y="1545341"/>
                </a:cubicBezTo>
                <a:close/>
                <a:moveTo>
                  <a:pt x="3026285" y="1495049"/>
                </a:moveTo>
                <a:lnTo>
                  <a:pt x="3186762" y="1495049"/>
                </a:lnTo>
                <a:cubicBezTo>
                  <a:pt x="3189810" y="1495049"/>
                  <a:pt x="3191867" y="1495658"/>
                  <a:pt x="3192934" y="1496878"/>
                </a:cubicBezTo>
                <a:cubicBezTo>
                  <a:pt x="3194001" y="1498097"/>
                  <a:pt x="3194534" y="1500383"/>
                  <a:pt x="3194534" y="1503736"/>
                </a:cubicBezTo>
                <a:cubicBezTo>
                  <a:pt x="3194534" y="1507088"/>
                  <a:pt x="3194001" y="1509374"/>
                  <a:pt x="3192934" y="1510594"/>
                </a:cubicBezTo>
                <a:cubicBezTo>
                  <a:pt x="3191867" y="1511813"/>
                  <a:pt x="3189810" y="1512422"/>
                  <a:pt x="3186762" y="1512422"/>
                </a:cubicBezTo>
                <a:lnTo>
                  <a:pt x="3026285" y="1512422"/>
                </a:lnTo>
                <a:cubicBezTo>
                  <a:pt x="3022932" y="1512422"/>
                  <a:pt x="3020722" y="1511737"/>
                  <a:pt x="3019655" y="1510365"/>
                </a:cubicBezTo>
                <a:cubicBezTo>
                  <a:pt x="3018589" y="1508993"/>
                  <a:pt x="3018055" y="1506784"/>
                  <a:pt x="3018055" y="1503736"/>
                </a:cubicBezTo>
                <a:cubicBezTo>
                  <a:pt x="3018055" y="1500688"/>
                  <a:pt x="3018512" y="1498478"/>
                  <a:pt x="3019427" y="1497106"/>
                </a:cubicBezTo>
                <a:cubicBezTo>
                  <a:pt x="3020341" y="1495735"/>
                  <a:pt x="3022627" y="1495049"/>
                  <a:pt x="3026285" y="1495049"/>
                </a:cubicBezTo>
                <a:close/>
                <a:moveTo>
                  <a:pt x="1568731" y="1470817"/>
                </a:moveTo>
                <a:cubicBezTo>
                  <a:pt x="1552882" y="1470817"/>
                  <a:pt x="1542518" y="1473332"/>
                  <a:pt x="1537642" y="1478361"/>
                </a:cubicBezTo>
                <a:cubicBezTo>
                  <a:pt x="1532765" y="1483390"/>
                  <a:pt x="1530326" y="1493372"/>
                  <a:pt x="1530326" y="1508308"/>
                </a:cubicBezTo>
                <a:cubicBezTo>
                  <a:pt x="1530326" y="1523243"/>
                  <a:pt x="1532689" y="1533225"/>
                  <a:pt x="1537413" y="1538254"/>
                </a:cubicBezTo>
                <a:cubicBezTo>
                  <a:pt x="1542137" y="1543283"/>
                  <a:pt x="1552577" y="1545798"/>
                  <a:pt x="1568731" y="1545798"/>
                </a:cubicBezTo>
                <a:cubicBezTo>
                  <a:pt x="1570560" y="1545798"/>
                  <a:pt x="1571474" y="1547017"/>
                  <a:pt x="1571474" y="1549456"/>
                </a:cubicBezTo>
                <a:lnTo>
                  <a:pt x="1571474" y="1717248"/>
                </a:lnTo>
                <a:cubicBezTo>
                  <a:pt x="1571474" y="1719991"/>
                  <a:pt x="1570941" y="1721820"/>
                  <a:pt x="1569874" y="1722734"/>
                </a:cubicBezTo>
                <a:cubicBezTo>
                  <a:pt x="1568807" y="1723649"/>
                  <a:pt x="1566293" y="1724411"/>
                  <a:pt x="1562330" y="1725020"/>
                </a:cubicBezTo>
                <a:cubicBezTo>
                  <a:pt x="1548614" y="1726240"/>
                  <a:pt x="1538937" y="1729973"/>
                  <a:pt x="1533298" y="1736222"/>
                </a:cubicBezTo>
                <a:cubicBezTo>
                  <a:pt x="1527659" y="1742470"/>
                  <a:pt x="1524840" y="1752529"/>
                  <a:pt x="1524840" y="1766397"/>
                </a:cubicBezTo>
                <a:cubicBezTo>
                  <a:pt x="1524840" y="1780265"/>
                  <a:pt x="1527659" y="1790171"/>
                  <a:pt x="1533298" y="1796115"/>
                </a:cubicBezTo>
                <a:cubicBezTo>
                  <a:pt x="1538937" y="1802059"/>
                  <a:pt x="1547929" y="1805030"/>
                  <a:pt x="1560273" y="1805030"/>
                </a:cubicBezTo>
                <a:cubicBezTo>
                  <a:pt x="1572617" y="1805030"/>
                  <a:pt x="1596163" y="1801068"/>
                  <a:pt x="1630910" y="1793143"/>
                </a:cubicBezTo>
                <a:cubicBezTo>
                  <a:pt x="1665658" y="1785218"/>
                  <a:pt x="1687222" y="1778513"/>
                  <a:pt x="1695604" y="1773026"/>
                </a:cubicBezTo>
                <a:cubicBezTo>
                  <a:pt x="1703986" y="1767540"/>
                  <a:pt x="1708177" y="1760149"/>
                  <a:pt x="1708177" y="1750852"/>
                </a:cubicBezTo>
                <a:cubicBezTo>
                  <a:pt x="1708177" y="1741556"/>
                  <a:pt x="1705967" y="1731040"/>
                  <a:pt x="1701548" y="1719305"/>
                </a:cubicBezTo>
                <a:cubicBezTo>
                  <a:pt x="1697128" y="1707571"/>
                  <a:pt x="1688975" y="1701703"/>
                  <a:pt x="1677088" y="1701703"/>
                </a:cubicBezTo>
                <a:cubicBezTo>
                  <a:pt x="1672211" y="1701703"/>
                  <a:pt x="1667563" y="1702313"/>
                  <a:pt x="1663143" y="1703532"/>
                </a:cubicBezTo>
                <a:cubicBezTo>
                  <a:pt x="1658723" y="1704751"/>
                  <a:pt x="1655904" y="1705361"/>
                  <a:pt x="1654685" y="1705361"/>
                </a:cubicBezTo>
                <a:cubicBezTo>
                  <a:pt x="1653466" y="1705361"/>
                  <a:pt x="1652856" y="1703989"/>
                  <a:pt x="1652856" y="1701246"/>
                </a:cubicBezTo>
                <a:lnTo>
                  <a:pt x="1652856" y="1548998"/>
                </a:lnTo>
                <a:cubicBezTo>
                  <a:pt x="1652856" y="1546865"/>
                  <a:pt x="1654075" y="1545798"/>
                  <a:pt x="1656514" y="1545798"/>
                </a:cubicBezTo>
                <a:lnTo>
                  <a:pt x="1672058" y="1545798"/>
                </a:lnTo>
                <a:cubicBezTo>
                  <a:pt x="1682117" y="1545798"/>
                  <a:pt x="1687146" y="1544579"/>
                  <a:pt x="1687146" y="1542140"/>
                </a:cubicBezTo>
                <a:cubicBezTo>
                  <a:pt x="1687146" y="1539702"/>
                  <a:pt x="1685622" y="1536502"/>
                  <a:pt x="1682574" y="1532539"/>
                </a:cubicBezTo>
                <a:cubicBezTo>
                  <a:pt x="1679526" y="1528577"/>
                  <a:pt x="1677392" y="1523319"/>
                  <a:pt x="1676173" y="1516766"/>
                </a:cubicBezTo>
                <a:cubicBezTo>
                  <a:pt x="1674954" y="1510213"/>
                  <a:pt x="1674344" y="1502212"/>
                  <a:pt x="1674344" y="1492763"/>
                </a:cubicBezTo>
                <a:cubicBezTo>
                  <a:pt x="1674344" y="1483314"/>
                  <a:pt x="1673735" y="1477294"/>
                  <a:pt x="1672516" y="1474703"/>
                </a:cubicBezTo>
                <a:cubicBezTo>
                  <a:pt x="1671296" y="1472113"/>
                  <a:pt x="1667334" y="1470817"/>
                  <a:pt x="1660628" y="1470817"/>
                </a:cubicBezTo>
                <a:close/>
                <a:moveTo>
                  <a:pt x="2101369" y="1468988"/>
                </a:moveTo>
                <a:cubicBezTo>
                  <a:pt x="2071194" y="1468988"/>
                  <a:pt x="2050620" y="1473941"/>
                  <a:pt x="2039647" y="1483847"/>
                </a:cubicBezTo>
                <a:cubicBezTo>
                  <a:pt x="2028674" y="1493753"/>
                  <a:pt x="2023188" y="1512422"/>
                  <a:pt x="2023188" y="1539854"/>
                </a:cubicBezTo>
                <a:lnTo>
                  <a:pt x="2023188" y="1800916"/>
                </a:lnTo>
                <a:cubicBezTo>
                  <a:pt x="2023188" y="1828348"/>
                  <a:pt x="2028674" y="1847017"/>
                  <a:pt x="2039647" y="1856923"/>
                </a:cubicBezTo>
                <a:cubicBezTo>
                  <a:pt x="2050620" y="1866829"/>
                  <a:pt x="2071194" y="1871782"/>
                  <a:pt x="2101369" y="1871782"/>
                </a:cubicBezTo>
                <a:lnTo>
                  <a:pt x="2292936" y="1871782"/>
                </a:lnTo>
                <a:cubicBezTo>
                  <a:pt x="2323111" y="1871782"/>
                  <a:pt x="2343685" y="1866829"/>
                  <a:pt x="2354658" y="1856923"/>
                </a:cubicBezTo>
                <a:cubicBezTo>
                  <a:pt x="2365631" y="1847017"/>
                  <a:pt x="2371117" y="1828348"/>
                  <a:pt x="2371117" y="1800916"/>
                </a:cubicBezTo>
                <a:lnTo>
                  <a:pt x="2371117" y="1539854"/>
                </a:lnTo>
                <a:cubicBezTo>
                  <a:pt x="2371117" y="1512422"/>
                  <a:pt x="2365631" y="1493753"/>
                  <a:pt x="2354658" y="1483847"/>
                </a:cubicBezTo>
                <a:cubicBezTo>
                  <a:pt x="2343685" y="1473941"/>
                  <a:pt x="2323111" y="1468988"/>
                  <a:pt x="2292936" y="1468988"/>
                </a:cubicBezTo>
                <a:close/>
                <a:moveTo>
                  <a:pt x="1727837" y="1455272"/>
                </a:moveTo>
                <a:cubicBezTo>
                  <a:pt x="1711682" y="1455272"/>
                  <a:pt x="1701243" y="1457711"/>
                  <a:pt x="1696519" y="1462588"/>
                </a:cubicBezTo>
                <a:cubicBezTo>
                  <a:pt x="1691794" y="1467464"/>
                  <a:pt x="1689432" y="1477447"/>
                  <a:pt x="1689432" y="1492534"/>
                </a:cubicBezTo>
                <a:cubicBezTo>
                  <a:pt x="1689432" y="1507622"/>
                  <a:pt x="1691794" y="1517680"/>
                  <a:pt x="1696519" y="1522709"/>
                </a:cubicBezTo>
                <a:cubicBezTo>
                  <a:pt x="1701243" y="1527739"/>
                  <a:pt x="1711682" y="1530253"/>
                  <a:pt x="1727837" y="1530253"/>
                </a:cubicBezTo>
                <a:lnTo>
                  <a:pt x="1763041" y="1530253"/>
                </a:lnTo>
                <a:cubicBezTo>
                  <a:pt x="1765784" y="1530253"/>
                  <a:pt x="1767156" y="1531625"/>
                  <a:pt x="1767156" y="1534368"/>
                </a:cubicBezTo>
                <a:cubicBezTo>
                  <a:pt x="1767156" y="1544426"/>
                  <a:pt x="1764565" y="1549456"/>
                  <a:pt x="1759384" y="1549456"/>
                </a:cubicBezTo>
                <a:lnTo>
                  <a:pt x="1750240" y="1549456"/>
                </a:lnTo>
                <a:cubicBezTo>
                  <a:pt x="1728599" y="1549456"/>
                  <a:pt x="1714045" y="1553418"/>
                  <a:pt x="1706577" y="1561343"/>
                </a:cubicBezTo>
                <a:cubicBezTo>
                  <a:pt x="1699109" y="1569268"/>
                  <a:pt x="1695376" y="1585574"/>
                  <a:pt x="1695376" y="1610263"/>
                </a:cubicBezTo>
                <a:lnTo>
                  <a:pt x="1695376" y="1682501"/>
                </a:lnTo>
                <a:cubicBezTo>
                  <a:pt x="1695376" y="1686158"/>
                  <a:pt x="1696290" y="1688597"/>
                  <a:pt x="1698119" y="1689816"/>
                </a:cubicBezTo>
                <a:cubicBezTo>
                  <a:pt x="1707263" y="1695912"/>
                  <a:pt x="1713816" y="1705285"/>
                  <a:pt x="1717778" y="1717934"/>
                </a:cubicBezTo>
                <a:cubicBezTo>
                  <a:pt x="1721741" y="1730583"/>
                  <a:pt x="1723874" y="1742546"/>
                  <a:pt x="1724179" y="1753824"/>
                </a:cubicBezTo>
                <a:cubicBezTo>
                  <a:pt x="1724484" y="1761749"/>
                  <a:pt x="1726694" y="1765711"/>
                  <a:pt x="1730809" y="1765711"/>
                </a:cubicBezTo>
                <a:cubicBezTo>
                  <a:pt x="1734923" y="1765711"/>
                  <a:pt x="1740638" y="1763806"/>
                  <a:pt x="1747954" y="1759996"/>
                </a:cubicBezTo>
                <a:cubicBezTo>
                  <a:pt x="1755269" y="1756186"/>
                  <a:pt x="1761060" y="1751767"/>
                  <a:pt x="1765327" y="1746737"/>
                </a:cubicBezTo>
                <a:cubicBezTo>
                  <a:pt x="1769594" y="1741708"/>
                  <a:pt x="1771728" y="1733098"/>
                  <a:pt x="1771728" y="1720906"/>
                </a:cubicBezTo>
                <a:lnTo>
                  <a:pt x="1771728" y="1623522"/>
                </a:lnTo>
                <a:cubicBezTo>
                  <a:pt x="1771728" y="1618340"/>
                  <a:pt x="1772414" y="1615064"/>
                  <a:pt x="1773785" y="1613692"/>
                </a:cubicBezTo>
                <a:cubicBezTo>
                  <a:pt x="1775157" y="1612321"/>
                  <a:pt x="1778434" y="1611635"/>
                  <a:pt x="1783615" y="1611635"/>
                </a:cubicBezTo>
                <a:lnTo>
                  <a:pt x="1851738" y="1611635"/>
                </a:lnTo>
                <a:cubicBezTo>
                  <a:pt x="1857834" y="1611635"/>
                  <a:pt x="1861492" y="1612473"/>
                  <a:pt x="1862711" y="1614149"/>
                </a:cubicBezTo>
                <a:cubicBezTo>
                  <a:pt x="1863930" y="1615826"/>
                  <a:pt x="1864540" y="1618950"/>
                  <a:pt x="1864540" y="1623522"/>
                </a:cubicBezTo>
                <a:lnTo>
                  <a:pt x="1864540" y="1727764"/>
                </a:lnTo>
                <a:cubicBezTo>
                  <a:pt x="1864540" y="1732336"/>
                  <a:pt x="1864997" y="1735460"/>
                  <a:pt x="1865911" y="1737136"/>
                </a:cubicBezTo>
                <a:cubicBezTo>
                  <a:pt x="1866826" y="1738813"/>
                  <a:pt x="1870483" y="1740718"/>
                  <a:pt x="1876884" y="1742851"/>
                </a:cubicBezTo>
                <a:cubicBezTo>
                  <a:pt x="1892734" y="1747728"/>
                  <a:pt x="1906450" y="1754281"/>
                  <a:pt x="1918032" y="1762511"/>
                </a:cubicBezTo>
                <a:cubicBezTo>
                  <a:pt x="1925042" y="1767388"/>
                  <a:pt x="1930605" y="1769826"/>
                  <a:pt x="1934720" y="1769826"/>
                </a:cubicBezTo>
                <a:cubicBezTo>
                  <a:pt x="1938835" y="1769826"/>
                  <a:pt x="1940892" y="1763425"/>
                  <a:pt x="1940892" y="1750624"/>
                </a:cubicBezTo>
                <a:lnTo>
                  <a:pt x="1940892" y="1610263"/>
                </a:lnTo>
                <a:cubicBezTo>
                  <a:pt x="1940892" y="1583746"/>
                  <a:pt x="1937006" y="1566982"/>
                  <a:pt x="1929233" y="1559971"/>
                </a:cubicBezTo>
                <a:cubicBezTo>
                  <a:pt x="1921461" y="1552961"/>
                  <a:pt x="1907059" y="1549456"/>
                  <a:pt x="1886028" y="1549456"/>
                </a:cubicBezTo>
                <a:lnTo>
                  <a:pt x="1854024" y="1549456"/>
                </a:lnTo>
                <a:cubicBezTo>
                  <a:pt x="1851586" y="1549456"/>
                  <a:pt x="1850366" y="1548084"/>
                  <a:pt x="1850366" y="1545341"/>
                </a:cubicBezTo>
                <a:lnTo>
                  <a:pt x="1851281" y="1538483"/>
                </a:lnTo>
                <a:cubicBezTo>
                  <a:pt x="1851890" y="1532996"/>
                  <a:pt x="1853567" y="1530253"/>
                  <a:pt x="1856310" y="1530253"/>
                </a:cubicBezTo>
                <a:lnTo>
                  <a:pt x="1913460" y="1530253"/>
                </a:lnTo>
                <a:cubicBezTo>
                  <a:pt x="1929614" y="1530253"/>
                  <a:pt x="1940130" y="1527815"/>
                  <a:pt x="1945007" y="1522938"/>
                </a:cubicBezTo>
                <a:cubicBezTo>
                  <a:pt x="1949884" y="1518061"/>
                  <a:pt x="1952322" y="1507850"/>
                  <a:pt x="1952322" y="1492306"/>
                </a:cubicBezTo>
                <a:cubicBezTo>
                  <a:pt x="1952322" y="1476761"/>
                  <a:pt x="1949884" y="1466702"/>
                  <a:pt x="1945007" y="1462130"/>
                </a:cubicBezTo>
                <a:cubicBezTo>
                  <a:pt x="1940130" y="1457558"/>
                  <a:pt x="1929614" y="1455272"/>
                  <a:pt x="1913460" y="1455272"/>
                </a:cubicBezTo>
                <a:close/>
                <a:moveTo>
                  <a:pt x="2978736" y="1450243"/>
                </a:moveTo>
                <a:cubicBezTo>
                  <a:pt x="2963801" y="1450243"/>
                  <a:pt x="2953285" y="1453672"/>
                  <a:pt x="2947189" y="1460530"/>
                </a:cubicBezTo>
                <a:cubicBezTo>
                  <a:pt x="2941093" y="1467388"/>
                  <a:pt x="2938045" y="1478894"/>
                  <a:pt x="2938045" y="1495049"/>
                </a:cubicBezTo>
                <a:lnTo>
                  <a:pt x="2938045" y="1547170"/>
                </a:lnTo>
                <a:cubicBezTo>
                  <a:pt x="2938045" y="1563324"/>
                  <a:pt x="2941017" y="1574830"/>
                  <a:pt x="2946961" y="1581688"/>
                </a:cubicBezTo>
                <a:cubicBezTo>
                  <a:pt x="2952904" y="1588546"/>
                  <a:pt x="2963496" y="1591975"/>
                  <a:pt x="2978736" y="1591975"/>
                </a:cubicBezTo>
                <a:lnTo>
                  <a:pt x="3065604" y="1591975"/>
                </a:lnTo>
                <a:cubicBezTo>
                  <a:pt x="3068347" y="1591975"/>
                  <a:pt x="3070024" y="1592509"/>
                  <a:pt x="3070633" y="1593575"/>
                </a:cubicBezTo>
                <a:cubicBezTo>
                  <a:pt x="3071243" y="1594642"/>
                  <a:pt x="3071548" y="1596547"/>
                  <a:pt x="3071548" y="1599290"/>
                </a:cubicBezTo>
                <a:cubicBezTo>
                  <a:pt x="3071548" y="1602034"/>
                  <a:pt x="3071167" y="1603939"/>
                  <a:pt x="3070405" y="1605005"/>
                </a:cubicBezTo>
                <a:cubicBezTo>
                  <a:pt x="3069643" y="1606072"/>
                  <a:pt x="3068042" y="1606606"/>
                  <a:pt x="3065604" y="1606606"/>
                </a:cubicBezTo>
                <a:lnTo>
                  <a:pt x="2982394" y="1606606"/>
                </a:lnTo>
                <a:cubicBezTo>
                  <a:pt x="2959838" y="1606606"/>
                  <a:pt x="2945589" y="1603634"/>
                  <a:pt x="2939645" y="1597690"/>
                </a:cubicBezTo>
                <a:cubicBezTo>
                  <a:pt x="2933702" y="1591747"/>
                  <a:pt x="2927530" y="1588775"/>
                  <a:pt x="2921129" y="1588775"/>
                </a:cubicBezTo>
                <a:cubicBezTo>
                  <a:pt x="2914728" y="1588775"/>
                  <a:pt x="2909470" y="1591899"/>
                  <a:pt x="2905355" y="1598147"/>
                </a:cubicBezTo>
                <a:cubicBezTo>
                  <a:pt x="2901241" y="1604396"/>
                  <a:pt x="2899183" y="1613464"/>
                  <a:pt x="2899183" y="1625351"/>
                </a:cubicBezTo>
                <a:cubicBezTo>
                  <a:pt x="2899183" y="1637238"/>
                  <a:pt x="2901241" y="1646763"/>
                  <a:pt x="2905355" y="1653926"/>
                </a:cubicBezTo>
                <a:cubicBezTo>
                  <a:pt x="2909470" y="1661089"/>
                  <a:pt x="2914576" y="1664670"/>
                  <a:pt x="2920672" y="1664670"/>
                </a:cubicBezTo>
                <a:cubicBezTo>
                  <a:pt x="2926768" y="1664670"/>
                  <a:pt x="2932102" y="1661470"/>
                  <a:pt x="2936674" y="1655069"/>
                </a:cubicBezTo>
                <a:cubicBezTo>
                  <a:pt x="2946122" y="1642572"/>
                  <a:pt x="2963801" y="1636324"/>
                  <a:pt x="2989709" y="1636324"/>
                </a:cubicBezTo>
                <a:lnTo>
                  <a:pt x="3235682" y="1636324"/>
                </a:lnTo>
                <a:cubicBezTo>
                  <a:pt x="3253056" y="1636324"/>
                  <a:pt x="3265172" y="1637314"/>
                  <a:pt x="3272030" y="1639295"/>
                </a:cubicBezTo>
                <a:cubicBezTo>
                  <a:pt x="3278888" y="1641277"/>
                  <a:pt x="3285060" y="1645087"/>
                  <a:pt x="3290546" y="1650725"/>
                </a:cubicBezTo>
                <a:cubicBezTo>
                  <a:pt x="3296033" y="1656364"/>
                  <a:pt x="3301443" y="1659184"/>
                  <a:pt x="3306777" y="1659184"/>
                </a:cubicBezTo>
                <a:cubicBezTo>
                  <a:pt x="3312111" y="1659184"/>
                  <a:pt x="3316378" y="1655526"/>
                  <a:pt x="3319579" y="1648211"/>
                </a:cubicBezTo>
                <a:cubicBezTo>
                  <a:pt x="3322779" y="1640896"/>
                  <a:pt x="3324379" y="1631066"/>
                  <a:pt x="3324379" y="1618721"/>
                </a:cubicBezTo>
                <a:cubicBezTo>
                  <a:pt x="3324379" y="1606377"/>
                  <a:pt x="3322322" y="1597081"/>
                  <a:pt x="3318207" y="1590832"/>
                </a:cubicBezTo>
                <a:cubicBezTo>
                  <a:pt x="3314092" y="1584584"/>
                  <a:pt x="3308530" y="1581460"/>
                  <a:pt x="3301519" y="1581460"/>
                </a:cubicBezTo>
                <a:cubicBezTo>
                  <a:pt x="3294509" y="1581460"/>
                  <a:pt x="3287651" y="1585651"/>
                  <a:pt x="3280945" y="1594033"/>
                </a:cubicBezTo>
                <a:cubicBezTo>
                  <a:pt x="3274240" y="1602415"/>
                  <a:pt x="3260066" y="1606606"/>
                  <a:pt x="3238426" y="1606606"/>
                </a:cubicBezTo>
                <a:lnTo>
                  <a:pt x="3163445" y="1606606"/>
                </a:lnTo>
                <a:cubicBezTo>
                  <a:pt x="3158873" y="1606606"/>
                  <a:pt x="3156587" y="1604777"/>
                  <a:pt x="3156587" y="1601119"/>
                </a:cubicBezTo>
                <a:cubicBezTo>
                  <a:pt x="3156587" y="1597462"/>
                  <a:pt x="3156968" y="1595023"/>
                  <a:pt x="3157730" y="1593804"/>
                </a:cubicBezTo>
                <a:cubicBezTo>
                  <a:pt x="3158492" y="1592585"/>
                  <a:pt x="3160092" y="1591975"/>
                  <a:pt x="3162530" y="1591975"/>
                </a:cubicBezTo>
                <a:lnTo>
                  <a:pt x="3238883" y="1591975"/>
                </a:lnTo>
                <a:cubicBezTo>
                  <a:pt x="3254123" y="1591975"/>
                  <a:pt x="3264715" y="1588470"/>
                  <a:pt x="3270658" y="1581460"/>
                </a:cubicBezTo>
                <a:cubicBezTo>
                  <a:pt x="3276602" y="1574449"/>
                  <a:pt x="3279574" y="1563019"/>
                  <a:pt x="3279574" y="1547170"/>
                </a:cubicBezTo>
                <a:lnTo>
                  <a:pt x="3279574" y="1495049"/>
                </a:lnTo>
                <a:cubicBezTo>
                  <a:pt x="3279574" y="1479199"/>
                  <a:pt x="3276526" y="1467769"/>
                  <a:pt x="3270430" y="1460759"/>
                </a:cubicBezTo>
                <a:cubicBezTo>
                  <a:pt x="3264334" y="1453748"/>
                  <a:pt x="3253818" y="1450243"/>
                  <a:pt x="3238883" y="1450243"/>
                </a:cubicBezTo>
                <a:close/>
                <a:moveTo>
                  <a:pt x="2700530" y="1447043"/>
                </a:moveTo>
                <a:cubicBezTo>
                  <a:pt x="2686966" y="1447043"/>
                  <a:pt x="2677289" y="1450319"/>
                  <a:pt x="2671498" y="1456873"/>
                </a:cubicBezTo>
                <a:cubicBezTo>
                  <a:pt x="2665706" y="1463426"/>
                  <a:pt x="2662811" y="1474170"/>
                  <a:pt x="2662811" y="1489105"/>
                </a:cubicBezTo>
                <a:lnTo>
                  <a:pt x="2662811" y="1577345"/>
                </a:lnTo>
                <a:cubicBezTo>
                  <a:pt x="2662811" y="1598376"/>
                  <a:pt x="2667459" y="1612930"/>
                  <a:pt x="2676755" y="1621007"/>
                </a:cubicBezTo>
                <a:cubicBezTo>
                  <a:pt x="2686052" y="1629085"/>
                  <a:pt x="2702587" y="1633123"/>
                  <a:pt x="2726362" y="1633123"/>
                </a:cubicBezTo>
                <a:lnTo>
                  <a:pt x="2797685" y="1633123"/>
                </a:lnTo>
                <a:cubicBezTo>
                  <a:pt x="2812010" y="1633123"/>
                  <a:pt x="2822983" y="1632209"/>
                  <a:pt x="2830603" y="1630380"/>
                </a:cubicBezTo>
                <a:cubicBezTo>
                  <a:pt x="2838223" y="1628551"/>
                  <a:pt x="2844396" y="1624970"/>
                  <a:pt x="2849120" y="1619636"/>
                </a:cubicBezTo>
                <a:cubicBezTo>
                  <a:pt x="2853844" y="1614302"/>
                  <a:pt x="2858264" y="1605310"/>
                  <a:pt x="2862379" y="1592661"/>
                </a:cubicBezTo>
                <a:cubicBezTo>
                  <a:pt x="2866493" y="1580012"/>
                  <a:pt x="2868551" y="1571096"/>
                  <a:pt x="2868551" y="1565915"/>
                </a:cubicBezTo>
                <a:cubicBezTo>
                  <a:pt x="2868551" y="1554637"/>
                  <a:pt x="2861998" y="1546179"/>
                  <a:pt x="2848891" y="1540540"/>
                </a:cubicBezTo>
                <a:cubicBezTo>
                  <a:pt x="2835785" y="1534901"/>
                  <a:pt x="2825498" y="1532082"/>
                  <a:pt x="2818030" y="1532082"/>
                </a:cubicBezTo>
                <a:cubicBezTo>
                  <a:pt x="2810563" y="1532082"/>
                  <a:pt x="2804924" y="1533835"/>
                  <a:pt x="2801114" y="1537340"/>
                </a:cubicBezTo>
                <a:cubicBezTo>
                  <a:pt x="2797304" y="1540845"/>
                  <a:pt x="2793875" y="1546712"/>
                  <a:pt x="2790827" y="1554942"/>
                </a:cubicBezTo>
                <a:cubicBezTo>
                  <a:pt x="2788693" y="1560428"/>
                  <a:pt x="2784731" y="1563172"/>
                  <a:pt x="2778940" y="1563172"/>
                </a:cubicBezTo>
                <a:lnTo>
                  <a:pt x="2751508" y="1563172"/>
                </a:lnTo>
                <a:cubicBezTo>
                  <a:pt x="2749069" y="1563172"/>
                  <a:pt x="2747545" y="1562714"/>
                  <a:pt x="2746936" y="1561800"/>
                </a:cubicBezTo>
                <a:cubicBezTo>
                  <a:pt x="2746326" y="1560886"/>
                  <a:pt x="2746021" y="1558447"/>
                  <a:pt x="2746021" y="1554485"/>
                </a:cubicBezTo>
                <a:cubicBezTo>
                  <a:pt x="2746021" y="1550522"/>
                  <a:pt x="2746936" y="1547932"/>
                  <a:pt x="2748764" y="1546712"/>
                </a:cubicBezTo>
                <a:cubicBezTo>
                  <a:pt x="2750593" y="1545493"/>
                  <a:pt x="2754784" y="1544731"/>
                  <a:pt x="2761337" y="1544426"/>
                </a:cubicBezTo>
                <a:cubicBezTo>
                  <a:pt x="2767891" y="1544122"/>
                  <a:pt x="2772158" y="1543588"/>
                  <a:pt x="2774139" y="1542826"/>
                </a:cubicBezTo>
                <a:cubicBezTo>
                  <a:pt x="2776120" y="1542064"/>
                  <a:pt x="2778330" y="1539702"/>
                  <a:pt x="2780768" y="1535740"/>
                </a:cubicBezTo>
                <a:cubicBezTo>
                  <a:pt x="2788998" y="1521719"/>
                  <a:pt x="2799818" y="1514708"/>
                  <a:pt x="2813230" y="1514708"/>
                </a:cubicBezTo>
                <a:cubicBezTo>
                  <a:pt x="2820545" y="1514708"/>
                  <a:pt x="2828012" y="1515851"/>
                  <a:pt x="2835632" y="1518137"/>
                </a:cubicBezTo>
                <a:cubicBezTo>
                  <a:pt x="2843252" y="1520423"/>
                  <a:pt x="2848282" y="1521566"/>
                  <a:pt x="2850720" y="1521566"/>
                </a:cubicBezTo>
                <a:cubicBezTo>
                  <a:pt x="2858340" y="1521566"/>
                  <a:pt x="2862150" y="1516994"/>
                  <a:pt x="2862150" y="1507850"/>
                </a:cubicBezTo>
                <a:cubicBezTo>
                  <a:pt x="2862150" y="1498706"/>
                  <a:pt x="2859331" y="1488724"/>
                  <a:pt x="2853692" y="1477904"/>
                </a:cubicBezTo>
                <a:cubicBezTo>
                  <a:pt x="2848053" y="1467083"/>
                  <a:pt x="2839138" y="1461673"/>
                  <a:pt x="2826946" y="1461673"/>
                </a:cubicBezTo>
                <a:cubicBezTo>
                  <a:pt x="2822374" y="1461673"/>
                  <a:pt x="2817040" y="1462435"/>
                  <a:pt x="2810944" y="1463959"/>
                </a:cubicBezTo>
                <a:cubicBezTo>
                  <a:pt x="2778635" y="1471884"/>
                  <a:pt x="2758975" y="1475846"/>
                  <a:pt x="2751965" y="1475846"/>
                </a:cubicBezTo>
                <a:cubicBezTo>
                  <a:pt x="2748612" y="1475846"/>
                  <a:pt x="2745869" y="1473103"/>
                  <a:pt x="2743735" y="1467617"/>
                </a:cubicBezTo>
                <a:cubicBezTo>
                  <a:pt x="2740687" y="1460302"/>
                  <a:pt x="2736115" y="1455044"/>
                  <a:pt x="2730019" y="1451843"/>
                </a:cubicBezTo>
                <a:cubicBezTo>
                  <a:pt x="2723923" y="1448643"/>
                  <a:pt x="2714093" y="1447043"/>
                  <a:pt x="2700530" y="1447043"/>
                </a:cubicBezTo>
                <a:close/>
                <a:moveTo>
                  <a:pt x="2605204" y="1445671"/>
                </a:moveTo>
                <a:cubicBezTo>
                  <a:pt x="2583258" y="1445671"/>
                  <a:pt x="2570304" y="1452377"/>
                  <a:pt x="2566342" y="1465788"/>
                </a:cubicBezTo>
                <a:cubicBezTo>
                  <a:pt x="2564513" y="1472494"/>
                  <a:pt x="2561617" y="1475846"/>
                  <a:pt x="2557655" y="1475846"/>
                </a:cubicBezTo>
                <a:lnTo>
                  <a:pt x="2481760" y="1475846"/>
                </a:lnTo>
                <a:cubicBezTo>
                  <a:pt x="2471092" y="1475846"/>
                  <a:pt x="2462862" y="1478818"/>
                  <a:pt x="2457071" y="1484762"/>
                </a:cubicBezTo>
                <a:cubicBezTo>
                  <a:pt x="2451280" y="1490705"/>
                  <a:pt x="2448384" y="1499240"/>
                  <a:pt x="2448384" y="1510365"/>
                </a:cubicBezTo>
                <a:cubicBezTo>
                  <a:pt x="2448384" y="1521490"/>
                  <a:pt x="2451051" y="1529720"/>
                  <a:pt x="2456385" y="1535054"/>
                </a:cubicBezTo>
                <a:cubicBezTo>
                  <a:pt x="2461719" y="1540388"/>
                  <a:pt x="2470177" y="1543055"/>
                  <a:pt x="2481760" y="1543055"/>
                </a:cubicBezTo>
                <a:lnTo>
                  <a:pt x="2555369" y="1543055"/>
                </a:lnTo>
                <a:cubicBezTo>
                  <a:pt x="2558417" y="1543055"/>
                  <a:pt x="2559941" y="1544960"/>
                  <a:pt x="2559941" y="1548770"/>
                </a:cubicBezTo>
                <a:cubicBezTo>
                  <a:pt x="2559941" y="1552580"/>
                  <a:pt x="2559026" y="1555018"/>
                  <a:pt x="2557198" y="1556085"/>
                </a:cubicBezTo>
                <a:cubicBezTo>
                  <a:pt x="2555369" y="1557152"/>
                  <a:pt x="2549120" y="1558295"/>
                  <a:pt x="2538452" y="1559514"/>
                </a:cubicBezTo>
                <a:cubicBezTo>
                  <a:pt x="2527784" y="1560733"/>
                  <a:pt x="2506906" y="1562257"/>
                  <a:pt x="2475816" y="1564086"/>
                </a:cubicBezTo>
                <a:cubicBezTo>
                  <a:pt x="2455090" y="1565610"/>
                  <a:pt x="2444726" y="1575516"/>
                  <a:pt x="2444726" y="1593804"/>
                </a:cubicBezTo>
                <a:cubicBezTo>
                  <a:pt x="2444726" y="1619407"/>
                  <a:pt x="2454175" y="1632209"/>
                  <a:pt x="2473073" y="1632209"/>
                </a:cubicBezTo>
                <a:cubicBezTo>
                  <a:pt x="2477340" y="1632209"/>
                  <a:pt x="2489608" y="1630913"/>
                  <a:pt x="2509877" y="1628323"/>
                </a:cubicBezTo>
                <a:cubicBezTo>
                  <a:pt x="2530147" y="1625732"/>
                  <a:pt x="2542720" y="1623903"/>
                  <a:pt x="2547596" y="1622836"/>
                </a:cubicBezTo>
                <a:cubicBezTo>
                  <a:pt x="2552473" y="1621769"/>
                  <a:pt x="2556055" y="1621236"/>
                  <a:pt x="2558341" y="1621236"/>
                </a:cubicBezTo>
                <a:cubicBezTo>
                  <a:pt x="2560627" y="1621236"/>
                  <a:pt x="2563446" y="1623293"/>
                  <a:pt x="2566799" y="1627408"/>
                </a:cubicBezTo>
                <a:cubicBezTo>
                  <a:pt x="2570152" y="1631523"/>
                  <a:pt x="2574571" y="1634571"/>
                  <a:pt x="2580058" y="1636552"/>
                </a:cubicBezTo>
                <a:cubicBezTo>
                  <a:pt x="2585544" y="1638533"/>
                  <a:pt x="2594840" y="1639524"/>
                  <a:pt x="2607947" y="1639524"/>
                </a:cubicBezTo>
                <a:cubicBezTo>
                  <a:pt x="2633550" y="1639524"/>
                  <a:pt x="2646352" y="1625960"/>
                  <a:pt x="2646352" y="1598833"/>
                </a:cubicBezTo>
                <a:lnTo>
                  <a:pt x="2646352" y="1475846"/>
                </a:lnTo>
                <a:cubicBezTo>
                  <a:pt x="2646352" y="1464874"/>
                  <a:pt x="2642999" y="1457101"/>
                  <a:pt x="2636293" y="1452529"/>
                </a:cubicBezTo>
                <a:cubicBezTo>
                  <a:pt x="2629588" y="1447957"/>
                  <a:pt x="2619224" y="1445671"/>
                  <a:pt x="2605204" y="1445671"/>
                </a:cubicBezTo>
                <a:close/>
                <a:moveTo>
                  <a:pt x="0" y="0"/>
                </a:moveTo>
                <a:lnTo>
                  <a:pt x="4762500" y="0"/>
                </a:lnTo>
                <a:lnTo>
                  <a:pt x="4762500" y="3171825"/>
                </a:lnTo>
                <a:lnTo>
                  <a:pt x="0" y="3171825"/>
                </a:lnTo>
                <a:close/>
              </a:path>
            </a:pathLst>
          </a:custGeom>
          <a:effectLst>
            <a:outerShdw blurRad="127000" dist="127000" dir="5400000" algn="t" rotWithShape="0">
              <a:prstClr val="black">
                <a:alpha val="20000"/>
              </a:prstClr>
            </a:outerShdw>
          </a:effectLst>
        </p:spPr>
      </p:pic>
      <p:pic>
        <p:nvPicPr>
          <p:cNvPr id="42" name="图片 41">
            <a:extLst>
              <a:ext uri="{FF2B5EF4-FFF2-40B4-BE49-F238E27FC236}">
                <a16:creationId xmlns:a16="http://schemas.microsoft.com/office/drawing/2014/main" id="{036FDBDF-721C-5F5C-DC1B-C5D5A1F69F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5207745" y="-5212820"/>
            <a:ext cx="4762500" cy="3171825"/>
          </a:xfrm>
          <a:custGeom>
            <a:avLst/>
            <a:gdLst/>
            <a:ahLst/>
            <a:cxnLst/>
            <a:rect l="l" t="t" r="r" b="b"/>
            <a:pathLst>
              <a:path w="4762500" h="3171825">
                <a:moveTo>
                  <a:pt x="2111918" y="2143830"/>
                </a:moveTo>
                <a:lnTo>
                  <a:pt x="2148494" y="2143830"/>
                </a:lnTo>
                <a:cubicBezTo>
                  <a:pt x="2154286" y="2143830"/>
                  <a:pt x="2157181" y="2145125"/>
                  <a:pt x="2157181" y="2147716"/>
                </a:cubicBezTo>
                <a:cubicBezTo>
                  <a:pt x="2157181" y="2150307"/>
                  <a:pt x="2153752" y="2156098"/>
                  <a:pt x="2146894" y="2165089"/>
                </a:cubicBezTo>
                <a:cubicBezTo>
                  <a:pt x="2140036" y="2174081"/>
                  <a:pt x="2135083" y="2178577"/>
                  <a:pt x="2132035" y="2178577"/>
                </a:cubicBezTo>
                <a:cubicBezTo>
                  <a:pt x="2129902" y="2178577"/>
                  <a:pt x="2124796" y="2174081"/>
                  <a:pt x="2116719" y="2165089"/>
                </a:cubicBezTo>
                <a:cubicBezTo>
                  <a:pt x="2108642" y="2156098"/>
                  <a:pt x="2104603" y="2150307"/>
                  <a:pt x="2104603" y="2147716"/>
                </a:cubicBezTo>
                <a:cubicBezTo>
                  <a:pt x="2104603" y="2145125"/>
                  <a:pt x="2107042" y="2143830"/>
                  <a:pt x="2111918" y="2143830"/>
                </a:cubicBezTo>
                <a:close/>
                <a:moveTo>
                  <a:pt x="2609352" y="1916601"/>
                </a:moveTo>
                <a:cubicBezTo>
                  <a:pt x="2601427" y="1916601"/>
                  <a:pt x="2593121" y="1920335"/>
                  <a:pt x="2584435" y="1927803"/>
                </a:cubicBezTo>
                <a:cubicBezTo>
                  <a:pt x="2575748" y="1935270"/>
                  <a:pt x="2571404" y="1943728"/>
                  <a:pt x="2571404" y="1953177"/>
                </a:cubicBezTo>
                <a:cubicBezTo>
                  <a:pt x="2571404" y="1958664"/>
                  <a:pt x="2573081" y="1963845"/>
                  <a:pt x="2576434" y="1968722"/>
                </a:cubicBezTo>
                <a:lnTo>
                  <a:pt x="2597465" y="2003469"/>
                </a:lnTo>
                <a:cubicBezTo>
                  <a:pt x="2604170" y="2015356"/>
                  <a:pt x="2613924" y="2021300"/>
                  <a:pt x="2626726" y="2021300"/>
                </a:cubicBezTo>
                <a:cubicBezTo>
                  <a:pt x="2635870" y="2021300"/>
                  <a:pt x="2644175" y="2017947"/>
                  <a:pt x="2651643" y="2011242"/>
                </a:cubicBezTo>
                <a:cubicBezTo>
                  <a:pt x="2659111" y="2004536"/>
                  <a:pt x="2662844" y="1996535"/>
                  <a:pt x="2662844" y="1987239"/>
                </a:cubicBezTo>
                <a:cubicBezTo>
                  <a:pt x="2662844" y="1977942"/>
                  <a:pt x="2659873" y="1967884"/>
                  <a:pt x="2653929" y="1957063"/>
                </a:cubicBezTo>
                <a:cubicBezTo>
                  <a:pt x="2647985" y="1946243"/>
                  <a:pt x="2640899" y="1936794"/>
                  <a:pt x="2632669" y="1928717"/>
                </a:cubicBezTo>
                <a:cubicBezTo>
                  <a:pt x="2624440" y="1920640"/>
                  <a:pt x="2616667" y="1916601"/>
                  <a:pt x="2609352" y="1916601"/>
                </a:cubicBezTo>
                <a:close/>
                <a:moveTo>
                  <a:pt x="2123120" y="1909286"/>
                </a:moveTo>
                <a:cubicBezTo>
                  <a:pt x="2107423" y="1909286"/>
                  <a:pt x="2095688" y="1911877"/>
                  <a:pt x="2087915" y="1917058"/>
                </a:cubicBezTo>
                <a:cubicBezTo>
                  <a:pt x="2080143" y="1922240"/>
                  <a:pt x="2076257" y="1936261"/>
                  <a:pt x="2076257" y="1959121"/>
                </a:cubicBezTo>
                <a:cubicBezTo>
                  <a:pt x="2076257" y="1963693"/>
                  <a:pt x="2074276" y="1965979"/>
                  <a:pt x="2070313" y="1965979"/>
                </a:cubicBezTo>
                <a:lnTo>
                  <a:pt x="2032823" y="1965979"/>
                </a:lnTo>
                <a:cubicBezTo>
                  <a:pt x="2009353" y="1965979"/>
                  <a:pt x="1997618" y="1980000"/>
                  <a:pt x="1997618" y="2008041"/>
                </a:cubicBezTo>
                <a:cubicBezTo>
                  <a:pt x="1997618" y="2023281"/>
                  <a:pt x="2000285" y="2034178"/>
                  <a:pt x="2005619" y="2040731"/>
                </a:cubicBezTo>
                <a:cubicBezTo>
                  <a:pt x="2010953" y="2047284"/>
                  <a:pt x="2020021" y="2050561"/>
                  <a:pt x="2032823" y="2050561"/>
                </a:cubicBezTo>
                <a:lnTo>
                  <a:pt x="2074428" y="2050561"/>
                </a:lnTo>
                <a:cubicBezTo>
                  <a:pt x="2077171" y="2050561"/>
                  <a:pt x="2078924" y="2051399"/>
                  <a:pt x="2079686" y="2053075"/>
                </a:cubicBezTo>
                <a:cubicBezTo>
                  <a:pt x="2080448" y="2054752"/>
                  <a:pt x="2080829" y="2058181"/>
                  <a:pt x="2080829" y="2063362"/>
                </a:cubicBezTo>
                <a:cubicBezTo>
                  <a:pt x="2080829" y="2068544"/>
                  <a:pt x="2080448" y="2072049"/>
                  <a:pt x="2079686" y="2073878"/>
                </a:cubicBezTo>
                <a:cubicBezTo>
                  <a:pt x="2078924" y="2075707"/>
                  <a:pt x="2077019" y="2076621"/>
                  <a:pt x="2073971" y="2076621"/>
                </a:cubicBezTo>
                <a:lnTo>
                  <a:pt x="2047910" y="2076621"/>
                </a:lnTo>
                <a:cubicBezTo>
                  <a:pt x="2022612" y="2076621"/>
                  <a:pt x="2009963" y="2090337"/>
                  <a:pt x="2009963" y="2117769"/>
                </a:cubicBezTo>
                <a:cubicBezTo>
                  <a:pt x="2009963" y="2150688"/>
                  <a:pt x="2025355" y="2184368"/>
                  <a:pt x="2056140" y="2218810"/>
                </a:cubicBezTo>
                <a:cubicBezTo>
                  <a:pt x="2057054" y="2219725"/>
                  <a:pt x="2057512" y="2220792"/>
                  <a:pt x="2057512" y="2222011"/>
                </a:cubicBezTo>
                <a:cubicBezTo>
                  <a:pt x="2057512" y="2223230"/>
                  <a:pt x="2056750" y="2224449"/>
                  <a:pt x="2055226" y="2225668"/>
                </a:cubicBezTo>
                <a:cubicBezTo>
                  <a:pt x="2053702" y="2226888"/>
                  <a:pt x="2038614" y="2232984"/>
                  <a:pt x="2009963" y="2243956"/>
                </a:cubicBezTo>
                <a:cubicBezTo>
                  <a:pt x="1990760" y="2250662"/>
                  <a:pt x="1981159" y="2262702"/>
                  <a:pt x="1981159" y="2280075"/>
                </a:cubicBezTo>
                <a:cubicBezTo>
                  <a:pt x="1981159" y="2289829"/>
                  <a:pt x="1984588" y="2300878"/>
                  <a:pt x="1991446" y="2313222"/>
                </a:cubicBezTo>
                <a:cubicBezTo>
                  <a:pt x="1998304" y="2325567"/>
                  <a:pt x="2008896" y="2331739"/>
                  <a:pt x="2023222" y="2331739"/>
                </a:cubicBezTo>
                <a:cubicBezTo>
                  <a:pt x="2044862" y="2331739"/>
                  <a:pt x="2079000" y="2317261"/>
                  <a:pt x="2125634" y="2288305"/>
                </a:cubicBezTo>
                <a:cubicBezTo>
                  <a:pt x="2127463" y="2287390"/>
                  <a:pt x="2129063" y="2286933"/>
                  <a:pt x="2130435" y="2286933"/>
                </a:cubicBezTo>
                <a:cubicBezTo>
                  <a:pt x="2131807" y="2286933"/>
                  <a:pt x="2133254" y="2287390"/>
                  <a:pt x="2134778" y="2288305"/>
                </a:cubicBezTo>
                <a:cubicBezTo>
                  <a:pt x="2177146" y="2317870"/>
                  <a:pt x="2208692" y="2332653"/>
                  <a:pt x="2229419" y="2332653"/>
                </a:cubicBezTo>
                <a:cubicBezTo>
                  <a:pt x="2243744" y="2332653"/>
                  <a:pt x="2254108" y="2326176"/>
                  <a:pt x="2260508" y="2313222"/>
                </a:cubicBezTo>
                <a:cubicBezTo>
                  <a:pt x="2266909" y="2300268"/>
                  <a:pt x="2270110" y="2288152"/>
                  <a:pt x="2270110" y="2276875"/>
                </a:cubicBezTo>
                <a:cubicBezTo>
                  <a:pt x="2270110" y="2260416"/>
                  <a:pt x="2260966" y="2248986"/>
                  <a:pt x="2242678" y="2242585"/>
                </a:cubicBezTo>
                <a:cubicBezTo>
                  <a:pt x="2238106" y="2241061"/>
                  <a:pt x="2230867" y="2238013"/>
                  <a:pt x="2220961" y="2233441"/>
                </a:cubicBezTo>
                <a:cubicBezTo>
                  <a:pt x="2211055" y="2228869"/>
                  <a:pt x="2205416" y="2226202"/>
                  <a:pt x="2204044" y="2225440"/>
                </a:cubicBezTo>
                <a:cubicBezTo>
                  <a:pt x="2202673" y="2224678"/>
                  <a:pt x="2201987" y="2223840"/>
                  <a:pt x="2201987" y="2222925"/>
                </a:cubicBezTo>
                <a:cubicBezTo>
                  <a:pt x="2201987" y="2221706"/>
                  <a:pt x="2202901" y="2220030"/>
                  <a:pt x="2204730" y="2217896"/>
                </a:cubicBezTo>
                <a:cubicBezTo>
                  <a:pt x="2220884" y="2198389"/>
                  <a:pt x="2232543" y="2181396"/>
                  <a:pt x="2239706" y="2166918"/>
                </a:cubicBezTo>
                <a:cubicBezTo>
                  <a:pt x="2246869" y="2152440"/>
                  <a:pt x="2250450" y="2137276"/>
                  <a:pt x="2250450" y="2121427"/>
                </a:cubicBezTo>
                <a:cubicBezTo>
                  <a:pt x="2250450" y="2105577"/>
                  <a:pt x="2247478" y="2094147"/>
                  <a:pt x="2241535" y="2087137"/>
                </a:cubicBezTo>
                <a:cubicBezTo>
                  <a:pt x="2235591" y="2080126"/>
                  <a:pt x="2226218" y="2076621"/>
                  <a:pt x="2213417" y="2076621"/>
                </a:cubicBezTo>
                <a:lnTo>
                  <a:pt x="2173640" y="2076621"/>
                </a:lnTo>
                <a:cubicBezTo>
                  <a:pt x="2171202" y="2076621"/>
                  <a:pt x="2169678" y="2075859"/>
                  <a:pt x="2169068" y="2074335"/>
                </a:cubicBezTo>
                <a:cubicBezTo>
                  <a:pt x="2168459" y="2072811"/>
                  <a:pt x="2168154" y="2069230"/>
                  <a:pt x="2168154" y="2063591"/>
                </a:cubicBezTo>
                <a:cubicBezTo>
                  <a:pt x="2168154" y="2057952"/>
                  <a:pt x="2168611" y="2054371"/>
                  <a:pt x="2169526" y="2052847"/>
                </a:cubicBezTo>
                <a:cubicBezTo>
                  <a:pt x="2170440" y="2051323"/>
                  <a:pt x="2171964" y="2050561"/>
                  <a:pt x="2174098" y="2050561"/>
                </a:cubicBezTo>
                <a:lnTo>
                  <a:pt x="2228047" y="2050561"/>
                </a:lnTo>
                <a:cubicBezTo>
                  <a:pt x="2240544" y="2050561"/>
                  <a:pt x="2249612" y="2047589"/>
                  <a:pt x="2255251" y="2041645"/>
                </a:cubicBezTo>
                <a:cubicBezTo>
                  <a:pt x="2260889" y="2035702"/>
                  <a:pt x="2263709" y="2024958"/>
                  <a:pt x="2263709" y="2009413"/>
                </a:cubicBezTo>
                <a:cubicBezTo>
                  <a:pt x="2263709" y="1993868"/>
                  <a:pt x="2260813" y="1982743"/>
                  <a:pt x="2255022" y="1976037"/>
                </a:cubicBezTo>
                <a:cubicBezTo>
                  <a:pt x="2249231" y="1969332"/>
                  <a:pt x="2240239" y="1965979"/>
                  <a:pt x="2228047" y="1965979"/>
                </a:cubicBezTo>
                <a:lnTo>
                  <a:pt x="2180956" y="1965979"/>
                </a:lnTo>
                <a:cubicBezTo>
                  <a:pt x="2176688" y="1965979"/>
                  <a:pt x="2174555" y="1963388"/>
                  <a:pt x="2174555" y="1958206"/>
                </a:cubicBezTo>
                <a:cubicBezTo>
                  <a:pt x="2174555" y="1945100"/>
                  <a:pt x="2173412" y="1935270"/>
                  <a:pt x="2171126" y="1928717"/>
                </a:cubicBezTo>
                <a:cubicBezTo>
                  <a:pt x="2168840" y="1922164"/>
                  <a:pt x="2164192" y="1917287"/>
                  <a:pt x="2157181" y="1914087"/>
                </a:cubicBezTo>
                <a:cubicBezTo>
                  <a:pt x="2150171" y="1910886"/>
                  <a:pt x="2138817" y="1909286"/>
                  <a:pt x="2123120" y="1909286"/>
                </a:cubicBezTo>
                <a:close/>
                <a:moveTo>
                  <a:pt x="1933610" y="1907000"/>
                </a:moveTo>
                <a:cubicBezTo>
                  <a:pt x="1904959" y="1907000"/>
                  <a:pt x="1890634" y="1919649"/>
                  <a:pt x="1890634" y="1944948"/>
                </a:cubicBezTo>
                <a:lnTo>
                  <a:pt x="1890634" y="1975580"/>
                </a:lnTo>
                <a:cubicBezTo>
                  <a:pt x="1890634" y="1979238"/>
                  <a:pt x="1887738" y="1981066"/>
                  <a:pt x="1881947" y="1981066"/>
                </a:cubicBezTo>
                <a:cubicBezTo>
                  <a:pt x="1866402" y="1981066"/>
                  <a:pt x="1855658" y="1984114"/>
                  <a:pt x="1849714" y="1990210"/>
                </a:cubicBezTo>
                <a:cubicBezTo>
                  <a:pt x="1843771" y="1996306"/>
                  <a:pt x="1840799" y="2007432"/>
                  <a:pt x="1840799" y="2023586"/>
                </a:cubicBezTo>
                <a:cubicBezTo>
                  <a:pt x="1840799" y="2039740"/>
                  <a:pt x="1843694" y="2050789"/>
                  <a:pt x="1849486" y="2056733"/>
                </a:cubicBezTo>
                <a:cubicBezTo>
                  <a:pt x="1855277" y="2062677"/>
                  <a:pt x="1865183" y="2065648"/>
                  <a:pt x="1879204" y="2065648"/>
                </a:cubicBezTo>
                <a:cubicBezTo>
                  <a:pt x="1886824" y="2065648"/>
                  <a:pt x="1890634" y="2067782"/>
                  <a:pt x="1890634" y="2072049"/>
                </a:cubicBezTo>
                <a:lnTo>
                  <a:pt x="1890634" y="2108168"/>
                </a:lnTo>
                <a:cubicBezTo>
                  <a:pt x="1890634" y="2110606"/>
                  <a:pt x="1889795" y="2112435"/>
                  <a:pt x="1888119" y="2113654"/>
                </a:cubicBezTo>
                <a:cubicBezTo>
                  <a:pt x="1886443" y="2114874"/>
                  <a:pt x="1880651" y="2116093"/>
                  <a:pt x="1870745" y="2117312"/>
                </a:cubicBezTo>
                <a:cubicBezTo>
                  <a:pt x="1860839" y="2118531"/>
                  <a:pt x="1853143" y="2121960"/>
                  <a:pt x="1847657" y="2127599"/>
                </a:cubicBezTo>
                <a:cubicBezTo>
                  <a:pt x="1842170" y="2133238"/>
                  <a:pt x="1839427" y="2143830"/>
                  <a:pt x="1839427" y="2159374"/>
                </a:cubicBezTo>
                <a:cubicBezTo>
                  <a:pt x="1839427" y="2187721"/>
                  <a:pt x="1851467" y="2201894"/>
                  <a:pt x="1875546" y="2201894"/>
                </a:cubicBezTo>
                <a:cubicBezTo>
                  <a:pt x="1877984" y="2201894"/>
                  <a:pt x="1880728" y="2201742"/>
                  <a:pt x="1883776" y="2201437"/>
                </a:cubicBezTo>
                <a:cubicBezTo>
                  <a:pt x="1886824" y="2201132"/>
                  <a:pt x="1888729" y="2201437"/>
                  <a:pt x="1889491" y="2202351"/>
                </a:cubicBezTo>
                <a:cubicBezTo>
                  <a:pt x="1890253" y="2203266"/>
                  <a:pt x="1890634" y="2204942"/>
                  <a:pt x="1890634" y="2207380"/>
                </a:cubicBezTo>
                <a:lnTo>
                  <a:pt x="1890634" y="2237556"/>
                </a:lnTo>
                <a:cubicBezTo>
                  <a:pt x="1890634" y="2243042"/>
                  <a:pt x="1887433" y="2245785"/>
                  <a:pt x="1881032" y="2245785"/>
                </a:cubicBezTo>
                <a:cubicBezTo>
                  <a:pt x="1867621" y="2245785"/>
                  <a:pt x="1858020" y="2249214"/>
                  <a:pt x="1852229" y="2256072"/>
                </a:cubicBezTo>
                <a:cubicBezTo>
                  <a:pt x="1846438" y="2262930"/>
                  <a:pt x="1843542" y="2274589"/>
                  <a:pt x="1843542" y="2291048"/>
                </a:cubicBezTo>
                <a:cubicBezTo>
                  <a:pt x="1843542" y="2319699"/>
                  <a:pt x="1857258" y="2334025"/>
                  <a:pt x="1884690" y="2334025"/>
                </a:cubicBezTo>
                <a:lnTo>
                  <a:pt x="1934525" y="2334025"/>
                </a:lnTo>
                <a:cubicBezTo>
                  <a:pt x="1945498" y="2334025"/>
                  <a:pt x="1954489" y="2331586"/>
                  <a:pt x="1961500" y="2326710"/>
                </a:cubicBezTo>
                <a:cubicBezTo>
                  <a:pt x="1968510" y="2321833"/>
                  <a:pt x="1972015" y="2316194"/>
                  <a:pt x="1972015" y="2309793"/>
                </a:cubicBezTo>
                <a:cubicBezTo>
                  <a:pt x="1972015" y="2308269"/>
                  <a:pt x="1971710" y="2306593"/>
                  <a:pt x="1971101" y="2304764"/>
                </a:cubicBezTo>
                <a:cubicBezTo>
                  <a:pt x="1967443" y="2295315"/>
                  <a:pt x="1965614" y="2286476"/>
                  <a:pt x="1965614" y="2278246"/>
                </a:cubicBezTo>
                <a:cubicBezTo>
                  <a:pt x="1965614" y="2270017"/>
                  <a:pt x="1967062" y="2263387"/>
                  <a:pt x="1969958" y="2258358"/>
                </a:cubicBezTo>
                <a:cubicBezTo>
                  <a:pt x="1972853" y="2253329"/>
                  <a:pt x="1974682" y="2249367"/>
                  <a:pt x="1975444" y="2246471"/>
                </a:cubicBezTo>
                <a:cubicBezTo>
                  <a:pt x="1976206" y="2243575"/>
                  <a:pt x="1976587" y="2239384"/>
                  <a:pt x="1976587" y="2233898"/>
                </a:cubicBezTo>
                <a:lnTo>
                  <a:pt x="1976587" y="2189092"/>
                </a:lnTo>
                <a:cubicBezTo>
                  <a:pt x="1976587" y="2185740"/>
                  <a:pt x="1977654" y="2183377"/>
                  <a:pt x="1979788" y="2182006"/>
                </a:cubicBezTo>
                <a:cubicBezTo>
                  <a:pt x="1981921" y="2180634"/>
                  <a:pt x="1986950" y="2179186"/>
                  <a:pt x="1994875" y="2177662"/>
                </a:cubicBezTo>
                <a:cubicBezTo>
                  <a:pt x="2001276" y="2176138"/>
                  <a:pt x="2004476" y="2173624"/>
                  <a:pt x="2004476" y="2170119"/>
                </a:cubicBezTo>
                <a:cubicBezTo>
                  <a:pt x="2004476" y="2166613"/>
                  <a:pt x="2003410" y="2162270"/>
                  <a:pt x="2001276" y="2157088"/>
                </a:cubicBezTo>
                <a:cubicBezTo>
                  <a:pt x="1997314" y="2146725"/>
                  <a:pt x="1995332" y="2133771"/>
                  <a:pt x="1995332" y="2118226"/>
                </a:cubicBezTo>
                <a:cubicBezTo>
                  <a:pt x="1995332" y="2113350"/>
                  <a:pt x="1995561" y="2109540"/>
                  <a:pt x="1996018" y="2106796"/>
                </a:cubicBezTo>
                <a:cubicBezTo>
                  <a:pt x="1996475" y="2104053"/>
                  <a:pt x="1996704" y="2101615"/>
                  <a:pt x="1996704" y="2099481"/>
                </a:cubicBezTo>
                <a:cubicBezTo>
                  <a:pt x="1996704" y="2097348"/>
                  <a:pt x="1995790" y="2095824"/>
                  <a:pt x="1993961" y="2094909"/>
                </a:cubicBezTo>
                <a:cubicBezTo>
                  <a:pt x="1992132" y="2093995"/>
                  <a:pt x="1988779" y="2093538"/>
                  <a:pt x="1983902" y="2093538"/>
                </a:cubicBezTo>
                <a:cubicBezTo>
                  <a:pt x="1979026" y="2093538"/>
                  <a:pt x="1976587" y="2092014"/>
                  <a:pt x="1976587" y="2088966"/>
                </a:cubicBezTo>
                <a:lnTo>
                  <a:pt x="1976587" y="2073878"/>
                </a:lnTo>
                <a:cubicBezTo>
                  <a:pt x="1976587" y="2071135"/>
                  <a:pt x="1977349" y="2069382"/>
                  <a:pt x="1978873" y="2068620"/>
                </a:cubicBezTo>
                <a:cubicBezTo>
                  <a:pt x="1980397" y="2067858"/>
                  <a:pt x="1984436" y="2067477"/>
                  <a:pt x="1990989" y="2067477"/>
                </a:cubicBezTo>
                <a:cubicBezTo>
                  <a:pt x="1997542" y="2067477"/>
                  <a:pt x="2000819" y="2065801"/>
                  <a:pt x="2000819" y="2062448"/>
                </a:cubicBezTo>
                <a:cubicBezTo>
                  <a:pt x="2000819" y="2060010"/>
                  <a:pt x="1999295" y="2057114"/>
                  <a:pt x="1996247" y="2053761"/>
                </a:cubicBezTo>
                <a:cubicBezTo>
                  <a:pt x="1987103" y="2044617"/>
                  <a:pt x="1982531" y="2029377"/>
                  <a:pt x="1982531" y="2008041"/>
                </a:cubicBezTo>
                <a:lnTo>
                  <a:pt x="1983445" y="1987010"/>
                </a:lnTo>
                <a:cubicBezTo>
                  <a:pt x="1983445" y="1983657"/>
                  <a:pt x="1982988" y="1981828"/>
                  <a:pt x="1982074" y="1981524"/>
                </a:cubicBezTo>
                <a:cubicBezTo>
                  <a:pt x="1978416" y="1980304"/>
                  <a:pt x="1976587" y="1978171"/>
                  <a:pt x="1976587" y="1975123"/>
                </a:cubicBezTo>
                <a:lnTo>
                  <a:pt x="1976587" y="1944948"/>
                </a:lnTo>
                <a:cubicBezTo>
                  <a:pt x="1976587" y="1919649"/>
                  <a:pt x="1962262" y="1907000"/>
                  <a:pt x="1933610" y="1907000"/>
                </a:cubicBezTo>
                <a:close/>
                <a:moveTo>
                  <a:pt x="2513340" y="1905171"/>
                </a:moveTo>
                <a:cubicBezTo>
                  <a:pt x="2497795" y="1905171"/>
                  <a:pt x="2486365" y="1908143"/>
                  <a:pt x="2479050" y="1914087"/>
                </a:cubicBezTo>
                <a:cubicBezTo>
                  <a:pt x="2471735" y="1920030"/>
                  <a:pt x="2468077" y="1929708"/>
                  <a:pt x="2468077" y="1943119"/>
                </a:cubicBezTo>
                <a:lnTo>
                  <a:pt x="2468077" y="1987467"/>
                </a:lnTo>
                <a:cubicBezTo>
                  <a:pt x="2468077" y="1990515"/>
                  <a:pt x="2466553" y="1992039"/>
                  <a:pt x="2463505" y="1992039"/>
                </a:cubicBezTo>
                <a:lnTo>
                  <a:pt x="2352406" y="1992039"/>
                </a:lnTo>
                <a:cubicBezTo>
                  <a:pt x="2339299" y="1992039"/>
                  <a:pt x="2330003" y="1995011"/>
                  <a:pt x="2324516" y="2000955"/>
                </a:cubicBezTo>
                <a:cubicBezTo>
                  <a:pt x="2319030" y="2006898"/>
                  <a:pt x="2316287" y="2018100"/>
                  <a:pt x="2316287" y="2034559"/>
                </a:cubicBezTo>
                <a:cubicBezTo>
                  <a:pt x="2316287" y="2051018"/>
                  <a:pt x="2318954" y="2062067"/>
                  <a:pt x="2324288" y="2067706"/>
                </a:cubicBezTo>
                <a:cubicBezTo>
                  <a:pt x="2329622" y="2073345"/>
                  <a:pt x="2338994" y="2076164"/>
                  <a:pt x="2352406" y="2076164"/>
                </a:cubicBezTo>
                <a:lnTo>
                  <a:pt x="2441102" y="2076164"/>
                </a:lnTo>
                <a:cubicBezTo>
                  <a:pt x="2442626" y="2076164"/>
                  <a:pt x="2443388" y="2076774"/>
                  <a:pt x="2443388" y="2077993"/>
                </a:cubicBezTo>
                <a:cubicBezTo>
                  <a:pt x="2443388" y="2080736"/>
                  <a:pt x="2434549" y="2092471"/>
                  <a:pt x="2416871" y="2113197"/>
                </a:cubicBezTo>
                <a:cubicBezTo>
                  <a:pt x="2399192" y="2133924"/>
                  <a:pt x="2374199" y="2156479"/>
                  <a:pt x="2341890" y="2180863"/>
                </a:cubicBezTo>
                <a:cubicBezTo>
                  <a:pt x="2315677" y="2200065"/>
                  <a:pt x="2302571" y="2218048"/>
                  <a:pt x="2302571" y="2234812"/>
                </a:cubicBezTo>
                <a:cubicBezTo>
                  <a:pt x="2302571" y="2244566"/>
                  <a:pt x="2306305" y="2255463"/>
                  <a:pt x="2313772" y="2267502"/>
                </a:cubicBezTo>
                <a:cubicBezTo>
                  <a:pt x="2321240" y="2279542"/>
                  <a:pt x="2331222" y="2285562"/>
                  <a:pt x="2343719" y="2285562"/>
                </a:cubicBezTo>
                <a:cubicBezTo>
                  <a:pt x="2356216" y="2285562"/>
                  <a:pt x="2371837" y="2279389"/>
                  <a:pt x="2390582" y="2267045"/>
                </a:cubicBezTo>
                <a:cubicBezTo>
                  <a:pt x="2409327" y="2254701"/>
                  <a:pt x="2434092" y="2230393"/>
                  <a:pt x="2464877" y="2194122"/>
                </a:cubicBezTo>
                <a:cubicBezTo>
                  <a:pt x="2465486" y="2193512"/>
                  <a:pt x="2466172" y="2193207"/>
                  <a:pt x="2466934" y="2193207"/>
                </a:cubicBezTo>
                <a:cubicBezTo>
                  <a:pt x="2467696" y="2193207"/>
                  <a:pt x="2468077" y="2193817"/>
                  <a:pt x="2468077" y="2195036"/>
                </a:cubicBezTo>
                <a:lnTo>
                  <a:pt x="2468077" y="2296992"/>
                </a:lnTo>
                <a:cubicBezTo>
                  <a:pt x="2468077" y="2310403"/>
                  <a:pt x="2471735" y="2320156"/>
                  <a:pt x="2479050" y="2326252"/>
                </a:cubicBezTo>
                <a:cubicBezTo>
                  <a:pt x="2486365" y="2332348"/>
                  <a:pt x="2498252" y="2335396"/>
                  <a:pt x="2514712" y="2335396"/>
                </a:cubicBezTo>
                <a:cubicBezTo>
                  <a:pt x="2531171" y="2335396"/>
                  <a:pt x="2543134" y="2332348"/>
                  <a:pt x="2550602" y="2326252"/>
                </a:cubicBezTo>
                <a:cubicBezTo>
                  <a:pt x="2558069" y="2320156"/>
                  <a:pt x="2561803" y="2310403"/>
                  <a:pt x="2561803" y="2296992"/>
                </a:cubicBezTo>
                <a:lnTo>
                  <a:pt x="2561803" y="2190921"/>
                </a:lnTo>
                <a:cubicBezTo>
                  <a:pt x="2561803" y="2189702"/>
                  <a:pt x="2562184" y="2189092"/>
                  <a:pt x="2562946" y="2189092"/>
                </a:cubicBezTo>
                <a:cubicBezTo>
                  <a:pt x="2563708" y="2189092"/>
                  <a:pt x="2564699" y="2189854"/>
                  <a:pt x="2565918" y="2191378"/>
                </a:cubicBezTo>
                <a:cubicBezTo>
                  <a:pt x="2587254" y="2217286"/>
                  <a:pt x="2609581" y="2238927"/>
                  <a:pt x="2632898" y="2256301"/>
                </a:cubicBezTo>
                <a:cubicBezTo>
                  <a:pt x="2656215" y="2273674"/>
                  <a:pt x="2674427" y="2282361"/>
                  <a:pt x="2687533" y="2282361"/>
                </a:cubicBezTo>
                <a:cubicBezTo>
                  <a:pt x="2700640" y="2282361"/>
                  <a:pt x="2711384" y="2276799"/>
                  <a:pt x="2719766" y="2265673"/>
                </a:cubicBezTo>
                <a:cubicBezTo>
                  <a:pt x="2728148" y="2254548"/>
                  <a:pt x="2732339" y="2243956"/>
                  <a:pt x="2732339" y="2233898"/>
                </a:cubicBezTo>
                <a:cubicBezTo>
                  <a:pt x="2732339" y="2215000"/>
                  <a:pt x="2716184" y="2194884"/>
                  <a:pt x="2683876" y="2173548"/>
                </a:cubicBezTo>
                <a:cubicBezTo>
                  <a:pt x="2659796" y="2157393"/>
                  <a:pt x="2637394" y="2137962"/>
                  <a:pt x="2616667" y="2115255"/>
                </a:cubicBezTo>
                <a:cubicBezTo>
                  <a:pt x="2595941" y="2092547"/>
                  <a:pt x="2585578" y="2080126"/>
                  <a:pt x="2585578" y="2077993"/>
                </a:cubicBezTo>
                <a:cubicBezTo>
                  <a:pt x="2585578" y="2076774"/>
                  <a:pt x="2586187" y="2076164"/>
                  <a:pt x="2587406" y="2076164"/>
                </a:cubicBezTo>
                <a:lnTo>
                  <a:pt x="2684333" y="2076164"/>
                </a:lnTo>
                <a:cubicBezTo>
                  <a:pt x="2697439" y="2076164"/>
                  <a:pt x="2706736" y="2073421"/>
                  <a:pt x="2712222" y="2067934"/>
                </a:cubicBezTo>
                <a:cubicBezTo>
                  <a:pt x="2717708" y="2062448"/>
                  <a:pt x="2720452" y="2051551"/>
                  <a:pt x="2720452" y="2035245"/>
                </a:cubicBezTo>
                <a:cubicBezTo>
                  <a:pt x="2720452" y="2018938"/>
                  <a:pt x="2718013" y="2007660"/>
                  <a:pt x="2713136" y="2001412"/>
                </a:cubicBezTo>
                <a:cubicBezTo>
                  <a:pt x="2708260" y="1995163"/>
                  <a:pt x="2700030" y="1992039"/>
                  <a:pt x="2688448" y="1992039"/>
                </a:cubicBezTo>
                <a:cubicBezTo>
                  <a:pt x="2685095" y="1992039"/>
                  <a:pt x="2682733" y="1992649"/>
                  <a:pt x="2681361" y="1993868"/>
                </a:cubicBezTo>
                <a:cubicBezTo>
                  <a:pt x="2679989" y="1995087"/>
                  <a:pt x="2678389" y="1998440"/>
                  <a:pt x="2676560" y="2003926"/>
                </a:cubicBezTo>
                <a:cubicBezTo>
                  <a:pt x="2673817" y="2013070"/>
                  <a:pt x="2667340" y="2020995"/>
                  <a:pt x="2657129" y="2027701"/>
                </a:cubicBezTo>
                <a:cubicBezTo>
                  <a:pt x="2646919" y="2034406"/>
                  <a:pt x="2636327" y="2037759"/>
                  <a:pt x="2625354" y="2037759"/>
                </a:cubicBezTo>
                <a:cubicBezTo>
                  <a:pt x="2604323" y="2037759"/>
                  <a:pt x="2588321" y="2025720"/>
                  <a:pt x="2577348" y="2001640"/>
                </a:cubicBezTo>
                <a:cubicBezTo>
                  <a:pt x="2575519" y="1997983"/>
                  <a:pt x="2573767" y="1995468"/>
                  <a:pt x="2572090" y="1994097"/>
                </a:cubicBezTo>
                <a:cubicBezTo>
                  <a:pt x="2570414" y="1992725"/>
                  <a:pt x="2568280" y="1992039"/>
                  <a:pt x="2565689" y="1992039"/>
                </a:cubicBezTo>
                <a:cubicBezTo>
                  <a:pt x="2563099" y="1992039"/>
                  <a:pt x="2561803" y="1990820"/>
                  <a:pt x="2561803" y="1988382"/>
                </a:cubicBezTo>
                <a:lnTo>
                  <a:pt x="2561803" y="1982895"/>
                </a:lnTo>
                <a:cubicBezTo>
                  <a:pt x="2561803" y="1978628"/>
                  <a:pt x="2561041" y="1975428"/>
                  <a:pt x="2559517" y="1973294"/>
                </a:cubicBezTo>
                <a:cubicBezTo>
                  <a:pt x="2555860" y="1967808"/>
                  <a:pt x="2554031" y="1961331"/>
                  <a:pt x="2554031" y="1953863"/>
                </a:cubicBezTo>
                <a:cubicBezTo>
                  <a:pt x="2554031" y="1946395"/>
                  <a:pt x="2555021" y="1940909"/>
                  <a:pt x="2557003" y="1937404"/>
                </a:cubicBezTo>
                <a:cubicBezTo>
                  <a:pt x="2558984" y="1933899"/>
                  <a:pt x="2559974" y="1931232"/>
                  <a:pt x="2559974" y="1929403"/>
                </a:cubicBezTo>
                <a:cubicBezTo>
                  <a:pt x="2559974" y="1923916"/>
                  <a:pt x="2556088" y="1918506"/>
                  <a:pt x="2548316" y="1913172"/>
                </a:cubicBezTo>
                <a:cubicBezTo>
                  <a:pt x="2540543" y="1907838"/>
                  <a:pt x="2528885" y="1905171"/>
                  <a:pt x="2513340" y="1905171"/>
                </a:cubicBezTo>
                <a:close/>
                <a:moveTo>
                  <a:pt x="2128911" y="1363237"/>
                </a:moveTo>
                <a:cubicBezTo>
                  <a:pt x="2112147" y="1363237"/>
                  <a:pt x="2100488" y="1366742"/>
                  <a:pt x="2093935" y="1373752"/>
                </a:cubicBezTo>
                <a:cubicBezTo>
                  <a:pt x="2087382" y="1380763"/>
                  <a:pt x="2084105" y="1392802"/>
                  <a:pt x="2084105" y="1409871"/>
                </a:cubicBezTo>
                <a:cubicBezTo>
                  <a:pt x="2084105" y="1426940"/>
                  <a:pt x="2087230" y="1439132"/>
                  <a:pt x="2093478" y="1446447"/>
                </a:cubicBezTo>
                <a:cubicBezTo>
                  <a:pt x="2099726" y="1453762"/>
                  <a:pt x="2111537" y="1457420"/>
                  <a:pt x="2128911" y="1457420"/>
                </a:cubicBezTo>
                <a:lnTo>
                  <a:pt x="2140341" y="1457420"/>
                </a:lnTo>
                <a:cubicBezTo>
                  <a:pt x="2144608" y="1457420"/>
                  <a:pt x="2147199" y="1458106"/>
                  <a:pt x="2148113" y="1459477"/>
                </a:cubicBezTo>
                <a:cubicBezTo>
                  <a:pt x="2149028" y="1460849"/>
                  <a:pt x="2149485" y="1463211"/>
                  <a:pt x="2149485" y="1466564"/>
                </a:cubicBezTo>
                <a:cubicBezTo>
                  <a:pt x="2149485" y="1500397"/>
                  <a:pt x="2144608" y="1537506"/>
                  <a:pt x="2134855" y="1577892"/>
                </a:cubicBezTo>
                <a:cubicBezTo>
                  <a:pt x="2125101" y="1618278"/>
                  <a:pt x="2107423" y="1655692"/>
                  <a:pt x="2081819" y="1690135"/>
                </a:cubicBezTo>
                <a:cubicBezTo>
                  <a:pt x="2073590" y="1701108"/>
                  <a:pt x="2069475" y="1712690"/>
                  <a:pt x="2069475" y="1724882"/>
                </a:cubicBezTo>
                <a:cubicBezTo>
                  <a:pt x="2069475" y="1741341"/>
                  <a:pt x="2076562" y="1754829"/>
                  <a:pt x="2090735" y="1765344"/>
                </a:cubicBezTo>
                <a:cubicBezTo>
                  <a:pt x="2104908" y="1775860"/>
                  <a:pt x="2118700" y="1781118"/>
                  <a:pt x="2132111" y="1781118"/>
                </a:cubicBezTo>
                <a:cubicBezTo>
                  <a:pt x="2140951" y="1781118"/>
                  <a:pt x="2148113" y="1778374"/>
                  <a:pt x="2153600" y="1772888"/>
                </a:cubicBezTo>
                <a:cubicBezTo>
                  <a:pt x="2159086" y="1767402"/>
                  <a:pt x="2161829" y="1760086"/>
                  <a:pt x="2161829" y="1750942"/>
                </a:cubicBezTo>
                <a:cubicBezTo>
                  <a:pt x="2161829" y="1748809"/>
                  <a:pt x="2161372" y="1744923"/>
                  <a:pt x="2160458" y="1739284"/>
                </a:cubicBezTo>
                <a:cubicBezTo>
                  <a:pt x="2159543" y="1733645"/>
                  <a:pt x="2159086" y="1726330"/>
                  <a:pt x="2159086" y="1717338"/>
                </a:cubicBezTo>
                <a:cubicBezTo>
                  <a:pt x="2159086" y="1708347"/>
                  <a:pt x="2162134" y="1700498"/>
                  <a:pt x="2168230" y="1693792"/>
                </a:cubicBezTo>
                <a:cubicBezTo>
                  <a:pt x="2174326" y="1687087"/>
                  <a:pt x="2184994" y="1681296"/>
                  <a:pt x="2200234" y="1676419"/>
                </a:cubicBezTo>
                <a:cubicBezTo>
                  <a:pt x="2207245" y="1674285"/>
                  <a:pt x="2212198" y="1671999"/>
                  <a:pt x="2215093" y="1669561"/>
                </a:cubicBezTo>
                <a:cubicBezTo>
                  <a:pt x="2217989" y="1667122"/>
                  <a:pt x="2221799" y="1662931"/>
                  <a:pt x="2226523" y="1656988"/>
                </a:cubicBezTo>
                <a:cubicBezTo>
                  <a:pt x="2231248" y="1651044"/>
                  <a:pt x="2233610" y="1647006"/>
                  <a:pt x="2233610" y="1644872"/>
                </a:cubicBezTo>
                <a:cubicBezTo>
                  <a:pt x="2233610" y="1642738"/>
                  <a:pt x="2232391" y="1640148"/>
                  <a:pt x="2229952" y="1637100"/>
                </a:cubicBezTo>
                <a:cubicBezTo>
                  <a:pt x="2220808" y="1625517"/>
                  <a:pt x="2210597" y="1611039"/>
                  <a:pt x="2199320" y="1593666"/>
                </a:cubicBezTo>
                <a:cubicBezTo>
                  <a:pt x="2188042" y="1576292"/>
                  <a:pt x="2182403" y="1560823"/>
                  <a:pt x="2182403" y="1547260"/>
                </a:cubicBezTo>
                <a:cubicBezTo>
                  <a:pt x="2182403" y="1533696"/>
                  <a:pt x="2189033" y="1521580"/>
                  <a:pt x="2202292" y="1510912"/>
                </a:cubicBezTo>
                <a:cubicBezTo>
                  <a:pt x="2215550" y="1500244"/>
                  <a:pt x="2228581" y="1493082"/>
                  <a:pt x="2241382" y="1489424"/>
                </a:cubicBezTo>
                <a:cubicBezTo>
                  <a:pt x="2243821" y="1488814"/>
                  <a:pt x="2245497" y="1486833"/>
                  <a:pt x="2246411" y="1483480"/>
                </a:cubicBezTo>
                <a:cubicBezTo>
                  <a:pt x="2247326" y="1480128"/>
                  <a:pt x="2247783" y="1474565"/>
                  <a:pt x="2247783" y="1466793"/>
                </a:cubicBezTo>
                <a:cubicBezTo>
                  <a:pt x="2247783" y="1459020"/>
                  <a:pt x="2248164" y="1454143"/>
                  <a:pt x="2248926" y="1452162"/>
                </a:cubicBezTo>
                <a:cubicBezTo>
                  <a:pt x="2249688" y="1450181"/>
                  <a:pt x="2252965" y="1449190"/>
                  <a:pt x="2258756" y="1449190"/>
                </a:cubicBezTo>
                <a:lnTo>
                  <a:pt x="2285273" y="1449190"/>
                </a:lnTo>
                <a:cubicBezTo>
                  <a:pt x="2287712" y="1449190"/>
                  <a:pt x="2288931" y="1450029"/>
                  <a:pt x="2288931" y="1451705"/>
                </a:cubicBezTo>
                <a:cubicBezTo>
                  <a:pt x="2288931" y="1453381"/>
                  <a:pt x="2285731" y="1459096"/>
                  <a:pt x="2279330" y="1468850"/>
                </a:cubicBezTo>
                <a:cubicBezTo>
                  <a:pt x="2272929" y="1478604"/>
                  <a:pt x="2269729" y="1485004"/>
                  <a:pt x="2269729" y="1488052"/>
                </a:cubicBezTo>
                <a:cubicBezTo>
                  <a:pt x="2269729" y="1491100"/>
                  <a:pt x="2270795" y="1493234"/>
                  <a:pt x="2272929" y="1494453"/>
                </a:cubicBezTo>
                <a:cubicBezTo>
                  <a:pt x="2285426" y="1501768"/>
                  <a:pt x="2297618" y="1516399"/>
                  <a:pt x="2309505" y="1538344"/>
                </a:cubicBezTo>
                <a:cubicBezTo>
                  <a:pt x="2313467" y="1545660"/>
                  <a:pt x="2316896" y="1550003"/>
                  <a:pt x="2319792" y="1551375"/>
                </a:cubicBezTo>
                <a:cubicBezTo>
                  <a:pt x="2322688" y="1552746"/>
                  <a:pt x="2330308" y="1553432"/>
                  <a:pt x="2342652" y="1553432"/>
                </a:cubicBezTo>
                <a:cubicBezTo>
                  <a:pt x="2354996" y="1553432"/>
                  <a:pt x="2361169" y="1554346"/>
                  <a:pt x="2361169" y="1556175"/>
                </a:cubicBezTo>
                <a:cubicBezTo>
                  <a:pt x="2361169" y="1558004"/>
                  <a:pt x="2358121" y="1564862"/>
                  <a:pt x="2352025" y="1576749"/>
                </a:cubicBezTo>
                <a:cubicBezTo>
                  <a:pt x="2345929" y="1588636"/>
                  <a:pt x="2341357" y="1594580"/>
                  <a:pt x="2338309" y="1594580"/>
                </a:cubicBezTo>
                <a:cubicBezTo>
                  <a:pt x="2337089" y="1594580"/>
                  <a:pt x="2335108" y="1593361"/>
                  <a:pt x="2332365" y="1590922"/>
                </a:cubicBezTo>
                <a:cubicBezTo>
                  <a:pt x="2329622" y="1588484"/>
                  <a:pt x="2323373" y="1581245"/>
                  <a:pt x="2313620" y="1569205"/>
                </a:cubicBezTo>
                <a:cubicBezTo>
                  <a:pt x="2303866" y="1557166"/>
                  <a:pt x="2295027" y="1544593"/>
                  <a:pt x="2287102" y="1531486"/>
                </a:cubicBezTo>
                <a:cubicBezTo>
                  <a:pt x="2276739" y="1513808"/>
                  <a:pt x="2264547" y="1504969"/>
                  <a:pt x="2250526" y="1504969"/>
                </a:cubicBezTo>
                <a:cubicBezTo>
                  <a:pt x="2240468" y="1504969"/>
                  <a:pt x="2229266" y="1509465"/>
                  <a:pt x="2216922" y="1518456"/>
                </a:cubicBezTo>
                <a:cubicBezTo>
                  <a:pt x="2204578" y="1527448"/>
                  <a:pt x="2198405" y="1537887"/>
                  <a:pt x="2198405" y="1549774"/>
                </a:cubicBezTo>
                <a:cubicBezTo>
                  <a:pt x="2198405" y="1556480"/>
                  <a:pt x="2200234" y="1563643"/>
                  <a:pt x="2203892" y="1571263"/>
                </a:cubicBezTo>
                <a:cubicBezTo>
                  <a:pt x="2207549" y="1578883"/>
                  <a:pt x="2215779" y="1591608"/>
                  <a:pt x="2228581" y="1609439"/>
                </a:cubicBezTo>
                <a:cubicBezTo>
                  <a:pt x="2241382" y="1627270"/>
                  <a:pt x="2254489" y="1644262"/>
                  <a:pt x="2267900" y="1660417"/>
                </a:cubicBezTo>
                <a:cubicBezTo>
                  <a:pt x="2268205" y="1661026"/>
                  <a:pt x="2268357" y="1661484"/>
                  <a:pt x="2268357" y="1661788"/>
                </a:cubicBezTo>
                <a:cubicBezTo>
                  <a:pt x="2268357" y="1664532"/>
                  <a:pt x="2260127" y="1669332"/>
                  <a:pt x="2243668" y="1676190"/>
                </a:cubicBezTo>
                <a:cubicBezTo>
                  <a:pt x="2227209" y="1683048"/>
                  <a:pt x="2213950" y="1688001"/>
                  <a:pt x="2203892" y="1691049"/>
                </a:cubicBezTo>
                <a:cubicBezTo>
                  <a:pt x="2193833" y="1694097"/>
                  <a:pt x="2186442" y="1698288"/>
                  <a:pt x="2181718" y="1703622"/>
                </a:cubicBezTo>
                <a:cubicBezTo>
                  <a:pt x="2176993" y="1708956"/>
                  <a:pt x="2174631" y="1716043"/>
                  <a:pt x="2174631" y="1724882"/>
                </a:cubicBezTo>
                <a:cubicBezTo>
                  <a:pt x="2174631" y="1738293"/>
                  <a:pt x="2177984" y="1751552"/>
                  <a:pt x="2184689" y="1764658"/>
                </a:cubicBezTo>
                <a:cubicBezTo>
                  <a:pt x="2191395" y="1777765"/>
                  <a:pt x="2202520" y="1784318"/>
                  <a:pt x="2218065" y="1784318"/>
                </a:cubicBezTo>
                <a:cubicBezTo>
                  <a:pt x="2230257" y="1784318"/>
                  <a:pt x="2248621" y="1778984"/>
                  <a:pt x="2273158" y="1768316"/>
                </a:cubicBezTo>
                <a:cubicBezTo>
                  <a:pt x="2297694" y="1757648"/>
                  <a:pt x="2318801" y="1746066"/>
                  <a:pt x="2336480" y="1733569"/>
                </a:cubicBezTo>
                <a:cubicBezTo>
                  <a:pt x="2339833" y="1731130"/>
                  <a:pt x="2342423" y="1729911"/>
                  <a:pt x="2344252" y="1729911"/>
                </a:cubicBezTo>
                <a:cubicBezTo>
                  <a:pt x="2346081" y="1729911"/>
                  <a:pt x="2348215" y="1730673"/>
                  <a:pt x="2350653" y="1732197"/>
                </a:cubicBezTo>
                <a:cubicBezTo>
                  <a:pt x="2367112" y="1742865"/>
                  <a:pt x="2386315" y="1753457"/>
                  <a:pt x="2408260" y="1763973"/>
                </a:cubicBezTo>
                <a:cubicBezTo>
                  <a:pt x="2430206" y="1774488"/>
                  <a:pt x="2447198" y="1779746"/>
                  <a:pt x="2459238" y="1779746"/>
                </a:cubicBezTo>
                <a:cubicBezTo>
                  <a:pt x="2471278" y="1779746"/>
                  <a:pt x="2481107" y="1772659"/>
                  <a:pt x="2488727" y="1758486"/>
                </a:cubicBezTo>
                <a:cubicBezTo>
                  <a:pt x="2496347" y="1744313"/>
                  <a:pt x="2500157" y="1731435"/>
                  <a:pt x="2500157" y="1719853"/>
                </a:cubicBezTo>
                <a:cubicBezTo>
                  <a:pt x="2500157" y="1699431"/>
                  <a:pt x="2489947" y="1685258"/>
                  <a:pt x="2469525" y="1677333"/>
                </a:cubicBezTo>
                <a:cubicBezTo>
                  <a:pt x="2452456" y="1671237"/>
                  <a:pt x="2439578" y="1665903"/>
                  <a:pt x="2430892" y="1661331"/>
                </a:cubicBezTo>
                <a:cubicBezTo>
                  <a:pt x="2422205" y="1656759"/>
                  <a:pt x="2417861" y="1653406"/>
                  <a:pt x="2417861" y="1651273"/>
                </a:cubicBezTo>
                <a:cubicBezTo>
                  <a:pt x="2417861" y="1650663"/>
                  <a:pt x="2418014" y="1650054"/>
                  <a:pt x="2418319" y="1649444"/>
                </a:cubicBezTo>
                <a:cubicBezTo>
                  <a:pt x="2438435" y="1616830"/>
                  <a:pt x="2452304" y="1589094"/>
                  <a:pt x="2459924" y="1566234"/>
                </a:cubicBezTo>
                <a:cubicBezTo>
                  <a:pt x="2467544" y="1543374"/>
                  <a:pt x="2471354" y="1526762"/>
                  <a:pt x="2471354" y="1516399"/>
                </a:cubicBezTo>
                <a:cubicBezTo>
                  <a:pt x="2471354" y="1487748"/>
                  <a:pt x="2451085" y="1473422"/>
                  <a:pt x="2410546" y="1473422"/>
                </a:cubicBezTo>
                <a:cubicBezTo>
                  <a:pt x="2400488" y="1473422"/>
                  <a:pt x="2393706" y="1473117"/>
                  <a:pt x="2390201" y="1472508"/>
                </a:cubicBezTo>
                <a:cubicBezTo>
                  <a:pt x="2386696" y="1471898"/>
                  <a:pt x="2384943" y="1470984"/>
                  <a:pt x="2384943" y="1469764"/>
                </a:cubicBezTo>
                <a:cubicBezTo>
                  <a:pt x="2384943" y="1468545"/>
                  <a:pt x="2385248" y="1467326"/>
                  <a:pt x="2385857" y="1466107"/>
                </a:cubicBezTo>
                <a:cubicBezTo>
                  <a:pt x="2397440" y="1435017"/>
                  <a:pt x="2403231" y="1412919"/>
                  <a:pt x="2403231" y="1399813"/>
                </a:cubicBezTo>
                <a:cubicBezTo>
                  <a:pt x="2403231" y="1386706"/>
                  <a:pt x="2399726" y="1377334"/>
                  <a:pt x="2392715" y="1371695"/>
                </a:cubicBezTo>
                <a:cubicBezTo>
                  <a:pt x="2385705" y="1366056"/>
                  <a:pt x="2374885" y="1363237"/>
                  <a:pt x="2360254" y="1363237"/>
                </a:cubicBezTo>
                <a:close/>
                <a:moveTo>
                  <a:pt x="2529342" y="1073601"/>
                </a:moveTo>
                <a:lnTo>
                  <a:pt x="2627183" y="1073601"/>
                </a:lnTo>
                <a:cubicBezTo>
                  <a:pt x="2629621" y="1073601"/>
                  <a:pt x="2631069" y="1074058"/>
                  <a:pt x="2631526" y="1074972"/>
                </a:cubicBezTo>
                <a:cubicBezTo>
                  <a:pt x="2631983" y="1075887"/>
                  <a:pt x="2632212" y="1078173"/>
                  <a:pt x="2632212" y="1081830"/>
                </a:cubicBezTo>
                <a:cubicBezTo>
                  <a:pt x="2632212" y="1085488"/>
                  <a:pt x="2630840" y="1087317"/>
                  <a:pt x="2628097" y="1087317"/>
                </a:cubicBezTo>
                <a:lnTo>
                  <a:pt x="2529342" y="1087317"/>
                </a:lnTo>
                <a:cubicBezTo>
                  <a:pt x="2526599" y="1087317"/>
                  <a:pt x="2524770" y="1086936"/>
                  <a:pt x="2523856" y="1086174"/>
                </a:cubicBezTo>
                <a:cubicBezTo>
                  <a:pt x="2522941" y="1085412"/>
                  <a:pt x="2522484" y="1083126"/>
                  <a:pt x="2522484" y="1079316"/>
                </a:cubicBezTo>
                <a:cubicBezTo>
                  <a:pt x="2522484" y="1075506"/>
                  <a:pt x="2524770" y="1073601"/>
                  <a:pt x="2529342" y="1073601"/>
                </a:cubicBezTo>
                <a:close/>
                <a:moveTo>
                  <a:pt x="2529342" y="1021023"/>
                </a:moveTo>
                <a:lnTo>
                  <a:pt x="2627183" y="1021023"/>
                </a:lnTo>
                <a:cubicBezTo>
                  <a:pt x="2629621" y="1021023"/>
                  <a:pt x="2631069" y="1021480"/>
                  <a:pt x="2631526" y="1022394"/>
                </a:cubicBezTo>
                <a:cubicBezTo>
                  <a:pt x="2631983" y="1023309"/>
                  <a:pt x="2632212" y="1025595"/>
                  <a:pt x="2632212" y="1029252"/>
                </a:cubicBezTo>
                <a:cubicBezTo>
                  <a:pt x="2632212" y="1032910"/>
                  <a:pt x="2630840" y="1034739"/>
                  <a:pt x="2628097" y="1034739"/>
                </a:cubicBezTo>
                <a:lnTo>
                  <a:pt x="2529342" y="1034739"/>
                </a:lnTo>
                <a:cubicBezTo>
                  <a:pt x="2526599" y="1034739"/>
                  <a:pt x="2524770" y="1034358"/>
                  <a:pt x="2523856" y="1033596"/>
                </a:cubicBezTo>
                <a:cubicBezTo>
                  <a:pt x="2522941" y="1032834"/>
                  <a:pt x="2522484" y="1030548"/>
                  <a:pt x="2522484" y="1026738"/>
                </a:cubicBezTo>
                <a:cubicBezTo>
                  <a:pt x="2522484" y="1022928"/>
                  <a:pt x="2524770" y="1021023"/>
                  <a:pt x="2529342" y="1021023"/>
                </a:cubicBezTo>
                <a:close/>
                <a:moveTo>
                  <a:pt x="2490937" y="977589"/>
                </a:moveTo>
                <a:cubicBezTo>
                  <a:pt x="2475392" y="977589"/>
                  <a:pt x="2464572" y="980941"/>
                  <a:pt x="2458476" y="987647"/>
                </a:cubicBezTo>
                <a:cubicBezTo>
                  <a:pt x="2452380" y="994353"/>
                  <a:pt x="2449332" y="1005935"/>
                  <a:pt x="2449332" y="1022394"/>
                </a:cubicBezTo>
                <a:lnTo>
                  <a:pt x="2449332" y="1090517"/>
                </a:lnTo>
                <a:cubicBezTo>
                  <a:pt x="2449332" y="1103319"/>
                  <a:pt x="2450780" y="1112996"/>
                  <a:pt x="2453675" y="1119549"/>
                </a:cubicBezTo>
                <a:cubicBezTo>
                  <a:pt x="2456571" y="1126102"/>
                  <a:pt x="2463810" y="1130751"/>
                  <a:pt x="2475392" y="1133494"/>
                </a:cubicBezTo>
                <a:cubicBezTo>
                  <a:pt x="2479964" y="1134713"/>
                  <a:pt x="2482250" y="1136085"/>
                  <a:pt x="2482250" y="1137609"/>
                </a:cubicBezTo>
                <a:cubicBezTo>
                  <a:pt x="2482250" y="1141571"/>
                  <a:pt x="2471125" y="1148734"/>
                  <a:pt x="2448875" y="1159097"/>
                </a:cubicBezTo>
                <a:cubicBezTo>
                  <a:pt x="2430282" y="1167631"/>
                  <a:pt x="2420986" y="1178757"/>
                  <a:pt x="2420986" y="1192473"/>
                </a:cubicBezTo>
                <a:cubicBezTo>
                  <a:pt x="2420986" y="1201312"/>
                  <a:pt x="2424872" y="1211675"/>
                  <a:pt x="2432644" y="1223562"/>
                </a:cubicBezTo>
                <a:cubicBezTo>
                  <a:pt x="2440417" y="1235449"/>
                  <a:pt x="2450551" y="1241393"/>
                  <a:pt x="2463048" y="1241393"/>
                </a:cubicBezTo>
                <a:cubicBezTo>
                  <a:pt x="2469754" y="1241393"/>
                  <a:pt x="2477983" y="1239717"/>
                  <a:pt x="2487737" y="1236364"/>
                </a:cubicBezTo>
                <a:cubicBezTo>
                  <a:pt x="2497490" y="1233011"/>
                  <a:pt x="2507396" y="1228363"/>
                  <a:pt x="2517455" y="1222419"/>
                </a:cubicBezTo>
                <a:cubicBezTo>
                  <a:pt x="2527513" y="1216476"/>
                  <a:pt x="2536276" y="1209922"/>
                  <a:pt x="2543744" y="1202760"/>
                </a:cubicBezTo>
                <a:cubicBezTo>
                  <a:pt x="2551211" y="1195597"/>
                  <a:pt x="2555707" y="1190187"/>
                  <a:pt x="2557231" y="1186529"/>
                </a:cubicBezTo>
                <a:cubicBezTo>
                  <a:pt x="2558755" y="1182871"/>
                  <a:pt x="2559517" y="1177385"/>
                  <a:pt x="2559517" y="1170070"/>
                </a:cubicBezTo>
                <a:lnTo>
                  <a:pt x="2559517" y="1140809"/>
                </a:lnTo>
                <a:cubicBezTo>
                  <a:pt x="2559517" y="1137151"/>
                  <a:pt x="2562032" y="1135323"/>
                  <a:pt x="2567061" y="1135323"/>
                </a:cubicBezTo>
                <a:cubicBezTo>
                  <a:pt x="2572090" y="1135323"/>
                  <a:pt x="2574605" y="1137151"/>
                  <a:pt x="2574605" y="1140809"/>
                </a:cubicBezTo>
                <a:lnTo>
                  <a:pt x="2574605" y="1190644"/>
                </a:lnTo>
                <a:cubicBezTo>
                  <a:pt x="2574605" y="1207713"/>
                  <a:pt x="2578186" y="1220057"/>
                  <a:pt x="2585349" y="1227677"/>
                </a:cubicBezTo>
                <a:cubicBezTo>
                  <a:pt x="2592512" y="1235297"/>
                  <a:pt x="2604475" y="1239107"/>
                  <a:pt x="2621239" y="1239107"/>
                </a:cubicBezTo>
                <a:lnTo>
                  <a:pt x="2670617" y="1239107"/>
                </a:lnTo>
                <a:cubicBezTo>
                  <a:pt x="2684942" y="1239107"/>
                  <a:pt x="2695077" y="1236821"/>
                  <a:pt x="2701021" y="1232249"/>
                </a:cubicBezTo>
                <a:cubicBezTo>
                  <a:pt x="2706964" y="1227677"/>
                  <a:pt x="2712755" y="1218685"/>
                  <a:pt x="2718394" y="1205274"/>
                </a:cubicBezTo>
                <a:cubicBezTo>
                  <a:pt x="2724033" y="1191863"/>
                  <a:pt x="2726852" y="1181652"/>
                  <a:pt x="2726852" y="1174642"/>
                </a:cubicBezTo>
                <a:cubicBezTo>
                  <a:pt x="2726852" y="1162755"/>
                  <a:pt x="2720985" y="1153839"/>
                  <a:pt x="2709250" y="1147896"/>
                </a:cubicBezTo>
                <a:cubicBezTo>
                  <a:pt x="2697515" y="1141952"/>
                  <a:pt x="2686466" y="1138980"/>
                  <a:pt x="2676103" y="1138980"/>
                </a:cubicBezTo>
                <a:cubicBezTo>
                  <a:pt x="2665740" y="1138980"/>
                  <a:pt x="2657663" y="1144009"/>
                  <a:pt x="2651872" y="1154068"/>
                </a:cubicBezTo>
                <a:cubicBezTo>
                  <a:pt x="2649433" y="1157725"/>
                  <a:pt x="2646919" y="1159554"/>
                  <a:pt x="2644328" y="1159554"/>
                </a:cubicBezTo>
                <a:cubicBezTo>
                  <a:pt x="2641737" y="1159554"/>
                  <a:pt x="2639527" y="1159173"/>
                  <a:pt x="2637698" y="1158411"/>
                </a:cubicBezTo>
                <a:cubicBezTo>
                  <a:pt x="2635870" y="1157649"/>
                  <a:pt x="2634955" y="1156125"/>
                  <a:pt x="2634955" y="1153839"/>
                </a:cubicBezTo>
                <a:cubicBezTo>
                  <a:pt x="2634955" y="1151553"/>
                  <a:pt x="2638537" y="1145991"/>
                  <a:pt x="2645699" y="1137151"/>
                </a:cubicBezTo>
                <a:cubicBezTo>
                  <a:pt x="2652862" y="1128312"/>
                  <a:pt x="2662387" y="1123893"/>
                  <a:pt x="2674274" y="1123893"/>
                </a:cubicBezTo>
                <a:cubicBezTo>
                  <a:pt x="2676713" y="1123893"/>
                  <a:pt x="2679075" y="1124045"/>
                  <a:pt x="2681361" y="1124350"/>
                </a:cubicBezTo>
                <a:cubicBezTo>
                  <a:pt x="2683647" y="1124655"/>
                  <a:pt x="2685857" y="1124807"/>
                  <a:pt x="2687990" y="1124807"/>
                </a:cubicBezTo>
                <a:cubicBezTo>
                  <a:pt x="2694391" y="1124807"/>
                  <a:pt x="2699116" y="1122673"/>
                  <a:pt x="2702164" y="1118406"/>
                </a:cubicBezTo>
                <a:cubicBezTo>
                  <a:pt x="2705212" y="1114139"/>
                  <a:pt x="2706736" y="1107281"/>
                  <a:pt x="2706736" y="1097832"/>
                </a:cubicBezTo>
                <a:lnTo>
                  <a:pt x="2706736" y="1022394"/>
                </a:lnTo>
                <a:cubicBezTo>
                  <a:pt x="2706736" y="1006545"/>
                  <a:pt x="2703764" y="995115"/>
                  <a:pt x="2697820" y="988104"/>
                </a:cubicBezTo>
                <a:cubicBezTo>
                  <a:pt x="2691877" y="981094"/>
                  <a:pt x="2681742" y="977589"/>
                  <a:pt x="2667416" y="977589"/>
                </a:cubicBezTo>
                <a:close/>
                <a:moveTo>
                  <a:pt x="2185528" y="950614"/>
                </a:moveTo>
                <a:cubicBezTo>
                  <a:pt x="2175774" y="950614"/>
                  <a:pt x="2165868" y="954805"/>
                  <a:pt x="2155810" y="963187"/>
                </a:cubicBezTo>
                <a:cubicBezTo>
                  <a:pt x="2145751" y="971569"/>
                  <a:pt x="2140722" y="980789"/>
                  <a:pt x="2140722" y="990847"/>
                </a:cubicBezTo>
                <a:cubicBezTo>
                  <a:pt x="2140722" y="1000906"/>
                  <a:pt x="2144380" y="1011574"/>
                  <a:pt x="2151695" y="1022851"/>
                </a:cubicBezTo>
                <a:cubicBezTo>
                  <a:pt x="2163887" y="1042968"/>
                  <a:pt x="2176688" y="1065219"/>
                  <a:pt x="2190100" y="1089603"/>
                </a:cubicBezTo>
                <a:cubicBezTo>
                  <a:pt x="2199548" y="1108500"/>
                  <a:pt x="2211131" y="1117949"/>
                  <a:pt x="2224847" y="1117949"/>
                </a:cubicBezTo>
                <a:cubicBezTo>
                  <a:pt x="2233991" y="1117949"/>
                  <a:pt x="2243897" y="1113606"/>
                  <a:pt x="2254565" y="1104919"/>
                </a:cubicBezTo>
                <a:cubicBezTo>
                  <a:pt x="2265233" y="1096232"/>
                  <a:pt x="2270567" y="1085335"/>
                  <a:pt x="2270567" y="1072229"/>
                </a:cubicBezTo>
                <a:cubicBezTo>
                  <a:pt x="2270567" y="1062780"/>
                  <a:pt x="2266681" y="1049979"/>
                  <a:pt x="2258908" y="1033824"/>
                </a:cubicBezTo>
                <a:cubicBezTo>
                  <a:pt x="2251136" y="1017670"/>
                  <a:pt x="2241687" y="1001896"/>
                  <a:pt x="2230562" y="986504"/>
                </a:cubicBezTo>
                <a:cubicBezTo>
                  <a:pt x="2219437" y="971112"/>
                  <a:pt x="2210826" y="961282"/>
                  <a:pt x="2204730" y="957015"/>
                </a:cubicBezTo>
                <a:cubicBezTo>
                  <a:pt x="2198634" y="952747"/>
                  <a:pt x="2192233" y="950614"/>
                  <a:pt x="2185528" y="950614"/>
                </a:cubicBezTo>
                <a:close/>
                <a:moveTo>
                  <a:pt x="2575062" y="900322"/>
                </a:moveTo>
                <a:lnTo>
                  <a:pt x="2590607" y="900322"/>
                </a:lnTo>
                <a:cubicBezTo>
                  <a:pt x="2593960" y="900322"/>
                  <a:pt x="2596093" y="900855"/>
                  <a:pt x="2597008" y="901922"/>
                </a:cubicBezTo>
                <a:cubicBezTo>
                  <a:pt x="2597922" y="902989"/>
                  <a:pt x="2598227" y="904589"/>
                  <a:pt x="2597922" y="906723"/>
                </a:cubicBezTo>
                <a:lnTo>
                  <a:pt x="2596550" y="919524"/>
                </a:lnTo>
                <a:cubicBezTo>
                  <a:pt x="2595941" y="924706"/>
                  <a:pt x="2593960" y="927297"/>
                  <a:pt x="2590607" y="927297"/>
                </a:cubicBezTo>
                <a:lnTo>
                  <a:pt x="2575062" y="927297"/>
                </a:lnTo>
                <a:cubicBezTo>
                  <a:pt x="2570795" y="927297"/>
                  <a:pt x="2568509" y="924858"/>
                  <a:pt x="2568204" y="919981"/>
                </a:cubicBezTo>
                <a:lnTo>
                  <a:pt x="2566832" y="907637"/>
                </a:lnTo>
                <a:cubicBezTo>
                  <a:pt x="2566223" y="902760"/>
                  <a:pt x="2568966" y="900322"/>
                  <a:pt x="2575062" y="900322"/>
                </a:cubicBezTo>
                <a:close/>
                <a:moveTo>
                  <a:pt x="1878746" y="829456"/>
                </a:moveTo>
                <a:cubicBezTo>
                  <a:pt x="1864726" y="829456"/>
                  <a:pt x="1855124" y="832123"/>
                  <a:pt x="1849943" y="837457"/>
                </a:cubicBezTo>
                <a:cubicBezTo>
                  <a:pt x="1844761" y="842791"/>
                  <a:pt x="1842170" y="853535"/>
                  <a:pt x="1842170" y="869689"/>
                </a:cubicBezTo>
                <a:cubicBezTo>
                  <a:pt x="1842170" y="885844"/>
                  <a:pt x="1844761" y="896588"/>
                  <a:pt x="1849943" y="901922"/>
                </a:cubicBezTo>
                <a:cubicBezTo>
                  <a:pt x="1855124" y="907256"/>
                  <a:pt x="1864726" y="909923"/>
                  <a:pt x="1878746" y="909923"/>
                </a:cubicBezTo>
                <a:lnTo>
                  <a:pt x="1887433" y="909923"/>
                </a:lnTo>
                <a:cubicBezTo>
                  <a:pt x="1889872" y="909923"/>
                  <a:pt x="1891091" y="911295"/>
                  <a:pt x="1891091" y="914038"/>
                </a:cubicBezTo>
                <a:lnTo>
                  <a:pt x="1891091" y="955643"/>
                </a:lnTo>
                <a:cubicBezTo>
                  <a:pt x="1891091" y="957777"/>
                  <a:pt x="1890481" y="959072"/>
                  <a:pt x="1889262" y="959529"/>
                </a:cubicBezTo>
                <a:cubicBezTo>
                  <a:pt x="1888043" y="959986"/>
                  <a:pt x="1885909" y="960215"/>
                  <a:pt x="1882861" y="960215"/>
                </a:cubicBezTo>
                <a:cubicBezTo>
                  <a:pt x="1869450" y="960215"/>
                  <a:pt x="1860077" y="963034"/>
                  <a:pt x="1854743" y="968673"/>
                </a:cubicBezTo>
                <a:cubicBezTo>
                  <a:pt x="1849409" y="974312"/>
                  <a:pt x="1846742" y="985361"/>
                  <a:pt x="1846742" y="1001820"/>
                </a:cubicBezTo>
                <a:cubicBezTo>
                  <a:pt x="1846742" y="1018279"/>
                  <a:pt x="1849333" y="1029252"/>
                  <a:pt x="1854515" y="1034739"/>
                </a:cubicBezTo>
                <a:cubicBezTo>
                  <a:pt x="1859696" y="1040225"/>
                  <a:pt x="1869145" y="1042968"/>
                  <a:pt x="1882861" y="1042968"/>
                </a:cubicBezTo>
                <a:cubicBezTo>
                  <a:pt x="1885909" y="1042968"/>
                  <a:pt x="1888043" y="1043273"/>
                  <a:pt x="1889262" y="1043883"/>
                </a:cubicBezTo>
                <a:cubicBezTo>
                  <a:pt x="1890481" y="1044492"/>
                  <a:pt x="1891091" y="1045711"/>
                  <a:pt x="1891091" y="1047540"/>
                </a:cubicBezTo>
                <a:lnTo>
                  <a:pt x="1891091" y="1113834"/>
                </a:lnTo>
                <a:cubicBezTo>
                  <a:pt x="1891091" y="1116577"/>
                  <a:pt x="1890481" y="1118406"/>
                  <a:pt x="1889262" y="1119321"/>
                </a:cubicBezTo>
                <a:cubicBezTo>
                  <a:pt x="1888043" y="1120235"/>
                  <a:pt x="1884842" y="1121149"/>
                  <a:pt x="1879661" y="1122064"/>
                </a:cubicBezTo>
                <a:cubicBezTo>
                  <a:pt x="1864726" y="1124502"/>
                  <a:pt x="1854362" y="1128465"/>
                  <a:pt x="1848571" y="1133951"/>
                </a:cubicBezTo>
                <a:cubicBezTo>
                  <a:pt x="1842780" y="1139437"/>
                  <a:pt x="1839884" y="1149648"/>
                  <a:pt x="1839884" y="1164583"/>
                </a:cubicBezTo>
                <a:cubicBezTo>
                  <a:pt x="1839884" y="1179519"/>
                  <a:pt x="1842780" y="1190415"/>
                  <a:pt x="1848571" y="1197273"/>
                </a:cubicBezTo>
                <a:cubicBezTo>
                  <a:pt x="1854362" y="1204131"/>
                  <a:pt x="1863506" y="1207560"/>
                  <a:pt x="1876003" y="1207560"/>
                </a:cubicBezTo>
                <a:cubicBezTo>
                  <a:pt x="1883928" y="1207560"/>
                  <a:pt x="1897568" y="1205350"/>
                  <a:pt x="1916923" y="1200931"/>
                </a:cubicBezTo>
                <a:cubicBezTo>
                  <a:pt x="1936277" y="1196511"/>
                  <a:pt x="1957537" y="1190796"/>
                  <a:pt x="1980702" y="1183786"/>
                </a:cubicBezTo>
                <a:cubicBezTo>
                  <a:pt x="2003867" y="1176775"/>
                  <a:pt x="2017507" y="1171975"/>
                  <a:pt x="2021621" y="1169384"/>
                </a:cubicBezTo>
                <a:cubicBezTo>
                  <a:pt x="2025736" y="1166793"/>
                  <a:pt x="2029470" y="1161764"/>
                  <a:pt x="2032823" y="1154296"/>
                </a:cubicBezTo>
                <a:cubicBezTo>
                  <a:pt x="2036176" y="1146829"/>
                  <a:pt x="2037852" y="1141266"/>
                  <a:pt x="2037852" y="1137609"/>
                </a:cubicBezTo>
                <a:cubicBezTo>
                  <a:pt x="2037852" y="1133951"/>
                  <a:pt x="2034499" y="1131284"/>
                  <a:pt x="2027794" y="1129608"/>
                </a:cubicBezTo>
                <a:cubicBezTo>
                  <a:pt x="2021088" y="1127931"/>
                  <a:pt x="2014154" y="1124731"/>
                  <a:pt x="2006991" y="1120006"/>
                </a:cubicBezTo>
                <a:cubicBezTo>
                  <a:pt x="1999828" y="1115282"/>
                  <a:pt x="1994342" y="1110253"/>
                  <a:pt x="1990532" y="1104919"/>
                </a:cubicBezTo>
                <a:cubicBezTo>
                  <a:pt x="1986722" y="1099585"/>
                  <a:pt x="1983598" y="1096918"/>
                  <a:pt x="1981159" y="1096918"/>
                </a:cubicBezTo>
                <a:cubicBezTo>
                  <a:pt x="1978721" y="1096918"/>
                  <a:pt x="1976359" y="1097223"/>
                  <a:pt x="1974073" y="1097832"/>
                </a:cubicBezTo>
                <a:cubicBezTo>
                  <a:pt x="1971787" y="1098442"/>
                  <a:pt x="1970644" y="1097832"/>
                  <a:pt x="1970644" y="1096003"/>
                </a:cubicBezTo>
                <a:lnTo>
                  <a:pt x="1970644" y="1047540"/>
                </a:lnTo>
                <a:cubicBezTo>
                  <a:pt x="1970644" y="1044492"/>
                  <a:pt x="1972015" y="1042968"/>
                  <a:pt x="1974758" y="1042968"/>
                </a:cubicBezTo>
                <a:cubicBezTo>
                  <a:pt x="1989694" y="1042968"/>
                  <a:pt x="1999447" y="1039996"/>
                  <a:pt x="2004019" y="1034053"/>
                </a:cubicBezTo>
                <a:cubicBezTo>
                  <a:pt x="2008591" y="1028109"/>
                  <a:pt x="2010877" y="1017136"/>
                  <a:pt x="2010877" y="1001134"/>
                </a:cubicBezTo>
                <a:cubicBezTo>
                  <a:pt x="2010877" y="985132"/>
                  <a:pt x="2008210" y="974312"/>
                  <a:pt x="2002876" y="968673"/>
                </a:cubicBezTo>
                <a:cubicBezTo>
                  <a:pt x="1997542" y="963034"/>
                  <a:pt x="1988170" y="960215"/>
                  <a:pt x="1974758" y="960215"/>
                </a:cubicBezTo>
                <a:cubicBezTo>
                  <a:pt x="1972015" y="960215"/>
                  <a:pt x="1970644" y="958691"/>
                  <a:pt x="1970644" y="955643"/>
                </a:cubicBezTo>
                <a:lnTo>
                  <a:pt x="1970644" y="914038"/>
                </a:lnTo>
                <a:cubicBezTo>
                  <a:pt x="1970644" y="911295"/>
                  <a:pt x="1971863" y="909923"/>
                  <a:pt x="1974301" y="909923"/>
                </a:cubicBezTo>
                <a:lnTo>
                  <a:pt x="1991218" y="909923"/>
                </a:lnTo>
                <a:cubicBezTo>
                  <a:pt x="2005238" y="909923"/>
                  <a:pt x="2014840" y="907180"/>
                  <a:pt x="2020021" y="901693"/>
                </a:cubicBezTo>
                <a:cubicBezTo>
                  <a:pt x="2025203" y="896207"/>
                  <a:pt x="2027794" y="885539"/>
                  <a:pt x="2027794" y="869689"/>
                </a:cubicBezTo>
                <a:cubicBezTo>
                  <a:pt x="2027794" y="853840"/>
                  <a:pt x="2025203" y="843172"/>
                  <a:pt x="2020021" y="837685"/>
                </a:cubicBezTo>
                <a:cubicBezTo>
                  <a:pt x="2014840" y="832199"/>
                  <a:pt x="2005238" y="829456"/>
                  <a:pt x="1991218" y="829456"/>
                </a:cubicBezTo>
                <a:close/>
                <a:moveTo>
                  <a:pt x="2386010" y="824884"/>
                </a:moveTo>
                <a:cubicBezTo>
                  <a:pt x="2370922" y="824884"/>
                  <a:pt x="2360102" y="826941"/>
                  <a:pt x="2353549" y="831056"/>
                </a:cubicBezTo>
                <a:cubicBezTo>
                  <a:pt x="2346995" y="835171"/>
                  <a:pt x="2343719" y="846067"/>
                  <a:pt x="2343719" y="863746"/>
                </a:cubicBezTo>
                <a:lnTo>
                  <a:pt x="2343719" y="891178"/>
                </a:lnTo>
                <a:cubicBezTo>
                  <a:pt x="2343719" y="894531"/>
                  <a:pt x="2343033" y="896664"/>
                  <a:pt x="2341661" y="897579"/>
                </a:cubicBezTo>
                <a:cubicBezTo>
                  <a:pt x="2340290" y="898493"/>
                  <a:pt x="2337013" y="898950"/>
                  <a:pt x="2331832" y="898950"/>
                </a:cubicBezTo>
                <a:cubicBezTo>
                  <a:pt x="2322078" y="898950"/>
                  <a:pt x="2314229" y="902913"/>
                  <a:pt x="2308286" y="910837"/>
                </a:cubicBezTo>
                <a:cubicBezTo>
                  <a:pt x="2302342" y="918762"/>
                  <a:pt x="2299370" y="929278"/>
                  <a:pt x="2299370" y="942384"/>
                </a:cubicBezTo>
                <a:cubicBezTo>
                  <a:pt x="2299370" y="971035"/>
                  <a:pt x="2310953" y="985361"/>
                  <a:pt x="2334118" y="985361"/>
                </a:cubicBezTo>
                <a:cubicBezTo>
                  <a:pt x="2338385" y="985361"/>
                  <a:pt x="2341052" y="985818"/>
                  <a:pt x="2342119" y="986733"/>
                </a:cubicBezTo>
                <a:cubicBezTo>
                  <a:pt x="2343185" y="987647"/>
                  <a:pt x="2343719" y="989476"/>
                  <a:pt x="2343719" y="992219"/>
                </a:cubicBezTo>
                <a:lnTo>
                  <a:pt x="2343719" y="1074058"/>
                </a:lnTo>
                <a:cubicBezTo>
                  <a:pt x="2343719" y="1077106"/>
                  <a:pt x="2342652" y="1079316"/>
                  <a:pt x="2340518" y="1080687"/>
                </a:cubicBezTo>
                <a:cubicBezTo>
                  <a:pt x="2338385" y="1082059"/>
                  <a:pt x="2333203" y="1083659"/>
                  <a:pt x="2324974" y="1085488"/>
                </a:cubicBezTo>
                <a:cubicBezTo>
                  <a:pt x="2306990" y="1089450"/>
                  <a:pt x="2297999" y="1101337"/>
                  <a:pt x="2297999" y="1121149"/>
                </a:cubicBezTo>
                <a:cubicBezTo>
                  <a:pt x="2297999" y="1131208"/>
                  <a:pt x="2300590" y="1142714"/>
                  <a:pt x="2305771" y="1155668"/>
                </a:cubicBezTo>
                <a:cubicBezTo>
                  <a:pt x="2310953" y="1168622"/>
                  <a:pt x="2321316" y="1175099"/>
                  <a:pt x="2336861" y="1175099"/>
                </a:cubicBezTo>
                <a:cubicBezTo>
                  <a:pt x="2352406" y="1175099"/>
                  <a:pt x="2374808" y="1170603"/>
                  <a:pt x="2404069" y="1161612"/>
                </a:cubicBezTo>
                <a:cubicBezTo>
                  <a:pt x="2433330" y="1152620"/>
                  <a:pt x="2447960" y="1145686"/>
                  <a:pt x="2447960" y="1140809"/>
                </a:cubicBezTo>
                <a:cubicBezTo>
                  <a:pt x="2447960" y="1139285"/>
                  <a:pt x="2446741" y="1136847"/>
                  <a:pt x="2444303" y="1133494"/>
                </a:cubicBezTo>
                <a:cubicBezTo>
                  <a:pt x="2437597" y="1124655"/>
                  <a:pt x="2434244" y="1111701"/>
                  <a:pt x="2434244" y="1094632"/>
                </a:cubicBezTo>
                <a:lnTo>
                  <a:pt x="2434244" y="1010050"/>
                </a:lnTo>
                <a:cubicBezTo>
                  <a:pt x="2434244" y="1006392"/>
                  <a:pt x="2432492" y="1003573"/>
                  <a:pt x="2428987" y="1001592"/>
                </a:cubicBezTo>
                <a:cubicBezTo>
                  <a:pt x="2425481" y="999610"/>
                  <a:pt x="2422510" y="995648"/>
                  <a:pt x="2420071" y="989704"/>
                </a:cubicBezTo>
                <a:cubicBezTo>
                  <a:pt x="2417633" y="983761"/>
                  <a:pt x="2416414" y="975455"/>
                  <a:pt x="2416414" y="964787"/>
                </a:cubicBezTo>
                <a:cubicBezTo>
                  <a:pt x="2416414" y="954119"/>
                  <a:pt x="2417480" y="945127"/>
                  <a:pt x="2419614" y="937812"/>
                </a:cubicBezTo>
                <a:cubicBezTo>
                  <a:pt x="2421748" y="930497"/>
                  <a:pt x="2426472" y="924706"/>
                  <a:pt x="2433787" y="920439"/>
                </a:cubicBezTo>
                <a:cubicBezTo>
                  <a:pt x="2436226" y="919219"/>
                  <a:pt x="2437445" y="918076"/>
                  <a:pt x="2437445" y="917010"/>
                </a:cubicBezTo>
                <a:cubicBezTo>
                  <a:pt x="2437445" y="915943"/>
                  <a:pt x="2437140" y="915105"/>
                  <a:pt x="2436530" y="914495"/>
                </a:cubicBezTo>
                <a:cubicBezTo>
                  <a:pt x="2432263" y="908399"/>
                  <a:pt x="2430130" y="900322"/>
                  <a:pt x="2430130" y="890263"/>
                </a:cubicBezTo>
                <a:lnTo>
                  <a:pt x="2430130" y="855516"/>
                </a:lnTo>
                <a:cubicBezTo>
                  <a:pt x="2430130" y="842105"/>
                  <a:pt x="2426548" y="833647"/>
                  <a:pt x="2419385" y="830142"/>
                </a:cubicBezTo>
                <a:cubicBezTo>
                  <a:pt x="2412223" y="826636"/>
                  <a:pt x="2401097" y="824884"/>
                  <a:pt x="2386010" y="824884"/>
                </a:cubicBezTo>
                <a:close/>
                <a:moveTo>
                  <a:pt x="2040138" y="822598"/>
                </a:moveTo>
                <a:cubicBezTo>
                  <a:pt x="2036480" y="822598"/>
                  <a:pt x="2034652" y="823512"/>
                  <a:pt x="2034652" y="825341"/>
                </a:cubicBezTo>
                <a:cubicBezTo>
                  <a:pt x="2034652" y="827170"/>
                  <a:pt x="2035109" y="828999"/>
                  <a:pt x="2036023" y="830827"/>
                </a:cubicBezTo>
                <a:cubicBezTo>
                  <a:pt x="2040595" y="839057"/>
                  <a:pt x="2042881" y="851249"/>
                  <a:pt x="2042881" y="867403"/>
                </a:cubicBezTo>
                <a:cubicBezTo>
                  <a:pt x="2042881" y="876547"/>
                  <a:pt x="2042348" y="884625"/>
                  <a:pt x="2041281" y="891635"/>
                </a:cubicBezTo>
                <a:cubicBezTo>
                  <a:pt x="2040214" y="898645"/>
                  <a:pt x="2040138" y="903065"/>
                  <a:pt x="2041052" y="904894"/>
                </a:cubicBezTo>
                <a:cubicBezTo>
                  <a:pt x="2041967" y="906723"/>
                  <a:pt x="2043948" y="907637"/>
                  <a:pt x="2046996" y="907637"/>
                </a:cubicBezTo>
                <a:lnTo>
                  <a:pt x="2074885" y="907637"/>
                </a:lnTo>
                <a:cubicBezTo>
                  <a:pt x="2077324" y="907637"/>
                  <a:pt x="2078543" y="908856"/>
                  <a:pt x="2078543" y="911295"/>
                </a:cubicBezTo>
                <a:cubicBezTo>
                  <a:pt x="2078543" y="913733"/>
                  <a:pt x="2073742" y="925315"/>
                  <a:pt x="2064141" y="946042"/>
                </a:cubicBezTo>
                <a:cubicBezTo>
                  <a:pt x="2054540" y="966768"/>
                  <a:pt x="2043643" y="986733"/>
                  <a:pt x="2031451" y="1005935"/>
                </a:cubicBezTo>
                <a:cubicBezTo>
                  <a:pt x="2027489" y="1012336"/>
                  <a:pt x="2024441" y="1019880"/>
                  <a:pt x="2022307" y="1028566"/>
                </a:cubicBezTo>
                <a:cubicBezTo>
                  <a:pt x="2020174" y="1037253"/>
                  <a:pt x="2014687" y="1044645"/>
                  <a:pt x="2005848" y="1050741"/>
                </a:cubicBezTo>
                <a:cubicBezTo>
                  <a:pt x="1997009" y="1056837"/>
                  <a:pt x="1992589" y="1064838"/>
                  <a:pt x="1992589" y="1074744"/>
                </a:cubicBezTo>
                <a:cubicBezTo>
                  <a:pt x="1992589" y="1084650"/>
                  <a:pt x="1998304" y="1094175"/>
                  <a:pt x="2009734" y="1103319"/>
                </a:cubicBezTo>
                <a:cubicBezTo>
                  <a:pt x="2021164" y="1112463"/>
                  <a:pt x="2032823" y="1117035"/>
                  <a:pt x="2044710" y="1117035"/>
                </a:cubicBezTo>
                <a:cubicBezTo>
                  <a:pt x="2056597" y="1117035"/>
                  <a:pt x="2066351" y="1112158"/>
                  <a:pt x="2073971" y="1102404"/>
                </a:cubicBezTo>
                <a:cubicBezTo>
                  <a:pt x="2078238" y="1096918"/>
                  <a:pt x="2081667" y="1094175"/>
                  <a:pt x="2084258" y="1094175"/>
                </a:cubicBezTo>
                <a:cubicBezTo>
                  <a:pt x="2086849" y="1094175"/>
                  <a:pt x="2088144" y="1097832"/>
                  <a:pt x="2088144" y="1105147"/>
                </a:cubicBezTo>
                <a:lnTo>
                  <a:pt x="2088144" y="1202074"/>
                </a:lnTo>
                <a:cubicBezTo>
                  <a:pt x="2088144" y="1215180"/>
                  <a:pt x="2091954" y="1224858"/>
                  <a:pt x="2099574" y="1231106"/>
                </a:cubicBezTo>
                <a:cubicBezTo>
                  <a:pt x="2107194" y="1237354"/>
                  <a:pt x="2118929" y="1240479"/>
                  <a:pt x="2134778" y="1240479"/>
                </a:cubicBezTo>
                <a:cubicBezTo>
                  <a:pt x="2150628" y="1240479"/>
                  <a:pt x="2162363" y="1237354"/>
                  <a:pt x="2169983" y="1231106"/>
                </a:cubicBezTo>
                <a:cubicBezTo>
                  <a:pt x="2177603" y="1224858"/>
                  <a:pt x="2181413" y="1215180"/>
                  <a:pt x="2181413" y="1202074"/>
                </a:cubicBezTo>
                <a:lnTo>
                  <a:pt x="2181413" y="1113834"/>
                </a:lnTo>
                <a:cubicBezTo>
                  <a:pt x="2181413" y="1110481"/>
                  <a:pt x="2180803" y="1107129"/>
                  <a:pt x="2179584" y="1103776"/>
                </a:cubicBezTo>
                <a:cubicBezTo>
                  <a:pt x="2178365" y="1100423"/>
                  <a:pt x="2173412" y="1090898"/>
                  <a:pt x="2164725" y="1075201"/>
                </a:cubicBezTo>
                <a:cubicBezTo>
                  <a:pt x="2156038" y="1059504"/>
                  <a:pt x="2147199" y="1044416"/>
                  <a:pt x="2138207" y="1029938"/>
                </a:cubicBezTo>
                <a:cubicBezTo>
                  <a:pt x="2129216" y="1015460"/>
                  <a:pt x="2124720" y="1002430"/>
                  <a:pt x="2124720" y="990847"/>
                </a:cubicBezTo>
                <a:cubicBezTo>
                  <a:pt x="2124720" y="975303"/>
                  <a:pt x="2133102" y="961129"/>
                  <a:pt x="2149866" y="948328"/>
                </a:cubicBezTo>
                <a:cubicBezTo>
                  <a:pt x="2157486" y="942537"/>
                  <a:pt x="2163125" y="937431"/>
                  <a:pt x="2166782" y="933012"/>
                </a:cubicBezTo>
                <a:cubicBezTo>
                  <a:pt x="2170440" y="928592"/>
                  <a:pt x="2174250" y="921658"/>
                  <a:pt x="2178212" y="912209"/>
                </a:cubicBezTo>
                <a:cubicBezTo>
                  <a:pt x="2179127" y="909161"/>
                  <a:pt x="2181108" y="907637"/>
                  <a:pt x="2184156" y="907637"/>
                </a:cubicBezTo>
                <a:lnTo>
                  <a:pt x="2224847" y="907637"/>
                </a:lnTo>
                <a:cubicBezTo>
                  <a:pt x="2238868" y="907637"/>
                  <a:pt x="2249155" y="904208"/>
                  <a:pt x="2255708" y="897350"/>
                </a:cubicBezTo>
                <a:cubicBezTo>
                  <a:pt x="2262261" y="890492"/>
                  <a:pt x="2265538" y="879672"/>
                  <a:pt x="2265538" y="864889"/>
                </a:cubicBezTo>
                <a:cubicBezTo>
                  <a:pt x="2265538" y="850106"/>
                  <a:pt x="2262337" y="839362"/>
                  <a:pt x="2255936" y="832656"/>
                </a:cubicBezTo>
                <a:cubicBezTo>
                  <a:pt x="2249536" y="825951"/>
                  <a:pt x="2239172" y="822598"/>
                  <a:pt x="2224847" y="822598"/>
                </a:cubicBezTo>
                <a:close/>
                <a:moveTo>
                  <a:pt x="2583749" y="809796"/>
                </a:moveTo>
                <a:cubicBezTo>
                  <a:pt x="2569423" y="809796"/>
                  <a:pt x="2557384" y="812082"/>
                  <a:pt x="2547630" y="816654"/>
                </a:cubicBezTo>
                <a:cubicBezTo>
                  <a:pt x="2537876" y="821226"/>
                  <a:pt x="2533000" y="826103"/>
                  <a:pt x="2533000" y="831285"/>
                </a:cubicBezTo>
                <a:cubicBezTo>
                  <a:pt x="2533000" y="833418"/>
                  <a:pt x="2532619" y="834790"/>
                  <a:pt x="2531857" y="835399"/>
                </a:cubicBezTo>
                <a:cubicBezTo>
                  <a:pt x="2531095" y="836009"/>
                  <a:pt x="2529342" y="836314"/>
                  <a:pt x="2526599" y="836314"/>
                </a:cubicBezTo>
                <a:lnTo>
                  <a:pt x="2479507" y="836314"/>
                </a:lnTo>
                <a:cubicBezTo>
                  <a:pt x="2465486" y="836314"/>
                  <a:pt x="2455961" y="838676"/>
                  <a:pt x="2450932" y="843400"/>
                </a:cubicBezTo>
                <a:cubicBezTo>
                  <a:pt x="2445903" y="848125"/>
                  <a:pt x="2443388" y="857269"/>
                  <a:pt x="2443388" y="870832"/>
                </a:cubicBezTo>
                <a:cubicBezTo>
                  <a:pt x="2443388" y="884396"/>
                  <a:pt x="2445522" y="894073"/>
                  <a:pt x="2449789" y="899865"/>
                </a:cubicBezTo>
                <a:cubicBezTo>
                  <a:pt x="2454056" y="905656"/>
                  <a:pt x="2460000" y="908551"/>
                  <a:pt x="2467620" y="908551"/>
                </a:cubicBezTo>
                <a:cubicBezTo>
                  <a:pt x="2475240" y="908551"/>
                  <a:pt x="2480041" y="909313"/>
                  <a:pt x="2482022" y="910837"/>
                </a:cubicBezTo>
                <a:cubicBezTo>
                  <a:pt x="2484003" y="912361"/>
                  <a:pt x="2484994" y="915486"/>
                  <a:pt x="2484994" y="920210"/>
                </a:cubicBezTo>
                <a:cubicBezTo>
                  <a:pt x="2484994" y="924934"/>
                  <a:pt x="2483470" y="927297"/>
                  <a:pt x="2480422" y="927297"/>
                </a:cubicBezTo>
                <a:cubicBezTo>
                  <a:pt x="2461524" y="927297"/>
                  <a:pt x="2448646" y="929583"/>
                  <a:pt x="2441788" y="934155"/>
                </a:cubicBezTo>
                <a:cubicBezTo>
                  <a:pt x="2434930" y="938727"/>
                  <a:pt x="2431501" y="948328"/>
                  <a:pt x="2431501" y="962958"/>
                </a:cubicBezTo>
                <a:cubicBezTo>
                  <a:pt x="2431501" y="977589"/>
                  <a:pt x="2433482" y="984904"/>
                  <a:pt x="2437445" y="984904"/>
                </a:cubicBezTo>
                <a:cubicBezTo>
                  <a:pt x="2439274" y="984904"/>
                  <a:pt x="2441102" y="983532"/>
                  <a:pt x="2442931" y="980789"/>
                </a:cubicBezTo>
                <a:cubicBezTo>
                  <a:pt x="2447808" y="973474"/>
                  <a:pt x="2454437" y="968597"/>
                  <a:pt x="2462819" y="966159"/>
                </a:cubicBezTo>
                <a:cubicBezTo>
                  <a:pt x="2471201" y="963720"/>
                  <a:pt x="2484689" y="962501"/>
                  <a:pt x="2503282" y="962501"/>
                </a:cubicBezTo>
                <a:lnTo>
                  <a:pt x="2663302" y="962501"/>
                </a:lnTo>
                <a:cubicBezTo>
                  <a:pt x="2677322" y="962501"/>
                  <a:pt x="2687686" y="963796"/>
                  <a:pt x="2694391" y="966387"/>
                </a:cubicBezTo>
                <a:cubicBezTo>
                  <a:pt x="2701097" y="968978"/>
                  <a:pt x="2707498" y="973931"/>
                  <a:pt x="2713594" y="981246"/>
                </a:cubicBezTo>
                <a:cubicBezTo>
                  <a:pt x="2715118" y="983380"/>
                  <a:pt x="2717023" y="984447"/>
                  <a:pt x="2719309" y="984447"/>
                </a:cubicBezTo>
                <a:cubicBezTo>
                  <a:pt x="2721595" y="984447"/>
                  <a:pt x="2723500" y="983075"/>
                  <a:pt x="2725024" y="980332"/>
                </a:cubicBezTo>
                <a:cubicBezTo>
                  <a:pt x="2726548" y="977589"/>
                  <a:pt x="2727310" y="973779"/>
                  <a:pt x="2727310" y="968902"/>
                </a:cubicBezTo>
                <a:cubicBezTo>
                  <a:pt x="2727310" y="953967"/>
                  <a:pt x="2724490" y="943299"/>
                  <a:pt x="2718851" y="936898"/>
                </a:cubicBezTo>
                <a:cubicBezTo>
                  <a:pt x="2713213" y="930497"/>
                  <a:pt x="2702468" y="927297"/>
                  <a:pt x="2686619" y="927297"/>
                </a:cubicBezTo>
                <a:cubicBezTo>
                  <a:pt x="2682656" y="927297"/>
                  <a:pt x="2680675" y="925773"/>
                  <a:pt x="2680675" y="922725"/>
                </a:cubicBezTo>
                <a:cubicBezTo>
                  <a:pt x="2680675" y="911752"/>
                  <a:pt x="2684790" y="906265"/>
                  <a:pt x="2693020" y="906265"/>
                </a:cubicBezTo>
                <a:cubicBezTo>
                  <a:pt x="2709174" y="906265"/>
                  <a:pt x="2717251" y="893311"/>
                  <a:pt x="2717251" y="867403"/>
                </a:cubicBezTo>
                <a:cubicBezTo>
                  <a:pt x="2717251" y="857345"/>
                  <a:pt x="2714432" y="849649"/>
                  <a:pt x="2708793" y="844315"/>
                </a:cubicBezTo>
                <a:cubicBezTo>
                  <a:pt x="2703154" y="838981"/>
                  <a:pt x="2695001" y="836314"/>
                  <a:pt x="2684333" y="836314"/>
                </a:cubicBezTo>
                <a:lnTo>
                  <a:pt x="2637241" y="836314"/>
                </a:lnTo>
                <a:cubicBezTo>
                  <a:pt x="2632974" y="836314"/>
                  <a:pt x="2630536" y="834790"/>
                  <a:pt x="2629926" y="831742"/>
                </a:cubicBezTo>
                <a:cubicBezTo>
                  <a:pt x="2629012" y="825341"/>
                  <a:pt x="2624668" y="820083"/>
                  <a:pt x="2616896" y="815968"/>
                </a:cubicBezTo>
                <a:cubicBezTo>
                  <a:pt x="2609123" y="811854"/>
                  <a:pt x="2598074" y="809796"/>
                  <a:pt x="2583749" y="809796"/>
                </a:cubicBezTo>
                <a:close/>
                <a:moveTo>
                  <a:pt x="0" y="0"/>
                </a:moveTo>
                <a:lnTo>
                  <a:pt x="4762500" y="0"/>
                </a:lnTo>
                <a:lnTo>
                  <a:pt x="4762500" y="3171825"/>
                </a:lnTo>
                <a:lnTo>
                  <a:pt x="0" y="3171825"/>
                </a:lnTo>
                <a:close/>
              </a:path>
            </a:pathLst>
          </a:custGeom>
          <a:effectLst>
            <a:outerShdw blurRad="127000" dist="127000" dir="5400000" algn="t" rotWithShape="0">
              <a:prstClr val="black">
                <a:alpha val="20000"/>
              </a:prstClr>
            </a:outerShdw>
          </a:effectLst>
        </p:spPr>
      </p:pic>
      <p:pic>
        <p:nvPicPr>
          <p:cNvPr id="41" name="图片 40">
            <a:extLst>
              <a:ext uri="{FF2B5EF4-FFF2-40B4-BE49-F238E27FC236}">
                <a16:creationId xmlns:a16="http://schemas.microsoft.com/office/drawing/2014/main" id="{0233E6BA-143B-5985-A1DB-F3911BF8F1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682695" y="8044010"/>
            <a:ext cx="4762500" cy="3171825"/>
          </a:xfrm>
          <a:custGeom>
            <a:avLst/>
            <a:gdLst/>
            <a:ahLst/>
            <a:cxnLst/>
            <a:rect l="l" t="t" r="r" b="b"/>
            <a:pathLst>
              <a:path w="4762500" h="3171825">
                <a:moveTo>
                  <a:pt x="1981043" y="1638091"/>
                </a:moveTo>
                <a:lnTo>
                  <a:pt x="2012132" y="1638091"/>
                </a:lnTo>
                <a:cubicBezTo>
                  <a:pt x="2014875" y="1638091"/>
                  <a:pt x="2016552" y="1638624"/>
                  <a:pt x="2017161" y="1639691"/>
                </a:cubicBezTo>
                <a:cubicBezTo>
                  <a:pt x="2017771" y="1640758"/>
                  <a:pt x="2018076" y="1642815"/>
                  <a:pt x="2018076" y="1645863"/>
                </a:cubicBezTo>
                <a:cubicBezTo>
                  <a:pt x="2018076" y="1648911"/>
                  <a:pt x="2017695" y="1650969"/>
                  <a:pt x="2016933" y="1652035"/>
                </a:cubicBezTo>
                <a:cubicBezTo>
                  <a:pt x="2016171" y="1653102"/>
                  <a:pt x="2014571" y="1653636"/>
                  <a:pt x="2012132" y="1653636"/>
                </a:cubicBezTo>
                <a:lnTo>
                  <a:pt x="1981043" y="1653636"/>
                </a:lnTo>
                <a:cubicBezTo>
                  <a:pt x="1978604" y="1653636"/>
                  <a:pt x="1977004" y="1653178"/>
                  <a:pt x="1976242" y="1652264"/>
                </a:cubicBezTo>
                <a:cubicBezTo>
                  <a:pt x="1975480" y="1651350"/>
                  <a:pt x="1975099" y="1649292"/>
                  <a:pt x="1975099" y="1646092"/>
                </a:cubicBezTo>
                <a:cubicBezTo>
                  <a:pt x="1975099" y="1642891"/>
                  <a:pt x="1975480" y="1640758"/>
                  <a:pt x="1976242" y="1639691"/>
                </a:cubicBezTo>
                <a:cubicBezTo>
                  <a:pt x="1977004" y="1638624"/>
                  <a:pt x="1978604" y="1638091"/>
                  <a:pt x="1981043" y="1638091"/>
                </a:cubicBezTo>
                <a:close/>
                <a:moveTo>
                  <a:pt x="1981043" y="1576369"/>
                </a:moveTo>
                <a:lnTo>
                  <a:pt x="2012132" y="1576369"/>
                </a:lnTo>
                <a:cubicBezTo>
                  <a:pt x="2014571" y="1576369"/>
                  <a:pt x="2016171" y="1576826"/>
                  <a:pt x="2016933" y="1577740"/>
                </a:cubicBezTo>
                <a:cubicBezTo>
                  <a:pt x="2017695" y="1578655"/>
                  <a:pt x="2018076" y="1580712"/>
                  <a:pt x="2018076" y="1583913"/>
                </a:cubicBezTo>
                <a:cubicBezTo>
                  <a:pt x="2018076" y="1587113"/>
                  <a:pt x="2017695" y="1589094"/>
                  <a:pt x="2016933" y="1589856"/>
                </a:cubicBezTo>
                <a:cubicBezTo>
                  <a:pt x="2016171" y="1590618"/>
                  <a:pt x="2014571" y="1590999"/>
                  <a:pt x="2012132" y="1590999"/>
                </a:cubicBezTo>
                <a:lnTo>
                  <a:pt x="1981043" y="1590999"/>
                </a:lnTo>
                <a:cubicBezTo>
                  <a:pt x="1978604" y="1590999"/>
                  <a:pt x="1977004" y="1590618"/>
                  <a:pt x="1976242" y="1589856"/>
                </a:cubicBezTo>
                <a:cubicBezTo>
                  <a:pt x="1975480" y="1589094"/>
                  <a:pt x="1975099" y="1587113"/>
                  <a:pt x="1975099" y="1583913"/>
                </a:cubicBezTo>
                <a:cubicBezTo>
                  <a:pt x="1975099" y="1580712"/>
                  <a:pt x="1975480" y="1578655"/>
                  <a:pt x="1976242" y="1577740"/>
                </a:cubicBezTo>
                <a:cubicBezTo>
                  <a:pt x="1977004" y="1576826"/>
                  <a:pt x="1978604" y="1576369"/>
                  <a:pt x="1981043" y="1576369"/>
                </a:cubicBezTo>
                <a:close/>
                <a:moveTo>
                  <a:pt x="2141063" y="1560824"/>
                </a:moveTo>
                <a:cubicBezTo>
                  <a:pt x="2127651" y="1560824"/>
                  <a:pt x="2117898" y="1563720"/>
                  <a:pt x="2111802" y="1569511"/>
                </a:cubicBezTo>
                <a:cubicBezTo>
                  <a:pt x="2105706" y="1575302"/>
                  <a:pt x="2102658" y="1584598"/>
                  <a:pt x="2102658" y="1597400"/>
                </a:cubicBezTo>
                <a:lnTo>
                  <a:pt x="2102658" y="1729988"/>
                </a:lnTo>
                <a:cubicBezTo>
                  <a:pt x="2102658" y="1746752"/>
                  <a:pt x="2107763" y="1758792"/>
                  <a:pt x="2117974" y="1766107"/>
                </a:cubicBezTo>
                <a:cubicBezTo>
                  <a:pt x="2128185" y="1773422"/>
                  <a:pt x="2144568" y="1777080"/>
                  <a:pt x="2167123" y="1777080"/>
                </a:cubicBezTo>
                <a:lnTo>
                  <a:pt x="2234789" y="1777080"/>
                </a:lnTo>
                <a:cubicBezTo>
                  <a:pt x="2249419" y="1777080"/>
                  <a:pt x="2260620" y="1776089"/>
                  <a:pt x="2268393" y="1774108"/>
                </a:cubicBezTo>
                <a:cubicBezTo>
                  <a:pt x="2276165" y="1772127"/>
                  <a:pt x="2282642" y="1768012"/>
                  <a:pt x="2287824" y="1761763"/>
                </a:cubicBezTo>
                <a:cubicBezTo>
                  <a:pt x="2293006" y="1755515"/>
                  <a:pt x="2297882" y="1745304"/>
                  <a:pt x="2302454" y="1731131"/>
                </a:cubicBezTo>
                <a:cubicBezTo>
                  <a:pt x="2307026" y="1716958"/>
                  <a:pt x="2309312" y="1705909"/>
                  <a:pt x="2309312" y="1697984"/>
                </a:cubicBezTo>
                <a:cubicBezTo>
                  <a:pt x="2309312" y="1684878"/>
                  <a:pt x="2304664" y="1675810"/>
                  <a:pt x="2295368" y="1670781"/>
                </a:cubicBezTo>
                <a:cubicBezTo>
                  <a:pt x="2286071" y="1665751"/>
                  <a:pt x="2275937" y="1663237"/>
                  <a:pt x="2264964" y="1663237"/>
                </a:cubicBezTo>
                <a:cubicBezTo>
                  <a:pt x="2251553" y="1663237"/>
                  <a:pt x="2242256" y="1668418"/>
                  <a:pt x="2237075" y="1678782"/>
                </a:cubicBezTo>
                <a:cubicBezTo>
                  <a:pt x="2233417" y="1686706"/>
                  <a:pt x="2230369" y="1691812"/>
                  <a:pt x="2227931" y="1694098"/>
                </a:cubicBezTo>
                <a:cubicBezTo>
                  <a:pt x="2225492" y="1696384"/>
                  <a:pt x="2222139" y="1697527"/>
                  <a:pt x="2217872" y="1697527"/>
                </a:cubicBezTo>
                <a:lnTo>
                  <a:pt x="2191355" y="1697527"/>
                </a:lnTo>
                <a:cubicBezTo>
                  <a:pt x="2188611" y="1697527"/>
                  <a:pt x="2186630" y="1696841"/>
                  <a:pt x="2185411" y="1695469"/>
                </a:cubicBezTo>
                <a:cubicBezTo>
                  <a:pt x="2184192" y="1694098"/>
                  <a:pt x="2183582" y="1691050"/>
                  <a:pt x="2183582" y="1686325"/>
                </a:cubicBezTo>
                <a:cubicBezTo>
                  <a:pt x="2183582" y="1681601"/>
                  <a:pt x="2184573" y="1678553"/>
                  <a:pt x="2186554" y="1677181"/>
                </a:cubicBezTo>
                <a:cubicBezTo>
                  <a:pt x="2188535" y="1675810"/>
                  <a:pt x="2195241" y="1674286"/>
                  <a:pt x="2206671" y="1672609"/>
                </a:cubicBezTo>
                <a:cubicBezTo>
                  <a:pt x="2218101" y="1670933"/>
                  <a:pt x="2225187" y="1668266"/>
                  <a:pt x="2227931" y="1664608"/>
                </a:cubicBezTo>
                <a:cubicBezTo>
                  <a:pt x="2236465" y="1653636"/>
                  <a:pt x="2249495" y="1648149"/>
                  <a:pt x="2267021" y="1648149"/>
                </a:cubicBezTo>
                <a:cubicBezTo>
                  <a:pt x="2284547" y="1648149"/>
                  <a:pt x="2293310" y="1639615"/>
                  <a:pt x="2293310" y="1622546"/>
                </a:cubicBezTo>
                <a:cubicBezTo>
                  <a:pt x="2293310" y="1612183"/>
                  <a:pt x="2290110" y="1601362"/>
                  <a:pt x="2283709" y="1590085"/>
                </a:cubicBezTo>
                <a:cubicBezTo>
                  <a:pt x="2277308" y="1578807"/>
                  <a:pt x="2267707" y="1573168"/>
                  <a:pt x="2254905" y="1573168"/>
                </a:cubicBezTo>
                <a:cubicBezTo>
                  <a:pt x="2250333" y="1573168"/>
                  <a:pt x="2245457" y="1573930"/>
                  <a:pt x="2240275" y="1575454"/>
                </a:cubicBezTo>
                <a:cubicBezTo>
                  <a:pt x="2209490" y="1583074"/>
                  <a:pt x="2192421" y="1586884"/>
                  <a:pt x="2189069" y="1586884"/>
                </a:cubicBezTo>
                <a:cubicBezTo>
                  <a:pt x="2183887" y="1586884"/>
                  <a:pt x="2181296" y="1585056"/>
                  <a:pt x="2181296" y="1581398"/>
                </a:cubicBezTo>
                <a:cubicBezTo>
                  <a:pt x="2181296" y="1574997"/>
                  <a:pt x="2177943" y="1569968"/>
                  <a:pt x="2171238" y="1566310"/>
                </a:cubicBezTo>
                <a:cubicBezTo>
                  <a:pt x="2164532" y="1562653"/>
                  <a:pt x="2154474" y="1560824"/>
                  <a:pt x="2141063" y="1560824"/>
                </a:cubicBezTo>
                <a:close/>
                <a:moveTo>
                  <a:pt x="2584089" y="1554880"/>
                </a:moveTo>
                <a:lnTo>
                  <a:pt x="2670500" y="1554880"/>
                </a:lnTo>
                <a:cubicBezTo>
                  <a:pt x="2673548" y="1554880"/>
                  <a:pt x="2675072" y="1557090"/>
                  <a:pt x="2675072" y="1561510"/>
                </a:cubicBezTo>
                <a:cubicBezTo>
                  <a:pt x="2675072" y="1565929"/>
                  <a:pt x="2674844" y="1568749"/>
                  <a:pt x="2674386" y="1569968"/>
                </a:cubicBezTo>
                <a:cubicBezTo>
                  <a:pt x="2673929" y="1571187"/>
                  <a:pt x="2672634" y="1571797"/>
                  <a:pt x="2670500" y="1571797"/>
                </a:cubicBezTo>
                <a:lnTo>
                  <a:pt x="2584089" y="1571797"/>
                </a:lnTo>
                <a:cubicBezTo>
                  <a:pt x="2581956" y="1571797"/>
                  <a:pt x="2580660" y="1571111"/>
                  <a:pt x="2580203" y="1569739"/>
                </a:cubicBezTo>
                <a:cubicBezTo>
                  <a:pt x="2579746" y="1568368"/>
                  <a:pt x="2579518" y="1565548"/>
                  <a:pt x="2579518" y="1561281"/>
                </a:cubicBezTo>
                <a:cubicBezTo>
                  <a:pt x="2579518" y="1557014"/>
                  <a:pt x="2581041" y="1554880"/>
                  <a:pt x="2584089" y="1554880"/>
                </a:cubicBezTo>
                <a:close/>
                <a:moveTo>
                  <a:pt x="1945838" y="1516018"/>
                </a:moveTo>
                <a:cubicBezTo>
                  <a:pt x="1930598" y="1516018"/>
                  <a:pt x="1918635" y="1520133"/>
                  <a:pt x="1909948" y="1528363"/>
                </a:cubicBezTo>
                <a:cubicBezTo>
                  <a:pt x="1901261" y="1536592"/>
                  <a:pt x="1896918" y="1548175"/>
                  <a:pt x="1896918" y="1563110"/>
                </a:cubicBezTo>
                <a:lnTo>
                  <a:pt x="1896918" y="1715815"/>
                </a:lnTo>
                <a:cubicBezTo>
                  <a:pt x="1896918" y="1744771"/>
                  <a:pt x="1899661" y="1762754"/>
                  <a:pt x="1905148" y="1769764"/>
                </a:cubicBezTo>
                <a:cubicBezTo>
                  <a:pt x="1910634" y="1776775"/>
                  <a:pt x="1920540" y="1780280"/>
                  <a:pt x="1934866" y="1780280"/>
                </a:cubicBezTo>
                <a:cubicBezTo>
                  <a:pt x="1953763" y="1780280"/>
                  <a:pt x="1963212" y="1775708"/>
                  <a:pt x="1963212" y="1766564"/>
                </a:cubicBezTo>
                <a:cubicBezTo>
                  <a:pt x="1963212" y="1764735"/>
                  <a:pt x="1962298" y="1761840"/>
                  <a:pt x="1960469" y="1757877"/>
                </a:cubicBezTo>
                <a:cubicBezTo>
                  <a:pt x="1958640" y="1753915"/>
                  <a:pt x="1957726" y="1747057"/>
                  <a:pt x="1957726" y="1737303"/>
                </a:cubicBezTo>
                <a:cubicBezTo>
                  <a:pt x="1957726" y="1727550"/>
                  <a:pt x="1959783" y="1718939"/>
                  <a:pt x="1963898" y="1711471"/>
                </a:cubicBezTo>
                <a:cubicBezTo>
                  <a:pt x="1968013" y="1704004"/>
                  <a:pt x="1973499" y="1698746"/>
                  <a:pt x="1980357" y="1695698"/>
                </a:cubicBezTo>
                <a:cubicBezTo>
                  <a:pt x="1987215" y="1692650"/>
                  <a:pt x="1997349" y="1691126"/>
                  <a:pt x="2010761" y="1691126"/>
                </a:cubicBezTo>
                <a:cubicBezTo>
                  <a:pt x="2013199" y="1691126"/>
                  <a:pt x="2014799" y="1691812"/>
                  <a:pt x="2015561" y="1693183"/>
                </a:cubicBezTo>
                <a:cubicBezTo>
                  <a:pt x="2016323" y="1694555"/>
                  <a:pt x="2016704" y="1696612"/>
                  <a:pt x="2016704" y="1699356"/>
                </a:cubicBezTo>
                <a:cubicBezTo>
                  <a:pt x="2016704" y="1702099"/>
                  <a:pt x="2015942" y="1703928"/>
                  <a:pt x="2014418" y="1704842"/>
                </a:cubicBezTo>
                <a:cubicBezTo>
                  <a:pt x="2012894" y="1705756"/>
                  <a:pt x="2009542" y="1706214"/>
                  <a:pt x="2004360" y="1706214"/>
                </a:cubicBezTo>
                <a:cubicBezTo>
                  <a:pt x="1983329" y="1706214"/>
                  <a:pt x="1972813" y="1717491"/>
                  <a:pt x="1972813" y="1740046"/>
                </a:cubicBezTo>
                <a:cubicBezTo>
                  <a:pt x="1972813" y="1751019"/>
                  <a:pt x="1976318" y="1760087"/>
                  <a:pt x="1983329" y="1767250"/>
                </a:cubicBezTo>
                <a:cubicBezTo>
                  <a:pt x="1990339" y="1774413"/>
                  <a:pt x="1999940" y="1777994"/>
                  <a:pt x="2012132" y="1777994"/>
                </a:cubicBezTo>
                <a:lnTo>
                  <a:pt x="2052823" y="1777994"/>
                </a:lnTo>
                <a:cubicBezTo>
                  <a:pt x="2066539" y="1777994"/>
                  <a:pt x="2076293" y="1774184"/>
                  <a:pt x="2082084" y="1766564"/>
                </a:cubicBezTo>
                <a:cubicBezTo>
                  <a:pt x="2087875" y="1758944"/>
                  <a:pt x="2090771" y="1746600"/>
                  <a:pt x="2090771" y="1729531"/>
                </a:cubicBezTo>
                <a:lnTo>
                  <a:pt x="2090771" y="1563110"/>
                </a:lnTo>
                <a:cubicBezTo>
                  <a:pt x="2090771" y="1547870"/>
                  <a:pt x="2086732" y="1536211"/>
                  <a:pt x="2078655" y="1528134"/>
                </a:cubicBezTo>
                <a:cubicBezTo>
                  <a:pt x="2070578" y="1520057"/>
                  <a:pt x="2058767" y="1516018"/>
                  <a:pt x="2043222" y="1516018"/>
                </a:cubicBezTo>
                <a:close/>
                <a:moveTo>
                  <a:pt x="2469789" y="1510532"/>
                </a:moveTo>
                <a:cubicBezTo>
                  <a:pt x="2462474" y="1510532"/>
                  <a:pt x="2454473" y="1514571"/>
                  <a:pt x="2445786" y="1522648"/>
                </a:cubicBezTo>
                <a:cubicBezTo>
                  <a:pt x="2437100" y="1530725"/>
                  <a:pt x="2432756" y="1537812"/>
                  <a:pt x="2432756" y="1543908"/>
                </a:cubicBezTo>
                <a:cubicBezTo>
                  <a:pt x="2432756" y="1546651"/>
                  <a:pt x="2434661" y="1551528"/>
                  <a:pt x="2438471" y="1558538"/>
                </a:cubicBezTo>
                <a:cubicBezTo>
                  <a:pt x="2442281" y="1565548"/>
                  <a:pt x="2447920" y="1574464"/>
                  <a:pt x="2455388" y="1585284"/>
                </a:cubicBezTo>
                <a:cubicBezTo>
                  <a:pt x="2462855" y="1596105"/>
                  <a:pt x="2468646" y="1603115"/>
                  <a:pt x="2472761" y="1606315"/>
                </a:cubicBezTo>
                <a:cubicBezTo>
                  <a:pt x="2476876" y="1609516"/>
                  <a:pt x="2481067" y="1611116"/>
                  <a:pt x="2485334" y="1611116"/>
                </a:cubicBezTo>
                <a:cubicBezTo>
                  <a:pt x="2493259" y="1611116"/>
                  <a:pt x="2501641" y="1607230"/>
                  <a:pt x="2510480" y="1599457"/>
                </a:cubicBezTo>
                <a:cubicBezTo>
                  <a:pt x="2519319" y="1591685"/>
                  <a:pt x="2523739" y="1582465"/>
                  <a:pt x="2523739" y="1571797"/>
                </a:cubicBezTo>
                <a:cubicBezTo>
                  <a:pt x="2523739" y="1567530"/>
                  <a:pt x="2522596" y="1563643"/>
                  <a:pt x="2520310" y="1560138"/>
                </a:cubicBezTo>
                <a:cubicBezTo>
                  <a:pt x="2518024" y="1556633"/>
                  <a:pt x="2513528" y="1549623"/>
                  <a:pt x="2506823" y="1539107"/>
                </a:cubicBezTo>
                <a:cubicBezTo>
                  <a:pt x="2500117" y="1528591"/>
                  <a:pt x="2493792" y="1521200"/>
                  <a:pt x="2487849" y="1516933"/>
                </a:cubicBezTo>
                <a:cubicBezTo>
                  <a:pt x="2481905" y="1512666"/>
                  <a:pt x="2475885" y="1510532"/>
                  <a:pt x="2469789" y="1510532"/>
                </a:cubicBezTo>
                <a:close/>
                <a:moveTo>
                  <a:pt x="2584089" y="1505960"/>
                </a:moveTo>
                <a:lnTo>
                  <a:pt x="2670500" y="1505960"/>
                </a:lnTo>
                <a:cubicBezTo>
                  <a:pt x="2673548" y="1505960"/>
                  <a:pt x="2675072" y="1508094"/>
                  <a:pt x="2675072" y="1512361"/>
                </a:cubicBezTo>
                <a:cubicBezTo>
                  <a:pt x="2675072" y="1516628"/>
                  <a:pt x="2674844" y="1519447"/>
                  <a:pt x="2674386" y="1520819"/>
                </a:cubicBezTo>
                <a:cubicBezTo>
                  <a:pt x="2673929" y="1522191"/>
                  <a:pt x="2672634" y="1522876"/>
                  <a:pt x="2670500" y="1522876"/>
                </a:cubicBezTo>
                <a:lnTo>
                  <a:pt x="2584089" y="1522876"/>
                </a:lnTo>
                <a:cubicBezTo>
                  <a:pt x="2582261" y="1522876"/>
                  <a:pt x="2581041" y="1522343"/>
                  <a:pt x="2580432" y="1521276"/>
                </a:cubicBezTo>
                <a:cubicBezTo>
                  <a:pt x="2579822" y="1520209"/>
                  <a:pt x="2579518" y="1517390"/>
                  <a:pt x="2579518" y="1512818"/>
                </a:cubicBezTo>
                <a:cubicBezTo>
                  <a:pt x="2579518" y="1508246"/>
                  <a:pt x="2581041" y="1505960"/>
                  <a:pt x="2584089" y="1505960"/>
                </a:cubicBezTo>
                <a:close/>
                <a:moveTo>
                  <a:pt x="3105526" y="1487215"/>
                </a:moveTo>
                <a:cubicBezTo>
                  <a:pt x="3110250" y="1487215"/>
                  <a:pt x="3113222" y="1487596"/>
                  <a:pt x="3114442" y="1488358"/>
                </a:cubicBezTo>
                <a:cubicBezTo>
                  <a:pt x="3115661" y="1489120"/>
                  <a:pt x="3116270" y="1490872"/>
                  <a:pt x="3116270" y="1493616"/>
                </a:cubicBezTo>
                <a:lnTo>
                  <a:pt x="3116270" y="1526534"/>
                </a:lnTo>
                <a:cubicBezTo>
                  <a:pt x="3116270" y="1529582"/>
                  <a:pt x="3115661" y="1531487"/>
                  <a:pt x="3114442" y="1532249"/>
                </a:cubicBezTo>
                <a:cubicBezTo>
                  <a:pt x="3113222" y="1533011"/>
                  <a:pt x="3110250" y="1533392"/>
                  <a:pt x="3105526" y="1533392"/>
                </a:cubicBezTo>
                <a:cubicBezTo>
                  <a:pt x="3100802" y="1533392"/>
                  <a:pt x="3097830" y="1532935"/>
                  <a:pt x="3096611" y="1532020"/>
                </a:cubicBezTo>
                <a:cubicBezTo>
                  <a:pt x="3095392" y="1531106"/>
                  <a:pt x="3094782" y="1529277"/>
                  <a:pt x="3094782" y="1526534"/>
                </a:cubicBezTo>
                <a:lnTo>
                  <a:pt x="3094782" y="1493616"/>
                </a:lnTo>
                <a:cubicBezTo>
                  <a:pt x="3094782" y="1490872"/>
                  <a:pt x="3095392" y="1489120"/>
                  <a:pt x="3096611" y="1488358"/>
                </a:cubicBezTo>
                <a:cubicBezTo>
                  <a:pt x="3097830" y="1487596"/>
                  <a:pt x="3100802" y="1487215"/>
                  <a:pt x="3105526" y="1487215"/>
                </a:cubicBezTo>
                <a:close/>
                <a:moveTo>
                  <a:pt x="2615179" y="1446067"/>
                </a:moveTo>
                <a:lnTo>
                  <a:pt x="2636668" y="1446067"/>
                </a:lnTo>
                <a:cubicBezTo>
                  <a:pt x="2639106" y="1446067"/>
                  <a:pt x="2640630" y="1446829"/>
                  <a:pt x="2641239" y="1448353"/>
                </a:cubicBezTo>
                <a:cubicBezTo>
                  <a:pt x="2641849" y="1449877"/>
                  <a:pt x="2642154" y="1453153"/>
                  <a:pt x="2642154" y="1458183"/>
                </a:cubicBezTo>
                <a:cubicBezTo>
                  <a:pt x="2642154" y="1463212"/>
                  <a:pt x="2640325" y="1465726"/>
                  <a:pt x="2636668" y="1465726"/>
                </a:cubicBezTo>
                <a:lnTo>
                  <a:pt x="2615179" y="1465726"/>
                </a:lnTo>
                <a:cubicBezTo>
                  <a:pt x="2613045" y="1465726"/>
                  <a:pt x="2611598" y="1465117"/>
                  <a:pt x="2610836" y="1463898"/>
                </a:cubicBezTo>
                <a:cubicBezTo>
                  <a:pt x="2610074" y="1462678"/>
                  <a:pt x="2609693" y="1460164"/>
                  <a:pt x="2609693" y="1456354"/>
                </a:cubicBezTo>
                <a:cubicBezTo>
                  <a:pt x="2609693" y="1452544"/>
                  <a:pt x="2609997" y="1449877"/>
                  <a:pt x="2610607" y="1448353"/>
                </a:cubicBezTo>
                <a:cubicBezTo>
                  <a:pt x="2611216" y="1446829"/>
                  <a:pt x="2612741" y="1446067"/>
                  <a:pt x="2615179" y="1446067"/>
                </a:cubicBezTo>
                <a:close/>
                <a:moveTo>
                  <a:pt x="1469893" y="1387545"/>
                </a:moveTo>
                <a:cubicBezTo>
                  <a:pt x="1452520" y="1387545"/>
                  <a:pt x="1440175" y="1390898"/>
                  <a:pt x="1432860" y="1397604"/>
                </a:cubicBezTo>
                <a:cubicBezTo>
                  <a:pt x="1425545" y="1404309"/>
                  <a:pt x="1421887" y="1416501"/>
                  <a:pt x="1421887" y="1434180"/>
                </a:cubicBezTo>
                <a:cubicBezTo>
                  <a:pt x="1421887" y="1451858"/>
                  <a:pt x="1425545" y="1464126"/>
                  <a:pt x="1432860" y="1470984"/>
                </a:cubicBezTo>
                <a:cubicBezTo>
                  <a:pt x="1440175" y="1477842"/>
                  <a:pt x="1452520" y="1481271"/>
                  <a:pt x="1469893" y="1481271"/>
                </a:cubicBezTo>
                <a:cubicBezTo>
                  <a:pt x="1473551" y="1481271"/>
                  <a:pt x="1475837" y="1481576"/>
                  <a:pt x="1476751" y="1482186"/>
                </a:cubicBezTo>
                <a:cubicBezTo>
                  <a:pt x="1477666" y="1482795"/>
                  <a:pt x="1478123" y="1484319"/>
                  <a:pt x="1478123" y="1486758"/>
                </a:cubicBezTo>
                <a:lnTo>
                  <a:pt x="1478123" y="1616145"/>
                </a:lnTo>
                <a:cubicBezTo>
                  <a:pt x="1478123" y="1618888"/>
                  <a:pt x="1477818" y="1620641"/>
                  <a:pt x="1477208" y="1621403"/>
                </a:cubicBezTo>
                <a:cubicBezTo>
                  <a:pt x="1476599" y="1622165"/>
                  <a:pt x="1475532" y="1622698"/>
                  <a:pt x="1474008" y="1623003"/>
                </a:cubicBezTo>
                <a:cubicBezTo>
                  <a:pt x="1454806" y="1624832"/>
                  <a:pt x="1441318" y="1628794"/>
                  <a:pt x="1433546" y="1634890"/>
                </a:cubicBezTo>
                <a:cubicBezTo>
                  <a:pt x="1425773" y="1640986"/>
                  <a:pt x="1421887" y="1650588"/>
                  <a:pt x="1421887" y="1663694"/>
                </a:cubicBezTo>
                <a:cubicBezTo>
                  <a:pt x="1421887" y="1676800"/>
                  <a:pt x="1424097" y="1688992"/>
                  <a:pt x="1428517" y="1700270"/>
                </a:cubicBezTo>
                <a:cubicBezTo>
                  <a:pt x="1432936" y="1711548"/>
                  <a:pt x="1443223" y="1717186"/>
                  <a:pt x="1459378" y="1717186"/>
                </a:cubicBezTo>
                <a:cubicBezTo>
                  <a:pt x="1470655" y="1717186"/>
                  <a:pt x="1493287" y="1714138"/>
                  <a:pt x="1527272" y="1708042"/>
                </a:cubicBezTo>
                <a:cubicBezTo>
                  <a:pt x="1561257" y="1701946"/>
                  <a:pt x="1582441" y="1697679"/>
                  <a:pt x="1590823" y="1695241"/>
                </a:cubicBezTo>
                <a:cubicBezTo>
                  <a:pt x="1599205" y="1692802"/>
                  <a:pt x="1605682" y="1688840"/>
                  <a:pt x="1610254" y="1683354"/>
                </a:cubicBezTo>
                <a:cubicBezTo>
                  <a:pt x="1614826" y="1677867"/>
                  <a:pt x="1617112" y="1671466"/>
                  <a:pt x="1617112" y="1664151"/>
                </a:cubicBezTo>
                <a:cubicBezTo>
                  <a:pt x="1617112" y="1656836"/>
                  <a:pt x="1616197" y="1648225"/>
                  <a:pt x="1614368" y="1638319"/>
                </a:cubicBezTo>
                <a:cubicBezTo>
                  <a:pt x="1612540" y="1628413"/>
                  <a:pt x="1609568" y="1620870"/>
                  <a:pt x="1605453" y="1615688"/>
                </a:cubicBezTo>
                <a:cubicBezTo>
                  <a:pt x="1601338" y="1610506"/>
                  <a:pt x="1594404" y="1607916"/>
                  <a:pt x="1584650" y="1607916"/>
                </a:cubicBezTo>
                <a:cubicBezTo>
                  <a:pt x="1581602" y="1607916"/>
                  <a:pt x="1578402" y="1608068"/>
                  <a:pt x="1575049" y="1608373"/>
                </a:cubicBezTo>
                <a:cubicBezTo>
                  <a:pt x="1571696" y="1608678"/>
                  <a:pt x="1569715" y="1608449"/>
                  <a:pt x="1569106" y="1607687"/>
                </a:cubicBezTo>
                <a:cubicBezTo>
                  <a:pt x="1568496" y="1606925"/>
                  <a:pt x="1568191" y="1605325"/>
                  <a:pt x="1568191" y="1602886"/>
                </a:cubicBezTo>
                <a:lnTo>
                  <a:pt x="1568191" y="1521505"/>
                </a:lnTo>
                <a:cubicBezTo>
                  <a:pt x="1568191" y="1512361"/>
                  <a:pt x="1567734" y="1506722"/>
                  <a:pt x="1566820" y="1504588"/>
                </a:cubicBezTo>
                <a:cubicBezTo>
                  <a:pt x="1564991" y="1499712"/>
                  <a:pt x="1564076" y="1489958"/>
                  <a:pt x="1564076" y="1475328"/>
                </a:cubicBezTo>
                <a:cubicBezTo>
                  <a:pt x="1564076" y="1435094"/>
                  <a:pt x="1580383" y="1414977"/>
                  <a:pt x="1612997" y="1414977"/>
                </a:cubicBezTo>
                <a:lnTo>
                  <a:pt x="1618483" y="1414977"/>
                </a:lnTo>
                <a:cubicBezTo>
                  <a:pt x="1621836" y="1414977"/>
                  <a:pt x="1624274" y="1414444"/>
                  <a:pt x="1625798" y="1413377"/>
                </a:cubicBezTo>
                <a:cubicBezTo>
                  <a:pt x="1627322" y="1412310"/>
                  <a:pt x="1628084" y="1410862"/>
                  <a:pt x="1628084" y="1409034"/>
                </a:cubicBezTo>
                <a:cubicBezTo>
                  <a:pt x="1628084" y="1403852"/>
                  <a:pt x="1624960" y="1398975"/>
                  <a:pt x="1618712" y="1394403"/>
                </a:cubicBezTo>
                <a:cubicBezTo>
                  <a:pt x="1612463" y="1389831"/>
                  <a:pt x="1604615" y="1387545"/>
                  <a:pt x="1595166" y="1387545"/>
                </a:cubicBezTo>
                <a:close/>
                <a:moveTo>
                  <a:pt x="2882641" y="1362856"/>
                </a:moveTo>
                <a:cubicBezTo>
                  <a:pt x="2866487" y="1362856"/>
                  <a:pt x="2854904" y="1365676"/>
                  <a:pt x="2847894" y="1371315"/>
                </a:cubicBezTo>
                <a:cubicBezTo>
                  <a:pt x="2840884" y="1376953"/>
                  <a:pt x="2837378" y="1387240"/>
                  <a:pt x="2837378" y="1402176"/>
                </a:cubicBezTo>
                <a:lnTo>
                  <a:pt x="2837378" y="1459326"/>
                </a:lnTo>
                <a:cubicBezTo>
                  <a:pt x="2837378" y="1462374"/>
                  <a:pt x="2835550" y="1463898"/>
                  <a:pt x="2831892" y="1463898"/>
                </a:cubicBezTo>
                <a:cubicBezTo>
                  <a:pt x="2816957" y="1463898"/>
                  <a:pt x="2806898" y="1466565"/>
                  <a:pt x="2801717" y="1471899"/>
                </a:cubicBezTo>
                <a:cubicBezTo>
                  <a:pt x="2796535" y="1477233"/>
                  <a:pt x="2793944" y="1487824"/>
                  <a:pt x="2793944" y="1503674"/>
                </a:cubicBezTo>
                <a:cubicBezTo>
                  <a:pt x="2793944" y="1519524"/>
                  <a:pt x="2796535" y="1530115"/>
                  <a:pt x="2801717" y="1535449"/>
                </a:cubicBezTo>
                <a:cubicBezTo>
                  <a:pt x="2806898" y="1540783"/>
                  <a:pt x="2816957" y="1543450"/>
                  <a:pt x="2831892" y="1543450"/>
                </a:cubicBezTo>
                <a:cubicBezTo>
                  <a:pt x="2835550" y="1543450"/>
                  <a:pt x="2837378" y="1544974"/>
                  <a:pt x="2837378" y="1548022"/>
                </a:cubicBezTo>
                <a:lnTo>
                  <a:pt x="2837378" y="1650435"/>
                </a:lnTo>
                <a:cubicBezTo>
                  <a:pt x="2837378" y="1652569"/>
                  <a:pt x="2836159" y="1653940"/>
                  <a:pt x="2833721" y="1654550"/>
                </a:cubicBezTo>
                <a:cubicBezTo>
                  <a:pt x="2818785" y="1656988"/>
                  <a:pt x="2808194" y="1661179"/>
                  <a:pt x="2801945" y="1667123"/>
                </a:cubicBezTo>
                <a:cubicBezTo>
                  <a:pt x="2795697" y="1673067"/>
                  <a:pt x="2792573" y="1683811"/>
                  <a:pt x="2792573" y="1699356"/>
                </a:cubicBezTo>
                <a:cubicBezTo>
                  <a:pt x="2792573" y="1714900"/>
                  <a:pt x="2795544" y="1725873"/>
                  <a:pt x="2801488" y="1732274"/>
                </a:cubicBezTo>
                <a:cubicBezTo>
                  <a:pt x="2807432" y="1738675"/>
                  <a:pt x="2814976" y="1741875"/>
                  <a:pt x="2824120" y="1741875"/>
                </a:cubicBezTo>
                <a:cubicBezTo>
                  <a:pt x="2833263" y="1741875"/>
                  <a:pt x="2842103" y="1740808"/>
                  <a:pt x="2850637" y="1738675"/>
                </a:cubicBezTo>
                <a:lnTo>
                  <a:pt x="2897272" y="1727702"/>
                </a:lnTo>
                <a:cubicBezTo>
                  <a:pt x="2900624" y="1726788"/>
                  <a:pt x="2903063" y="1725645"/>
                  <a:pt x="2904587" y="1724273"/>
                </a:cubicBezTo>
                <a:cubicBezTo>
                  <a:pt x="2906111" y="1722901"/>
                  <a:pt x="2907178" y="1720234"/>
                  <a:pt x="2907787" y="1716272"/>
                </a:cubicBezTo>
                <a:cubicBezTo>
                  <a:pt x="2911140" y="1698594"/>
                  <a:pt x="2920589" y="1685640"/>
                  <a:pt x="2936134" y="1677410"/>
                </a:cubicBezTo>
                <a:cubicBezTo>
                  <a:pt x="2948326" y="1671009"/>
                  <a:pt x="2958612" y="1662856"/>
                  <a:pt x="2966994" y="1652950"/>
                </a:cubicBezTo>
                <a:cubicBezTo>
                  <a:pt x="2975376" y="1643044"/>
                  <a:pt x="2979568" y="1636110"/>
                  <a:pt x="2979568" y="1632147"/>
                </a:cubicBezTo>
                <a:cubicBezTo>
                  <a:pt x="2979568" y="1628185"/>
                  <a:pt x="2977358" y="1626204"/>
                  <a:pt x="2972938" y="1626204"/>
                </a:cubicBezTo>
                <a:cubicBezTo>
                  <a:pt x="2968518" y="1626204"/>
                  <a:pt x="2960594" y="1627728"/>
                  <a:pt x="2949164" y="1630776"/>
                </a:cubicBezTo>
                <a:cubicBezTo>
                  <a:pt x="2937734" y="1633824"/>
                  <a:pt x="2931333" y="1635348"/>
                  <a:pt x="2929961" y="1635348"/>
                </a:cubicBezTo>
                <a:cubicBezTo>
                  <a:pt x="2928590" y="1635348"/>
                  <a:pt x="2927904" y="1634128"/>
                  <a:pt x="2927904" y="1631690"/>
                </a:cubicBezTo>
                <a:lnTo>
                  <a:pt x="2927904" y="1607458"/>
                </a:lnTo>
                <a:cubicBezTo>
                  <a:pt x="2927904" y="1605630"/>
                  <a:pt x="2927066" y="1601210"/>
                  <a:pt x="2925389" y="1594200"/>
                </a:cubicBezTo>
                <a:cubicBezTo>
                  <a:pt x="2923713" y="1587189"/>
                  <a:pt x="2922875" y="1580179"/>
                  <a:pt x="2922875" y="1573168"/>
                </a:cubicBezTo>
                <a:cubicBezTo>
                  <a:pt x="2922875" y="1566158"/>
                  <a:pt x="2924094" y="1558386"/>
                  <a:pt x="2926532" y="1549851"/>
                </a:cubicBezTo>
                <a:cubicBezTo>
                  <a:pt x="2927142" y="1548327"/>
                  <a:pt x="2927523" y="1546879"/>
                  <a:pt x="2927675" y="1545508"/>
                </a:cubicBezTo>
                <a:cubicBezTo>
                  <a:pt x="2927828" y="1544136"/>
                  <a:pt x="2930038" y="1543450"/>
                  <a:pt x="2934305" y="1543450"/>
                </a:cubicBezTo>
                <a:cubicBezTo>
                  <a:pt x="2950764" y="1543450"/>
                  <a:pt x="2961203" y="1540707"/>
                  <a:pt x="2965623" y="1535221"/>
                </a:cubicBezTo>
                <a:cubicBezTo>
                  <a:pt x="2970042" y="1529734"/>
                  <a:pt x="2972252" y="1518990"/>
                  <a:pt x="2972252" y="1502988"/>
                </a:cubicBezTo>
                <a:cubicBezTo>
                  <a:pt x="2972252" y="1486986"/>
                  <a:pt x="2969738" y="1476471"/>
                  <a:pt x="2964708" y="1471441"/>
                </a:cubicBezTo>
                <a:cubicBezTo>
                  <a:pt x="2959679" y="1466412"/>
                  <a:pt x="2949544" y="1463898"/>
                  <a:pt x="2934305" y="1463898"/>
                </a:cubicBezTo>
                <a:cubicBezTo>
                  <a:pt x="2930038" y="1463898"/>
                  <a:pt x="2927904" y="1462374"/>
                  <a:pt x="2927904" y="1459326"/>
                </a:cubicBezTo>
                <a:lnTo>
                  <a:pt x="2927904" y="1402176"/>
                </a:lnTo>
                <a:cubicBezTo>
                  <a:pt x="2927904" y="1387545"/>
                  <a:pt x="2924399" y="1377334"/>
                  <a:pt x="2917388" y="1371543"/>
                </a:cubicBezTo>
                <a:cubicBezTo>
                  <a:pt x="2910378" y="1365752"/>
                  <a:pt x="2898796" y="1362856"/>
                  <a:pt x="2882641" y="1362856"/>
                </a:cubicBezTo>
                <a:close/>
                <a:moveTo>
                  <a:pt x="2432985" y="1351426"/>
                </a:moveTo>
                <a:cubicBezTo>
                  <a:pt x="2418507" y="1351426"/>
                  <a:pt x="2408220" y="1353408"/>
                  <a:pt x="2402124" y="1357370"/>
                </a:cubicBezTo>
                <a:cubicBezTo>
                  <a:pt x="2396028" y="1361332"/>
                  <a:pt x="2392980" y="1368190"/>
                  <a:pt x="2392980" y="1377944"/>
                </a:cubicBezTo>
                <a:lnTo>
                  <a:pt x="2392980" y="1417263"/>
                </a:lnTo>
                <a:cubicBezTo>
                  <a:pt x="2392980" y="1420311"/>
                  <a:pt x="2390846" y="1421835"/>
                  <a:pt x="2386579" y="1421835"/>
                </a:cubicBezTo>
                <a:lnTo>
                  <a:pt x="2368748" y="1421835"/>
                </a:lnTo>
                <a:cubicBezTo>
                  <a:pt x="2360519" y="1421835"/>
                  <a:pt x="2353813" y="1425188"/>
                  <a:pt x="2348631" y="1431894"/>
                </a:cubicBezTo>
                <a:cubicBezTo>
                  <a:pt x="2343450" y="1438599"/>
                  <a:pt x="2340859" y="1448734"/>
                  <a:pt x="2340859" y="1462297"/>
                </a:cubicBezTo>
                <a:cubicBezTo>
                  <a:pt x="2340859" y="1475861"/>
                  <a:pt x="2343678" y="1486148"/>
                  <a:pt x="2349317" y="1493158"/>
                </a:cubicBezTo>
                <a:cubicBezTo>
                  <a:pt x="2354956" y="1500169"/>
                  <a:pt x="2364024" y="1503674"/>
                  <a:pt x="2376521" y="1503674"/>
                </a:cubicBezTo>
                <a:cubicBezTo>
                  <a:pt x="2385970" y="1503674"/>
                  <a:pt x="2390694" y="1505503"/>
                  <a:pt x="2390694" y="1509160"/>
                </a:cubicBezTo>
                <a:cubicBezTo>
                  <a:pt x="2390694" y="1513123"/>
                  <a:pt x="2385284" y="1525848"/>
                  <a:pt x="2374463" y="1547337"/>
                </a:cubicBezTo>
                <a:cubicBezTo>
                  <a:pt x="2363643" y="1568825"/>
                  <a:pt x="2354956" y="1584370"/>
                  <a:pt x="2348403" y="1593971"/>
                </a:cubicBezTo>
                <a:cubicBezTo>
                  <a:pt x="2341850" y="1603572"/>
                  <a:pt x="2338573" y="1614164"/>
                  <a:pt x="2338573" y="1625746"/>
                </a:cubicBezTo>
                <a:cubicBezTo>
                  <a:pt x="2338573" y="1637329"/>
                  <a:pt x="2342383" y="1646701"/>
                  <a:pt x="2350003" y="1653864"/>
                </a:cubicBezTo>
                <a:cubicBezTo>
                  <a:pt x="2357623" y="1661027"/>
                  <a:pt x="2369510" y="1664608"/>
                  <a:pt x="2385665" y="1664608"/>
                </a:cubicBezTo>
                <a:cubicBezTo>
                  <a:pt x="2388713" y="1664608"/>
                  <a:pt x="2390694" y="1664913"/>
                  <a:pt x="2391608" y="1665523"/>
                </a:cubicBezTo>
                <a:cubicBezTo>
                  <a:pt x="2392523" y="1666132"/>
                  <a:pt x="2392980" y="1667656"/>
                  <a:pt x="2392980" y="1670095"/>
                </a:cubicBezTo>
                <a:lnTo>
                  <a:pt x="2392980" y="1750562"/>
                </a:lnTo>
                <a:cubicBezTo>
                  <a:pt x="2392980" y="1761230"/>
                  <a:pt x="2395799" y="1768850"/>
                  <a:pt x="2401438" y="1773422"/>
                </a:cubicBezTo>
                <a:cubicBezTo>
                  <a:pt x="2407077" y="1777994"/>
                  <a:pt x="2417440" y="1780280"/>
                  <a:pt x="2432528" y="1780280"/>
                </a:cubicBezTo>
                <a:cubicBezTo>
                  <a:pt x="2447615" y="1780280"/>
                  <a:pt x="2458359" y="1779442"/>
                  <a:pt x="2464760" y="1777765"/>
                </a:cubicBezTo>
                <a:cubicBezTo>
                  <a:pt x="2471161" y="1776089"/>
                  <a:pt x="2474361" y="1772812"/>
                  <a:pt x="2474361" y="1767936"/>
                </a:cubicBezTo>
                <a:cubicBezTo>
                  <a:pt x="2474361" y="1765497"/>
                  <a:pt x="2473371" y="1761611"/>
                  <a:pt x="2471390" y="1756277"/>
                </a:cubicBezTo>
                <a:cubicBezTo>
                  <a:pt x="2469408" y="1750943"/>
                  <a:pt x="2468418" y="1744618"/>
                  <a:pt x="2468418" y="1737303"/>
                </a:cubicBezTo>
                <a:cubicBezTo>
                  <a:pt x="2468418" y="1723892"/>
                  <a:pt x="2471770" y="1713986"/>
                  <a:pt x="2478476" y="1707585"/>
                </a:cubicBezTo>
                <a:cubicBezTo>
                  <a:pt x="2480914" y="1705147"/>
                  <a:pt x="2482134" y="1702480"/>
                  <a:pt x="2482134" y="1699584"/>
                </a:cubicBezTo>
                <a:cubicBezTo>
                  <a:pt x="2482134" y="1696689"/>
                  <a:pt x="2481067" y="1694022"/>
                  <a:pt x="2478933" y="1691583"/>
                </a:cubicBezTo>
                <a:cubicBezTo>
                  <a:pt x="2473142" y="1685182"/>
                  <a:pt x="2470247" y="1674210"/>
                  <a:pt x="2470247" y="1658665"/>
                </a:cubicBezTo>
                <a:cubicBezTo>
                  <a:pt x="2470247" y="1650435"/>
                  <a:pt x="2471085" y="1644415"/>
                  <a:pt x="2472761" y="1640605"/>
                </a:cubicBezTo>
                <a:cubicBezTo>
                  <a:pt x="2474438" y="1636795"/>
                  <a:pt x="2475276" y="1633443"/>
                  <a:pt x="2475276" y="1630547"/>
                </a:cubicBezTo>
                <a:cubicBezTo>
                  <a:pt x="2475276" y="1627651"/>
                  <a:pt x="2472685" y="1624680"/>
                  <a:pt x="2467503" y="1621632"/>
                </a:cubicBezTo>
                <a:cubicBezTo>
                  <a:pt x="2462322" y="1618584"/>
                  <a:pt x="2456683" y="1612716"/>
                  <a:pt x="2450587" y="1604029"/>
                </a:cubicBezTo>
                <a:cubicBezTo>
                  <a:pt x="2444491" y="1595343"/>
                  <a:pt x="2437480" y="1584903"/>
                  <a:pt x="2429556" y="1572711"/>
                </a:cubicBezTo>
                <a:cubicBezTo>
                  <a:pt x="2421631" y="1560519"/>
                  <a:pt x="2417669" y="1550232"/>
                  <a:pt x="2417669" y="1541850"/>
                </a:cubicBezTo>
                <a:cubicBezTo>
                  <a:pt x="2417669" y="1533468"/>
                  <a:pt x="2423536" y="1523410"/>
                  <a:pt x="2435271" y="1511675"/>
                </a:cubicBezTo>
                <a:cubicBezTo>
                  <a:pt x="2447006" y="1499940"/>
                  <a:pt x="2460340" y="1494073"/>
                  <a:pt x="2475276" y="1494073"/>
                </a:cubicBezTo>
                <a:cubicBezTo>
                  <a:pt x="2478933" y="1494073"/>
                  <a:pt x="2481600" y="1493463"/>
                  <a:pt x="2483277" y="1492244"/>
                </a:cubicBezTo>
                <a:cubicBezTo>
                  <a:pt x="2484953" y="1491025"/>
                  <a:pt x="2486858" y="1487596"/>
                  <a:pt x="2488992" y="1481957"/>
                </a:cubicBezTo>
                <a:cubicBezTo>
                  <a:pt x="2491126" y="1476318"/>
                  <a:pt x="2492192" y="1471746"/>
                  <a:pt x="2492192" y="1468241"/>
                </a:cubicBezTo>
                <a:cubicBezTo>
                  <a:pt x="2492192" y="1464736"/>
                  <a:pt x="2490363" y="1461459"/>
                  <a:pt x="2486706" y="1458411"/>
                </a:cubicBezTo>
                <a:cubicBezTo>
                  <a:pt x="2477257" y="1449877"/>
                  <a:pt x="2472533" y="1435246"/>
                  <a:pt x="2472533" y="1414520"/>
                </a:cubicBezTo>
                <a:lnTo>
                  <a:pt x="2472533" y="1377944"/>
                </a:lnTo>
                <a:cubicBezTo>
                  <a:pt x="2472533" y="1368495"/>
                  <a:pt x="2469561" y="1361713"/>
                  <a:pt x="2463617" y="1357599"/>
                </a:cubicBezTo>
                <a:cubicBezTo>
                  <a:pt x="2457674" y="1353484"/>
                  <a:pt x="2447463" y="1351426"/>
                  <a:pt x="2432985" y="1351426"/>
                </a:cubicBezTo>
                <a:close/>
                <a:moveTo>
                  <a:pt x="2574031" y="1350512"/>
                </a:moveTo>
                <a:cubicBezTo>
                  <a:pt x="2546599" y="1350512"/>
                  <a:pt x="2532883" y="1358589"/>
                  <a:pt x="2532883" y="1374744"/>
                </a:cubicBezTo>
                <a:cubicBezTo>
                  <a:pt x="2532883" y="1379925"/>
                  <a:pt x="2530445" y="1382516"/>
                  <a:pt x="2525568" y="1382516"/>
                </a:cubicBezTo>
                <a:lnTo>
                  <a:pt x="2507737" y="1382516"/>
                </a:lnTo>
                <a:cubicBezTo>
                  <a:pt x="2501946" y="1382516"/>
                  <a:pt x="2497221" y="1385793"/>
                  <a:pt x="2493564" y="1392346"/>
                </a:cubicBezTo>
                <a:cubicBezTo>
                  <a:pt x="2489906" y="1398899"/>
                  <a:pt x="2488077" y="1407205"/>
                  <a:pt x="2488077" y="1417263"/>
                </a:cubicBezTo>
                <a:cubicBezTo>
                  <a:pt x="2488077" y="1427322"/>
                  <a:pt x="2489906" y="1435704"/>
                  <a:pt x="2493564" y="1442409"/>
                </a:cubicBezTo>
                <a:cubicBezTo>
                  <a:pt x="2497221" y="1449115"/>
                  <a:pt x="2501946" y="1452468"/>
                  <a:pt x="2507737" y="1452468"/>
                </a:cubicBezTo>
                <a:lnTo>
                  <a:pt x="2528311" y="1452468"/>
                </a:lnTo>
                <a:cubicBezTo>
                  <a:pt x="2532883" y="1452468"/>
                  <a:pt x="2535169" y="1454601"/>
                  <a:pt x="2535169" y="1458868"/>
                </a:cubicBezTo>
                <a:cubicBezTo>
                  <a:pt x="2535169" y="1463136"/>
                  <a:pt x="2531054" y="1466031"/>
                  <a:pt x="2522825" y="1467555"/>
                </a:cubicBezTo>
                <a:cubicBezTo>
                  <a:pt x="2517033" y="1468774"/>
                  <a:pt x="2512309" y="1472051"/>
                  <a:pt x="2508651" y="1477385"/>
                </a:cubicBezTo>
                <a:cubicBezTo>
                  <a:pt x="2504994" y="1482719"/>
                  <a:pt x="2503165" y="1489501"/>
                  <a:pt x="2503165" y="1497730"/>
                </a:cubicBezTo>
                <a:cubicBezTo>
                  <a:pt x="2503165" y="1505960"/>
                  <a:pt x="2504079" y="1511142"/>
                  <a:pt x="2505908" y="1513275"/>
                </a:cubicBezTo>
                <a:cubicBezTo>
                  <a:pt x="2512614" y="1521810"/>
                  <a:pt x="2519243" y="1530877"/>
                  <a:pt x="2525796" y="1540479"/>
                </a:cubicBezTo>
                <a:cubicBezTo>
                  <a:pt x="2532350" y="1550080"/>
                  <a:pt x="2536007" y="1556785"/>
                  <a:pt x="2536769" y="1560595"/>
                </a:cubicBezTo>
                <a:cubicBezTo>
                  <a:pt x="2537531" y="1564405"/>
                  <a:pt x="2537912" y="1567987"/>
                  <a:pt x="2537912" y="1571340"/>
                </a:cubicBezTo>
                <a:cubicBezTo>
                  <a:pt x="2537912" y="1582922"/>
                  <a:pt x="2534255" y="1593438"/>
                  <a:pt x="2526939" y="1602886"/>
                </a:cubicBezTo>
                <a:cubicBezTo>
                  <a:pt x="2525111" y="1605020"/>
                  <a:pt x="2524196" y="1607001"/>
                  <a:pt x="2524196" y="1608830"/>
                </a:cubicBezTo>
                <a:cubicBezTo>
                  <a:pt x="2524196" y="1612488"/>
                  <a:pt x="2527397" y="1614316"/>
                  <a:pt x="2533797" y="1614316"/>
                </a:cubicBezTo>
                <a:lnTo>
                  <a:pt x="2577689" y="1614316"/>
                </a:lnTo>
                <a:cubicBezTo>
                  <a:pt x="2579822" y="1614316"/>
                  <a:pt x="2581194" y="1614697"/>
                  <a:pt x="2581804" y="1615459"/>
                </a:cubicBezTo>
                <a:cubicBezTo>
                  <a:pt x="2582413" y="1616221"/>
                  <a:pt x="2582718" y="1618660"/>
                  <a:pt x="2582718" y="1622775"/>
                </a:cubicBezTo>
                <a:cubicBezTo>
                  <a:pt x="2582718" y="1626889"/>
                  <a:pt x="2581041" y="1628947"/>
                  <a:pt x="2577689" y="1628947"/>
                </a:cubicBezTo>
                <a:lnTo>
                  <a:pt x="2510480" y="1628947"/>
                </a:lnTo>
                <a:cubicBezTo>
                  <a:pt x="2502555" y="1628947"/>
                  <a:pt x="2496383" y="1631690"/>
                  <a:pt x="2491964" y="1637176"/>
                </a:cubicBezTo>
                <a:cubicBezTo>
                  <a:pt x="2487544" y="1642663"/>
                  <a:pt x="2485334" y="1650435"/>
                  <a:pt x="2485334" y="1660494"/>
                </a:cubicBezTo>
                <a:cubicBezTo>
                  <a:pt x="2485334" y="1670552"/>
                  <a:pt x="2487620" y="1678324"/>
                  <a:pt x="2492192" y="1683811"/>
                </a:cubicBezTo>
                <a:cubicBezTo>
                  <a:pt x="2496764" y="1689297"/>
                  <a:pt x="2502860" y="1692040"/>
                  <a:pt x="2510480" y="1692040"/>
                </a:cubicBezTo>
                <a:lnTo>
                  <a:pt x="2544770" y="1692040"/>
                </a:lnTo>
                <a:cubicBezTo>
                  <a:pt x="2547209" y="1692040"/>
                  <a:pt x="2548428" y="1692802"/>
                  <a:pt x="2548428" y="1694326"/>
                </a:cubicBezTo>
                <a:cubicBezTo>
                  <a:pt x="2548428" y="1695850"/>
                  <a:pt x="2543627" y="1698136"/>
                  <a:pt x="2534026" y="1701184"/>
                </a:cubicBezTo>
                <a:cubicBezTo>
                  <a:pt x="2524425" y="1704232"/>
                  <a:pt x="2515509" y="1706518"/>
                  <a:pt x="2507280" y="1708042"/>
                </a:cubicBezTo>
                <a:cubicBezTo>
                  <a:pt x="2499050" y="1709566"/>
                  <a:pt x="2492954" y="1712995"/>
                  <a:pt x="2488992" y="1718329"/>
                </a:cubicBezTo>
                <a:cubicBezTo>
                  <a:pt x="2485029" y="1723663"/>
                  <a:pt x="2483048" y="1730598"/>
                  <a:pt x="2483048" y="1739132"/>
                </a:cubicBezTo>
                <a:cubicBezTo>
                  <a:pt x="2483048" y="1747666"/>
                  <a:pt x="2485563" y="1756658"/>
                  <a:pt x="2490592" y="1766107"/>
                </a:cubicBezTo>
                <a:cubicBezTo>
                  <a:pt x="2495621" y="1775556"/>
                  <a:pt x="2505451" y="1780280"/>
                  <a:pt x="2520081" y="1780280"/>
                </a:cubicBezTo>
                <a:cubicBezTo>
                  <a:pt x="2534712" y="1780280"/>
                  <a:pt x="2553533" y="1775327"/>
                  <a:pt x="2576546" y="1765421"/>
                </a:cubicBezTo>
                <a:cubicBezTo>
                  <a:pt x="2599558" y="1755515"/>
                  <a:pt x="2617770" y="1741570"/>
                  <a:pt x="2631181" y="1723587"/>
                </a:cubicBezTo>
                <a:cubicBezTo>
                  <a:pt x="2633924" y="1718710"/>
                  <a:pt x="2636134" y="1716272"/>
                  <a:pt x="2637810" y="1716272"/>
                </a:cubicBezTo>
                <a:cubicBezTo>
                  <a:pt x="2639487" y="1716272"/>
                  <a:pt x="2641468" y="1716958"/>
                  <a:pt x="2643754" y="1718329"/>
                </a:cubicBezTo>
                <a:cubicBezTo>
                  <a:pt x="2646040" y="1719701"/>
                  <a:pt x="2647183" y="1721530"/>
                  <a:pt x="2647183" y="1723816"/>
                </a:cubicBezTo>
                <a:cubicBezTo>
                  <a:pt x="2647183" y="1726102"/>
                  <a:pt x="2645964" y="1729150"/>
                  <a:pt x="2643526" y="1732960"/>
                </a:cubicBezTo>
                <a:cubicBezTo>
                  <a:pt x="2641087" y="1736770"/>
                  <a:pt x="2639868" y="1739894"/>
                  <a:pt x="2639868" y="1742332"/>
                </a:cubicBezTo>
                <a:cubicBezTo>
                  <a:pt x="2639868" y="1744771"/>
                  <a:pt x="2641544" y="1747438"/>
                  <a:pt x="2644897" y="1750333"/>
                </a:cubicBezTo>
                <a:cubicBezTo>
                  <a:pt x="2648250" y="1753229"/>
                  <a:pt x="2656251" y="1757572"/>
                  <a:pt x="2668900" y="1763364"/>
                </a:cubicBezTo>
                <a:cubicBezTo>
                  <a:pt x="2681549" y="1769155"/>
                  <a:pt x="2693894" y="1773498"/>
                  <a:pt x="2705933" y="1776394"/>
                </a:cubicBezTo>
                <a:cubicBezTo>
                  <a:pt x="2717973" y="1779289"/>
                  <a:pt x="2728793" y="1780737"/>
                  <a:pt x="2738394" y="1780737"/>
                </a:cubicBezTo>
                <a:cubicBezTo>
                  <a:pt x="2747996" y="1780737"/>
                  <a:pt x="2755387" y="1775937"/>
                  <a:pt x="2760569" y="1766335"/>
                </a:cubicBezTo>
                <a:cubicBezTo>
                  <a:pt x="2765750" y="1756734"/>
                  <a:pt x="2768341" y="1747819"/>
                  <a:pt x="2768341" y="1739589"/>
                </a:cubicBezTo>
                <a:cubicBezTo>
                  <a:pt x="2768341" y="1731360"/>
                  <a:pt x="2766055" y="1724197"/>
                  <a:pt x="2761483" y="1718101"/>
                </a:cubicBezTo>
                <a:cubicBezTo>
                  <a:pt x="2756911" y="1712005"/>
                  <a:pt x="2750968" y="1708500"/>
                  <a:pt x="2743652" y="1707585"/>
                </a:cubicBezTo>
                <a:cubicBezTo>
                  <a:pt x="2735118" y="1706061"/>
                  <a:pt x="2726584" y="1703775"/>
                  <a:pt x="2718049" y="1700727"/>
                </a:cubicBezTo>
                <a:cubicBezTo>
                  <a:pt x="2709515" y="1697679"/>
                  <a:pt x="2705247" y="1695469"/>
                  <a:pt x="2705247" y="1694098"/>
                </a:cubicBezTo>
                <a:cubicBezTo>
                  <a:pt x="2705247" y="1692726"/>
                  <a:pt x="2706924" y="1692040"/>
                  <a:pt x="2710277" y="1692040"/>
                </a:cubicBezTo>
                <a:lnTo>
                  <a:pt x="2735880" y="1692040"/>
                </a:lnTo>
                <a:cubicBezTo>
                  <a:pt x="2745634" y="1692040"/>
                  <a:pt x="2752796" y="1689602"/>
                  <a:pt x="2757368" y="1684725"/>
                </a:cubicBezTo>
                <a:cubicBezTo>
                  <a:pt x="2761940" y="1679848"/>
                  <a:pt x="2764226" y="1671924"/>
                  <a:pt x="2764226" y="1660951"/>
                </a:cubicBezTo>
                <a:cubicBezTo>
                  <a:pt x="2764226" y="1639615"/>
                  <a:pt x="2754777" y="1628947"/>
                  <a:pt x="2735880" y="1628947"/>
                </a:cubicBezTo>
                <a:lnTo>
                  <a:pt x="2672329" y="1628947"/>
                </a:lnTo>
                <a:cubicBezTo>
                  <a:pt x="2669891" y="1628947"/>
                  <a:pt x="2668290" y="1628490"/>
                  <a:pt x="2667528" y="1627575"/>
                </a:cubicBezTo>
                <a:cubicBezTo>
                  <a:pt x="2666766" y="1626661"/>
                  <a:pt x="2666385" y="1624680"/>
                  <a:pt x="2666385" y="1621632"/>
                </a:cubicBezTo>
                <a:cubicBezTo>
                  <a:pt x="2666385" y="1618584"/>
                  <a:pt x="2666766" y="1616679"/>
                  <a:pt x="2667528" y="1615917"/>
                </a:cubicBezTo>
                <a:cubicBezTo>
                  <a:pt x="2668290" y="1615155"/>
                  <a:pt x="2669891" y="1614774"/>
                  <a:pt x="2672329" y="1614774"/>
                </a:cubicBezTo>
                <a:lnTo>
                  <a:pt x="2711648" y="1614774"/>
                </a:lnTo>
                <a:cubicBezTo>
                  <a:pt x="2725364" y="1614774"/>
                  <a:pt x="2735499" y="1611192"/>
                  <a:pt x="2742052" y="1604029"/>
                </a:cubicBezTo>
                <a:cubicBezTo>
                  <a:pt x="2748605" y="1596867"/>
                  <a:pt x="2751882" y="1585665"/>
                  <a:pt x="2751882" y="1570425"/>
                </a:cubicBezTo>
                <a:lnTo>
                  <a:pt x="2751882" y="1505046"/>
                </a:lnTo>
                <a:cubicBezTo>
                  <a:pt x="2751882" y="1492854"/>
                  <a:pt x="2749520" y="1483176"/>
                  <a:pt x="2744795" y="1476013"/>
                </a:cubicBezTo>
                <a:cubicBezTo>
                  <a:pt x="2740071" y="1468851"/>
                  <a:pt x="2733442" y="1465269"/>
                  <a:pt x="2724907" y="1465269"/>
                </a:cubicBezTo>
                <a:cubicBezTo>
                  <a:pt x="2722164" y="1465269"/>
                  <a:pt x="2720259" y="1464736"/>
                  <a:pt x="2719192" y="1463669"/>
                </a:cubicBezTo>
                <a:cubicBezTo>
                  <a:pt x="2718125" y="1462602"/>
                  <a:pt x="2717592" y="1460240"/>
                  <a:pt x="2717592" y="1456582"/>
                </a:cubicBezTo>
                <a:cubicBezTo>
                  <a:pt x="2717592" y="1452925"/>
                  <a:pt x="2719268" y="1451096"/>
                  <a:pt x="2722621" y="1451096"/>
                </a:cubicBezTo>
                <a:lnTo>
                  <a:pt x="2743195" y="1451096"/>
                </a:lnTo>
                <a:cubicBezTo>
                  <a:pt x="2759045" y="1451096"/>
                  <a:pt x="2766970" y="1439361"/>
                  <a:pt x="2766970" y="1415892"/>
                </a:cubicBezTo>
                <a:cubicBezTo>
                  <a:pt x="2766970" y="1403700"/>
                  <a:pt x="2765064" y="1394784"/>
                  <a:pt x="2761254" y="1389145"/>
                </a:cubicBezTo>
                <a:cubicBezTo>
                  <a:pt x="2757444" y="1383507"/>
                  <a:pt x="2751425" y="1380687"/>
                  <a:pt x="2743195" y="1380687"/>
                </a:cubicBezTo>
                <a:lnTo>
                  <a:pt x="2725822" y="1380687"/>
                </a:lnTo>
                <a:cubicBezTo>
                  <a:pt x="2723078" y="1380687"/>
                  <a:pt x="2721326" y="1380001"/>
                  <a:pt x="2720564" y="1378630"/>
                </a:cubicBezTo>
                <a:cubicBezTo>
                  <a:pt x="2719802" y="1377258"/>
                  <a:pt x="2719421" y="1375048"/>
                  <a:pt x="2719421" y="1372000"/>
                </a:cubicBezTo>
                <a:cubicBezTo>
                  <a:pt x="2719421" y="1365904"/>
                  <a:pt x="2715611" y="1360799"/>
                  <a:pt x="2707991" y="1356684"/>
                </a:cubicBezTo>
                <a:cubicBezTo>
                  <a:pt x="2700371" y="1352569"/>
                  <a:pt x="2690312" y="1350512"/>
                  <a:pt x="2677816" y="1350512"/>
                </a:cubicBezTo>
                <a:cubicBezTo>
                  <a:pt x="2665319" y="1350512"/>
                  <a:pt x="2655718" y="1352569"/>
                  <a:pt x="2649012" y="1356684"/>
                </a:cubicBezTo>
                <a:cubicBezTo>
                  <a:pt x="2642306" y="1360799"/>
                  <a:pt x="2638954" y="1365447"/>
                  <a:pt x="2638954" y="1370629"/>
                </a:cubicBezTo>
                <a:cubicBezTo>
                  <a:pt x="2638954" y="1375810"/>
                  <a:pt x="2638649" y="1378935"/>
                  <a:pt x="2638039" y="1380001"/>
                </a:cubicBezTo>
                <a:cubicBezTo>
                  <a:pt x="2637430" y="1381068"/>
                  <a:pt x="2636363" y="1381602"/>
                  <a:pt x="2634839" y="1381602"/>
                </a:cubicBezTo>
                <a:lnTo>
                  <a:pt x="2617465" y="1381602"/>
                </a:lnTo>
                <a:cubicBezTo>
                  <a:pt x="2613807" y="1381602"/>
                  <a:pt x="2611979" y="1378858"/>
                  <a:pt x="2611979" y="1373372"/>
                </a:cubicBezTo>
                <a:cubicBezTo>
                  <a:pt x="2611979" y="1358132"/>
                  <a:pt x="2599330" y="1350512"/>
                  <a:pt x="2574031" y="1350512"/>
                </a:cubicBezTo>
                <a:close/>
                <a:moveTo>
                  <a:pt x="2144720" y="1350512"/>
                </a:moveTo>
                <a:cubicBezTo>
                  <a:pt x="2127956" y="1350512"/>
                  <a:pt x="2116679" y="1353636"/>
                  <a:pt x="2110887" y="1359885"/>
                </a:cubicBezTo>
                <a:cubicBezTo>
                  <a:pt x="2105096" y="1366133"/>
                  <a:pt x="2102201" y="1376572"/>
                  <a:pt x="2102201" y="1391203"/>
                </a:cubicBezTo>
                <a:cubicBezTo>
                  <a:pt x="2102201" y="1398518"/>
                  <a:pt x="2104791" y="1407510"/>
                  <a:pt x="2109973" y="1418178"/>
                </a:cubicBezTo>
                <a:cubicBezTo>
                  <a:pt x="2123079" y="1444695"/>
                  <a:pt x="2129633" y="1463288"/>
                  <a:pt x="2129633" y="1473956"/>
                </a:cubicBezTo>
                <a:cubicBezTo>
                  <a:pt x="2129633" y="1484624"/>
                  <a:pt x="2127347" y="1493387"/>
                  <a:pt x="2122775" y="1500245"/>
                </a:cubicBezTo>
                <a:cubicBezTo>
                  <a:pt x="2118203" y="1507103"/>
                  <a:pt x="2111497" y="1512056"/>
                  <a:pt x="2102658" y="1515104"/>
                </a:cubicBezTo>
                <a:cubicBezTo>
                  <a:pt x="2099305" y="1516323"/>
                  <a:pt x="2097629" y="1518228"/>
                  <a:pt x="2097629" y="1520819"/>
                </a:cubicBezTo>
                <a:cubicBezTo>
                  <a:pt x="2097629" y="1523410"/>
                  <a:pt x="2098238" y="1527829"/>
                  <a:pt x="2099457" y="1534078"/>
                </a:cubicBezTo>
                <a:cubicBezTo>
                  <a:pt x="2100677" y="1540326"/>
                  <a:pt x="2102048" y="1544593"/>
                  <a:pt x="2103572" y="1546879"/>
                </a:cubicBezTo>
                <a:cubicBezTo>
                  <a:pt x="2105096" y="1549165"/>
                  <a:pt x="2107001" y="1550308"/>
                  <a:pt x="2109287" y="1550308"/>
                </a:cubicBezTo>
                <a:cubicBezTo>
                  <a:pt x="2111573" y="1550308"/>
                  <a:pt x="2115536" y="1549546"/>
                  <a:pt x="2121174" y="1548022"/>
                </a:cubicBezTo>
                <a:cubicBezTo>
                  <a:pt x="2126813" y="1546498"/>
                  <a:pt x="2133748" y="1545736"/>
                  <a:pt x="2141977" y="1545736"/>
                </a:cubicBezTo>
                <a:cubicBezTo>
                  <a:pt x="2158741" y="1545736"/>
                  <a:pt x="2172152" y="1549242"/>
                  <a:pt x="2182211" y="1556252"/>
                </a:cubicBezTo>
                <a:cubicBezTo>
                  <a:pt x="2188002" y="1560214"/>
                  <a:pt x="2192726" y="1562196"/>
                  <a:pt x="2196384" y="1562196"/>
                </a:cubicBezTo>
                <a:lnTo>
                  <a:pt x="2233417" y="1562196"/>
                </a:lnTo>
                <a:cubicBezTo>
                  <a:pt x="2252619" y="1562196"/>
                  <a:pt x="2267478" y="1559300"/>
                  <a:pt x="2277994" y="1553509"/>
                </a:cubicBezTo>
                <a:cubicBezTo>
                  <a:pt x="2288510" y="1547718"/>
                  <a:pt x="2296358" y="1538726"/>
                  <a:pt x="2301540" y="1526534"/>
                </a:cubicBezTo>
                <a:cubicBezTo>
                  <a:pt x="2306721" y="1514342"/>
                  <a:pt x="2309312" y="1503979"/>
                  <a:pt x="2309312" y="1495444"/>
                </a:cubicBezTo>
                <a:cubicBezTo>
                  <a:pt x="2309312" y="1483252"/>
                  <a:pt x="2303902" y="1473880"/>
                  <a:pt x="2293082" y="1467327"/>
                </a:cubicBezTo>
                <a:cubicBezTo>
                  <a:pt x="2282261" y="1460773"/>
                  <a:pt x="2271822" y="1457497"/>
                  <a:pt x="2261763" y="1457497"/>
                </a:cubicBezTo>
                <a:cubicBezTo>
                  <a:pt x="2247743" y="1457497"/>
                  <a:pt x="2236770" y="1463745"/>
                  <a:pt x="2228845" y="1476242"/>
                </a:cubicBezTo>
                <a:cubicBezTo>
                  <a:pt x="2226711" y="1479290"/>
                  <a:pt x="2224502" y="1481195"/>
                  <a:pt x="2222216" y="1481957"/>
                </a:cubicBezTo>
                <a:cubicBezTo>
                  <a:pt x="2219930" y="1482719"/>
                  <a:pt x="2214367" y="1483100"/>
                  <a:pt x="2205528" y="1483100"/>
                </a:cubicBezTo>
                <a:cubicBezTo>
                  <a:pt x="2196689" y="1483100"/>
                  <a:pt x="2190974" y="1482643"/>
                  <a:pt x="2188383" y="1481728"/>
                </a:cubicBezTo>
                <a:cubicBezTo>
                  <a:pt x="2185792" y="1480814"/>
                  <a:pt x="2184497" y="1478985"/>
                  <a:pt x="2184497" y="1476242"/>
                </a:cubicBezTo>
                <a:cubicBezTo>
                  <a:pt x="2184497" y="1473499"/>
                  <a:pt x="2186554" y="1471441"/>
                  <a:pt x="2190669" y="1470070"/>
                </a:cubicBezTo>
                <a:cubicBezTo>
                  <a:pt x="2194784" y="1468698"/>
                  <a:pt x="2201108" y="1467403"/>
                  <a:pt x="2209643" y="1466184"/>
                </a:cubicBezTo>
                <a:cubicBezTo>
                  <a:pt x="2213300" y="1465879"/>
                  <a:pt x="2218939" y="1462374"/>
                  <a:pt x="2226559" y="1455668"/>
                </a:cubicBezTo>
                <a:cubicBezTo>
                  <a:pt x="2236922" y="1446829"/>
                  <a:pt x="2248657" y="1442409"/>
                  <a:pt x="2261763" y="1442409"/>
                </a:cubicBezTo>
                <a:cubicBezTo>
                  <a:pt x="2264507" y="1442409"/>
                  <a:pt x="2267250" y="1442562"/>
                  <a:pt x="2269993" y="1442866"/>
                </a:cubicBezTo>
                <a:cubicBezTo>
                  <a:pt x="2277613" y="1444086"/>
                  <a:pt x="2283785" y="1442485"/>
                  <a:pt x="2288510" y="1438066"/>
                </a:cubicBezTo>
                <a:cubicBezTo>
                  <a:pt x="2293234" y="1433646"/>
                  <a:pt x="2295596" y="1426179"/>
                  <a:pt x="2295596" y="1415663"/>
                </a:cubicBezTo>
                <a:cubicBezTo>
                  <a:pt x="2295596" y="1405147"/>
                  <a:pt x="2292624" y="1395165"/>
                  <a:pt x="2286681" y="1385716"/>
                </a:cubicBezTo>
                <a:cubicBezTo>
                  <a:pt x="2280737" y="1376268"/>
                  <a:pt x="2271365" y="1371543"/>
                  <a:pt x="2258563" y="1371543"/>
                </a:cubicBezTo>
                <a:cubicBezTo>
                  <a:pt x="2253991" y="1371543"/>
                  <a:pt x="2248962" y="1372153"/>
                  <a:pt x="2243475" y="1373372"/>
                </a:cubicBezTo>
                <a:lnTo>
                  <a:pt x="2197298" y="1384802"/>
                </a:lnTo>
                <a:cubicBezTo>
                  <a:pt x="2194555" y="1385412"/>
                  <a:pt x="2191812" y="1385716"/>
                  <a:pt x="2189069" y="1385716"/>
                </a:cubicBezTo>
                <a:cubicBezTo>
                  <a:pt x="2186325" y="1385716"/>
                  <a:pt x="2184954" y="1383126"/>
                  <a:pt x="2184954" y="1377944"/>
                </a:cubicBezTo>
                <a:cubicBezTo>
                  <a:pt x="2184954" y="1359656"/>
                  <a:pt x="2171543" y="1350512"/>
                  <a:pt x="2144720" y="1350512"/>
                </a:cubicBezTo>
                <a:close/>
                <a:moveTo>
                  <a:pt x="3063692" y="1350055"/>
                </a:moveTo>
                <a:cubicBezTo>
                  <a:pt x="3047233" y="1350055"/>
                  <a:pt x="3035727" y="1351807"/>
                  <a:pt x="3029174" y="1355313"/>
                </a:cubicBezTo>
                <a:cubicBezTo>
                  <a:pt x="3022620" y="1358818"/>
                  <a:pt x="3019344" y="1366057"/>
                  <a:pt x="3019344" y="1377030"/>
                </a:cubicBezTo>
                <a:lnTo>
                  <a:pt x="3019344" y="1391660"/>
                </a:lnTo>
                <a:cubicBezTo>
                  <a:pt x="3019344" y="1394403"/>
                  <a:pt x="3019115" y="1396232"/>
                  <a:pt x="3018658" y="1397146"/>
                </a:cubicBezTo>
                <a:cubicBezTo>
                  <a:pt x="3018201" y="1398061"/>
                  <a:pt x="3016601" y="1398518"/>
                  <a:pt x="3013858" y="1398518"/>
                </a:cubicBezTo>
                <a:lnTo>
                  <a:pt x="2993284" y="1398518"/>
                </a:lnTo>
                <a:cubicBezTo>
                  <a:pt x="2979872" y="1398518"/>
                  <a:pt x="2970500" y="1402099"/>
                  <a:pt x="2965166" y="1409262"/>
                </a:cubicBezTo>
                <a:cubicBezTo>
                  <a:pt x="2959832" y="1416425"/>
                  <a:pt x="2957165" y="1427169"/>
                  <a:pt x="2957165" y="1441495"/>
                </a:cubicBezTo>
                <a:cubicBezTo>
                  <a:pt x="2957165" y="1446372"/>
                  <a:pt x="2958384" y="1449267"/>
                  <a:pt x="2960822" y="1450182"/>
                </a:cubicBezTo>
                <a:cubicBezTo>
                  <a:pt x="2968747" y="1452620"/>
                  <a:pt x="2974767" y="1456278"/>
                  <a:pt x="2978882" y="1461154"/>
                </a:cubicBezTo>
                <a:cubicBezTo>
                  <a:pt x="2982996" y="1466031"/>
                  <a:pt x="2985511" y="1473042"/>
                  <a:pt x="2986426" y="1482186"/>
                </a:cubicBezTo>
                <a:cubicBezTo>
                  <a:pt x="2986730" y="1484624"/>
                  <a:pt x="2987568" y="1486072"/>
                  <a:pt x="2988940" y="1486529"/>
                </a:cubicBezTo>
                <a:cubicBezTo>
                  <a:pt x="2990312" y="1486986"/>
                  <a:pt x="2992979" y="1487215"/>
                  <a:pt x="2996941" y="1487215"/>
                </a:cubicBezTo>
                <a:lnTo>
                  <a:pt x="3008828" y="1487215"/>
                </a:lnTo>
                <a:cubicBezTo>
                  <a:pt x="3012486" y="1487215"/>
                  <a:pt x="3014620" y="1487824"/>
                  <a:pt x="3015229" y="1489044"/>
                </a:cubicBezTo>
                <a:cubicBezTo>
                  <a:pt x="3015839" y="1490263"/>
                  <a:pt x="3016143" y="1493539"/>
                  <a:pt x="3016143" y="1498873"/>
                </a:cubicBezTo>
                <a:cubicBezTo>
                  <a:pt x="3016143" y="1504207"/>
                  <a:pt x="3015839" y="1510913"/>
                  <a:pt x="3015229" y="1518990"/>
                </a:cubicBezTo>
                <a:cubicBezTo>
                  <a:pt x="3014620" y="1527067"/>
                  <a:pt x="3013934" y="1531487"/>
                  <a:pt x="3013172" y="1532249"/>
                </a:cubicBezTo>
                <a:cubicBezTo>
                  <a:pt x="3012410" y="1533011"/>
                  <a:pt x="3011267" y="1533392"/>
                  <a:pt x="3009743" y="1533392"/>
                </a:cubicBezTo>
                <a:lnTo>
                  <a:pt x="2989169" y="1533392"/>
                </a:lnTo>
                <a:cubicBezTo>
                  <a:pt x="2985206" y="1533392"/>
                  <a:pt x="2982768" y="1534459"/>
                  <a:pt x="2981854" y="1536592"/>
                </a:cubicBezTo>
                <a:cubicBezTo>
                  <a:pt x="2978805" y="1543298"/>
                  <a:pt x="2974462" y="1548327"/>
                  <a:pt x="2968823" y="1551680"/>
                </a:cubicBezTo>
                <a:cubicBezTo>
                  <a:pt x="2963184" y="1555033"/>
                  <a:pt x="2955184" y="1557319"/>
                  <a:pt x="2944820" y="1558538"/>
                </a:cubicBezTo>
                <a:cubicBezTo>
                  <a:pt x="2942382" y="1558843"/>
                  <a:pt x="2940705" y="1560138"/>
                  <a:pt x="2939791" y="1562424"/>
                </a:cubicBezTo>
                <a:cubicBezTo>
                  <a:pt x="2938877" y="1564710"/>
                  <a:pt x="2938420" y="1569816"/>
                  <a:pt x="2938420" y="1577740"/>
                </a:cubicBezTo>
                <a:cubicBezTo>
                  <a:pt x="2938420" y="1585665"/>
                  <a:pt x="2940401" y="1593514"/>
                  <a:pt x="2944363" y="1601286"/>
                </a:cubicBezTo>
                <a:cubicBezTo>
                  <a:pt x="2948326" y="1609059"/>
                  <a:pt x="2952593" y="1612945"/>
                  <a:pt x="2957165" y="1612945"/>
                </a:cubicBezTo>
                <a:cubicBezTo>
                  <a:pt x="2967833" y="1610202"/>
                  <a:pt x="2975758" y="1608830"/>
                  <a:pt x="2980939" y="1608830"/>
                </a:cubicBezTo>
                <a:cubicBezTo>
                  <a:pt x="2996789" y="1608830"/>
                  <a:pt x="3004713" y="1614164"/>
                  <a:pt x="3004713" y="1624832"/>
                </a:cubicBezTo>
                <a:cubicBezTo>
                  <a:pt x="3004713" y="1632147"/>
                  <a:pt x="3000218" y="1642053"/>
                  <a:pt x="2991226" y="1654550"/>
                </a:cubicBezTo>
                <a:cubicBezTo>
                  <a:pt x="2982234" y="1667047"/>
                  <a:pt x="2967223" y="1678782"/>
                  <a:pt x="2946192" y="1689754"/>
                </a:cubicBezTo>
                <a:cubicBezTo>
                  <a:pt x="2930952" y="1697679"/>
                  <a:pt x="2923332" y="1709414"/>
                  <a:pt x="2923332" y="1724959"/>
                </a:cubicBezTo>
                <a:cubicBezTo>
                  <a:pt x="2923332" y="1736541"/>
                  <a:pt x="2927675" y="1748581"/>
                  <a:pt x="2936362" y="1761078"/>
                </a:cubicBezTo>
                <a:cubicBezTo>
                  <a:pt x="2945049" y="1773574"/>
                  <a:pt x="2955564" y="1779823"/>
                  <a:pt x="2967909" y="1779823"/>
                </a:cubicBezTo>
                <a:cubicBezTo>
                  <a:pt x="2980253" y="1779823"/>
                  <a:pt x="2997627" y="1771060"/>
                  <a:pt x="3020030" y="1753534"/>
                </a:cubicBezTo>
                <a:cubicBezTo>
                  <a:pt x="3042432" y="1736008"/>
                  <a:pt x="3061406" y="1709566"/>
                  <a:pt x="3076951" y="1674210"/>
                </a:cubicBezTo>
                <a:cubicBezTo>
                  <a:pt x="3077866" y="1672381"/>
                  <a:pt x="3078932" y="1671466"/>
                  <a:pt x="3080151" y="1671466"/>
                </a:cubicBezTo>
                <a:cubicBezTo>
                  <a:pt x="3081371" y="1671466"/>
                  <a:pt x="3083733" y="1672152"/>
                  <a:pt x="3087238" y="1673524"/>
                </a:cubicBezTo>
                <a:cubicBezTo>
                  <a:pt x="3090743" y="1674895"/>
                  <a:pt x="3092496" y="1677105"/>
                  <a:pt x="3092496" y="1680153"/>
                </a:cubicBezTo>
                <a:cubicBezTo>
                  <a:pt x="3092496" y="1683201"/>
                  <a:pt x="3090819" y="1688230"/>
                  <a:pt x="3087467" y="1695241"/>
                </a:cubicBezTo>
                <a:cubicBezTo>
                  <a:pt x="3084114" y="1702251"/>
                  <a:pt x="3082438" y="1707280"/>
                  <a:pt x="3082438" y="1710328"/>
                </a:cubicBezTo>
                <a:cubicBezTo>
                  <a:pt x="3082438" y="1716424"/>
                  <a:pt x="3089600" y="1726178"/>
                  <a:pt x="3103926" y="1739589"/>
                </a:cubicBezTo>
                <a:cubicBezTo>
                  <a:pt x="3118251" y="1753000"/>
                  <a:pt x="3132044" y="1763287"/>
                  <a:pt x="3145302" y="1770450"/>
                </a:cubicBezTo>
                <a:cubicBezTo>
                  <a:pt x="3158561" y="1777613"/>
                  <a:pt x="3169763" y="1781194"/>
                  <a:pt x="3178907" y="1781194"/>
                </a:cubicBezTo>
                <a:cubicBezTo>
                  <a:pt x="3192318" y="1781194"/>
                  <a:pt x="3203062" y="1774489"/>
                  <a:pt x="3211139" y="1761078"/>
                </a:cubicBezTo>
                <a:cubicBezTo>
                  <a:pt x="3219216" y="1747666"/>
                  <a:pt x="3223255" y="1735322"/>
                  <a:pt x="3223255" y="1724044"/>
                </a:cubicBezTo>
                <a:cubicBezTo>
                  <a:pt x="3223255" y="1706976"/>
                  <a:pt x="3214111" y="1693717"/>
                  <a:pt x="3195823" y="1684268"/>
                </a:cubicBezTo>
                <a:cubicBezTo>
                  <a:pt x="3172354" y="1672990"/>
                  <a:pt x="3155208" y="1660646"/>
                  <a:pt x="3144388" y="1647235"/>
                </a:cubicBezTo>
                <a:cubicBezTo>
                  <a:pt x="3133568" y="1633824"/>
                  <a:pt x="3128158" y="1624527"/>
                  <a:pt x="3128158" y="1619346"/>
                </a:cubicBezTo>
                <a:cubicBezTo>
                  <a:pt x="3128158" y="1617822"/>
                  <a:pt x="3129681" y="1617060"/>
                  <a:pt x="3132730" y="1617060"/>
                </a:cubicBezTo>
                <a:lnTo>
                  <a:pt x="3195823" y="1617060"/>
                </a:lnTo>
                <a:cubicBezTo>
                  <a:pt x="3205272" y="1617060"/>
                  <a:pt x="3212130" y="1613935"/>
                  <a:pt x="3216397" y="1607687"/>
                </a:cubicBezTo>
                <a:cubicBezTo>
                  <a:pt x="3220664" y="1601439"/>
                  <a:pt x="3222798" y="1591456"/>
                  <a:pt x="3222798" y="1577740"/>
                </a:cubicBezTo>
                <a:cubicBezTo>
                  <a:pt x="3222798" y="1548175"/>
                  <a:pt x="3214721" y="1533392"/>
                  <a:pt x="3198566" y="1533392"/>
                </a:cubicBezTo>
                <a:cubicBezTo>
                  <a:pt x="3196433" y="1533392"/>
                  <a:pt x="3194985" y="1533163"/>
                  <a:pt x="3194223" y="1532706"/>
                </a:cubicBezTo>
                <a:cubicBezTo>
                  <a:pt x="3193461" y="1532249"/>
                  <a:pt x="3193080" y="1530954"/>
                  <a:pt x="3193080" y="1528820"/>
                </a:cubicBezTo>
                <a:lnTo>
                  <a:pt x="3193080" y="1446524"/>
                </a:lnTo>
                <a:cubicBezTo>
                  <a:pt x="3193080" y="1430979"/>
                  <a:pt x="3189118" y="1419092"/>
                  <a:pt x="3181193" y="1410862"/>
                </a:cubicBezTo>
                <a:cubicBezTo>
                  <a:pt x="3173268" y="1402633"/>
                  <a:pt x="3161990" y="1398518"/>
                  <a:pt x="3147360" y="1398518"/>
                </a:cubicBezTo>
                <a:lnTo>
                  <a:pt x="3113984" y="1398518"/>
                </a:lnTo>
                <a:cubicBezTo>
                  <a:pt x="3110936" y="1398518"/>
                  <a:pt x="3109184" y="1397908"/>
                  <a:pt x="3108726" y="1396689"/>
                </a:cubicBezTo>
                <a:cubicBezTo>
                  <a:pt x="3108269" y="1395470"/>
                  <a:pt x="3108041" y="1393489"/>
                  <a:pt x="3108041" y="1390746"/>
                </a:cubicBezTo>
                <a:lnTo>
                  <a:pt x="3108041" y="1377030"/>
                </a:lnTo>
                <a:cubicBezTo>
                  <a:pt x="3108041" y="1366362"/>
                  <a:pt x="3104764" y="1359199"/>
                  <a:pt x="3098211" y="1355541"/>
                </a:cubicBezTo>
                <a:cubicBezTo>
                  <a:pt x="3091658" y="1351884"/>
                  <a:pt x="3080151" y="1350055"/>
                  <a:pt x="3063692" y="1350055"/>
                </a:cubicBezTo>
                <a:close/>
                <a:moveTo>
                  <a:pt x="1694836" y="1349598"/>
                </a:moveTo>
                <a:cubicBezTo>
                  <a:pt x="1678376" y="1349598"/>
                  <a:pt x="1666413" y="1351884"/>
                  <a:pt x="1658945" y="1356456"/>
                </a:cubicBezTo>
                <a:cubicBezTo>
                  <a:pt x="1651478" y="1361028"/>
                  <a:pt x="1647744" y="1368495"/>
                  <a:pt x="1647744" y="1378858"/>
                </a:cubicBezTo>
                <a:lnTo>
                  <a:pt x="1647744" y="1424121"/>
                </a:lnTo>
                <a:cubicBezTo>
                  <a:pt x="1647744" y="1426864"/>
                  <a:pt x="1647211" y="1428617"/>
                  <a:pt x="1646144" y="1429379"/>
                </a:cubicBezTo>
                <a:cubicBezTo>
                  <a:pt x="1645077" y="1430141"/>
                  <a:pt x="1643020" y="1430522"/>
                  <a:pt x="1639972" y="1430522"/>
                </a:cubicBezTo>
                <a:lnTo>
                  <a:pt x="1612540" y="1430522"/>
                </a:lnTo>
                <a:cubicBezTo>
                  <a:pt x="1590289" y="1430522"/>
                  <a:pt x="1579164" y="1445914"/>
                  <a:pt x="1579164" y="1476699"/>
                </a:cubicBezTo>
                <a:cubicBezTo>
                  <a:pt x="1579164" y="1507484"/>
                  <a:pt x="1590289" y="1522876"/>
                  <a:pt x="1612540" y="1522876"/>
                </a:cubicBezTo>
                <a:lnTo>
                  <a:pt x="1637686" y="1522876"/>
                </a:lnTo>
                <a:cubicBezTo>
                  <a:pt x="1641038" y="1522876"/>
                  <a:pt x="1642715" y="1524248"/>
                  <a:pt x="1642715" y="1526991"/>
                </a:cubicBezTo>
                <a:cubicBezTo>
                  <a:pt x="1642715" y="1530954"/>
                  <a:pt x="1641648" y="1540250"/>
                  <a:pt x="1639514" y="1554880"/>
                </a:cubicBezTo>
                <a:cubicBezTo>
                  <a:pt x="1637381" y="1569511"/>
                  <a:pt x="1634714" y="1582389"/>
                  <a:pt x="1631513" y="1593514"/>
                </a:cubicBezTo>
                <a:cubicBezTo>
                  <a:pt x="1628313" y="1604639"/>
                  <a:pt x="1626713" y="1611954"/>
                  <a:pt x="1626713" y="1615459"/>
                </a:cubicBezTo>
                <a:cubicBezTo>
                  <a:pt x="1626713" y="1618965"/>
                  <a:pt x="1627780" y="1625137"/>
                  <a:pt x="1629913" y="1633976"/>
                </a:cubicBezTo>
                <a:cubicBezTo>
                  <a:pt x="1632047" y="1642815"/>
                  <a:pt x="1633114" y="1652264"/>
                  <a:pt x="1633114" y="1662322"/>
                </a:cubicBezTo>
                <a:cubicBezTo>
                  <a:pt x="1633114" y="1679391"/>
                  <a:pt x="1628084" y="1691583"/>
                  <a:pt x="1618026" y="1698898"/>
                </a:cubicBezTo>
                <a:cubicBezTo>
                  <a:pt x="1607968" y="1706214"/>
                  <a:pt x="1595318" y="1711167"/>
                  <a:pt x="1580078" y="1713757"/>
                </a:cubicBezTo>
                <a:cubicBezTo>
                  <a:pt x="1564838" y="1716348"/>
                  <a:pt x="1554399" y="1718863"/>
                  <a:pt x="1548760" y="1721301"/>
                </a:cubicBezTo>
                <a:cubicBezTo>
                  <a:pt x="1543121" y="1723740"/>
                  <a:pt x="1540302" y="1727702"/>
                  <a:pt x="1540302" y="1733188"/>
                </a:cubicBezTo>
                <a:cubicBezTo>
                  <a:pt x="1540302" y="1743552"/>
                  <a:pt x="1545788" y="1754220"/>
                  <a:pt x="1556761" y="1765192"/>
                </a:cubicBezTo>
                <a:cubicBezTo>
                  <a:pt x="1567734" y="1776165"/>
                  <a:pt x="1581526" y="1781652"/>
                  <a:pt x="1598138" y="1781652"/>
                </a:cubicBezTo>
                <a:cubicBezTo>
                  <a:pt x="1614749" y="1781652"/>
                  <a:pt x="1634485" y="1768164"/>
                  <a:pt x="1657345" y="1741189"/>
                </a:cubicBezTo>
                <a:cubicBezTo>
                  <a:pt x="1680205" y="1714215"/>
                  <a:pt x="1696969" y="1682363"/>
                  <a:pt x="1707637" y="1645635"/>
                </a:cubicBezTo>
                <a:cubicBezTo>
                  <a:pt x="1718305" y="1608906"/>
                  <a:pt x="1724096" y="1570120"/>
                  <a:pt x="1725011" y="1529277"/>
                </a:cubicBezTo>
                <a:cubicBezTo>
                  <a:pt x="1725011" y="1526229"/>
                  <a:pt x="1725392" y="1524324"/>
                  <a:pt x="1726154" y="1523562"/>
                </a:cubicBezTo>
                <a:cubicBezTo>
                  <a:pt x="1726916" y="1522800"/>
                  <a:pt x="1728516" y="1522419"/>
                  <a:pt x="1730954" y="1522419"/>
                </a:cubicBezTo>
                <a:lnTo>
                  <a:pt x="1766159" y="1522419"/>
                </a:lnTo>
                <a:cubicBezTo>
                  <a:pt x="1768292" y="1522419"/>
                  <a:pt x="1769664" y="1522876"/>
                  <a:pt x="1770274" y="1523791"/>
                </a:cubicBezTo>
                <a:cubicBezTo>
                  <a:pt x="1770883" y="1524705"/>
                  <a:pt x="1771188" y="1526229"/>
                  <a:pt x="1771188" y="1528363"/>
                </a:cubicBezTo>
                <a:cubicBezTo>
                  <a:pt x="1771188" y="1538421"/>
                  <a:pt x="1769969" y="1558843"/>
                  <a:pt x="1767530" y="1589628"/>
                </a:cubicBezTo>
                <a:cubicBezTo>
                  <a:pt x="1765092" y="1620412"/>
                  <a:pt x="1762654" y="1643349"/>
                  <a:pt x="1760215" y="1658436"/>
                </a:cubicBezTo>
                <a:cubicBezTo>
                  <a:pt x="1757777" y="1673524"/>
                  <a:pt x="1755796" y="1682058"/>
                  <a:pt x="1754272" y="1684039"/>
                </a:cubicBezTo>
                <a:cubicBezTo>
                  <a:pt x="1752748" y="1686021"/>
                  <a:pt x="1749090" y="1687011"/>
                  <a:pt x="1743299" y="1687011"/>
                </a:cubicBezTo>
                <a:lnTo>
                  <a:pt x="1725468" y="1687011"/>
                </a:lnTo>
                <a:cubicBezTo>
                  <a:pt x="1711142" y="1687011"/>
                  <a:pt x="1701389" y="1691507"/>
                  <a:pt x="1696207" y="1700499"/>
                </a:cubicBezTo>
                <a:cubicBezTo>
                  <a:pt x="1691026" y="1709490"/>
                  <a:pt x="1688435" y="1720692"/>
                  <a:pt x="1688435" y="1734103"/>
                </a:cubicBezTo>
                <a:cubicBezTo>
                  <a:pt x="1688435" y="1747514"/>
                  <a:pt x="1691940" y="1758487"/>
                  <a:pt x="1698950" y="1767021"/>
                </a:cubicBezTo>
                <a:cubicBezTo>
                  <a:pt x="1705961" y="1775556"/>
                  <a:pt x="1714800" y="1779823"/>
                  <a:pt x="1725468" y="1779823"/>
                </a:cubicBezTo>
                <a:lnTo>
                  <a:pt x="1785361" y="1779823"/>
                </a:lnTo>
                <a:cubicBezTo>
                  <a:pt x="1796944" y="1779823"/>
                  <a:pt x="1807002" y="1777308"/>
                  <a:pt x="1815536" y="1772279"/>
                </a:cubicBezTo>
                <a:cubicBezTo>
                  <a:pt x="1824071" y="1767250"/>
                  <a:pt x="1830395" y="1759477"/>
                  <a:pt x="1834510" y="1748962"/>
                </a:cubicBezTo>
                <a:cubicBezTo>
                  <a:pt x="1838625" y="1738446"/>
                  <a:pt x="1842206" y="1713605"/>
                  <a:pt x="1845254" y="1674438"/>
                </a:cubicBezTo>
                <a:cubicBezTo>
                  <a:pt x="1848302" y="1635271"/>
                  <a:pt x="1849826" y="1596562"/>
                  <a:pt x="1849826" y="1558309"/>
                </a:cubicBezTo>
                <a:cubicBezTo>
                  <a:pt x="1849826" y="1520057"/>
                  <a:pt x="1849674" y="1493844"/>
                  <a:pt x="1849369" y="1479671"/>
                </a:cubicBezTo>
                <a:cubicBezTo>
                  <a:pt x="1849064" y="1465498"/>
                  <a:pt x="1844569" y="1453763"/>
                  <a:pt x="1835882" y="1444467"/>
                </a:cubicBezTo>
                <a:cubicBezTo>
                  <a:pt x="1827195" y="1435170"/>
                  <a:pt x="1816908" y="1430522"/>
                  <a:pt x="1805021" y="1430522"/>
                </a:cubicBezTo>
                <a:lnTo>
                  <a:pt x="1746956" y="1430522"/>
                </a:lnTo>
                <a:cubicBezTo>
                  <a:pt x="1744518" y="1430522"/>
                  <a:pt x="1743070" y="1429989"/>
                  <a:pt x="1742613" y="1428922"/>
                </a:cubicBezTo>
                <a:cubicBezTo>
                  <a:pt x="1742156" y="1427855"/>
                  <a:pt x="1741927" y="1426102"/>
                  <a:pt x="1741927" y="1423664"/>
                </a:cubicBezTo>
                <a:lnTo>
                  <a:pt x="1741927" y="1378858"/>
                </a:lnTo>
                <a:cubicBezTo>
                  <a:pt x="1741927" y="1368495"/>
                  <a:pt x="1738193" y="1361028"/>
                  <a:pt x="1730726" y="1356456"/>
                </a:cubicBezTo>
                <a:cubicBezTo>
                  <a:pt x="1723258" y="1351884"/>
                  <a:pt x="1711295" y="1349598"/>
                  <a:pt x="1694836" y="1349598"/>
                </a:cubicBezTo>
                <a:close/>
                <a:moveTo>
                  <a:pt x="1966412" y="1348226"/>
                </a:moveTo>
                <a:cubicBezTo>
                  <a:pt x="1960926" y="1348226"/>
                  <a:pt x="1955592" y="1349064"/>
                  <a:pt x="1950410" y="1350741"/>
                </a:cubicBezTo>
                <a:cubicBezTo>
                  <a:pt x="1945229" y="1352417"/>
                  <a:pt x="1940657" y="1354779"/>
                  <a:pt x="1936694" y="1357827"/>
                </a:cubicBezTo>
                <a:cubicBezTo>
                  <a:pt x="1932732" y="1360875"/>
                  <a:pt x="1929532" y="1364609"/>
                  <a:pt x="1927093" y="1369029"/>
                </a:cubicBezTo>
                <a:cubicBezTo>
                  <a:pt x="1924655" y="1373448"/>
                  <a:pt x="1917035" y="1390746"/>
                  <a:pt x="1904233" y="1420921"/>
                </a:cubicBezTo>
                <a:cubicBezTo>
                  <a:pt x="1898747" y="1433722"/>
                  <a:pt x="1894175" y="1445000"/>
                  <a:pt x="1890517" y="1454754"/>
                </a:cubicBezTo>
                <a:cubicBezTo>
                  <a:pt x="1886860" y="1464507"/>
                  <a:pt x="1885031" y="1471518"/>
                  <a:pt x="1885031" y="1475785"/>
                </a:cubicBezTo>
                <a:cubicBezTo>
                  <a:pt x="1885031" y="1484319"/>
                  <a:pt x="1888155" y="1491177"/>
                  <a:pt x="1894403" y="1496359"/>
                </a:cubicBezTo>
                <a:cubicBezTo>
                  <a:pt x="1900652" y="1501540"/>
                  <a:pt x="1909567" y="1504131"/>
                  <a:pt x="1921150" y="1504131"/>
                </a:cubicBezTo>
                <a:lnTo>
                  <a:pt x="2077512" y="1504131"/>
                </a:lnTo>
                <a:cubicBezTo>
                  <a:pt x="2089094" y="1504131"/>
                  <a:pt x="2098162" y="1501464"/>
                  <a:pt x="2104715" y="1496130"/>
                </a:cubicBezTo>
                <a:cubicBezTo>
                  <a:pt x="2111268" y="1490796"/>
                  <a:pt x="2114545" y="1484014"/>
                  <a:pt x="2114545" y="1475785"/>
                </a:cubicBezTo>
                <a:cubicBezTo>
                  <a:pt x="2114545" y="1467555"/>
                  <a:pt x="2111192" y="1456125"/>
                  <a:pt x="2104487" y="1441495"/>
                </a:cubicBezTo>
                <a:lnTo>
                  <a:pt x="2087113" y="1405833"/>
                </a:lnTo>
                <a:cubicBezTo>
                  <a:pt x="2082541" y="1396994"/>
                  <a:pt x="2077131" y="1390974"/>
                  <a:pt x="2070882" y="1387774"/>
                </a:cubicBezTo>
                <a:cubicBezTo>
                  <a:pt x="2064634" y="1384573"/>
                  <a:pt x="2056862" y="1382973"/>
                  <a:pt x="2047565" y="1382973"/>
                </a:cubicBezTo>
                <a:cubicBezTo>
                  <a:pt x="2038269" y="1382973"/>
                  <a:pt x="2028363" y="1386097"/>
                  <a:pt x="2017847" y="1392346"/>
                </a:cubicBezTo>
                <a:cubicBezTo>
                  <a:pt x="2007332" y="1398594"/>
                  <a:pt x="2002074" y="1407967"/>
                  <a:pt x="2002074" y="1420464"/>
                </a:cubicBezTo>
                <a:cubicBezTo>
                  <a:pt x="2002074" y="1422902"/>
                  <a:pt x="2002379" y="1426331"/>
                  <a:pt x="2002988" y="1430751"/>
                </a:cubicBezTo>
                <a:cubicBezTo>
                  <a:pt x="2003598" y="1435170"/>
                  <a:pt x="2000855" y="1437380"/>
                  <a:pt x="1994759" y="1437380"/>
                </a:cubicBezTo>
                <a:cubicBezTo>
                  <a:pt x="1991406" y="1437380"/>
                  <a:pt x="1989272" y="1435932"/>
                  <a:pt x="1988358" y="1433037"/>
                </a:cubicBezTo>
                <a:cubicBezTo>
                  <a:pt x="1987444" y="1430141"/>
                  <a:pt x="1986986" y="1425798"/>
                  <a:pt x="1986986" y="1420006"/>
                </a:cubicBezTo>
                <a:cubicBezTo>
                  <a:pt x="1986986" y="1404157"/>
                  <a:pt x="1992320" y="1392117"/>
                  <a:pt x="2002988" y="1383888"/>
                </a:cubicBezTo>
                <a:cubicBezTo>
                  <a:pt x="2006036" y="1381449"/>
                  <a:pt x="2007560" y="1378401"/>
                  <a:pt x="2007560" y="1374744"/>
                </a:cubicBezTo>
                <a:cubicBezTo>
                  <a:pt x="2007560" y="1368038"/>
                  <a:pt x="2003293" y="1361942"/>
                  <a:pt x="1994759" y="1356456"/>
                </a:cubicBezTo>
                <a:cubicBezTo>
                  <a:pt x="1986224" y="1350969"/>
                  <a:pt x="1976775" y="1348226"/>
                  <a:pt x="1966412" y="1348226"/>
                </a:cubicBezTo>
                <a:close/>
                <a:moveTo>
                  <a:pt x="0" y="0"/>
                </a:moveTo>
                <a:lnTo>
                  <a:pt x="4762500" y="0"/>
                </a:lnTo>
                <a:lnTo>
                  <a:pt x="4762500" y="3171825"/>
                </a:lnTo>
                <a:lnTo>
                  <a:pt x="0" y="3171825"/>
                </a:lnTo>
                <a:close/>
              </a:path>
            </a:pathLst>
          </a:custGeom>
        </p:spPr>
      </p:pic>
      <p:sp>
        <p:nvSpPr>
          <p:cNvPr id="6" name="矩形: 圆角 5">
            <a:extLst>
              <a:ext uri="{FF2B5EF4-FFF2-40B4-BE49-F238E27FC236}">
                <a16:creationId xmlns:a16="http://schemas.microsoft.com/office/drawing/2014/main" id="{652DC958-61BB-C75A-978C-C6DCEB5D5BA1}"/>
              </a:ext>
            </a:extLst>
          </p:cNvPr>
          <p:cNvSpPr/>
          <p:nvPr/>
        </p:nvSpPr>
        <p:spPr>
          <a:xfrm>
            <a:off x="10277475" y="6161426"/>
            <a:ext cx="2416946" cy="696573"/>
          </a:xfrm>
          <a:prstGeom prst="roundRect">
            <a:avLst/>
          </a:prstGeom>
          <a:solidFill>
            <a:srgbClr val="51C4D3"/>
          </a:solidFill>
          <a:ln>
            <a:noFill/>
          </a:ln>
          <a:effectLst>
            <a:outerShdw blurRad="127000" dist="1270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726A96D-4472-84E2-78B1-DE2BC2CEEBB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2695" y="6207113"/>
            <a:ext cx="366686" cy="614261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B8E24CE5-FDAA-91F8-61F5-6559257F72D5}"/>
              </a:ext>
            </a:extLst>
          </p:cNvPr>
          <p:cNvSpPr/>
          <p:nvPr/>
        </p:nvSpPr>
        <p:spPr>
          <a:xfrm>
            <a:off x="9129228" y="6183299"/>
            <a:ext cx="3747309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32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方正舒体" panose="02010601030101010101" pitchFamily="2" charset="-122"/>
                <a:ea typeface="方正舒体" panose="02010601030101010101" pitchFamily="2" charset="-122"/>
              </a:rPr>
              <a:t>戏韵堂</a:t>
            </a:r>
          </a:p>
        </p:txBody>
      </p:sp>
      <p:sp>
        <p:nvSpPr>
          <p:cNvPr id="2" name="椭圆 1">
            <a:extLst>
              <a:ext uri="{FF2B5EF4-FFF2-40B4-BE49-F238E27FC236}">
                <a16:creationId xmlns:a16="http://schemas.microsoft.com/office/drawing/2014/main" id="{4E18B2D1-A376-5CBE-CEF8-80B2CF5FAB11}"/>
              </a:ext>
            </a:extLst>
          </p:cNvPr>
          <p:cNvSpPr/>
          <p:nvPr/>
        </p:nvSpPr>
        <p:spPr>
          <a:xfrm>
            <a:off x="9547051" y="1090263"/>
            <a:ext cx="4637974" cy="4487389"/>
          </a:xfrm>
          <a:prstGeom prst="ellipse">
            <a:avLst/>
          </a:prstGeom>
          <a:gradFill flip="none" rotWithShape="1">
            <a:gsLst>
              <a:gs pos="0">
                <a:srgbClr val="B2FCD5"/>
              </a:gs>
              <a:gs pos="100000">
                <a:srgbClr val="069DC0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4" name="图片 43">
            <a:extLst>
              <a:ext uri="{FF2B5EF4-FFF2-40B4-BE49-F238E27FC236}">
                <a16:creationId xmlns:a16="http://schemas.microsoft.com/office/drawing/2014/main" id="{4F9F735D-0B21-F54A-E9E5-010AAAE5405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565030" y="1639531"/>
            <a:ext cx="4762500" cy="3171825"/>
          </a:xfrm>
          <a:custGeom>
            <a:avLst/>
            <a:gdLst/>
            <a:ahLst/>
            <a:cxnLst/>
            <a:rect l="l" t="t" r="r" b="b"/>
            <a:pathLst>
              <a:path w="4762500" h="3171825">
                <a:moveTo>
                  <a:pt x="3141298" y="1643148"/>
                </a:moveTo>
                <a:cubicBezTo>
                  <a:pt x="3135964" y="1643148"/>
                  <a:pt x="3129030" y="1647263"/>
                  <a:pt x="3120495" y="1655493"/>
                </a:cubicBezTo>
                <a:cubicBezTo>
                  <a:pt x="3111961" y="1663722"/>
                  <a:pt x="3107694" y="1671876"/>
                  <a:pt x="3107694" y="1679953"/>
                </a:cubicBezTo>
                <a:cubicBezTo>
                  <a:pt x="3107694" y="1688030"/>
                  <a:pt x="3110589" y="1695041"/>
                  <a:pt x="3116381" y="1700984"/>
                </a:cubicBezTo>
                <a:cubicBezTo>
                  <a:pt x="3122172" y="1706928"/>
                  <a:pt x="3133602" y="1715843"/>
                  <a:pt x="3150670" y="1727730"/>
                </a:cubicBezTo>
                <a:cubicBezTo>
                  <a:pt x="3167739" y="1739618"/>
                  <a:pt x="3185799" y="1749600"/>
                  <a:pt x="3204849" y="1757677"/>
                </a:cubicBezTo>
                <a:cubicBezTo>
                  <a:pt x="3223899" y="1765754"/>
                  <a:pt x="3238834" y="1769793"/>
                  <a:pt x="3249654" y="1769793"/>
                </a:cubicBezTo>
                <a:cubicBezTo>
                  <a:pt x="3260475" y="1769793"/>
                  <a:pt x="3269923" y="1765068"/>
                  <a:pt x="3278001" y="1755620"/>
                </a:cubicBezTo>
                <a:cubicBezTo>
                  <a:pt x="3286078" y="1746171"/>
                  <a:pt x="3290116" y="1737027"/>
                  <a:pt x="3290116" y="1728188"/>
                </a:cubicBezTo>
                <a:cubicBezTo>
                  <a:pt x="3290116" y="1718739"/>
                  <a:pt x="3286078" y="1709976"/>
                  <a:pt x="3278001" y="1701899"/>
                </a:cubicBezTo>
                <a:cubicBezTo>
                  <a:pt x="3269923" y="1693821"/>
                  <a:pt x="3264513" y="1689783"/>
                  <a:pt x="3261770" y="1689783"/>
                </a:cubicBezTo>
                <a:cubicBezTo>
                  <a:pt x="3260551" y="1689783"/>
                  <a:pt x="3259332" y="1690545"/>
                  <a:pt x="3258112" y="1692069"/>
                </a:cubicBezTo>
                <a:cubicBezTo>
                  <a:pt x="3248664" y="1702127"/>
                  <a:pt x="3232357" y="1707156"/>
                  <a:pt x="3209192" y="1707156"/>
                </a:cubicBezTo>
                <a:cubicBezTo>
                  <a:pt x="3169263" y="1707156"/>
                  <a:pt x="3149299" y="1691916"/>
                  <a:pt x="3149299" y="1661436"/>
                </a:cubicBezTo>
                <a:cubicBezTo>
                  <a:pt x="3149299" y="1649244"/>
                  <a:pt x="3146632" y="1643148"/>
                  <a:pt x="3141298" y="1643148"/>
                </a:cubicBezTo>
                <a:close/>
                <a:moveTo>
                  <a:pt x="3073861" y="1575026"/>
                </a:moveTo>
                <a:cubicBezTo>
                  <a:pt x="3058316" y="1575026"/>
                  <a:pt x="3047038" y="1577159"/>
                  <a:pt x="3040028" y="1581426"/>
                </a:cubicBezTo>
                <a:cubicBezTo>
                  <a:pt x="3033018" y="1585694"/>
                  <a:pt x="3028827" y="1594914"/>
                  <a:pt x="3027455" y="1609087"/>
                </a:cubicBezTo>
                <a:cubicBezTo>
                  <a:pt x="3026083" y="1623260"/>
                  <a:pt x="3022883" y="1637205"/>
                  <a:pt x="3017854" y="1650921"/>
                </a:cubicBezTo>
                <a:cubicBezTo>
                  <a:pt x="3012825" y="1664637"/>
                  <a:pt x="3007414" y="1675457"/>
                  <a:pt x="3001623" y="1683382"/>
                </a:cubicBezTo>
                <a:cubicBezTo>
                  <a:pt x="2995832" y="1691307"/>
                  <a:pt x="2988288" y="1697250"/>
                  <a:pt x="2978992" y="1701213"/>
                </a:cubicBezTo>
                <a:cubicBezTo>
                  <a:pt x="2969695" y="1705175"/>
                  <a:pt x="2958037" y="1707156"/>
                  <a:pt x="2944016" y="1707156"/>
                </a:cubicBezTo>
                <a:cubicBezTo>
                  <a:pt x="2921461" y="1707156"/>
                  <a:pt x="2905459" y="1702432"/>
                  <a:pt x="2896010" y="1692983"/>
                </a:cubicBezTo>
                <a:cubicBezTo>
                  <a:pt x="2890524" y="1687497"/>
                  <a:pt x="2885266" y="1684754"/>
                  <a:pt x="2880237" y="1684754"/>
                </a:cubicBezTo>
                <a:cubicBezTo>
                  <a:pt x="2875207" y="1684754"/>
                  <a:pt x="2871245" y="1688106"/>
                  <a:pt x="2868349" y="1694812"/>
                </a:cubicBezTo>
                <a:cubicBezTo>
                  <a:pt x="2865454" y="1701518"/>
                  <a:pt x="2864006" y="1712262"/>
                  <a:pt x="2864006" y="1727045"/>
                </a:cubicBezTo>
                <a:cubicBezTo>
                  <a:pt x="2864006" y="1741827"/>
                  <a:pt x="2867816" y="1752648"/>
                  <a:pt x="2875436" y="1759506"/>
                </a:cubicBezTo>
                <a:cubicBezTo>
                  <a:pt x="2883056" y="1766364"/>
                  <a:pt x="2894638" y="1769793"/>
                  <a:pt x="2910183" y="1769793"/>
                </a:cubicBezTo>
                <a:cubicBezTo>
                  <a:pt x="2925728" y="1769793"/>
                  <a:pt x="2945769" y="1767735"/>
                  <a:pt x="2970305" y="1763621"/>
                </a:cubicBezTo>
                <a:cubicBezTo>
                  <a:pt x="2994842" y="1759506"/>
                  <a:pt x="3013815" y="1754629"/>
                  <a:pt x="3027226" y="1748990"/>
                </a:cubicBezTo>
                <a:cubicBezTo>
                  <a:pt x="3040638" y="1743351"/>
                  <a:pt x="3053211" y="1736951"/>
                  <a:pt x="3064945" y="1729788"/>
                </a:cubicBezTo>
                <a:cubicBezTo>
                  <a:pt x="3076680" y="1722625"/>
                  <a:pt x="3084986" y="1717367"/>
                  <a:pt x="3089863" y="1714014"/>
                </a:cubicBezTo>
                <a:cubicBezTo>
                  <a:pt x="3094740" y="1710662"/>
                  <a:pt x="3097178" y="1707766"/>
                  <a:pt x="3097178" y="1705328"/>
                </a:cubicBezTo>
                <a:cubicBezTo>
                  <a:pt x="3097178" y="1702889"/>
                  <a:pt x="3096721" y="1700298"/>
                  <a:pt x="3095806" y="1697555"/>
                </a:cubicBezTo>
                <a:cubicBezTo>
                  <a:pt x="3093368" y="1692374"/>
                  <a:pt x="3092149" y="1686887"/>
                  <a:pt x="3092149" y="1681096"/>
                </a:cubicBezTo>
                <a:cubicBezTo>
                  <a:pt x="3092149" y="1667685"/>
                  <a:pt x="3098550" y="1654883"/>
                  <a:pt x="3111351" y="1642691"/>
                </a:cubicBezTo>
                <a:cubicBezTo>
                  <a:pt x="3113485" y="1640862"/>
                  <a:pt x="3114780" y="1638272"/>
                  <a:pt x="3115237" y="1634919"/>
                </a:cubicBezTo>
                <a:cubicBezTo>
                  <a:pt x="3115695" y="1631566"/>
                  <a:pt x="3115923" y="1623184"/>
                  <a:pt x="3115923" y="1609773"/>
                </a:cubicBezTo>
                <a:cubicBezTo>
                  <a:pt x="3115923" y="1596362"/>
                  <a:pt x="3112723" y="1587218"/>
                  <a:pt x="3106322" y="1582341"/>
                </a:cubicBezTo>
                <a:cubicBezTo>
                  <a:pt x="3099921" y="1577464"/>
                  <a:pt x="3089101" y="1575026"/>
                  <a:pt x="3073861" y="1575026"/>
                </a:cubicBezTo>
                <a:close/>
                <a:moveTo>
                  <a:pt x="2924356" y="1514675"/>
                </a:moveTo>
                <a:cubicBezTo>
                  <a:pt x="2916736" y="1514675"/>
                  <a:pt x="2910260" y="1518409"/>
                  <a:pt x="2904925" y="1525877"/>
                </a:cubicBezTo>
                <a:cubicBezTo>
                  <a:pt x="2899591" y="1533344"/>
                  <a:pt x="2896924" y="1543479"/>
                  <a:pt x="2896924" y="1556280"/>
                </a:cubicBezTo>
                <a:lnTo>
                  <a:pt x="2896924" y="1660522"/>
                </a:lnTo>
                <a:cubicBezTo>
                  <a:pt x="2896924" y="1681553"/>
                  <a:pt x="2912241" y="1692069"/>
                  <a:pt x="2942873" y="1692069"/>
                </a:cubicBezTo>
                <a:cubicBezTo>
                  <a:pt x="2973506" y="1692069"/>
                  <a:pt x="2988822" y="1681553"/>
                  <a:pt x="2988822" y="1660522"/>
                </a:cubicBezTo>
                <a:lnTo>
                  <a:pt x="2988822" y="1587827"/>
                </a:lnTo>
                <a:cubicBezTo>
                  <a:pt x="2988822" y="1584170"/>
                  <a:pt x="2989203" y="1581884"/>
                  <a:pt x="2989965" y="1580969"/>
                </a:cubicBezTo>
                <a:cubicBezTo>
                  <a:pt x="2990727" y="1580055"/>
                  <a:pt x="2992936" y="1579598"/>
                  <a:pt x="2996594" y="1579598"/>
                </a:cubicBezTo>
                <a:lnTo>
                  <a:pt x="3013053" y="1579598"/>
                </a:lnTo>
                <a:cubicBezTo>
                  <a:pt x="3016711" y="1579598"/>
                  <a:pt x="3019759" y="1578226"/>
                  <a:pt x="3022197" y="1575483"/>
                </a:cubicBezTo>
                <a:cubicBezTo>
                  <a:pt x="3031341" y="1565120"/>
                  <a:pt x="3048410" y="1559938"/>
                  <a:pt x="3073404" y="1559938"/>
                </a:cubicBezTo>
                <a:cubicBezTo>
                  <a:pt x="3098397" y="1559938"/>
                  <a:pt x="3115009" y="1565272"/>
                  <a:pt x="3123239" y="1575940"/>
                </a:cubicBezTo>
                <a:cubicBezTo>
                  <a:pt x="3125067" y="1578378"/>
                  <a:pt x="3128420" y="1579598"/>
                  <a:pt x="3133297" y="1579598"/>
                </a:cubicBezTo>
                <a:lnTo>
                  <a:pt x="3155700" y="1579598"/>
                </a:lnTo>
                <a:cubicBezTo>
                  <a:pt x="3159967" y="1579598"/>
                  <a:pt x="3162481" y="1580131"/>
                  <a:pt x="3163243" y="1581198"/>
                </a:cubicBezTo>
                <a:cubicBezTo>
                  <a:pt x="3164006" y="1582265"/>
                  <a:pt x="3164386" y="1584474"/>
                  <a:pt x="3164386" y="1587827"/>
                </a:cubicBezTo>
                <a:lnTo>
                  <a:pt x="3164386" y="1660522"/>
                </a:lnTo>
                <a:cubicBezTo>
                  <a:pt x="3164386" y="1681553"/>
                  <a:pt x="3179779" y="1692069"/>
                  <a:pt x="3210564" y="1692069"/>
                </a:cubicBezTo>
                <a:cubicBezTo>
                  <a:pt x="3241348" y="1692069"/>
                  <a:pt x="3256741" y="1681553"/>
                  <a:pt x="3256741" y="1660522"/>
                </a:cubicBezTo>
                <a:lnTo>
                  <a:pt x="3256741" y="1556280"/>
                </a:lnTo>
                <a:cubicBezTo>
                  <a:pt x="3256741" y="1541955"/>
                  <a:pt x="3255141" y="1531515"/>
                  <a:pt x="3251940" y="1524962"/>
                </a:cubicBezTo>
                <a:cubicBezTo>
                  <a:pt x="3248740" y="1518409"/>
                  <a:pt x="3243634" y="1515132"/>
                  <a:pt x="3236624" y="1515132"/>
                </a:cubicBezTo>
                <a:cubicBezTo>
                  <a:pt x="3232966" y="1515132"/>
                  <a:pt x="3228699" y="1515894"/>
                  <a:pt x="3223822" y="1517418"/>
                </a:cubicBezTo>
                <a:cubicBezTo>
                  <a:pt x="3214678" y="1520466"/>
                  <a:pt x="3201420" y="1521990"/>
                  <a:pt x="3184046" y="1521990"/>
                </a:cubicBezTo>
                <a:lnTo>
                  <a:pt x="2964133" y="1521990"/>
                </a:lnTo>
                <a:cubicBezTo>
                  <a:pt x="2952551" y="1521990"/>
                  <a:pt x="2942187" y="1520162"/>
                  <a:pt x="2933043" y="1516504"/>
                </a:cubicBezTo>
                <a:cubicBezTo>
                  <a:pt x="2930300" y="1515285"/>
                  <a:pt x="2927405" y="1514675"/>
                  <a:pt x="2924356" y="1514675"/>
                </a:cubicBezTo>
                <a:close/>
                <a:moveTo>
                  <a:pt x="3020826" y="1419578"/>
                </a:moveTo>
                <a:lnTo>
                  <a:pt x="3135583" y="1419578"/>
                </a:lnTo>
                <a:cubicBezTo>
                  <a:pt x="3138326" y="1419578"/>
                  <a:pt x="3140079" y="1420187"/>
                  <a:pt x="3140841" y="1421406"/>
                </a:cubicBezTo>
                <a:cubicBezTo>
                  <a:pt x="3141603" y="1422626"/>
                  <a:pt x="3141984" y="1425521"/>
                  <a:pt x="3141984" y="1430093"/>
                </a:cubicBezTo>
                <a:cubicBezTo>
                  <a:pt x="3141984" y="1434665"/>
                  <a:pt x="3141603" y="1437637"/>
                  <a:pt x="3140841" y="1439009"/>
                </a:cubicBezTo>
                <a:cubicBezTo>
                  <a:pt x="3140079" y="1440380"/>
                  <a:pt x="3138326" y="1441066"/>
                  <a:pt x="3135583" y="1441066"/>
                </a:cubicBezTo>
                <a:lnTo>
                  <a:pt x="3020826" y="1441066"/>
                </a:lnTo>
                <a:cubicBezTo>
                  <a:pt x="3018082" y="1441066"/>
                  <a:pt x="3016330" y="1440228"/>
                  <a:pt x="3015568" y="1438551"/>
                </a:cubicBezTo>
                <a:cubicBezTo>
                  <a:pt x="3014806" y="1436875"/>
                  <a:pt x="3014425" y="1433294"/>
                  <a:pt x="3014425" y="1427807"/>
                </a:cubicBezTo>
                <a:cubicBezTo>
                  <a:pt x="3014425" y="1422321"/>
                  <a:pt x="3016559" y="1419578"/>
                  <a:pt x="3020826" y="1419578"/>
                </a:cubicBezTo>
                <a:close/>
                <a:moveTo>
                  <a:pt x="1750267" y="1407690"/>
                </a:moveTo>
                <a:cubicBezTo>
                  <a:pt x="1735636" y="1407690"/>
                  <a:pt x="1725121" y="1410738"/>
                  <a:pt x="1718720" y="1416834"/>
                </a:cubicBezTo>
                <a:cubicBezTo>
                  <a:pt x="1712319" y="1422930"/>
                  <a:pt x="1709119" y="1433446"/>
                  <a:pt x="1709119" y="1448381"/>
                </a:cubicBezTo>
                <a:lnTo>
                  <a:pt x="1709119" y="1464383"/>
                </a:lnTo>
                <a:cubicBezTo>
                  <a:pt x="1709119" y="1466822"/>
                  <a:pt x="1707747" y="1468041"/>
                  <a:pt x="1705004" y="1468041"/>
                </a:cubicBezTo>
                <a:lnTo>
                  <a:pt x="1609449" y="1468041"/>
                </a:lnTo>
                <a:cubicBezTo>
                  <a:pt x="1595733" y="1468041"/>
                  <a:pt x="1586437" y="1470403"/>
                  <a:pt x="1581560" y="1475127"/>
                </a:cubicBezTo>
                <a:cubicBezTo>
                  <a:pt x="1576683" y="1479852"/>
                  <a:pt x="1574245" y="1489910"/>
                  <a:pt x="1574245" y="1505303"/>
                </a:cubicBezTo>
                <a:cubicBezTo>
                  <a:pt x="1574245" y="1520695"/>
                  <a:pt x="1576836" y="1530906"/>
                  <a:pt x="1582017" y="1535935"/>
                </a:cubicBezTo>
                <a:cubicBezTo>
                  <a:pt x="1587199" y="1540964"/>
                  <a:pt x="1596343" y="1543479"/>
                  <a:pt x="1609449" y="1543479"/>
                </a:cubicBezTo>
                <a:lnTo>
                  <a:pt x="1649683" y="1543479"/>
                </a:lnTo>
                <a:cubicBezTo>
                  <a:pt x="1651207" y="1543479"/>
                  <a:pt x="1651969" y="1544012"/>
                  <a:pt x="1651969" y="1545079"/>
                </a:cubicBezTo>
                <a:cubicBezTo>
                  <a:pt x="1651969" y="1546146"/>
                  <a:pt x="1646406" y="1552775"/>
                  <a:pt x="1635281" y="1564967"/>
                </a:cubicBezTo>
                <a:cubicBezTo>
                  <a:pt x="1624156" y="1577159"/>
                  <a:pt x="1610364" y="1589046"/>
                  <a:pt x="1593904" y="1600629"/>
                </a:cubicBezTo>
                <a:cubicBezTo>
                  <a:pt x="1577750" y="1611297"/>
                  <a:pt x="1569673" y="1622727"/>
                  <a:pt x="1569673" y="1634919"/>
                </a:cubicBezTo>
                <a:cubicBezTo>
                  <a:pt x="1569673" y="1643148"/>
                  <a:pt x="1573559" y="1652750"/>
                  <a:pt x="1581331" y="1663722"/>
                </a:cubicBezTo>
                <a:cubicBezTo>
                  <a:pt x="1589104" y="1674695"/>
                  <a:pt x="1597333" y="1680182"/>
                  <a:pt x="1606020" y="1680182"/>
                </a:cubicBezTo>
                <a:cubicBezTo>
                  <a:pt x="1614707" y="1680182"/>
                  <a:pt x="1624918" y="1676219"/>
                  <a:pt x="1636652" y="1668294"/>
                </a:cubicBezTo>
                <a:cubicBezTo>
                  <a:pt x="1648387" y="1660370"/>
                  <a:pt x="1654940" y="1653740"/>
                  <a:pt x="1656312" y="1648406"/>
                </a:cubicBezTo>
                <a:cubicBezTo>
                  <a:pt x="1657684" y="1643072"/>
                  <a:pt x="1660656" y="1637814"/>
                  <a:pt x="1665227" y="1632633"/>
                </a:cubicBezTo>
                <a:cubicBezTo>
                  <a:pt x="1669800" y="1627451"/>
                  <a:pt x="1674067" y="1624403"/>
                  <a:pt x="1678029" y="1623489"/>
                </a:cubicBezTo>
                <a:cubicBezTo>
                  <a:pt x="1681991" y="1622574"/>
                  <a:pt x="1685573" y="1620669"/>
                  <a:pt x="1688773" y="1617774"/>
                </a:cubicBezTo>
                <a:cubicBezTo>
                  <a:pt x="1691974" y="1614878"/>
                  <a:pt x="1695860" y="1610611"/>
                  <a:pt x="1700432" y="1604972"/>
                </a:cubicBezTo>
                <a:cubicBezTo>
                  <a:pt x="1705004" y="1599333"/>
                  <a:pt x="1707595" y="1596514"/>
                  <a:pt x="1708204" y="1596514"/>
                </a:cubicBezTo>
                <a:cubicBezTo>
                  <a:pt x="1708814" y="1596514"/>
                  <a:pt x="1709119" y="1597428"/>
                  <a:pt x="1709119" y="1599257"/>
                </a:cubicBezTo>
                <a:lnTo>
                  <a:pt x="1709119" y="1626232"/>
                </a:lnTo>
                <a:cubicBezTo>
                  <a:pt x="1709119" y="1630194"/>
                  <a:pt x="1707900" y="1632709"/>
                  <a:pt x="1705461" y="1633776"/>
                </a:cubicBezTo>
                <a:cubicBezTo>
                  <a:pt x="1703023" y="1634843"/>
                  <a:pt x="1698984" y="1635376"/>
                  <a:pt x="1693345" y="1635376"/>
                </a:cubicBezTo>
                <a:cubicBezTo>
                  <a:pt x="1687706" y="1635376"/>
                  <a:pt x="1684125" y="1635528"/>
                  <a:pt x="1682601" y="1635833"/>
                </a:cubicBezTo>
                <a:cubicBezTo>
                  <a:pt x="1681077" y="1636138"/>
                  <a:pt x="1678944" y="1637662"/>
                  <a:pt x="1676200" y="1640405"/>
                </a:cubicBezTo>
                <a:cubicBezTo>
                  <a:pt x="1673457" y="1643148"/>
                  <a:pt x="1671171" y="1646882"/>
                  <a:pt x="1669342" y="1651607"/>
                </a:cubicBezTo>
                <a:cubicBezTo>
                  <a:pt x="1667514" y="1656331"/>
                  <a:pt x="1666599" y="1661894"/>
                  <a:pt x="1666599" y="1668294"/>
                </a:cubicBezTo>
                <a:cubicBezTo>
                  <a:pt x="1666599" y="1682925"/>
                  <a:pt x="1669495" y="1693059"/>
                  <a:pt x="1675286" y="1698698"/>
                </a:cubicBezTo>
                <a:cubicBezTo>
                  <a:pt x="1681077" y="1704337"/>
                  <a:pt x="1690983" y="1707156"/>
                  <a:pt x="1705004" y="1707156"/>
                </a:cubicBezTo>
                <a:lnTo>
                  <a:pt x="1763526" y="1707156"/>
                </a:lnTo>
                <a:cubicBezTo>
                  <a:pt x="1774498" y="1707156"/>
                  <a:pt x="1781813" y="1704870"/>
                  <a:pt x="1785471" y="1700298"/>
                </a:cubicBezTo>
                <a:cubicBezTo>
                  <a:pt x="1789129" y="1695726"/>
                  <a:pt x="1790957" y="1686582"/>
                  <a:pt x="1790957" y="1672866"/>
                </a:cubicBezTo>
                <a:lnTo>
                  <a:pt x="1790957" y="1547136"/>
                </a:lnTo>
                <a:cubicBezTo>
                  <a:pt x="1790957" y="1544698"/>
                  <a:pt x="1792177" y="1543479"/>
                  <a:pt x="1794615" y="1543479"/>
                </a:cubicBezTo>
                <a:lnTo>
                  <a:pt x="1807874" y="1543479"/>
                </a:lnTo>
                <a:cubicBezTo>
                  <a:pt x="1820980" y="1543479"/>
                  <a:pt x="1830124" y="1540736"/>
                  <a:pt x="1835306" y="1535249"/>
                </a:cubicBezTo>
                <a:cubicBezTo>
                  <a:pt x="1840487" y="1529763"/>
                  <a:pt x="1843078" y="1520162"/>
                  <a:pt x="1843078" y="1506446"/>
                </a:cubicBezTo>
                <a:cubicBezTo>
                  <a:pt x="1843078" y="1492730"/>
                  <a:pt x="1840259" y="1482900"/>
                  <a:pt x="1834620" y="1476956"/>
                </a:cubicBezTo>
                <a:cubicBezTo>
                  <a:pt x="1828981" y="1471013"/>
                  <a:pt x="1820066" y="1468041"/>
                  <a:pt x="1807874" y="1468041"/>
                </a:cubicBezTo>
                <a:lnTo>
                  <a:pt x="1794615" y="1468041"/>
                </a:lnTo>
                <a:cubicBezTo>
                  <a:pt x="1792177" y="1468041"/>
                  <a:pt x="1790957" y="1466822"/>
                  <a:pt x="1790957" y="1464383"/>
                </a:cubicBezTo>
                <a:lnTo>
                  <a:pt x="1790957" y="1448381"/>
                </a:lnTo>
                <a:cubicBezTo>
                  <a:pt x="1790957" y="1433446"/>
                  <a:pt x="1787833" y="1422930"/>
                  <a:pt x="1781585" y="1416834"/>
                </a:cubicBezTo>
                <a:cubicBezTo>
                  <a:pt x="1775336" y="1410738"/>
                  <a:pt x="1764897" y="1407690"/>
                  <a:pt x="1750267" y="1407690"/>
                </a:cubicBezTo>
                <a:close/>
                <a:moveTo>
                  <a:pt x="1750267" y="1393974"/>
                </a:moveTo>
                <a:cubicBezTo>
                  <a:pt x="1766726" y="1393974"/>
                  <a:pt x="1779299" y="1397022"/>
                  <a:pt x="1787986" y="1403118"/>
                </a:cubicBezTo>
                <a:cubicBezTo>
                  <a:pt x="1796673" y="1409214"/>
                  <a:pt x="1801930" y="1418968"/>
                  <a:pt x="1803759" y="1432379"/>
                </a:cubicBezTo>
                <a:cubicBezTo>
                  <a:pt x="1804064" y="1434513"/>
                  <a:pt x="1804521" y="1435808"/>
                  <a:pt x="1805131" y="1436265"/>
                </a:cubicBezTo>
                <a:cubicBezTo>
                  <a:pt x="1805740" y="1436723"/>
                  <a:pt x="1806807" y="1436951"/>
                  <a:pt x="1808331" y="1436951"/>
                </a:cubicBezTo>
                <a:lnTo>
                  <a:pt x="1816561" y="1436951"/>
                </a:lnTo>
                <a:cubicBezTo>
                  <a:pt x="1818389" y="1436951"/>
                  <a:pt x="1819609" y="1437485"/>
                  <a:pt x="1820218" y="1438551"/>
                </a:cubicBezTo>
                <a:cubicBezTo>
                  <a:pt x="1820828" y="1439618"/>
                  <a:pt x="1821133" y="1441904"/>
                  <a:pt x="1821133" y="1445409"/>
                </a:cubicBezTo>
                <a:cubicBezTo>
                  <a:pt x="1821133" y="1448915"/>
                  <a:pt x="1821819" y="1451505"/>
                  <a:pt x="1823190" y="1453182"/>
                </a:cubicBezTo>
                <a:cubicBezTo>
                  <a:pt x="1824562" y="1454858"/>
                  <a:pt x="1828600" y="1457144"/>
                  <a:pt x="1835306" y="1460040"/>
                </a:cubicBezTo>
                <a:cubicBezTo>
                  <a:pt x="1842011" y="1462935"/>
                  <a:pt x="1847269" y="1467965"/>
                  <a:pt x="1851079" y="1475127"/>
                </a:cubicBezTo>
                <a:cubicBezTo>
                  <a:pt x="1854889" y="1482290"/>
                  <a:pt x="1856794" y="1492882"/>
                  <a:pt x="1856794" y="1506903"/>
                </a:cubicBezTo>
                <a:cubicBezTo>
                  <a:pt x="1856794" y="1520924"/>
                  <a:pt x="1854737" y="1531820"/>
                  <a:pt x="1850622" y="1539593"/>
                </a:cubicBezTo>
                <a:cubicBezTo>
                  <a:pt x="1846507" y="1547365"/>
                  <a:pt x="1839421" y="1552470"/>
                  <a:pt x="1829362" y="1554909"/>
                </a:cubicBezTo>
                <a:cubicBezTo>
                  <a:pt x="1826314" y="1555518"/>
                  <a:pt x="1824790" y="1557347"/>
                  <a:pt x="1824790" y="1560395"/>
                </a:cubicBezTo>
                <a:lnTo>
                  <a:pt x="1824790" y="1682010"/>
                </a:lnTo>
                <a:cubicBezTo>
                  <a:pt x="1824790" y="1685058"/>
                  <a:pt x="1823419" y="1686582"/>
                  <a:pt x="1820676" y="1686582"/>
                </a:cubicBezTo>
                <a:lnTo>
                  <a:pt x="1807417" y="1686582"/>
                </a:lnTo>
                <a:cubicBezTo>
                  <a:pt x="1805283" y="1686582"/>
                  <a:pt x="1804064" y="1687802"/>
                  <a:pt x="1803759" y="1690240"/>
                </a:cubicBezTo>
                <a:cubicBezTo>
                  <a:pt x="1801930" y="1703346"/>
                  <a:pt x="1797892" y="1711728"/>
                  <a:pt x="1791643" y="1715386"/>
                </a:cubicBezTo>
                <a:cubicBezTo>
                  <a:pt x="1785395" y="1719044"/>
                  <a:pt x="1776022" y="1720872"/>
                  <a:pt x="1763526" y="1720872"/>
                </a:cubicBezTo>
                <a:lnTo>
                  <a:pt x="1705461" y="1720872"/>
                </a:lnTo>
                <a:cubicBezTo>
                  <a:pt x="1689612" y="1720872"/>
                  <a:pt x="1677648" y="1718510"/>
                  <a:pt x="1669571" y="1713786"/>
                </a:cubicBezTo>
                <a:cubicBezTo>
                  <a:pt x="1661494" y="1709061"/>
                  <a:pt x="1656388" y="1699689"/>
                  <a:pt x="1654255" y="1685668"/>
                </a:cubicBezTo>
                <a:cubicBezTo>
                  <a:pt x="1653645" y="1680486"/>
                  <a:pt x="1652502" y="1677896"/>
                  <a:pt x="1650826" y="1677896"/>
                </a:cubicBezTo>
                <a:cubicBezTo>
                  <a:pt x="1649149" y="1677896"/>
                  <a:pt x="1646940" y="1678810"/>
                  <a:pt x="1644196" y="1680639"/>
                </a:cubicBezTo>
                <a:cubicBezTo>
                  <a:pt x="1629871" y="1691002"/>
                  <a:pt x="1616840" y="1696184"/>
                  <a:pt x="1605106" y="1696184"/>
                </a:cubicBezTo>
                <a:cubicBezTo>
                  <a:pt x="1593371" y="1696184"/>
                  <a:pt x="1582170" y="1688640"/>
                  <a:pt x="1571502" y="1673552"/>
                </a:cubicBezTo>
                <a:cubicBezTo>
                  <a:pt x="1560834" y="1658465"/>
                  <a:pt x="1555499" y="1644520"/>
                  <a:pt x="1555499" y="1631718"/>
                </a:cubicBezTo>
                <a:cubicBezTo>
                  <a:pt x="1555499" y="1618917"/>
                  <a:pt x="1561748" y="1607944"/>
                  <a:pt x="1574245" y="1598800"/>
                </a:cubicBezTo>
                <a:cubicBezTo>
                  <a:pt x="1580341" y="1593923"/>
                  <a:pt x="1584151" y="1590418"/>
                  <a:pt x="1585675" y="1588284"/>
                </a:cubicBezTo>
                <a:cubicBezTo>
                  <a:pt x="1587199" y="1586151"/>
                  <a:pt x="1587961" y="1583103"/>
                  <a:pt x="1587961" y="1579140"/>
                </a:cubicBezTo>
                <a:lnTo>
                  <a:pt x="1587961" y="1559481"/>
                </a:lnTo>
                <a:cubicBezTo>
                  <a:pt x="1587961" y="1556433"/>
                  <a:pt x="1586589" y="1554452"/>
                  <a:pt x="1583846" y="1553537"/>
                </a:cubicBezTo>
                <a:cubicBezTo>
                  <a:pt x="1574397" y="1550184"/>
                  <a:pt x="1568149" y="1545155"/>
                  <a:pt x="1565101" y="1538450"/>
                </a:cubicBezTo>
                <a:cubicBezTo>
                  <a:pt x="1562053" y="1531744"/>
                  <a:pt x="1560529" y="1520695"/>
                  <a:pt x="1560529" y="1505303"/>
                </a:cubicBezTo>
                <a:cubicBezTo>
                  <a:pt x="1560529" y="1489910"/>
                  <a:pt x="1561900" y="1478937"/>
                  <a:pt x="1564644" y="1472384"/>
                </a:cubicBezTo>
                <a:cubicBezTo>
                  <a:pt x="1567387" y="1465831"/>
                  <a:pt x="1573026" y="1461183"/>
                  <a:pt x="1581560" y="1458440"/>
                </a:cubicBezTo>
                <a:cubicBezTo>
                  <a:pt x="1583694" y="1457830"/>
                  <a:pt x="1585218" y="1456458"/>
                  <a:pt x="1586132" y="1454325"/>
                </a:cubicBezTo>
                <a:cubicBezTo>
                  <a:pt x="1587046" y="1452191"/>
                  <a:pt x="1587504" y="1448991"/>
                  <a:pt x="1587504" y="1444724"/>
                </a:cubicBezTo>
                <a:cubicBezTo>
                  <a:pt x="1587504" y="1440456"/>
                  <a:pt x="1588037" y="1438094"/>
                  <a:pt x="1589104" y="1437637"/>
                </a:cubicBezTo>
                <a:cubicBezTo>
                  <a:pt x="1590171" y="1437180"/>
                  <a:pt x="1592075" y="1436951"/>
                  <a:pt x="1594819" y="1436951"/>
                </a:cubicBezTo>
                <a:lnTo>
                  <a:pt x="1690831" y="1436951"/>
                </a:lnTo>
                <a:cubicBezTo>
                  <a:pt x="1692659" y="1436951"/>
                  <a:pt x="1693955" y="1436723"/>
                  <a:pt x="1694717" y="1436265"/>
                </a:cubicBezTo>
                <a:cubicBezTo>
                  <a:pt x="1695479" y="1435808"/>
                  <a:pt x="1696012" y="1434513"/>
                  <a:pt x="1696317" y="1432379"/>
                </a:cubicBezTo>
                <a:cubicBezTo>
                  <a:pt x="1698756" y="1418358"/>
                  <a:pt x="1704242" y="1408452"/>
                  <a:pt x="1712776" y="1402661"/>
                </a:cubicBezTo>
                <a:cubicBezTo>
                  <a:pt x="1721311" y="1396870"/>
                  <a:pt x="1733807" y="1393974"/>
                  <a:pt x="1750267" y="1393974"/>
                </a:cubicBezTo>
                <a:close/>
                <a:moveTo>
                  <a:pt x="1596190" y="1356941"/>
                </a:moveTo>
                <a:cubicBezTo>
                  <a:pt x="1563577" y="1356941"/>
                  <a:pt x="1541174" y="1363571"/>
                  <a:pt x="1528982" y="1376829"/>
                </a:cubicBezTo>
                <a:cubicBezTo>
                  <a:pt x="1516790" y="1390088"/>
                  <a:pt x="1510694" y="1414091"/>
                  <a:pt x="1510694" y="1448838"/>
                </a:cubicBezTo>
                <a:lnTo>
                  <a:pt x="1510694" y="1671495"/>
                </a:lnTo>
                <a:cubicBezTo>
                  <a:pt x="1510694" y="1706242"/>
                  <a:pt x="1516942" y="1730321"/>
                  <a:pt x="1529439" y="1743732"/>
                </a:cubicBezTo>
                <a:cubicBezTo>
                  <a:pt x="1541936" y="1757144"/>
                  <a:pt x="1564186" y="1763849"/>
                  <a:pt x="1596190" y="1763849"/>
                </a:cubicBezTo>
                <a:lnTo>
                  <a:pt x="1817018" y="1763849"/>
                </a:lnTo>
                <a:cubicBezTo>
                  <a:pt x="1849936" y="1763849"/>
                  <a:pt x="1872415" y="1757525"/>
                  <a:pt x="1884455" y="1744875"/>
                </a:cubicBezTo>
                <a:cubicBezTo>
                  <a:pt x="1896495" y="1732226"/>
                  <a:pt x="1902514" y="1707766"/>
                  <a:pt x="1902514" y="1671495"/>
                </a:cubicBezTo>
                <a:lnTo>
                  <a:pt x="1902514" y="1448838"/>
                </a:lnTo>
                <a:cubicBezTo>
                  <a:pt x="1902514" y="1412567"/>
                  <a:pt x="1896495" y="1388183"/>
                  <a:pt x="1884455" y="1375686"/>
                </a:cubicBezTo>
                <a:cubicBezTo>
                  <a:pt x="1872415" y="1363190"/>
                  <a:pt x="1849936" y="1356941"/>
                  <a:pt x="1817018" y="1356941"/>
                </a:cubicBezTo>
                <a:close/>
                <a:moveTo>
                  <a:pt x="1993954" y="1354655"/>
                </a:moveTo>
                <a:cubicBezTo>
                  <a:pt x="1977800" y="1354655"/>
                  <a:pt x="1967665" y="1357094"/>
                  <a:pt x="1963551" y="1361970"/>
                </a:cubicBezTo>
                <a:cubicBezTo>
                  <a:pt x="1959436" y="1366847"/>
                  <a:pt x="1957378" y="1378125"/>
                  <a:pt x="1957378" y="1395803"/>
                </a:cubicBezTo>
                <a:lnTo>
                  <a:pt x="1957378" y="1736417"/>
                </a:lnTo>
                <a:cubicBezTo>
                  <a:pt x="1957378" y="1745866"/>
                  <a:pt x="1958369" y="1752800"/>
                  <a:pt x="1960350" y="1757220"/>
                </a:cubicBezTo>
                <a:cubicBezTo>
                  <a:pt x="1962331" y="1761639"/>
                  <a:pt x="1966294" y="1764764"/>
                  <a:pt x="1972237" y="1766592"/>
                </a:cubicBezTo>
                <a:cubicBezTo>
                  <a:pt x="1978181" y="1768421"/>
                  <a:pt x="1987477" y="1769336"/>
                  <a:pt x="2000127" y="1769336"/>
                </a:cubicBezTo>
                <a:cubicBezTo>
                  <a:pt x="2012776" y="1769336"/>
                  <a:pt x="2022072" y="1768421"/>
                  <a:pt x="2028016" y="1766592"/>
                </a:cubicBezTo>
                <a:cubicBezTo>
                  <a:pt x="2033959" y="1764764"/>
                  <a:pt x="2037922" y="1761639"/>
                  <a:pt x="2039903" y="1757220"/>
                </a:cubicBezTo>
                <a:cubicBezTo>
                  <a:pt x="2041884" y="1752800"/>
                  <a:pt x="2042875" y="1745866"/>
                  <a:pt x="2042875" y="1736417"/>
                </a:cubicBezTo>
                <a:lnTo>
                  <a:pt x="2042875" y="1722244"/>
                </a:lnTo>
                <a:cubicBezTo>
                  <a:pt x="2042875" y="1715843"/>
                  <a:pt x="2042113" y="1711500"/>
                  <a:pt x="2040589" y="1709214"/>
                </a:cubicBezTo>
                <a:cubicBezTo>
                  <a:pt x="2039065" y="1706928"/>
                  <a:pt x="2034798" y="1703880"/>
                  <a:pt x="2027787" y="1700070"/>
                </a:cubicBezTo>
                <a:cubicBezTo>
                  <a:pt x="2020777" y="1696260"/>
                  <a:pt x="2015062" y="1690240"/>
                  <a:pt x="2010642" y="1682010"/>
                </a:cubicBezTo>
                <a:cubicBezTo>
                  <a:pt x="2006223" y="1673781"/>
                  <a:pt x="2004013" y="1664332"/>
                  <a:pt x="2004013" y="1653664"/>
                </a:cubicBezTo>
                <a:cubicBezTo>
                  <a:pt x="2004013" y="1629280"/>
                  <a:pt x="2013614" y="1613735"/>
                  <a:pt x="2032816" y="1607030"/>
                </a:cubicBezTo>
                <a:cubicBezTo>
                  <a:pt x="2038608" y="1605201"/>
                  <a:pt x="2041503" y="1602229"/>
                  <a:pt x="2041503" y="1598114"/>
                </a:cubicBezTo>
                <a:cubicBezTo>
                  <a:pt x="2041503" y="1593999"/>
                  <a:pt x="2040436" y="1588437"/>
                  <a:pt x="2038303" y="1581426"/>
                </a:cubicBezTo>
                <a:cubicBezTo>
                  <a:pt x="2036169" y="1574416"/>
                  <a:pt x="2033807" y="1568472"/>
                  <a:pt x="2031216" y="1563596"/>
                </a:cubicBezTo>
                <a:cubicBezTo>
                  <a:pt x="2028625" y="1558719"/>
                  <a:pt x="2022910" y="1550337"/>
                  <a:pt x="2014071" y="1538450"/>
                </a:cubicBezTo>
                <a:cubicBezTo>
                  <a:pt x="2007975" y="1529610"/>
                  <a:pt x="2004927" y="1522219"/>
                  <a:pt x="2004927" y="1516275"/>
                </a:cubicBezTo>
                <a:cubicBezTo>
                  <a:pt x="2004927" y="1510332"/>
                  <a:pt x="2006604" y="1502636"/>
                  <a:pt x="2009956" y="1493187"/>
                </a:cubicBezTo>
                <a:cubicBezTo>
                  <a:pt x="2017881" y="1470936"/>
                  <a:pt x="2023672" y="1452344"/>
                  <a:pt x="2027330" y="1437408"/>
                </a:cubicBezTo>
                <a:cubicBezTo>
                  <a:pt x="2028244" y="1433751"/>
                  <a:pt x="2031140" y="1431922"/>
                  <a:pt x="2036017" y="1431922"/>
                </a:cubicBezTo>
                <a:cubicBezTo>
                  <a:pt x="2040589" y="1431922"/>
                  <a:pt x="2042875" y="1433141"/>
                  <a:pt x="2042875" y="1435580"/>
                </a:cubicBezTo>
                <a:cubicBezTo>
                  <a:pt x="2042875" y="1441066"/>
                  <a:pt x="2036779" y="1461792"/>
                  <a:pt x="2024587" y="1497759"/>
                </a:cubicBezTo>
                <a:cubicBezTo>
                  <a:pt x="2021844" y="1505379"/>
                  <a:pt x="2020472" y="1511322"/>
                  <a:pt x="2020472" y="1515590"/>
                </a:cubicBezTo>
                <a:cubicBezTo>
                  <a:pt x="2020472" y="1519857"/>
                  <a:pt x="2022453" y="1524429"/>
                  <a:pt x="2026416" y="1529306"/>
                </a:cubicBezTo>
                <a:cubicBezTo>
                  <a:pt x="2046837" y="1557042"/>
                  <a:pt x="2057048" y="1582341"/>
                  <a:pt x="2057048" y="1605201"/>
                </a:cubicBezTo>
                <a:cubicBezTo>
                  <a:pt x="2057048" y="1610992"/>
                  <a:pt x="2056057" y="1614954"/>
                  <a:pt x="2054076" y="1617088"/>
                </a:cubicBezTo>
                <a:cubicBezTo>
                  <a:pt x="2052095" y="1619222"/>
                  <a:pt x="2047904" y="1620441"/>
                  <a:pt x="2041503" y="1620746"/>
                </a:cubicBezTo>
                <a:cubicBezTo>
                  <a:pt x="2035102" y="1621050"/>
                  <a:pt x="2029768" y="1624175"/>
                  <a:pt x="2025501" y="1630118"/>
                </a:cubicBezTo>
                <a:cubicBezTo>
                  <a:pt x="2021234" y="1636062"/>
                  <a:pt x="2019100" y="1644825"/>
                  <a:pt x="2019100" y="1656407"/>
                </a:cubicBezTo>
                <a:cubicBezTo>
                  <a:pt x="2019100" y="1667990"/>
                  <a:pt x="2023901" y="1677438"/>
                  <a:pt x="2033502" y="1684754"/>
                </a:cubicBezTo>
                <a:cubicBezTo>
                  <a:pt x="2043103" y="1692069"/>
                  <a:pt x="2057200" y="1695726"/>
                  <a:pt x="2075793" y="1695726"/>
                </a:cubicBezTo>
                <a:cubicBezTo>
                  <a:pt x="2094386" y="1695726"/>
                  <a:pt x="2108254" y="1690926"/>
                  <a:pt x="2117398" y="1681325"/>
                </a:cubicBezTo>
                <a:cubicBezTo>
                  <a:pt x="2126542" y="1671723"/>
                  <a:pt x="2131114" y="1650616"/>
                  <a:pt x="2131114" y="1618002"/>
                </a:cubicBezTo>
                <a:cubicBezTo>
                  <a:pt x="2131114" y="1575330"/>
                  <a:pt x="2122123" y="1539821"/>
                  <a:pt x="2104140" y="1511475"/>
                </a:cubicBezTo>
                <a:cubicBezTo>
                  <a:pt x="2101092" y="1505988"/>
                  <a:pt x="2099568" y="1501569"/>
                  <a:pt x="2099568" y="1498216"/>
                </a:cubicBezTo>
                <a:cubicBezTo>
                  <a:pt x="2099568" y="1494863"/>
                  <a:pt x="2100634" y="1489377"/>
                  <a:pt x="2102768" y="1481757"/>
                </a:cubicBezTo>
                <a:cubicBezTo>
                  <a:pt x="2110083" y="1459202"/>
                  <a:pt x="2115189" y="1439313"/>
                  <a:pt x="2118084" y="1422092"/>
                </a:cubicBezTo>
                <a:cubicBezTo>
                  <a:pt x="2120980" y="1404871"/>
                  <a:pt x="2122428" y="1391536"/>
                  <a:pt x="2122428" y="1382087"/>
                </a:cubicBezTo>
                <a:cubicBezTo>
                  <a:pt x="2122428" y="1372638"/>
                  <a:pt x="2119151" y="1365704"/>
                  <a:pt x="2112598" y="1361285"/>
                </a:cubicBezTo>
                <a:cubicBezTo>
                  <a:pt x="2106045" y="1356865"/>
                  <a:pt x="2092862" y="1354655"/>
                  <a:pt x="2073050" y="1354655"/>
                </a:cubicBezTo>
                <a:close/>
                <a:moveTo>
                  <a:pt x="2964590" y="1348712"/>
                </a:moveTo>
                <a:cubicBezTo>
                  <a:pt x="2933196" y="1348712"/>
                  <a:pt x="2917498" y="1366085"/>
                  <a:pt x="2917498" y="1400832"/>
                </a:cubicBezTo>
                <a:lnTo>
                  <a:pt x="2917498" y="1457068"/>
                </a:lnTo>
                <a:cubicBezTo>
                  <a:pt x="2917498" y="1489986"/>
                  <a:pt x="2933043" y="1506446"/>
                  <a:pt x="2964133" y="1506446"/>
                </a:cubicBezTo>
                <a:lnTo>
                  <a:pt x="3184046" y="1506446"/>
                </a:lnTo>
                <a:cubicBezTo>
                  <a:pt x="3205077" y="1506446"/>
                  <a:pt x="3219174" y="1503169"/>
                  <a:pt x="3226337" y="1496616"/>
                </a:cubicBezTo>
                <a:cubicBezTo>
                  <a:pt x="3233500" y="1490063"/>
                  <a:pt x="3237081" y="1476118"/>
                  <a:pt x="3237081" y="1454782"/>
                </a:cubicBezTo>
                <a:lnTo>
                  <a:pt x="3237081" y="1407690"/>
                </a:lnTo>
                <a:cubicBezTo>
                  <a:pt x="3237081" y="1386050"/>
                  <a:pt x="3233424" y="1370810"/>
                  <a:pt x="3226108" y="1361970"/>
                </a:cubicBezTo>
                <a:cubicBezTo>
                  <a:pt x="3218793" y="1353131"/>
                  <a:pt x="3206144" y="1348712"/>
                  <a:pt x="3188161" y="1348712"/>
                </a:cubicBezTo>
                <a:close/>
                <a:moveTo>
                  <a:pt x="2757936" y="1341854"/>
                </a:moveTo>
                <a:cubicBezTo>
                  <a:pt x="2747877" y="1341854"/>
                  <a:pt x="2739114" y="1345664"/>
                  <a:pt x="2731646" y="1353284"/>
                </a:cubicBezTo>
                <a:cubicBezTo>
                  <a:pt x="2724179" y="1360904"/>
                  <a:pt x="2720445" y="1367990"/>
                  <a:pt x="2720445" y="1374543"/>
                </a:cubicBezTo>
                <a:cubicBezTo>
                  <a:pt x="2720445" y="1381097"/>
                  <a:pt x="2722350" y="1387193"/>
                  <a:pt x="2726160" y="1392831"/>
                </a:cubicBezTo>
                <a:cubicBezTo>
                  <a:pt x="2729970" y="1398470"/>
                  <a:pt x="2736371" y="1406624"/>
                  <a:pt x="2745362" y="1417292"/>
                </a:cubicBezTo>
                <a:cubicBezTo>
                  <a:pt x="2754354" y="1427960"/>
                  <a:pt x="2761060" y="1434665"/>
                  <a:pt x="2765479" y="1437408"/>
                </a:cubicBezTo>
                <a:cubicBezTo>
                  <a:pt x="2769899" y="1440152"/>
                  <a:pt x="2775309" y="1441523"/>
                  <a:pt x="2781710" y="1441523"/>
                </a:cubicBezTo>
                <a:cubicBezTo>
                  <a:pt x="2788111" y="1441523"/>
                  <a:pt x="2795426" y="1438170"/>
                  <a:pt x="2803656" y="1431465"/>
                </a:cubicBezTo>
                <a:cubicBezTo>
                  <a:pt x="2811885" y="1424759"/>
                  <a:pt x="2816000" y="1416225"/>
                  <a:pt x="2816000" y="1405862"/>
                </a:cubicBezTo>
                <a:cubicBezTo>
                  <a:pt x="2816000" y="1400070"/>
                  <a:pt x="2814095" y="1393670"/>
                  <a:pt x="2810285" y="1386659"/>
                </a:cubicBezTo>
                <a:cubicBezTo>
                  <a:pt x="2806475" y="1379649"/>
                  <a:pt x="2801065" y="1371876"/>
                  <a:pt x="2794054" y="1363342"/>
                </a:cubicBezTo>
                <a:cubicBezTo>
                  <a:pt x="2787044" y="1354808"/>
                  <a:pt x="2780795" y="1349093"/>
                  <a:pt x="2775309" y="1346197"/>
                </a:cubicBezTo>
                <a:cubicBezTo>
                  <a:pt x="2769823" y="1343301"/>
                  <a:pt x="2764032" y="1341854"/>
                  <a:pt x="2757936" y="1341854"/>
                </a:cubicBezTo>
                <a:close/>
                <a:moveTo>
                  <a:pt x="2238099" y="1340482"/>
                </a:moveTo>
                <a:cubicBezTo>
                  <a:pt x="2221335" y="1340482"/>
                  <a:pt x="2209143" y="1343149"/>
                  <a:pt x="2201523" y="1348483"/>
                </a:cubicBezTo>
                <a:cubicBezTo>
                  <a:pt x="2193903" y="1353817"/>
                  <a:pt x="2190093" y="1363037"/>
                  <a:pt x="2190093" y="1376144"/>
                </a:cubicBezTo>
                <a:cubicBezTo>
                  <a:pt x="2190093" y="1421864"/>
                  <a:pt x="2188036" y="1457297"/>
                  <a:pt x="2183921" y="1482443"/>
                </a:cubicBezTo>
                <a:cubicBezTo>
                  <a:pt x="2179806" y="1507589"/>
                  <a:pt x="2175996" y="1527477"/>
                  <a:pt x="2172491" y="1542107"/>
                </a:cubicBezTo>
                <a:cubicBezTo>
                  <a:pt x="2168986" y="1556738"/>
                  <a:pt x="2160985" y="1574568"/>
                  <a:pt x="2148488" y="1595600"/>
                </a:cubicBezTo>
                <a:cubicBezTo>
                  <a:pt x="2146659" y="1598952"/>
                  <a:pt x="2145745" y="1602153"/>
                  <a:pt x="2145745" y="1605201"/>
                </a:cubicBezTo>
                <a:cubicBezTo>
                  <a:pt x="2145745" y="1612821"/>
                  <a:pt x="2145669" y="1621889"/>
                  <a:pt x="2145516" y="1632404"/>
                </a:cubicBezTo>
                <a:cubicBezTo>
                  <a:pt x="2145364" y="1642920"/>
                  <a:pt x="2144373" y="1652826"/>
                  <a:pt x="2142544" y="1662122"/>
                </a:cubicBezTo>
                <a:cubicBezTo>
                  <a:pt x="2140716" y="1671419"/>
                  <a:pt x="2137363" y="1679724"/>
                  <a:pt x="2132486" y="1687040"/>
                </a:cubicBezTo>
                <a:cubicBezTo>
                  <a:pt x="2127609" y="1694355"/>
                  <a:pt x="2121285" y="1699917"/>
                  <a:pt x="2113512" y="1703727"/>
                </a:cubicBezTo>
                <a:cubicBezTo>
                  <a:pt x="2105740" y="1707537"/>
                  <a:pt x="2098272" y="1709671"/>
                  <a:pt x="2091109" y="1710128"/>
                </a:cubicBezTo>
                <a:cubicBezTo>
                  <a:pt x="2083946" y="1710585"/>
                  <a:pt x="2079832" y="1711195"/>
                  <a:pt x="2078765" y="1711957"/>
                </a:cubicBezTo>
                <a:cubicBezTo>
                  <a:pt x="2077698" y="1712719"/>
                  <a:pt x="2075946" y="1716377"/>
                  <a:pt x="2073507" y="1722930"/>
                </a:cubicBezTo>
                <a:cubicBezTo>
                  <a:pt x="2071069" y="1729483"/>
                  <a:pt x="2069850" y="1735350"/>
                  <a:pt x="2069850" y="1740532"/>
                </a:cubicBezTo>
                <a:cubicBezTo>
                  <a:pt x="2069850" y="1750895"/>
                  <a:pt x="2075412" y="1758591"/>
                  <a:pt x="2086537" y="1763621"/>
                </a:cubicBezTo>
                <a:cubicBezTo>
                  <a:pt x="2097663" y="1768650"/>
                  <a:pt x="2106959" y="1771164"/>
                  <a:pt x="2114426" y="1771164"/>
                </a:cubicBezTo>
                <a:cubicBezTo>
                  <a:pt x="2121894" y="1771164"/>
                  <a:pt x="2128295" y="1770098"/>
                  <a:pt x="2133629" y="1767964"/>
                </a:cubicBezTo>
                <a:cubicBezTo>
                  <a:pt x="2138963" y="1765830"/>
                  <a:pt x="2143611" y="1762782"/>
                  <a:pt x="2147574" y="1758820"/>
                </a:cubicBezTo>
                <a:cubicBezTo>
                  <a:pt x="2151536" y="1754858"/>
                  <a:pt x="2159994" y="1741827"/>
                  <a:pt x="2172948" y="1719729"/>
                </a:cubicBezTo>
                <a:cubicBezTo>
                  <a:pt x="2185902" y="1697631"/>
                  <a:pt x="2196570" y="1677057"/>
                  <a:pt x="2204952" y="1658007"/>
                </a:cubicBezTo>
                <a:cubicBezTo>
                  <a:pt x="2213334" y="1638957"/>
                  <a:pt x="2221640" y="1616478"/>
                  <a:pt x="2229870" y="1590570"/>
                </a:cubicBezTo>
                <a:cubicBezTo>
                  <a:pt x="2230784" y="1587827"/>
                  <a:pt x="2232079" y="1586456"/>
                  <a:pt x="2233756" y="1586456"/>
                </a:cubicBezTo>
                <a:cubicBezTo>
                  <a:pt x="2235432" y="1586456"/>
                  <a:pt x="2237566" y="1586913"/>
                  <a:pt x="2240156" y="1587827"/>
                </a:cubicBezTo>
                <a:cubicBezTo>
                  <a:pt x="2242747" y="1588742"/>
                  <a:pt x="2244043" y="1590266"/>
                  <a:pt x="2244043" y="1592399"/>
                </a:cubicBezTo>
                <a:cubicBezTo>
                  <a:pt x="2244043" y="1594533"/>
                  <a:pt x="2242595" y="1599714"/>
                  <a:pt x="2239699" y="1607944"/>
                </a:cubicBezTo>
                <a:cubicBezTo>
                  <a:pt x="2236804" y="1616174"/>
                  <a:pt x="2235356" y="1622117"/>
                  <a:pt x="2235356" y="1625775"/>
                </a:cubicBezTo>
                <a:cubicBezTo>
                  <a:pt x="2235356" y="1629432"/>
                  <a:pt x="2244576" y="1649625"/>
                  <a:pt x="2263017" y="1686354"/>
                </a:cubicBezTo>
                <a:cubicBezTo>
                  <a:pt x="2281457" y="1723082"/>
                  <a:pt x="2294182" y="1745561"/>
                  <a:pt x="2301193" y="1753791"/>
                </a:cubicBezTo>
                <a:cubicBezTo>
                  <a:pt x="2308203" y="1762020"/>
                  <a:pt x="2316509" y="1766135"/>
                  <a:pt x="2326110" y="1766135"/>
                </a:cubicBezTo>
                <a:cubicBezTo>
                  <a:pt x="2335711" y="1766135"/>
                  <a:pt x="2346913" y="1762478"/>
                  <a:pt x="2359714" y="1755162"/>
                </a:cubicBezTo>
                <a:cubicBezTo>
                  <a:pt x="2372516" y="1747847"/>
                  <a:pt x="2378917" y="1737179"/>
                  <a:pt x="2378917" y="1723158"/>
                </a:cubicBezTo>
                <a:cubicBezTo>
                  <a:pt x="2378917" y="1708223"/>
                  <a:pt x="2371297" y="1689021"/>
                  <a:pt x="2356057" y="1665551"/>
                </a:cubicBezTo>
                <a:cubicBezTo>
                  <a:pt x="2335026" y="1632328"/>
                  <a:pt x="2319176" y="1603524"/>
                  <a:pt x="2308508" y="1579140"/>
                </a:cubicBezTo>
                <a:cubicBezTo>
                  <a:pt x="2297840" y="1554756"/>
                  <a:pt x="2291058" y="1531211"/>
                  <a:pt x="2288163" y="1508503"/>
                </a:cubicBezTo>
                <a:cubicBezTo>
                  <a:pt x="2285267" y="1485795"/>
                  <a:pt x="2283819" y="1441523"/>
                  <a:pt x="2283819" y="1375686"/>
                </a:cubicBezTo>
                <a:cubicBezTo>
                  <a:pt x="2283819" y="1352217"/>
                  <a:pt x="2268579" y="1340482"/>
                  <a:pt x="2238099" y="1340482"/>
                </a:cubicBezTo>
                <a:close/>
                <a:moveTo>
                  <a:pt x="2684783" y="1339568"/>
                </a:moveTo>
                <a:cubicBezTo>
                  <a:pt x="2655218" y="1339568"/>
                  <a:pt x="2640435" y="1352217"/>
                  <a:pt x="2640435" y="1377515"/>
                </a:cubicBezTo>
                <a:lnTo>
                  <a:pt x="2640435" y="1386202"/>
                </a:lnTo>
                <a:cubicBezTo>
                  <a:pt x="2640435" y="1390774"/>
                  <a:pt x="2638759" y="1393060"/>
                  <a:pt x="2635406" y="1393060"/>
                </a:cubicBezTo>
                <a:lnTo>
                  <a:pt x="2515619" y="1393060"/>
                </a:lnTo>
                <a:cubicBezTo>
                  <a:pt x="2496112" y="1393060"/>
                  <a:pt x="2481025" y="1397861"/>
                  <a:pt x="2470357" y="1407462"/>
                </a:cubicBezTo>
                <a:cubicBezTo>
                  <a:pt x="2459689" y="1417063"/>
                  <a:pt x="2454355" y="1431160"/>
                  <a:pt x="2454355" y="1449753"/>
                </a:cubicBezTo>
                <a:lnTo>
                  <a:pt x="2454355" y="1529763"/>
                </a:lnTo>
                <a:cubicBezTo>
                  <a:pt x="2454355" y="1598952"/>
                  <a:pt x="2444296" y="1655493"/>
                  <a:pt x="2424179" y="1699384"/>
                </a:cubicBezTo>
                <a:cubicBezTo>
                  <a:pt x="2418083" y="1711881"/>
                  <a:pt x="2415036" y="1722396"/>
                  <a:pt x="2415036" y="1730931"/>
                </a:cubicBezTo>
                <a:cubicBezTo>
                  <a:pt x="2415036" y="1744037"/>
                  <a:pt x="2422198" y="1754019"/>
                  <a:pt x="2436524" y="1760877"/>
                </a:cubicBezTo>
                <a:cubicBezTo>
                  <a:pt x="2450849" y="1767735"/>
                  <a:pt x="2463422" y="1771164"/>
                  <a:pt x="2474243" y="1771164"/>
                </a:cubicBezTo>
                <a:cubicBezTo>
                  <a:pt x="2485063" y="1771164"/>
                  <a:pt x="2493826" y="1765830"/>
                  <a:pt x="2500532" y="1755162"/>
                </a:cubicBezTo>
                <a:cubicBezTo>
                  <a:pt x="2507237" y="1744494"/>
                  <a:pt x="2510590" y="1736417"/>
                  <a:pt x="2510590" y="1730931"/>
                </a:cubicBezTo>
                <a:cubicBezTo>
                  <a:pt x="2510590" y="1728492"/>
                  <a:pt x="2509828" y="1724454"/>
                  <a:pt x="2508304" y="1718815"/>
                </a:cubicBezTo>
                <a:cubicBezTo>
                  <a:pt x="2506780" y="1713176"/>
                  <a:pt x="2506018" y="1705480"/>
                  <a:pt x="2506018" y="1695726"/>
                </a:cubicBezTo>
                <a:cubicBezTo>
                  <a:pt x="2506018" y="1668294"/>
                  <a:pt x="2513943" y="1649244"/>
                  <a:pt x="2529793" y="1638576"/>
                </a:cubicBezTo>
                <a:cubicBezTo>
                  <a:pt x="2532841" y="1636748"/>
                  <a:pt x="2534746" y="1634157"/>
                  <a:pt x="2535508" y="1630804"/>
                </a:cubicBezTo>
                <a:cubicBezTo>
                  <a:pt x="2536270" y="1627451"/>
                  <a:pt x="2536803" y="1618917"/>
                  <a:pt x="2537108" y="1605201"/>
                </a:cubicBezTo>
                <a:cubicBezTo>
                  <a:pt x="2537108" y="1601543"/>
                  <a:pt x="2537946" y="1599257"/>
                  <a:pt x="2539622" y="1598343"/>
                </a:cubicBezTo>
                <a:cubicBezTo>
                  <a:pt x="2541299" y="1597428"/>
                  <a:pt x="2545718" y="1596971"/>
                  <a:pt x="2552881" y="1596971"/>
                </a:cubicBezTo>
                <a:cubicBezTo>
                  <a:pt x="2560044" y="1596971"/>
                  <a:pt x="2564692" y="1597505"/>
                  <a:pt x="2566826" y="1598571"/>
                </a:cubicBezTo>
                <a:cubicBezTo>
                  <a:pt x="2568960" y="1599638"/>
                  <a:pt x="2570026" y="1601848"/>
                  <a:pt x="2570026" y="1605201"/>
                </a:cubicBezTo>
                <a:cubicBezTo>
                  <a:pt x="2570026" y="1613430"/>
                  <a:pt x="2569340" y="1621736"/>
                  <a:pt x="2567969" y="1630118"/>
                </a:cubicBezTo>
                <a:cubicBezTo>
                  <a:pt x="2566597" y="1638500"/>
                  <a:pt x="2564997" y="1643606"/>
                  <a:pt x="2563168" y="1645434"/>
                </a:cubicBezTo>
                <a:cubicBezTo>
                  <a:pt x="2561339" y="1647263"/>
                  <a:pt x="2558291" y="1648482"/>
                  <a:pt x="2554024" y="1649092"/>
                </a:cubicBezTo>
                <a:cubicBezTo>
                  <a:pt x="2533298" y="1651835"/>
                  <a:pt x="2522935" y="1666923"/>
                  <a:pt x="2522935" y="1694355"/>
                </a:cubicBezTo>
                <a:cubicBezTo>
                  <a:pt x="2522935" y="1710509"/>
                  <a:pt x="2526059" y="1722244"/>
                  <a:pt x="2532307" y="1729559"/>
                </a:cubicBezTo>
                <a:cubicBezTo>
                  <a:pt x="2538556" y="1736874"/>
                  <a:pt x="2548843" y="1740532"/>
                  <a:pt x="2563168" y="1740532"/>
                </a:cubicBezTo>
                <a:lnTo>
                  <a:pt x="2584199" y="1740532"/>
                </a:lnTo>
                <a:cubicBezTo>
                  <a:pt x="2589991" y="1740532"/>
                  <a:pt x="2593801" y="1739846"/>
                  <a:pt x="2595629" y="1738475"/>
                </a:cubicBezTo>
                <a:cubicBezTo>
                  <a:pt x="2597458" y="1737103"/>
                  <a:pt x="2598373" y="1735122"/>
                  <a:pt x="2598373" y="1732531"/>
                </a:cubicBezTo>
                <a:cubicBezTo>
                  <a:pt x="2598373" y="1729940"/>
                  <a:pt x="2598220" y="1727578"/>
                  <a:pt x="2597915" y="1725444"/>
                </a:cubicBezTo>
                <a:cubicBezTo>
                  <a:pt x="2597611" y="1723311"/>
                  <a:pt x="2597458" y="1721025"/>
                  <a:pt x="2597458" y="1718586"/>
                </a:cubicBezTo>
                <a:cubicBezTo>
                  <a:pt x="2597458" y="1707309"/>
                  <a:pt x="2600506" y="1696793"/>
                  <a:pt x="2606602" y="1687040"/>
                </a:cubicBezTo>
                <a:cubicBezTo>
                  <a:pt x="2612698" y="1677286"/>
                  <a:pt x="2622909" y="1667532"/>
                  <a:pt x="2637235" y="1657779"/>
                </a:cubicBezTo>
                <a:cubicBezTo>
                  <a:pt x="2640283" y="1655645"/>
                  <a:pt x="2642492" y="1653740"/>
                  <a:pt x="2643864" y="1652064"/>
                </a:cubicBezTo>
                <a:cubicBezTo>
                  <a:pt x="2645236" y="1650387"/>
                  <a:pt x="2646302" y="1647644"/>
                  <a:pt x="2647065" y="1643834"/>
                </a:cubicBezTo>
                <a:cubicBezTo>
                  <a:pt x="2647827" y="1640024"/>
                  <a:pt x="2648665" y="1633623"/>
                  <a:pt x="2649579" y="1624632"/>
                </a:cubicBezTo>
                <a:cubicBezTo>
                  <a:pt x="2650494" y="1615640"/>
                  <a:pt x="2651408" y="1600095"/>
                  <a:pt x="2652322" y="1577997"/>
                </a:cubicBezTo>
                <a:cubicBezTo>
                  <a:pt x="2653237" y="1555899"/>
                  <a:pt x="2653694" y="1543174"/>
                  <a:pt x="2653694" y="1539821"/>
                </a:cubicBezTo>
                <a:cubicBezTo>
                  <a:pt x="2653694" y="1528848"/>
                  <a:pt x="2651713" y="1520847"/>
                  <a:pt x="2647750" y="1515818"/>
                </a:cubicBezTo>
                <a:cubicBezTo>
                  <a:pt x="2643788" y="1510789"/>
                  <a:pt x="2636473" y="1508274"/>
                  <a:pt x="2625805" y="1508274"/>
                </a:cubicBezTo>
                <a:lnTo>
                  <a:pt x="2548538" y="1508274"/>
                </a:lnTo>
                <a:cubicBezTo>
                  <a:pt x="2545185" y="1508274"/>
                  <a:pt x="2543051" y="1507512"/>
                  <a:pt x="2542137" y="1505988"/>
                </a:cubicBezTo>
                <a:cubicBezTo>
                  <a:pt x="2541223" y="1504464"/>
                  <a:pt x="2540765" y="1500807"/>
                  <a:pt x="2540765" y="1495016"/>
                </a:cubicBezTo>
                <a:cubicBezTo>
                  <a:pt x="2540765" y="1489224"/>
                  <a:pt x="2541223" y="1485567"/>
                  <a:pt x="2542137" y="1484043"/>
                </a:cubicBezTo>
                <a:cubicBezTo>
                  <a:pt x="2543051" y="1482519"/>
                  <a:pt x="2545185" y="1481757"/>
                  <a:pt x="2548538" y="1481757"/>
                </a:cubicBezTo>
                <a:lnTo>
                  <a:pt x="2638149" y="1481757"/>
                </a:lnTo>
                <a:cubicBezTo>
                  <a:pt x="2651865" y="1481757"/>
                  <a:pt x="2661238" y="1484805"/>
                  <a:pt x="2666267" y="1490901"/>
                </a:cubicBezTo>
                <a:cubicBezTo>
                  <a:pt x="2671296" y="1496997"/>
                  <a:pt x="2673811" y="1509798"/>
                  <a:pt x="2673811" y="1529306"/>
                </a:cubicBezTo>
                <a:cubicBezTo>
                  <a:pt x="2673811" y="1562529"/>
                  <a:pt x="2674116" y="1586456"/>
                  <a:pt x="2674725" y="1601086"/>
                </a:cubicBezTo>
                <a:lnTo>
                  <a:pt x="2676554" y="1638119"/>
                </a:lnTo>
                <a:cubicBezTo>
                  <a:pt x="2676554" y="1642996"/>
                  <a:pt x="2672058" y="1649778"/>
                  <a:pt x="2663066" y="1658465"/>
                </a:cubicBezTo>
                <a:cubicBezTo>
                  <a:pt x="2654075" y="1667151"/>
                  <a:pt x="2645007" y="1674543"/>
                  <a:pt x="2635863" y="1680639"/>
                </a:cubicBezTo>
                <a:cubicBezTo>
                  <a:pt x="2622147" y="1691307"/>
                  <a:pt x="2615289" y="1703956"/>
                  <a:pt x="2615289" y="1718586"/>
                </a:cubicBezTo>
                <a:cubicBezTo>
                  <a:pt x="2615289" y="1730169"/>
                  <a:pt x="2619861" y="1740837"/>
                  <a:pt x="2629005" y="1750590"/>
                </a:cubicBezTo>
                <a:cubicBezTo>
                  <a:pt x="2638149" y="1760344"/>
                  <a:pt x="2647903" y="1765221"/>
                  <a:pt x="2658266" y="1765221"/>
                </a:cubicBezTo>
                <a:cubicBezTo>
                  <a:pt x="2673201" y="1765221"/>
                  <a:pt x="2691184" y="1755315"/>
                  <a:pt x="2712216" y="1735503"/>
                </a:cubicBezTo>
                <a:cubicBezTo>
                  <a:pt x="2714349" y="1733369"/>
                  <a:pt x="2716178" y="1732302"/>
                  <a:pt x="2717702" y="1732302"/>
                </a:cubicBezTo>
                <a:cubicBezTo>
                  <a:pt x="2719226" y="1732302"/>
                  <a:pt x="2720750" y="1732912"/>
                  <a:pt x="2722274" y="1734131"/>
                </a:cubicBezTo>
                <a:cubicBezTo>
                  <a:pt x="2748182" y="1759125"/>
                  <a:pt x="2771956" y="1771622"/>
                  <a:pt x="2793597" y="1771622"/>
                </a:cubicBezTo>
                <a:cubicBezTo>
                  <a:pt x="2804570" y="1771622"/>
                  <a:pt x="2814095" y="1768116"/>
                  <a:pt x="2822172" y="1761106"/>
                </a:cubicBezTo>
                <a:cubicBezTo>
                  <a:pt x="2830249" y="1754096"/>
                  <a:pt x="2836041" y="1742742"/>
                  <a:pt x="2839546" y="1727045"/>
                </a:cubicBezTo>
                <a:cubicBezTo>
                  <a:pt x="2843051" y="1711347"/>
                  <a:pt x="2844803" y="1699689"/>
                  <a:pt x="2844803" y="1692069"/>
                </a:cubicBezTo>
                <a:cubicBezTo>
                  <a:pt x="2844803" y="1677438"/>
                  <a:pt x="2839393" y="1666618"/>
                  <a:pt x="2828573" y="1659608"/>
                </a:cubicBezTo>
                <a:cubicBezTo>
                  <a:pt x="2817753" y="1652597"/>
                  <a:pt x="2807313" y="1649092"/>
                  <a:pt x="2797255" y="1649092"/>
                </a:cubicBezTo>
                <a:cubicBezTo>
                  <a:pt x="2785368" y="1649092"/>
                  <a:pt x="2777595" y="1653969"/>
                  <a:pt x="2773937" y="1663722"/>
                </a:cubicBezTo>
                <a:cubicBezTo>
                  <a:pt x="2771804" y="1669514"/>
                  <a:pt x="2769670" y="1672409"/>
                  <a:pt x="2767537" y="1672409"/>
                </a:cubicBezTo>
                <a:cubicBezTo>
                  <a:pt x="2765403" y="1672409"/>
                  <a:pt x="2763041" y="1671495"/>
                  <a:pt x="2760450" y="1669666"/>
                </a:cubicBezTo>
                <a:cubicBezTo>
                  <a:pt x="2757859" y="1667837"/>
                  <a:pt x="2756564" y="1665704"/>
                  <a:pt x="2756564" y="1663265"/>
                </a:cubicBezTo>
                <a:cubicBezTo>
                  <a:pt x="2756564" y="1657779"/>
                  <a:pt x="2759307" y="1651607"/>
                  <a:pt x="2764794" y="1644749"/>
                </a:cubicBezTo>
                <a:cubicBezTo>
                  <a:pt x="2770280" y="1637891"/>
                  <a:pt x="2777290" y="1633700"/>
                  <a:pt x="2785825" y="1632176"/>
                </a:cubicBezTo>
                <a:cubicBezTo>
                  <a:pt x="2790092" y="1631566"/>
                  <a:pt x="2793445" y="1629890"/>
                  <a:pt x="2795883" y="1627146"/>
                </a:cubicBezTo>
                <a:cubicBezTo>
                  <a:pt x="2798321" y="1624403"/>
                  <a:pt x="2802589" y="1617317"/>
                  <a:pt x="2808685" y="1605887"/>
                </a:cubicBezTo>
                <a:cubicBezTo>
                  <a:pt x="2814781" y="1594457"/>
                  <a:pt x="2820343" y="1582569"/>
                  <a:pt x="2825373" y="1570225"/>
                </a:cubicBezTo>
                <a:cubicBezTo>
                  <a:pt x="2830402" y="1557881"/>
                  <a:pt x="2832916" y="1548965"/>
                  <a:pt x="2832916" y="1543479"/>
                </a:cubicBezTo>
                <a:cubicBezTo>
                  <a:pt x="2832916" y="1532811"/>
                  <a:pt x="2827125" y="1523972"/>
                  <a:pt x="2815543" y="1516961"/>
                </a:cubicBezTo>
                <a:cubicBezTo>
                  <a:pt x="2803960" y="1509951"/>
                  <a:pt x="2793445" y="1506446"/>
                  <a:pt x="2783996" y="1506446"/>
                </a:cubicBezTo>
                <a:cubicBezTo>
                  <a:pt x="2767842" y="1506446"/>
                  <a:pt x="2755192" y="1517876"/>
                  <a:pt x="2746048" y="1540736"/>
                </a:cubicBezTo>
                <a:cubicBezTo>
                  <a:pt x="2744829" y="1544088"/>
                  <a:pt x="2743534" y="1545765"/>
                  <a:pt x="2742162" y="1545765"/>
                </a:cubicBezTo>
                <a:cubicBezTo>
                  <a:pt x="2740791" y="1545765"/>
                  <a:pt x="2739571" y="1544546"/>
                  <a:pt x="2738504" y="1542107"/>
                </a:cubicBezTo>
                <a:cubicBezTo>
                  <a:pt x="2737438" y="1539669"/>
                  <a:pt x="2736066" y="1533039"/>
                  <a:pt x="2734390" y="1522219"/>
                </a:cubicBezTo>
                <a:cubicBezTo>
                  <a:pt x="2732713" y="1511399"/>
                  <a:pt x="2731875" y="1501797"/>
                  <a:pt x="2731875" y="1493415"/>
                </a:cubicBezTo>
                <a:cubicBezTo>
                  <a:pt x="2731875" y="1485033"/>
                  <a:pt x="2735228" y="1480842"/>
                  <a:pt x="2741933" y="1480842"/>
                </a:cubicBezTo>
                <a:lnTo>
                  <a:pt x="2806399" y="1480842"/>
                </a:lnTo>
                <a:cubicBezTo>
                  <a:pt x="2818591" y="1480842"/>
                  <a:pt x="2827354" y="1476880"/>
                  <a:pt x="2832688" y="1468955"/>
                </a:cubicBezTo>
                <a:cubicBezTo>
                  <a:pt x="2838022" y="1461030"/>
                  <a:pt x="2840689" y="1450210"/>
                  <a:pt x="2840689" y="1436494"/>
                </a:cubicBezTo>
                <a:cubicBezTo>
                  <a:pt x="2840689" y="1427350"/>
                  <a:pt x="2839012" y="1422778"/>
                  <a:pt x="2835660" y="1422778"/>
                </a:cubicBezTo>
                <a:cubicBezTo>
                  <a:pt x="2833526" y="1422778"/>
                  <a:pt x="2829792" y="1426512"/>
                  <a:pt x="2824458" y="1433979"/>
                </a:cubicBezTo>
                <a:cubicBezTo>
                  <a:pt x="2819124" y="1441447"/>
                  <a:pt x="2812037" y="1447543"/>
                  <a:pt x="2803198" y="1452267"/>
                </a:cubicBezTo>
                <a:cubicBezTo>
                  <a:pt x="2794359" y="1456992"/>
                  <a:pt x="2785444" y="1459354"/>
                  <a:pt x="2776452" y="1459354"/>
                </a:cubicBezTo>
                <a:cubicBezTo>
                  <a:pt x="2767461" y="1459354"/>
                  <a:pt x="2759383" y="1455925"/>
                  <a:pt x="2752220" y="1449067"/>
                </a:cubicBezTo>
                <a:cubicBezTo>
                  <a:pt x="2745058" y="1442209"/>
                  <a:pt x="2734999" y="1431236"/>
                  <a:pt x="2722045" y="1416149"/>
                </a:cubicBezTo>
                <a:cubicBezTo>
                  <a:pt x="2709091" y="1401061"/>
                  <a:pt x="2702614" y="1387726"/>
                  <a:pt x="2702614" y="1376144"/>
                </a:cubicBezTo>
                <a:cubicBezTo>
                  <a:pt x="2702614" y="1370962"/>
                  <a:pt x="2703757" y="1365476"/>
                  <a:pt x="2706043" y="1359684"/>
                </a:cubicBezTo>
                <a:cubicBezTo>
                  <a:pt x="2708329" y="1353893"/>
                  <a:pt x="2709472" y="1349626"/>
                  <a:pt x="2709472" y="1346883"/>
                </a:cubicBezTo>
                <a:cubicBezTo>
                  <a:pt x="2709472" y="1344140"/>
                  <a:pt x="2707720" y="1342235"/>
                  <a:pt x="2704215" y="1341168"/>
                </a:cubicBezTo>
                <a:cubicBezTo>
                  <a:pt x="2700709" y="1340101"/>
                  <a:pt x="2694232" y="1339568"/>
                  <a:pt x="2684783" y="1339568"/>
                </a:cubicBezTo>
                <a:close/>
                <a:moveTo>
                  <a:pt x="0" y="0"/>
                </a:moveTo>
                <a:lnTo>
                  <a:pt x="4762500" y="0"/>
                </a:lnTo>
                <a:lnTo>
                  <a:pt x="4762500" y="3171825"/>
                </a:lnTo>
                <a:lnTo>
                  <a:pt x="0" y="3171825"/>
                </a:lnTo>
                <a:close/>
              </a:path>
            </a:pathLst>
          </a:custGeom>
          <a:effectLst>
            <a:outerShdw blurRad="127000" dist="127000" dir="5400000" algn="t" rotWithShape="0">
              <a:prstClr val="black">
                <a:alpha val="20000"/>
              </a:prstClr>
            </a:outerShdw>
          </a:effec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6A718958-6C71-C15A-55E9-178A3A51106F}"/>
              </a:ext>
            </a:extLst>
          </p:cNvPr>
          <p:cNvSpPr txBox="1"/>
          <p:nvPr/>
        </p:nvSpPr>
        <p:spPr>
          <a:xfrm>
            <a:off x="7626311" y="9386067"/>
            <a:ext cx="187743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600" dirty="0">
                <a:solidFill>
                  <a:schemeClr val="bg1">
                    <a:alpha val="0"/>
                  </a:schemeClr>
                </a:solidFill>
                <a:latin typeface="华文琥珀" panose="02010800040101010101" pitchFamily="2" charset="-122"/>
                <a:ea typeface="华文琥珀" panose="02010800040101010101" pitchFamily="2" charset="-122"/>
              </a:rPr>
              <a:t>谢谢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F34BF176-9E67-7A85-6062-0CD8134572E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6189" y="7490063"/>
            <a:ext cx="6876396" cy="3843429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7F3A5235-6168-B8F7-F58C-574B273804C8}"/>
              </a:ext>
            </a:extLst>
          </p:cNvPr>
          <p:cNvSpPr txBox="1"/>
          <p:nvPr/>
        </p:nvSpPr>
        <p:spPr>
          <a:xfrm>
            <a:off x="6371976" y="9281454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>
                <a:solidFill>
                  <a:schemeClr val="bg1"/>
                </a:solidFill>
              </a:rPr>
              <a:t>广告招租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59A84286-294B-6428-EB3B-F49801CE470E}"/>
              </a:ext>
            </a:extLst>
          </p:cNvPr>
          <p:cNvSpPr txBox="1"/>
          <p:nvPr/>
        </p:nvSpPr>
        <p:spPr>
          <a:xfrm>
            <a:off x="5182928" y="8145045"/>
            <a:ext cx="1826141" cy="37105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前端页面</a:t>
            </a:r>
            <a:endParaRPr lang="en-US" altLang="zh-CN" sz="3200" dirty="0">
              <a:solidFill>
                <a:schemeClr val="accent1">
                  <a:lumMod val="50000"/>
                </a:schemeClr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后端业务</a:t>
            </a:r>
            <a:endParaRPr lang="en-US" altLang="zh-CN" sz="3200" dirty="0">
              <a:solidFill>
                <a:schemeClr val="accent1">
                  <a:lumMod val="50000"/>
                </a:schemeClr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测试联调</a:t>
            </a:r>
            <a:endParaRPr lang="en-US" altLang="zh-CN" sz="3200" dirty="0">
              <a:solidFill>
                <a:schemeClr val="accent1">
                  <a:lumMod val="50000"/>
                </a:schemeClr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界面审美</a:t>
            </a:r>
            <a:endParaRPr lang="en-US" altLang="zh-CN" sz="3200" dirty="0">
              <a:solidFill>
                <a:schemeClr val="accent1">
                  <a:lumMod val="50000"/>
                </a:schemeClr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团队协作</a:t>
            </a:r>
            <a:endParaRPr lang="en-US" altLang="zh-CN" sz="3200" dirty="0">
              <a:solidFill>
                <a:schemeClr val="accent1">
                  <a:lumMod val="50000"/>
                </a:schemeClr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p:sp>
        <p:nvSpPr>
          <p:cNvPr id="39" name="星形: 五角 38">
            <a:extLst>
              <a:ext uri="{FF2B5EF4-FFF2-40B4-BE49-F238E27FC236}">
                <a16:creationId xmlns:a16="http://schemas.microsoft.com/office/drawing/2014/main" id="{5F68AFA0-1407-A712-1D7D-81B4F70A35CE}"/>
              </a:ext>
            </a:extLst>
          </p:cNvPr>
          <p:cNvSpPr/>
          <p:nvPr/>
        </p:nvSpPr>
        <p:spPr>
          <a:xfrm>
            <a:off x="7226300" y="8382000"/>
            <a:ext cx="419100" cy="419100"/>
          </a:xfrm>
          <a:prstGeom prst="star5">
            <a:avLst/>
          </a:prstGeom>
          <a:solidFill>
            <a:srgbClr val="F3635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星形: 五角 44">
            <a:extLst>
              <a:ext uri="{FF2B5EF4-FFF2-40B4-BE49-F238E27FC236}">
                <a16:creationId xmlns:a16="http://schemas.microsoft.com/office/drawing/2014/main" id="{3BF998F4-3BF2-B112-75C8-099D66BBD33D}"/>
              </a:ext>
            </a:extLst>
          </p:cNvPr>
          <p:cNvSpPr/>
          <p:nvPr/>
        </p:nvSpPr>
        <p:spPr>
          <a:xfrm>
            <a:off x="7740650" y="8382000"/>
            <a:ext cx="419100" cy="419100"/>
          </a:xfrm>
          <a:prstGeom prst="star5">
            <a:avLst/>
          </a:prstGeom>
          <a:solidFill>
            <a:srgbClr val="F3635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星形: 五角 45">
            <a:extLst>
              <a:ext uri="{FF2B5EF4-FFF2-40B4-BE49-F238E27FC236}">
                <a16:creationId xmlns:a16="http://schemas.microsoft.com/office/drawing/2014/main" id="{B2F3A790-FCA7-7985-2F8C-657D84A5A84C}"/>
              </a:ext>
            </a:extLst>
          </p:cNvPr>
          <p:cNvSpPr/>
          <p:nvPr/>
        </p:nvSpPr>
        <p:spPr>
          <a:xfrm>
            <a:off x="8255000" y="8379375"/>
            <a:ext cx="419100" cy="419100"/>
          </a:xfrm>
          <a:prstGeom prst="star5">
            <a:avLst/>
          </a:prstGeom>
          <a:solidFill>
            <a:srgbClr val="F3635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星形: 五角 46">
            <a:extLst>
              <a:ext uri="{FF2B5EF4-FFF2-40B4-BE49-F238E27FC236}">
                <a16:creationId xmlns:a16="http://schemas.microsoft.com/office/drawing/2014/main" id="{FDBD2C98-1FD8-9B4F-EF9D-39AAB38C8288}"/>
              </a:ext>
            </a:extLst>
          </p:cNvPr>
          <p:cNvSpPr/>
          <p:nvPr/>
        </p:nvSpPr>
        <p:spPr>
          <a:xfrm>
            <a:off x="8769350" y="8388222"/>
            <a:ext cx="419100" cy="419100"/>
          </a:xfrm>
          <a:prstGeom prst="star5">
            <a:avLst/>
          </a:prstGeom>
          <a:noFill/>
          <a:ln>
            <a:solidFill>
              <a:srgbClr val="F3635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星形: 五角 47">
            <a:extLst>
              <a:ext uri="{FF2B5EF4-FFF2-40B4-BE49-F238E27FC236}">
                <a16:creationId xmlns:a16="http://schemas.microsoft.com/office/drawing/2014/main" id="{8499F137-03DB-0AC9-71D2-65597DA4EF32}"/>
              </a:ext>
            </a:extLst>
          </p:cNvPr>
          <p:cNvSpPr/>
          <p:nvPr/>
        </p:nvSpPr>
        <p:spPr>
          <a:xfrm>
            <a:off x="9283700" y="8388222"/>
            <a:ext cx="419100" cy="419100"/>
          </a:xfrm>
          <a:prstGeom prst="star5">
            <a:avLst/>
          </a:prstGeom>
          <a:noFill/>
          <a:ln>
            <a:solidFill>
              <a:srgbClr val="F3635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星形: 五角 48">
            <a:extLst>
              <a:ext uri="{FF2B5EF4-FFF2-40B4-BE49-F238E27FC236}">
                <a16:creationId xmlns:a16="http://schemas.microsoft.com/office/drawing/2014/main" id="{832BC2A9-B581-814F-AE14-3B6447F63A27}"/>
              </a:ext>
            </a:extLst>
          </p:cNvPr>
          <p:cNvSpPr/>
          <p:nvPr/>
        </p:nvSpPr>
        <p:spPr>
          <a:xfrm>
            <a:off x="7226300" y="9093252"/>
            <a:ext cx="419100" cy="419100"/>
          </a:xfrm>
          <a:prstGeom prst="star5">
            <a:avLst/>
          </a:prstGeom>
          <a:solidFill>
            <a:srgbClr val="F3635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星形: 五角 49">
            <a:extLst>
              <a:ext uri="{FF2B5EF4-FFF2-40B4-BE49-F238E27FC236}">
                <a16:creationId xmlns:a16="http://schemas.microsoft.com/office/drawing/2014/main" id="{87F61996-3FC5-B0B8-E55A-5B1F0A73CC4D}"/>
              </a:ext>
            </a:extLst>
          </p:cNvPr>
          <p:cNvSpPr/>
          <p:nvPr/>
        </p:nvSpPr>
        <p:spPr>
          <a:xfrm>
            <a:off x="7740650" y="9093252"/>
            <a:ext cx="419100" cy="419100"/>
          </a:xfrm>
          <a:prstGeom prst="star5">
            <a:avLst/>
          </a:prstGeom>
          <a:solidFill>
            <a:srgbClr val="F3635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星形: 五角 50">
            <a:extLst>
              <a:ext uri="{FF2B5EF4-FFF2-40B4-BE49-F238E27FC236}">
                <a16:creationId xmlns:a16="http://schemas.microsoft.com/office/drawing/2014/main" id="{D4C35465-EB45-1739-1E26-336945E12CE0}"/>
              </a:ext>
            </a:extLst>
          </p:cNvPr>
          <p:cNvSpPr/>
          <p:nvPr/>
        </p:nvSpPr>
        <p:spPr>
          <a:xfrm>
            <a:off x="8255000" y="9090627"/>
            <a:ext cx="419100" cy="419100"/>
          </a:xfrm>
          <a:prstGeom prst="star5">
            <a:avLst/>
          </a:prstGeom>
          <a:noFill/>
          <a:ln>
            <a:solidFill>
              <a:srgbClr val="F3635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星形: 五角 51">
            <a:extLst>
              <a:ext uri="{FF2B5EF4-FFF2-40B4-BE49-F238E27FC236}">
                <a16:creationId xmlns:a16="http://schemas.microsoft.com/office/drawing/2014/main" id="{30B0AD5F-19A1-7071-E5FC-55033DA711FE}"/>
              </a:ext>
            </a:extLst>
          </p:cNvPr>
          <p:cNvSpPr/>
          <p:nvPr/>
        </p:nvSpPr>
        <p:spPr>
          <a:xfrm>
            <a:off x="8769350" y="9099474"/>
            <a:ext cx="419100" cy="419100"/>
          </a:xfrm>
          <a:prstGeom prst="star5">
            <a:avLst/>
          </a:prstGeom>
          <a:noFill/>
          <a:ln>
            <a:solidFill>
              <a:srgbClr val="F3635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星形: 五角 52">
            <a:extLst>
              <a:ext uri="{FF2B5EF4-FFF2-40B4-BE49-F238E27FC236}">
                <a16:creationId xmlns:a16="http://schemas.microsoft.com/office/drawing/2014/main" id="{A5171A69-A7D3-C870-485F-2AC7CA476F9D}"/>
              </a:ext>
            </a:extLst>
          </p:cNvPr>
          <p:cNvSpPr/>
          <p:nvPr/>
        </p:nvSpPr>
        <p:spPr>
          <a:xfrm>
            <a:off x="9283700" y="9099474"/>
            <a:ext cx="419100" cy="419100"/>
          </a:xfrm>
          <a:prstGeom prst="star5">
            <a:avLst/>
          </a:prstGeom>
          <a:noFill/>
          <a:ln>
            <a:solidFill>
              <a:srgbClr val="F3635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星形: 五角 53">
            <a:extLst>
              <a:ext uri="{FF2B5EF4-FFF2-40B4-BE49-F238E27FC236}">
                <a16:creationId xmlns:a16="http://schemas.microsoft.com/office/drawing/2014/main" id="{7A7678A1-BF49-A937-96A9-281F6663BCA5}"/>
              </a:ext>
            </a:extLst>
          </p:cNvPr>
          <p:cNvSpPr/>
          <p:nvPr/>
        </p:nvSpPr>
        <p:spPr>
          <a:xfrm>
            <a:off x="7226300" y="9812090"/>
            <a:ext cx="419100" cy="419100"/>
          </a:xfrm>
          <a:prstGeom prst="star5">
            <a:avLst/>
          </a:prstGeom>
          <a:solidFill>
            <a:srgbClr val="F3635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星形: 五角 54">
            <a:extLst>
              <a:ext uri="{FF2B5EF4-FFF2-40B4-BE49-F238E27FC236}">
                <a16:creationId xmlns:a16="http://schemas.microsoft.com/office/drawing/2014/main" id="{15FDB41E-24A7-989B-3A53-73FBA27BE10F}"/>
              </a:ext>
            </a:extLst>
          </p:cNvPr>
          <p:cNvSpPr/>
          <p:nvPr/>
        </p:nvSpPr>
        <p:spPr>
          <a:xfrm>
            <a:off x="7740650" y="9812090"/>
            <a:ext cx="419100" cy="419100"/>
          </a:xfrm>
          <a:prstGeom prst="star5">
            <a:avLst/>
          </a:prstGeom>
          <a:solidFill>
            <a:srgbClr val="F3635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星形: 五角 55">
            <a:extLst>
              <a:ext uri="{FF2B5EF4-FFF2-40B4-BE49-F238E27FC236}">
                <a16:creationId xmlns:a16="http://schemas.microsoft.com/office/drawing/2014/main" id="{45C62D65-8687-C6AE-F530-8E45F34EA614}"/>
              </a:ext>
            </a:extLst>
          </p:cNvPr>
          <p:cNvSpPr/>
          <p:nvPr/>
        </p:nvSpPr>
        <p:spPr>
          <a:xfrm>
            <a:off x="8255000" y="9809465"/>
            <a:ext cx="419100" cy="419100"/>
          </a:xfrm>
          <a:prstGeom prst="star5">
            <a:avLst/>
          </a:prstGeom>
          <a:noFill/>
          <a:ln>
            <a:solidFill>
              <a:srgbClr val="F3635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星形: 五角 56">
            <a:extLst>
              <a:ext uri="{FF2B5EF4-FFF2-40B4-BE49-F238E27FC236}">
                <a16:creationId xmlns:a16="http://schemas.microsoft.com/office/drawing/2014/main" id="{FF7771A2-588C-DC61-D886-4B0472717FD9}"/>
              </a:ext>
            </a:extLst>
          </p:cNvPr>
          <p:cNvSpPr/>
          <p:nvPr/>
        </p:nvSpPr>
        <p:spPr>
          <a:xfrm>
            <a:off x="8769350" y="9818312"/>
            <a:ext cx="419100" cy="419100"/>
          </a:xfrm>
          <a:prstGeom prst="star5">
            <a:avLst/>
          </a:prstGeom>
          <a:noFill/>
          <a:ln>
            <a:solidFill>
              <a:srgbClr val="F3635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星形: 五角 57">
            <a:extLst>
              <a:ext uri="{FF2B5EF4-FFF2-40B4-BE49-F238E27FC236}">
                <a16:creationId xmlns:a16="http://schemas.microsoft.com/office/drawing/2014/main" id="{064710D4-679D-83B5-1BA8-7BA73C9E676A}"/>
              </a:ext>
            </a:extLst>
          </p:cNvPr>
          <p:cNvSpPr/>
          <p:nvPr/>
        </p:nvSpPr>
        <p:spPr>
          <a:xfrm>
            <a:off x="9283700" y="9818312"/>
            <a:ext cx="419100" cy="419100"/>
          </a:xfrm>
          <a:prstGeom prst="star5">
            <a:avLst/>
          </a:prstGeom>
          <a:noFill/>
          <a:ln>
            <a:solidFill>
              <a:srgbClr val="F3635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星形: 五角 58">
            <a:extLst>
              <a:ext uri="{FF2B5EF4-FFF2-40B4-BE49-F238E27FC236}">
                <a16:creationId xmlns:a16="http://schemas.microsoft.com/office/drawing/2014/main" id="{2DD76A57-3EFF-3893-EE67-494B811DC5A6}"/>
              </a:ext>
            </a:extLst>
          </p:cNvPr>
          <p:cNvSpPr/>
          <p:nvPr/>
        </p:nvSpPr>
        <p:spPr>
          <a:xfrm>
            <a:off x="7226300" y="10544175"/>
            <a:ext cx="419100" cy="419100"/>
          </a:xfrm>
          <a:prstGeom prst="star5">
            <a:avLst/>
          </a:prstGeom>
          <a:solidFill>
            <a:srgbClr val="F3635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星形: 五角 59">
            <a:extLst>
              <a:ext uri="{FF2B5EF4-FFF2-40B4-BE49-F238E27FC236}">
                <a16:creationId xmlns:a16="http://schemas.microsoft.com/office/drawing/2014/main" id="{85297A47-C6FD-6AB0-5200-986C32E5A9FC}"/>
              </a:ext>
            </a:extLst>
          </p:cNvPr>
          <p:cNvSpPr/>
          <p:nvPr/>
        </p:nvSpPr>
        <p:spPr>
          <a:xfrm>
            <a:off x="7740650" y="10544175"/>
            <a:ext cx="419100" cy="419100"/>
          </a:xfrm>
          <a:prstGeom prst="star5">
            <a:avLst/>
          </a:prstGeom>
          <a:solidFill>
            <a:srgbClr val="F3635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星形: 五角 60">
            <a:extLst>
              <a:ext uri="{FF2B5EF4-FFF2-40B4-BE49-F238E27FC236}">
                <a16:creationId xmlns:a16="http://schemas.microsoft.com/office/drawing/2014/main" id="{4E265911-1369-BE14-C08F-5D3F50E701AF}"/>
              </a:ext>
            </a:extLst>
          </p:cNvPr>
          <p:cNvSpPr/>
          <p:nvPr/>
        </p:nvSpPr>
        <p:spPr>
          <a:xfrm>
            <a:off x="8255000" y="10541550"/>
            <a:ext cx="419100" cy="419100"/>
          </a:xfrm>
          <a:prstGeom prst="star5">
            <a:avLst/>
          </a:prstGeom>
          <a:solidFill>
            <a:srgbClr val="F3635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星形: 五角 61">
            <a:extLst>
              <a:ext uri="{FF2B5EF4-FFF2-40B4-BE49-F238E27FC236}">
                <a16:creationId xmlns:a16="http://schemas.microsoft.com/office/drawing/2014/main" id="{8EA0E87D-B35A-415F-66B6-AA7E832DB90A}"/>
              </a:ext>
            </a:extLst>
          </p:cNvPr>
          <p:cNvSpPr/>
          <p:nvPr/>
        </p:nvSpPr>
        <p:spPr>
          <a:xfrm>
            <a:off x="8769350" y="10550397"/>
            <a:ext cx="419100" cy="419100"/>
          </a:xfrm>
          <a:prstGeom prst="star5">
            <a:avLst/>
          </a:prstGeom>
          <a:solidFill>
            <a:srgbClr val="F3635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星形: 五角 62">
            <a:extLst>
              <a:ext uri="{FF2B5EF4-FFF2-40B4-BE49-F238E27FC236}">
                <a16:creationId xmlns:a16="http://schemas.microsoft.com/office/drawing/2014/main" id="{5AAA3C95-1C45-FFC4-1AF3-4C02F76BA26D}"/>
              </a:ext>
            </a:extLst>
          </p:cNvPr>
          <p:cNvSpPr/>
          <p:nvPr/>
        </p:nvSpPr>
        <p:spPr>
          <a:xfrm>
            <a:off x="9283700" y="10550397"/>
            <a:ext cx="419100" cy="419100"/>
          </a:xfrm>
          <a:prstGeom prst="star5">
            <a:avLst/>
          </a:prstGeom>
          <a:noFill/>
          <a:ln>
            <a:solidFill>
              <a:srgbClr val="F3635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星形: 五角 63">
            <a:extLst>
              <a:ext uri="{FF2B5EF4-FFF2-40B4-BE49-F238E27FC236}">
                <a16:creationId xmlns:a16="http://schemas.microsoft.com/office/drawing/2014/main" id="{1A401CEF-C699-5808-34AD-AE27FECFA12B}"/>
              </a:ext>
            </a:extLst>
          </p:cNvPr>
          <p:cNvSpPr/>
          <p:nvPr/>
        </p:nvSpPr>
        <p:spPr>
          <a:xfrm>
            <a:off x="7226300" y="11290648"/>
            <a:ext cx="419100" cy="419100"/>
          </a:xfrm>
          <a:prstGeom prst="star5">
            <a:avLst/>
          </a:prstGeom>
          <a:solidFill>
            <a:srgbClr val="F3635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星形: 五角 64">
            <a:extLst>
              <a:ext uri="{FF2B5EF4-FFF2-40B4-BE49-F238E27FC236}">
                <a16:creationId xmlns:a16="http://schemas.microsoft.com/office/drawing/2014/main" id="{AD92152B-7862-16FF-43ED-27AA42224BE8}"/>
              </a:ext>
            </a:extLst>
          </p:cNvPr>
          <p:cNvSpPr/>
          <p:nvPr/>
        </p:nvSpPr>
        <p:spPr>
          <a:xfrm>
            <a:off x="7740650" y="11290648"/>
            <a:ext cx="419100" cy="419100"/>
          </a:xfrm>
          <a:prstGeom prst="star5">
            <a:avLst/>
          </a:prstGeom>
          <a:solidFill>
            <a:srgbClr val="F3635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星形: 五角 65">
            <a:extLst>
              <a:ext uri="{FF2B5EF4-FFF2-40B4-BE49-F238E27FC236}">
                <a16:creationId xmlns:a16="http://schemas.microsoft.com/office/drawing/2014/main" id="{EB357A98-CC5B-9303-FD07-CB6E93FC57ED}"/>
              </a:ext>
            </a:extLst>
          </p:cNvPr>
          <p:cNvSpPr/>
          <p:nvPr/>
        </p:nvSpPr>
        <p:spPr>
          <a:xfrm>
            <a:off x="8255000" y="11288023"/>
            <a:ext cx="419100" cy="419100"/>
          </a:xfrm>
          <a:prstGeom prst="star5">
            <a:avLst/>
          </a:prstGeom>
          <a:solidFill>
            <a:srgbClr val="F3635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星形: 五角 66">
            <a:extLst>
              <a:ext uri="{FF2B5EF4-FFF2-40B4-BE49-F238E27FC236}">
                <a16:creationId xmlns:a16="http://schemas.microsoft.com/office/drawing/2014/main" id="{089D590B-8C8D-1D22-29EC-C125830AF7B0}"/>
              </a:ext>
            </a:extLst>
          </p:cNvPr>
          <p:cNvSpPr/>
          <p:nvPr/>
        </p:nvSpPr>
        <p:spPr>
          <a:xfrm>
            <a:off x="8769350" y="11296870"/>
            <a:ext cx="419100" cy="419100"/>
          </a:xfrm>
          <a:prstGeom prst="star5">
            <a:avLst/>
          </a:prstGeom>
          <a:noFill/>
          <a:ln>
            <a:solidFill>
              <a:srgbClr val="F3635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星形: 五角 67">
            <a:extLst>
              <a:ext uri="{FF2B5EF4-FFF2-40B4-BE49-F238E27FC236}">
                <a16:creationId xmlns:a16="http://schemas.microsoft.com/office/drawing/2014/main" id="{F95614C9-2360-2AEF-02E1-9EFC1E30F2C1}"/>
              </a:ext>
            </a:extLst>
          </p:cNvPr>
          <p:cNvSpPr/>
          <p:nvPr/>
        </p:nvSpPr>
        <p:spPr>
          <a:xfrm>
            <a:off x="9283700" y="11296870"/>
            <a:ext cx="419100" cy="419100"/>
          </a:xfrm>
          <a:prstGeom prst="star5">
            <a:avLst/>
          </a:prstGeom>
          <a:noFill/>
          <a:ln>
            <a:solidFill>
              <a:srgbClr val="F3635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矩形: 圆角 68">
            <a:extLst>
              <a:ext uri="{FF2B5EF4-FFF2-40B4-BE49-F238E27FC236}">
                <a16:creationId xmlns:a16="http://schemas.microsoft.com/office/drawing/2014/main" id="{ED59BB7B-331E-C941-3578-E3BFD1E5D9E2}"/>
              </a:ext>
            </a:extLst>
          </p:cNvPr>
          <p:cNvSpPr/>
          <p:nvPr/>
        </p:nvSpPr>
        <p:spPr>
          <a:xfrm>
            <a:off x="2462142" y="385050"/>
            <a:ext cx="4441362" cy="6260914"/>
          </a:xfrm>
          <a:prstGeom prst="roundRect">
            <a:avLst/>
          </a:prstGeom>
          <a:gradFill>
            <a:gsLst>
              <a:gs pos="0">
                <a:srgbClr val="ABDCFF"/>
              </a:gs>
              <a:gs pos="100000">
                <a:srgbClr val="0396FF"/>
              </a:gs>
            </a:gsLst>
            <a:lin ang="8100000" scaled="1"/>
          </a:gradFill>
          <a:ln>
            <a:noFill/>
          </a:ln>
          <a:effectLst>
            <a:outerShdw blurRad="127000" dist="127000" dir="10800000" algn="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F7DC841E-BCFD-0729-BCC1-66078048B859}"/>
              </a:ext>
            </a:extLst>
          </p:cNvPr>
          <p:cNvSpPr txBox="1"/>
          <p:nvPr/>
        </p:nvSpPr>
        <p:spPr>
          <a:xfrm>
            <a:off x="3190749" y="797875"/>
            <a:ext cx="14446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203864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张凯锐</a:t>
            </a:r>
          </a:p>
        </p:txBody>
      </p:sp>
      <p:pic>
        <p:nvPicPr>
          <p:cNvPr id="77" name="图片 76">
            <a:extLst>
              <a:ext uri="{FF2B5EF4-FFF2-40B4-BE49-F238E27FC236}">
                <a16:creationId xmlns:a16="http://schemas.microsoft.com/office/drawing/2014/main" id="{34FFD239-EAFC-908C-A528-889B932FF78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0880" y="647088"/>
            <a:ext cx="1471124" cy="1471124"/>
          </a:xfrm>
          <a:prstGeom prst="roundRect">
            <a:avLst>
              <a:gd name="adj" fmla="val 5000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73" name="文本框 72">
            <a:extLst>
              <a:ext uri="{FF2B5EF4-FFF2-40B4-BE49-F238E27FC236}">
                <a16:creationId xmlns:a16="http://schemas.microsoft.com/office/drawing/2014/main" id="{D153D60F-1777-229B-843F-79FF5AD286A2}"/>
              </a:ext>
            </a:extLst>
          </p:cNvPr>
          <p:cNvSpPr txBox="1"/>
          <p:nvPr/>
        </p:nvSpPr>
        <p:spPr>
          <a:xfrm>
            <a:off x="3190749" y="1748880"/>
            <a:ext cx="1624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男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22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岁</a:t>
            </a:r>
          </a:p>
        </p:txBody>
      </p:sp>
      <p:sp>
        <p:nvSpPr>
          <p:cNvPr id="74" name="文本框 73">
            <a:extLst>
              <a:ext uri="{FF2B5EF4-FFF2-40B4-BE49-F238E27FC236}">
                <a16:creationId xmlns:a16="http://schemas.microsoft.com/office/drawing/2014/main" id="{19DAD3F5-8FF0-D9E5-E421-7CE8BB185FA1}"/>
              </a:ext>
            </a:extLst>
          </p:cNvPr>
          <p:cNvSpPr txBox="1"/>
          <p:nvPr/>
        </p:nvSpPr>
        <p:spPr>
          <a:xfrm>
            <a:off x="3190749" y="2849561"/>
            <a:ext cx="1210588" cy="9687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功能测试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体验反馈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8" name="文本框 77">
            <a:extLst>
              <a:ext uri="{FF2B5EF4-FFF2-40B4-BE49-F238E27FC236}">
                <a16:creationId xmlns:a16="http://schemas.microsoft.com/office/drawing/2014/main" id="{10B1FA66-6AFF-9C4C-6604-F93CA861351E}"/>
              </a:ext>
            </a:extLst>
          </p:cNvPr>
          <p:cNvSpPr txBox="1"/>
          <p:nvPr/>
        </p:nvSpPr>
        <p:spPr>
          <a:xfrm>
            <a:off x="3190749" y="5177542"/>
            <a:ext cx="24929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前车之覆，后车之鉴</a:t>
            </a:r>
          </a:p>
        </p:txBody>
      </p:sp>
      <p:sp>
        <p:nvSpPr>
          <p:cNvPr id="79" name="矩形: 圆角 78">
            <a:extLst>
              <a:ext uri="{FF2B5EF4-FFF2-40B4-BE49-F238E27FC236}">
                <a16:creationId xmlns:a16="http://schemas.microsoft.com/office/drawing/2014/main" id="{B15231D0-A46C-6458-63B5-C6C50FEDD2FE}"/>
              </a:ext>
            </a:extLst>
          </p:cNvPr>
          <p:cNvSpPr/>
          <p:nvPr/>
        </p:nvSpPr>
        <p:spPr>
          <a:xfrm>
            <a:off x="-4510158" y="385050"/>
            <a:ext cx="4441362" cy="6260914"/>
          </a:xfrm>
          <a:prstGeom prst="roundRect">
            <a:avLst/>
          </a:prstGeom>
          <a:gradFill>
            <a:gsLst>
              <a:gs pos="0">
                <a:srgbClr val="43CBFF"/>
              </a:gs>
              <a:gs pos="100000">
                <a:srgbClr val="9708CC"/>
              </a:gs>
            </a:gsLst>
            <a:lin ang="8100000" scaled="1"/>
          </a:gradFill>
          <a:ln>
            <a:noFill/>
          </a:ln>
          <a:effectLst>
            <a:outerShdw blurRad="127000" dist="127000" dir="10800000" algn="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文本框 79">
            <a:extLst>
              <a:ext uri="{FF2B5EF4-FFF2-40B4-BE49-F238E27FC236}">
                <a16:creationId xmlns:a16="http://schemas.microsoft.com/office/drawing/2014/main" id="{05481FEA-FAE3-7E86-0A5D-268A5DF72BC0}"/>
              </a:ext>
            </a:extLst>
          </p:cNvPr>
          <p:cNvSpPr txBox="1"/>
          <p:nvPr/>
        </p:nvSpPr>
        <p:spPr>
          <a:xfrm>
            <a:off x="-3781551" y="797875"/>
            <a:ext cx="14205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203864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张小东</a:t>
            </a:r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B3E2497A-78B2-946B-8ABE-CDF9552BD422}"/>
              </a:ext>
            </a:extLst>
          </p:cNvPr>
          <p:cNvSpPr txBox="1"/>
          <p:nvPr/>
        </p:nvSpPr>
        <p:spPr>
          <a:xfrm>
            <a:off x="-3781551" y="1748880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男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20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岁</a:t>
            </a:r>
          </a:p>
        </p:txBody>
      </p:sp>
      <p:sp>
        <p:nvSpPr>
          <p:cNvPr id="82" name="文本框 81">
            <a:extLst>
              <a:ext uri="{FF2B5EF4-FFF2-40B4-BE49-F238E27FC236}">
                <a16:creationId xmlns:a16="http://schemas.microsoft.com/office/drawing/2014/main" id="{172798B3-91B0-D7EC-FC43-F0773AD7EFA0}"/>
              </a:ext>
            </a:extLst>
          </p:cNvPr>
          <p:cNvSpPr txBox="1"/>
          <p:nvPr/>
        </p:nvSpPr>
        <p:spPr>
          <a:xfrm>
            <a:off x="-3781551" y="2849561"/>
            <a:ext cx="1210588" cy="14304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需求分析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产品策划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项目监工</a:t>
            </a:r>
          </a:p>
        </p:txBody>
      </p:sp>
      <p:sp>
        <p:nvSpPr>
          <p:cNvPr id="83" name="文本框 82">
            <a:extLst>
              <a:ext uri="{FF2B5EF4-FFF2-40B4-BE49-F238E27FC236}">
                <a16:creationId xmlns:a16="http://schemas.microsoft.com/office/drawing/2014/main" id="{E72C6E89-2DDE-8D37-A59D-048D99FEEC4E}"/>
              </a:ext>
            </a:extLst>
          </p:cNvPr>
          <p:cNvSpPr txBox="1"/>
          <p:nvPr/>
        </p:nvSpPr>
        <p:spPr>
          <a:xfrm>
            <a:off x="-3781551" y="5177542"/>
            <a:ext cx="24929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血肉苦痛，机械飞升</a:t>
            </a:r>
          </a:p>
        </p:txBody>
      </p:sp>
      <p:pic>
        <p:nvPicPr>
          <p:cNvPr id="84" name="图片 83">
            <a:extLst>
              <a:ext uri="{FF2B5EF4-FFF2-40B4-BE49-F238E27FC236}">
                <a16:creationId xmlns:a16="http://schemas.microsoft.com/office/drawing/2014/main" id="{B4EFE676-782A-B25D-5D3E-6E94C0DA3D8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71421" y="647089"/>
            <a:ext cx="1471249" cy="1471249"/>
          </a:xfrm>
          <a:prstGeom prst="roundRect">
            <a:avLst>
              <a:gd name="adj" fmla="val 5000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40" name="图片 39">
            <a:extLst>
              <a:ext uri="{FF2B5EF4-FFF2-40B4-BE49-F238E27FC236}">
                <a16:creationId xmlns:a16="http://schemas.microsoft.com/office/drawing/2014/main" id="{B24F825A-9933-D5DB-0EBD-4DC84CC064C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682823" y="-6157518"/>
            <a:ext cx="4762500" cy="3171825"/>
          </a:xfrm>
          <a:custGeom>
            <a:avLst/>
            <a:gdLst/>
            <a:ahLst/>
            <a:cxnLst/>
            <a:rect l="l" t="t" r="r" b="b"/>
            <a:pathLst>
              <a:path w="4762500" h="3171825">
                <a:moveTo>
                  <a:pt x="3002486" y="1709659"/>
                </a:moveTo>
                <a:cubicBezTo>
                  <a:pt x="2998523" y="1709659"/>
                  <a:pt x="2994256" y="1710269"/>
                  <a:pt x="2989684" y="1711488"/>
                </a:cubicBezTo>
                <a:cubicBezTo>
                  <a:pt x="2957071" y="1718803"/>
                  <a:pt x="2926133" y="1723832"/>
                  <a:pt x="2896873" y="1726575"/>
                </a:cubicBezTo>
                <a:cubicBezTo>
                  <a:pt x="2883157" y="1727795"/>
                  <a:pt x="2873175" y="1731300"/>
                  <a:pt x="2866926" y="1737091"/>
                </a:cubicBezTo>
                <a:cubicBezTo>
                  <a:pt x="2860678" y="1742882"/>
                  <a:pt x="2857553" y="1751798"/>
                  <a:pt x="2857553" y="1763837"/>
                </a:cubicBezTo>
                <a:cubicBezTo>
                  <a:pt x="2857553" y="1775877"/>
                  <a:pt x="2860144" y="1786850"/>
                  <a:pt x="2865326" y="1796756"/>
                </a:cubicBezTo>
                <a:cubicBezTo>
                  <a:pt x="2870507" y="1806662"/>
                  <a:pt x="2880566" y="1811615"/>
                  <a:pt x="2895501" y="1811615"/>
                </a:cubicBezTo>
                <a:cubicBezTo>
                  <a:pt x="2904645" y="1811615"/>
                  <a:pt x="2926667" y="1808491"/>
                  <a:pt x="2961566" y="1802242"/>
                </a:cubicBezTo>
                <a:cubicBezTo>
                  <a:pt x="2996466" y="1795994"/>
                  <a:pt x="3017650" y="1789745"/>
                  <a:pt x="3025117" y="1783497"/>
                </a:cubicBezTo>
                <a:cubicBezTo>
                  <a:pt x="3032585" y="1777248"/>
                  <a:pt x="3036319" y="1768485"/>
                  <a:pt x="3036319" y="1757208"/>
                </a:cubicBezTo>
                <a:cubicBezTo>
                  <a:pt x="3036319" y="1745930"/>
                  <a:pt x="3033804" y="1735186"/>
                  <a:pt x="3028775" y="1724975"/>
                </a:cubicBezTo>
                <a:cubicBezTo>
                  <a:pt x="3023746" y="1714764"/>
                  <a:pt x="3014983" y="1709659"/>
                  <a:pt x="3002486" y="1709659"/>
                </a:cubicBezTo>
                <a:close/>
                <a:moveTo>
                  <a:pt x="1819024" y="1695029"/>
                </a:moveTo>
                <a:cubicBezTo>
                  <a:pt x="1809727" y="1695029"/>
                  <a:pt x="1801040" y="1700210"/>
                  <a:pt x="1792963" y="1710573"/>
                </a:cubicBezTo>
                <a:cubicBezTo>
                  <a:pt x="1784886" y="1720937"/>
                  <a:pt x="1780847" y="1731300"/>
                  <a:pt x="1780847" y="1741663"/>
                </a:cubicBezTo>
                <a:cubicBezTo>
                  <a:pt x="1780847" y="1752026"/>
                  <a:pt x="1785724" y="1760103"/>
                  <a:pt x="1795478" y="1765895"/>
                </a:cubicBezTo>
                <a:cubicBezTo>
                  <a:pt x="1813766" y="1776258"/>
                  <a:pt x="1829311" y="1786164"/>
                  <a:pt x="1842112" y="1795613"/>
                </a:cubicBezTo>
                <a:cubicBezTo>
                  <a:pt x="1854914" y="1805062"/>
                  <a:pt x="1866801" y="1809786"/>
                  <a:pt x="1877774" y="1809786"/>
                </a:cubicBezTo>
                <a:cubicBezTo>
                  <a:pt x="1888747" y="1809786"/>
                  <a:pt x="1897586" y="1804528"/>
                  <a:pt x="1904291" y="1794013"/>
                </a:cubicBezTo>
                <a:cubicBezTo>
                  <a:pt x="1910997" y="1783497"/>
                  <a:pt x="1914350" y="1773819"/>
                  <a:pt x="1914350" y="1764980"/>
                </a:cubicBezTo>
                <a:cubicBezTo>
                  <a:pt x="1914350" y="1759494"/>
                  <a:pt x="1912750" y="1754236"/>
                  <a:pt x="1909549" y="1749207"/>
                </a:cubicBezTo>
                <a:cubicBezTo>
                  <a:pt x="1906349" y="1744178"/>
                  <a:pt x="1898576" y="1736710"/>
                  <a:pt x="1886232" y="1726804"/>
                </a:cubicBezTo>
                <a:cubicBezTo>
                  <a:pt x="1873888" y="1716898"/>
                  <a:pt x="1861924" y="1709126"/>
                  <a:pt x="1850342" y="1703487"/>
                </a:cubicBezTo>
                <a:cubicBezTo>
                  <a:pt x="1838759" y="1697848"/>
                  <a:pt x="1828320" y="1695029"/>
                  <a:pt x="1819024" y="1695029"/>
                </a:cubicBezTo>
                <a:close/>
                <a:moveTo>
                  <a:pt x="2084428" y="1694114"/>
                </a:moveTo>
                <a:lnTo>
                  <a:pt x="2227075" y="1694114"/>
                </a:lnTo>
                <a:cubicBezTo>
                  <a:pt x="2231647" y="1694114"/>
                  <a:pt x="2234466" y="1695410"/>
                  <a:pt x="2235533" y="1698000"/>
                </a:cubicBezTo>
                <a:cubicBezTo>
                  <a:pt x="2236600" y="1700591"/>
                  <a:pt x="2237133" y="1704630"/>
                  <a:pt x="2237133" y="1710116"/>
                </a:cubicBezTo>
                <a:cubicBezTo>
                  <a:pt x="2237133" y="1715603"/>
                  <a:pt x="2236447" y="1719260"/>
                  <a:pt x="2235076" y="1721089"/>
                </a:cubicBezTo>
                <a:cubicBezTo>
                  <a:pt x="2233704" y="1722918"/>
                  <a:pt x="2231037" y="1723832"/>
                  <a:pt x="2227075" y="1723832"/>
                </a:cubicBezTo>
                <a:lnTo>
                  <a:pt x="2084428" y="1723832"/>
                </a:lnTo>
                <a:cubicBezTo>
                  <a:pt x="2080466" y="1723832"/>
                  <a:pt x="2077875" y="1722994"/>
                  <a:pt x="2076656" y="1721318"/>
                </a:cubicBezTo>
                <a:cubicBezTo>
                  <a:pt x="2075437" y="1719641"/>
                  <a:pt x="2074827" y="1715526"/>
                  <a:pt x="2074827" y="1708973"/>
                </a:cubicBezTo>
                <a:cubicBezTo>
                  <a:pt x="2074827" y="1702420"/>
                  <a:pt x="2075513" y="1698305"/>
                  <a:pt x="2076884" y="1696629"/>
                </a:cubicBezTo>
                <a:cubicBezTo>
                  <a:pt x="2078256" y="1694952"/>
                  <a:pt x="2080771" y="1694114"/>
                  <a:pt x="2084428" y="1694114"/>
                </a:cubicBezTo>
                <a:close/>
                <a:moveTo>
                  <a:pt x="3117243" y="1691828"/>
                </a:moveTo>
                <a:lnTo>
                  <a:pt x="3183080" y="1691828"/>
                </a:lnTo>
                <a:cubicBezTo>
                  <a:pt x="3185823" y="1691828"/>
                  <a:pt x="3187576" y="1692133"/>
                  <a:pt x="3188338" y="1692743"/>
                </a:cubicBezTo>
                <a:cubicBezTo>
                  <a:pt x="3189100" y="1693352"/>
                  <a:pt x="3189481" y="1694419"/>
                  <a:pt x="3189481" y="1695943"/>
                </a:cubicBezTo>
                <a:lnTo>
                  <a:pt x="3189481" y="1736634"/>
                </a:lnTo>
                <a:cubicBezTo>
                  <a:pt x="3189481" y="1738767"/>
                  <a:pt x="3189100" y="1740139"/>
                  <a:pt x="3188338" y="1740749"/>
                </a:cubicBezTo>
                <a:cubicBezTo>
                  <a:pt x="3187576" y="1741358"/>
                  <a:pt x="3185823" y="1741663"/>
                  <a:pt x="3183080" y="1741663"/>
                </a:cubicBezTo>
                <a:lnTo>
                  <a:pt x="3117243" y="1741663"/>
                </a:lnTo>
                <a:cubicBezTo>
                  <a:pt x="3114500" y="1741663"/>
                  <a:pt x="3112747" y="1741358"/>
                  <a:pt x="3111985" y="1740749"/>
                </a:cubicBezTo>
                <a:cubicBezTo>
                  <a:pt x="3111223" y="1740139"/>
                  <a:pt x="3110842" y="1738920"/>
                  <a:pt x="3110842" y="1737091"/>
                </a:cubicBezTo>
                <a:lnTo>
                  <a:pt x="3110842" y="1696857"/>
                </a:lnTo>
                <a:cubicBezTo>
                  <a:pt x="3110842" y="1694724"/>
                  <a:pt x="3111223" y="1693352"/>
                  <a:pt x="3111985" y="1692743"/>
                </a:cubicBezTo>
                <a:cubicBezTo>
                  <a:pt x="3112747" y="1692133"/>
                  <a:pt x="3114500" y="1691828"/>
                  <a:pt x="3117243" y="1691828"/>
                </a:cubicBezTo>
                <a:close/>
                <a:moveTo>
                  <a:pt x="2458875" y="1668511"/>
                </a:moveTo>
                <a:cubicBezTo>
                  <a:pt x="2450341" y="1668511"/>
                  <a:pt x="2443711" y="1670187"/>
                  <a:pt x="2438987" y="1673540"/>
                </a:cubicBezTo>
                <a:cubicBezTo>
                  <a:pt x="2434262" y="1676893"/>
                  <a:pt x="2430681" y="1682075"/>
                  <a:pt x="2428243" y="1689085"/>
                </a:cubicBezTo>
                <a:lnTo>
                  <a:pt x="2421385" y="1710573"/>
                </a:lnTo>
                <a:cubicBezTo>
                  <a:pt x="2418641" y="1718193"/>
                  <a:pt x="2415136" y="1727414"/>
                  <a:pt x="2410869" y="1738234"/>
                </a:cubicBezTo>
                <a:cubicBezTo>
                  <a:pt x="2406602" y="1749054"/>
                  <a:pt x="2404468" y="1757970"/>
                  <a:pt x="2404468" y="1764980"/>
                </a:cubicBezTo>
                <a:cubicBezTo>
                  <a:pt x="2404468" y="1776867"/>
                  <a:pt x="2410717" y="1785859"/>
                  <a:pt x="2423213" y="1791955"/>
                </a:cubicBezTo>
                <a:cubicBezTo>
                  <a:pt x="2435710" y="1798051"/>
                  <a:pt x="2446226" y="1801099"/>
                  <a:pt x="2454760" y="1801099"/>
                </a:cubicBezTo>
                <a:cubicBezTo>
                  <a:pt x="2461771" y="1801099"/>
                  <a:pt x="2467867" y="1799042"/>
                  <a:pt x="2473048" y="1794927"/>
                </a:cubicBezTo>
                <a:cubicBezTo>
                  <a:pt x="2478230" y="1790812"/>
                  <a:pt x="2483640" y="1782735"/>
                  <a:pt x="2489279" y="1770695"/>
                </a:cubicBezTo>
                <a:cubicBezTo>
                  <a:pt x="2494917" y="1758656"/>
                  <a:pt x="2499642" y="1745930"/>
                  <a:pt x="2503452" y="1732519"/>
                </a:cubicBezTo>
                <a:cubicBezTo>
                  <a:pt x="2507262" y="1719108"/>
                  <a:pt x="2509167" y="1709202"/>
                  <a:pt x="2509167" y="1702801"/>
                </a:cubicBezTo>
                <a:cubicBezTo>
                  <a:pt x="2509167" y="1690304"/>
                  <a:pt x="2502919" y="1681465"/>
                  <a:pt x="2490422" y="1676283"/>
                </a:cubicBezTo>
                <a:cubicBezTo>
                  <a:pt x="2477925" y="1671102"/>
                  <a:pt x="2467409" y="1668511"/>
                  <a:pt x="2458875" y="1668511"/>
                </a:cubicBezTo>
                <a:close/>
                <a:moveTo>
                  <a:pt x="2540028" y="1657995"/>
                </a:moveTo>
                <a:cubicBezTo>
                  <a:pt x="2531036" y="1657995"/>
                  <a:pt x="2524178" y="1658529"/>
                  <a:pt x="2519454" y="1659596"/>
                </a:cubicBezTo>
                <a:cubicBezTo>
                  <a:pt x="2514730" y="1660662"/>
                  <a:pt x="2512367" y="1662491"/>
                  <a:pt x="2512367" y="1665082"/>
                </a:cubicBezTo>
                <a:cubicBezTo>
                  <a:pt x="2512367" y="1667673"/>
                  <a:pt x="2514425" y="1671940"/>
                  <a:pt x="2518540" y="1677884"/>
                </a:cubicBezTo>
                <a:cubicBezTo>
                  <a:pt x="2522654" y="1683827"/>
                  <a:pt x="2524712" y="1691219"/>
                  <a:pt x="2524712" y="1700058"/>
                </a:cubicBezTo>
                <a:cubicBezTo>
                  <a:pt x="2524712" y="1708897"/>
                  <a:pt x="2522654" y="1720632"/>
                  <a:pt x="2518540" y="1735262"/>
                </a:cubicBezTo>
                <a:cubicBezTo>
                  <a:pt x="2514425" y="1749893"/>
                  <a:pt x="2511148" y="1759570"/>
                  <a:pt x="2508710" y="1764294"/>
                </a:cubicBezTo>
                <a:cubicBezTo>
                  <a:pt x="2506271" y="1769019"/>
                  <a:pt x="2505052" y="1773362"/>
                  <a:pt x="2505052" y="1777325"/>
                </a:cubicBezTo>
                <a:cubicBezTo>
                  <a:pt x="2505052" y="1787993"/>
                  <a:pt x="2506957" y="1796756"/>
                  <a:pt x="2510767" y="1803614"/>
                </a:cubicBezTo>
                <a:cubicBezTo>
                  <a:pt x="2514577" y="1810472"/>
                  <a:pt x="2525931" y="1813901"/>
                  <a:pt x="2544829" y="1813901"/>
                </a:cubicBezTo>
                <a:lnTo>
                  <a:pt x="2694333" y="1813901"/>
                </a:lnTo>
                <a:cubicBezTo>
                  <a:pt x="2711707" y="1813901"/>
                  <a:pt x="2724508" y="1812377"/>
                  <a:pt x="2732738" y="1809329"/>
                </a:cubicBezTo>
                <a:cubicBezTo>
                  <a:pt x="2740967" y="1806281"/>
                  <a:pt x="2747292" y="1801328"/>
                  <a:pt x="2751712" y="1794470"/>
                </a:cubicBezTo>
                <a:cubicBezTo>
                  <a:pt x="2756131" y="1787612"/>
                  <a:pt x="2759636" y="1777629"/>
                  <a:pt x="2762227" y="1764523"/>
                </a:cubicBezTo>
                <a:cubicBezTo>
                  <a:pt x="2764818" y="1751417"/>
                  <a:pt x="2766113" y="1739377"/>
                  <a:pt x="2766113" y="1728404"/>
                </a:cubicBezTo>
                <a:cubicBezTo>
                  <a:pt x="2766113" y="1717431"/>
                  <a:pt x="2763218" y="1709049"/>
                  <a:pt x="2757427" y="1703258"/>
                </a:cubicBezTo>
                <a:cubicBezTo>
                  <a:pt x="2751635" y="1697467"/>
                  <a:pt x="2742491" y="1694571"/>
                  <a:pt x="2729995" y="1694571"/>
                </a:cubicBezTo>
                <a:cubicBezTo>
                  <a:pt x="2717498" y="1694571"/>
                  <a:pt x="2708887" y="1696095"/>
                  <a:pt x="2704163" y="1699143"/>
                </a:cubicBezTo>
                <a:cubicBezTo>
                  <a:pt x="2699439" y="1702191"/>
                  <a:pt x="2695705" y="1709049"/>
                  <a:pt x="2692961" y="1719717"/>
                </a:cubicBezTo>
                <a:cubicBezTo>
                  <a:pt x="2690218" y="1730385"/>
                  <a:pt x="2687018" y="1738005"/>
                  <a:pt x="2683360" y="1742577"/>
                </a:cubicBezTo>
                <a:cubicBezTo>
                  <a:pt x="2679703" y="1747149"/>
                  <a:pt x="2672997" y="1749435"/>
                  <a:pt x="2663243" y="1749435"/>
                </a:cubicBezTo>
                <a:lnTo>
                  <a:pt x="2589177" y="1749435"/>
                </a:lnTo>
                <a:cubicBezTo>
                  <a:pt x="2585519" y="1749435"/>
                  <a:pt x="2583233" y="1748978"/>
                  <a:pt x="2582319" y="1748064"/>
                </a:cubicBezTo>
                <a:cubicBezTo>
                  <a:pt x="2581405" y="1747149"/>
                  <a:pt x="2580947" y="1745168"/>
                  <a:pt x="2580947" y="1742120"/>
                </a:cubicBezTo>
                <a:lnTo>
                  <a:pt x="2580947" y="1691371"/>
                </a:lnTo>
                <a:cubicBezTo>
                  <a:pt x="2580947" y="1687409"/>
                  <a:pt x="2580185" y="1684056"/>
                  <a:pt x="2578661" y="1681313"/>
                </a:cubicBezTo>
                <a:cubicBezTo>
                  <a:pt x="2577137" y="1678569"/>
                  <a:pt x="2575613" y="1674302"/>
                  <a:pt x="2574089" y="1668511"/>
                </a:cubicBezTo>
                <a:cubicBezTo>
                  <a:pt x="2573480" y="1666073"/>
                  <a:pt x="2572261" y="1664168"/>
                  <a:pt x="2570432" y="1662796"/>
                </a:cubicBezTo>
                <a:cubicBezTo>
                  <a:pt x="2568603" y="1661424"/>
                  <a:pt x="2565326" y="1660281"/>
                  <a:pt x="2560602" y="1659367"/>
                </a:cubicBezTo>
                <a:cubicBezTo>
                  <a:pt x="2555878" y="1658453"/>
                  <a:pt x="2549020" y="1657995"/>
                  <a:pt x="2540028" y="1657995"/>
                </a:cubicBezTo>
                <a:close/>
                <a:moveTo>
                  <a:pt x="2759713" y="1652966"/>
                </a:moveTo>
                <a:cubicBezTo>
                  <a:pt x="2750264" y="1652966"/>
                  <a:pt x="2741729" y="1655786"/>
                  <a:pt x="2734109" y="1661424"/>
                </a:cubicBezTo>
                <a:cubicBezTo>
                  <a:pt x="2726489" y="1667063"/>
                  <a:pt x="2722679" y="1671407"/>
                  <a:pt x="2722679" y="1674455"/>
                </a:cubicBezTo>
                <a:cubicBezTo>
                  <a:pt x="2722679" y="1677503"/>
                  <a:pt x="2729004" y="1679408"/>
                  <a:pt x="2741653" y="1680170"/>
                </a:cubicBezTo>
                <a:cubicBezTo>
                  <a:pt x="2754303" y="1680932"/>
                  <a:pt x="2764056" y="1685351"/>
                  <a:pt x="2770914" y="1693428"/>
                </a:cubicBezTo>
                <a:cubicBezTo>
                  <a:pt x="2777772" y="1701506"/>
                  <a:pt x="2781201" y="1713621"/>
                  <a:pt x="2781201" y="1729776"/>
                </a:cubicBezTo>
                <a:cubicBezTo>
                  <a:pt x="2781201" y="1736786"/>
                  <a:pt x="2780667" y="1744254"/>
                  <a:pt x="2779601" y="1752179"/>
                </a:cubicBezTo>
                <a:cubicBezTo>
                  <a:pt x="2778534" y="1760103"/>
                  <a:pt x="2778001" y="1766123"/>
                  <a:pt x="2778001" y="1770238"/>
                </a:cubicBezTo>
                <a:cubicBezTo>
                  <a:pt x="2778001" y="1774353"/>
                  <a:pt x="2778915" y="1777401"/>
                  <a:pt x="2780744" y="1779382"/>
                </a:cubicBezTo>
                <a:cubicBezTo>
                  <a:pt x="2782573" y="1781363"/>
                  <a:pt x="2788135" y="1782354"/>
                  <a:pt x="2797432" y="1782354"/>
                </a:cubicBezTo>
                <a:cubicBezTo>
                  <a:pt x="2806728" y="1782354"/>
                  <a:pt x="2814805" y="1778696"/>
                  <a:pt x="2821663" y="1771381"/>
                </a:cubicBezTo>
                <a:cubicBezTo>
                  <a:pt x="2828521" y="1764066"/>
                  <a:pt x="2831950" y="1755379"/>
                  <a:pt x="2831950" y="1745321"/>
                </a:cubicBezTo>
                <a:cubicBezTo>
                  <a:pt x="2831950" y="1735262"/>
                  <a:pt x="2829969" y="1725509"/>
                  <a:pt x="2826007" y="1716060"/>
                </a:cubicBezTo>
                <a:cubicBezTo>
                  <a:pt x="2822044" y="1706611"/>
                  <a:pt x="2817244" y="1697619"/>
                  <a:pt x="2811605" y="1689085"/>
                </a:cubicBezTo>
                <a:cubicBezTo>
                  <a:pt x="2805966" y="1680551"/>
                  <a:pt x="2800937" y="1673769"/>
                  <a:pt x="2796517" y="1668740"/>
                </a:cubicBezTo>
                <a:cubicBezTo>
                  <a:pt x="2792098" y="1663710"/>
                  <a:pt x="2786535" y="1659824"/>
                  <a:pt x="2779829" y="1657081"/>
                </a:cubicBezTo>
                <a:cubicBezTo>
                  <a:pt x="2773124" y="1654338"/>
                  <a:pt x="2766418" y="1652966"/>
                  <a:pt x="2759713" y="1652966"/>
                </a:cubicBezTo>
                <a:close/>
                <a:moveTo>
                  <a:pt x="2633068" y="1629649"/>
                </a:moveTo>
                <a:cubicBezTo>
                  <a:pt x="2625143" y="1629649"/>
                  <a:pt x="2615847" y="1632392"/>
                  <a:pt x="2605179" y="1637879"/>
                </a:cubicBezTo>
                <a:cubicBezTo>
                  <a:pt x="2594511" y="1643365"/>
                  <a:pt x="2589177" y="1650833"/>
                  <a:pt x="2589177" y="1660281"/>
                </a:cubicBezTo>
                <a:cubicBezTo>
                  <a:pt x="2589177" y="1664549"/>
                  <a:pt x="2590396" y="1669578"/>
                  <a:pt x="2592835" y="1675369"/>
                </a:cubicBezTo>
                <a:cubicBezTo>
                  <a:pt x="2598931" y="1688475"/>
                  <a:pt x="2605179" y="1703563"/>
                  <a:pt x="2611580" y="1720632"/>
                </a:cubicBezTo>
                <a:cubicBezTo>
                  <a:pt x="2614933" y="1729471"/>
                  <a:pt x="2623162" y="1733891"/>
                  <a:pt x="2636269" y="1733891"/>
                </a:cubicBezTo>
                <a:cubicBezTo>
                  <a:pt x="2645717" y="1733891"/>
                  <a:pt x="2655090" y="1731376"/>
                  <a:pt x="2664386" y="1726347"/>
                </a:cubicBezTo>
                <a:cubicBezTo>
                  <a:pt x="2673683" y="1721318"/>
                  <a:pt x="2678331" y="1713317"/>
                  <a:pt x="2678331" y="1702344"/>
                </a:cubicBezTo>
                <a:cubicBezTo>
                  <a:pt x="2678331" y="1694114"/>
                  <a:pt x="2675054" y="1681770"/>
                  <a:pt x="2668501" y="1665311"/>
                </a:cubicBezTo>
                <a:cubicBezTo>
                  <a:pt x="2661948" y="1648851"/>
                  <a:pt x="2656385" y="1638793"/>
                  <a:pt x="2651813" y="1635135"/>
                </a:cubicBezTo>
                <a:cubicBezTo>
                  <a:pt x="2647241" y="1631478"/>
                  <a:pt x="2640993" y="1629649"/>
                  <a:pt x="2633068" y="1629649"/>
                </a:cubicBezTo>
                <a:close/>
                <a:moveTo>
                  <a:pt x="3087068" y="1625991"/>
                </a:moveTo>
                <a:cubicBezTo>
                  <a:pt x="3072133" y="1625991"/>
                  <a:pt x="3060703" y="1626906"/>
                  <a:pt x="3052778" y="1628735"/>
                </a:cubicBezTo>
                <a:cubicBezTo>
                  <a:pt x="3044853" y="1630563"/>
                  <a:pt x="3040891" y="1635135"/>
                  <a:pt x="3040891" y="1642451"/>
                </a:cubicBezTo>
                <a:cubicBezTo>
                  <a:pt x="3040891" y="1659215"/>
                  <a:pt x="3039519" y="1670645"/>
                  <a:pt x="3036776" y="1676741"/>
                </a:cubicBezTo>
                <a:cubicBezTo>
                  <a:pt x="3035557" y="1679179"/>
                  <a:pt x="3034947" y="1682227"/>
                  <a:pt x="3034947" y="1685885"/>
                </a:cubicBezTo>
                <a:lnTo>
                  <a:pt x="3034947" y="1700972"/>
                </a:lnTo>
                <a:cubicBezTo>
                  <a:pt x="3034947" y="1704630"/>
                  <a:pt x="3036014" y="1707983"/>
                  <a:pt x="3038147" y="1711031"/>
                </a:cubicBezTo>
                <a:cubicBezTo>
                  <a:pt x="3046987" y="1723832"/>
                  <a:pt x="3051406" y="1740596"/>
                  <a:pt x="3051406" y="1761323"/>
                </a:cubicBezTo>
                <a:cubicBezTo>
                  <a:pt x="3051406" y="1774429"/>
                  <a:pt x="3048053" y="1783725"/>
                  <a:pt x="3041348" y="1789212"/>
                </a:cubicBezTo>
                <a:cubicBezTo>
                  <a:pt x="3039824" y="1790431"/>
                  <a:pt x="3039062" y="1791803"/>
                  <a:pt x="3039062" y="1793327"/>
                </a:cubicBezTo>
                <a:cubicBezTo>
                  <a:pt x="3039062" y="1796375"/>
                  <a:pt x="3041805" y="1800337"/>
                  <a:pt x="3047291" y="1805214"/>
                </a:cubicBezTo>
                <a:cubicBezTo>
                  <a:pt x="3052778" y="1810091"/>
                  <a:pt x="3066037" y="1812529"/>
                  <a:pt x="3087068" y="1812529"/>
                </a:cubicBezTo>
                <a:lnTo>
                  <a:pt x="3224685" y="1812529"/>
                </a:lnTo>
                <a:cubicBezTo>
                  <a:pt x="3242363" y="1812529"/>
                  <a:pt x="3255241" y="1808567"/>
                  <a:pt x="3263319" y="1800642"/>
                </a:cubicBezTo>
                <a:cubicBezTo>
                  <a:pt x="3271396" y="1792717"/>
                  <a:pt x="3275434" y="1779915"/>
                  <a:pt x="3275434" y="1762237"/>
                </a:cubicBezTo>
                <a:lnTo>
                  <a:pt x="3275434" y="1675369"/>
                </a:lnTo>
                <a:cubicBezTo>
                  <a:pt x="3275434" y="1657995"/>
                  <a:pt x="3271777" y="1645422"/>
                  <a:pt x="3264461" y="1637650"/>
                </a:cubicBezTo>
                <a:cubicBezTo>
                  <a:pt x="3257146" y="1629878"/>
                  <a:pt x="3245259" y="1625991"/>
                  <a:pt x="3228800" y="1625991"/>
                </a:cubicBezTo>
                <a:close/>
                <a:moveTo>
                  <a:pt x="2084428" y="1594445"/>
                </a:moveTo>
                <a:lnTo>
                  <a:pt x="2227075" y="1594445"/>
                </a:lnTo>
                <a:cubicBezTo>
                  <a:pt x="2231342" y="1594445"/>
                  <a:pt x="2234085" y="1595664"/>
                  <a:pt x="2235304" y="1598102"/>
                </a:cubicBezTo>
                <a:cubicBezTo>
                  <a:pt x="2236523" y="1600541"/>
                  <a:pt x="2237133" y="1604503"/>
                  <a:pt x="2237133" y="1609989"/>
                </a:cubicBezTo>
                <a:cubicBezTo>
                  <a:pt x="2237133" y="1615476"/>
                  <a:pt x="2236447" y="1619133"/>
                  <a:pt x="2235076" y="1620962"/>
                </a:cubicBezTo>
                <a:cubicBezTo>
                  <a:pt x="2233704" y="1622791"/>
                  <a:pt x="2231037" y="1623705"/>
                  <a:pt x="2227075" y="1623705"/>
                </a:cubicBezTo>
                <a:lnTo>
                  <a:pt x="2084428" y="1623705"/>
                </a:lnTo>
                <a:cubicBezTo>
                  <a:pt x="2080466" y="1623705"/>
                  <a:pt x="2077875" y="1622791"/>
                  <a:pt x="2076656" y="1620962"/>
                </a:cubicBezTo>
                <a:cubicBezTo>
                  <a:pt x="2075437" y="1619133"/>
                  <a:pt x="2074827" y="1615171"/>
                  <a:pt x="2074827" y="1609075"/>
                </a:cubicBezTo>
                <a:cubicBezTo>
                  <a:pt x="2074827" y="1602979"/>
                  <a:pt x="2075513" y="1599017"/>
                  <a:pt x="2076884" y="1597188"/>
                </a:cubicBezTo>
                <a:cubicBezTo>
                  <a:pt x="2078256" y="1595359"/>
                  <a:pt x="2080771" y="1594445"/>
                  <a:pt x="2084428" y="1594445"/>
                </a:cubicBezTo>
                <a:close/>
                <a:moveTo>
                  <a:pt x="1778104" y="1561069"/>
                </a:moveTo>
                <a:cubicBezTo>
                  <a:pt x="1766827" y="1561069"/>
                  <a:pt x="1759207" y="1562593"/>
                  <a:pt x="1755244" y="1565641"/>
                </a:cubicBezTo>
                <a:cubicBezTo>
                  <a:pt x="1751282" y="1568689"/>
                  <a:pt x="1749301" y="1574785"/>
                  <a:pt x="1749301" y="1583929"/>
                </a:cubicBezTo>
                <a:lnTo>
                  <a:pt x="1749301" y="1652509"/>
                </a:lnTo>
                <a:cubicBezTo>
                  <a:pt x="1749301" y="1664701"/>
                  <a:pt x="1748462" y="1674074"/>
                  <a:pt x="1746786" y="1680627"/>
                </a:cubicBezTo>
                <a:cubicBezTo>
                  <a:pt x="1745110" y="1687180"/>
                  <a:pt x="1740233" y="1693962"/>
                  <a:pt x="1732156" y="1700972"/>
                </a:cubicBezTo>
                <a:cubicBezTo>
                  <a:pt x="1724078" y="1707983"/>
                  <a:pt x="1715087" y="1713393"/>
                  <a:pt x="1705181" y="1717203"/>
                </a:cubicBezTo>
                <a:cubicBezTo>
                  <a:pt x="1695275" y="1721013"/>
                  <a:pt x="1686969" y="1723375"/>
                  <a:pt x="1680263" y="1724289"/>
                </a:cubicBezTo>
                <a:cubicBezTo>
                  <a:pt x="1664109" y="1726728"/>
                  <a:pt x="1651688" y="1731986"/>
                  <a:pt x="1643002" y="1740063"/>
                </a:cubicBezTo>
                <a:cubicBezTo>
                  <a:pt x="1634315" y="1748140"/>
                  <a:pt x="1629971" y="1757741"/>
                  <a:pt x="1629971" y="1768866"/>
                </a:cubicBezTo>
                <a:cubicBezTo>
                  <a:pt x="1629971" y="1779992"/>
                  <a:pt x="1634010" y="1790355"/>
                  <a:pt x="1642087" y="1799956"/>
                </a:cubicBezTo>
                <a:cubicBezTo>
                  <a:pt x="1650164" y="1809557"/>
                  <a:pt x="1659537" y="1814358"/>
                  <a:pt x="1670205" y="1814358"/>
                </a:cubicBezTo>
                <a:cubicBezTo>
                  <a:pt x="1680873" y="1814358"/>
                  <a:pt x="1691998" y="1811920"/>
                  <a:pt x="1703581" y="1807043"/>
                </a:cubicBezTo>
                <a:cubicBezTo>
                  <a:pt x="1715163" y="1802166"/>
                  <a:pt x="1726974" y="1795841"/>
                  <a:pt x="1739014" y="1788069"/>
                </a:cubicBezTo>
                <a:cubicBezTo>
                  <a:pt x="1751053" y="1780296"/>
                  <a:pt x="1758749" y="1774429"/>
                  <a:pt x="1762102" y="1770467"/>
                </a:cubicBezTo>
                <a:cubicBezTo>
                  <a:pt x="1765455" y="1766504"/>
                  <a:pt x="1767131" y="1762542"/>
                  <a:pt x="1767131" y="1758579"/>
                </a:cubicBezTo>
                <a:cubicBezTo>
                  <a:pt x="1767131" y="1754617"/>
                  <a:pt x="1766674" y="1749893"/>
                  <a:pt x="1765760" y="1744406"/>
                </a:cubicBezTo>
                <a:cubicBezTo>
                  <a:pt x="1764236" y="1735567"/>
                  <a:pt x="1766827" y="1724899"/>
                  <a:pt x="1773532" y="1712402"/>
                </a:cubicBezTo>
                <a:cubicBezTo>
                  <a:pt x="1780238" y="1699905"/>
                  <a:pt x="1788620" y="1690761"/>
                  <a:pt x="1798678" y="1684970"/>
                </a:cubicBezTo>
                <a:cubicBezTo>
                  <a:pt x="1804469" y="1681922"/>
                  <a:pt x="1807365" y="1677960"/>
                  <a:pt x="1807365" y="1673083"/>
                </a:cubicBezTo>
                <a:lnTo>
                  <a:pt x="1807365" y="1583929"/>
                </a:lnTo>
                <a:cubicBezTo>
                  <a:pt x="1807365" y="1574175"/>
                  <a:pt x="1805308" y="1567927"/>
                  <a:pt x="1801193" y="1565184"/>
                </a:cubicBezTo>
                <a:cubicBezTo>
                  <a:pt x="1797078" y="1562441"/>
                  <a:pt x="1789382" y="1561069"/>
                  <a:pt x="1778104" y="1561069"/>
                </a:cubicBezTo>
                <a:close/>
                <a:moveTo>
                  <a:pt x="2543457" y="1541409"/>
                </a:moveTo>
                <a:lnTo>
                  <a:pt x="2690675" y="1541409"/>
                </a:lnTo>
                <a:cubicBezTo>
                  <a:pt x="2693114" y="1541409"/>
                  <a:pt x="2694485" y="1541790"/>
                  <a:pt x="2694790" y="1542552"/>
                </a:cubicBezTo>
                <a:cubicBezTo>
                  <a:pt x="2695095" y="1543314"/>
                  <a:pt x="2695247" y="1544610"/>
                  <a:pt x="2695247" y="1546439"/>
                </a:cubicBezTo>
                <a:lnTo>
                  <a:pt x="2695247" y="1588044"/>
                </a:lnTo>
                <a:cubicBezTo>
                  <a:pt x="2695247" y="1590177"/>
                  <a:pt x="2695019" y="1591549"/>
                  <a:pt x="2694562" y="1592159"/>
                </a:cubicBezTo>
                <a:cubicBezTo>
                  <a:pt x="2694105" y="1592768"/>
                  <a:pt x="2692809" y="1593073"/>
                  <a:pt x="2690675" y="1593073"/>
                </a:cubicBezTo>
                <a:lnTo>
                  <a:pt x="2543457" y="1593073"/>
                </a:lnTo>
                <a:cubicBezTo>
                  <a:pt x="2540714" y="1593073"/>
                  <a:pt x="2539342" y="1591397"/>
                  <a:pt x="2539342" y="1588044"/>
                </a:cubicBezTo>
                <a:lnTo>
                  <a:pt x="2539342" y="1546439"/>
                </a:lnTo>
                <a:cubicBezTo>
                  <a:pt x="2539342" y="1543086"/>
                  <a:pt x="2540714" y="1541409"/>
                  <a:pt x="2543457" y="1541409"/>
                </a:cubicBezTo>
                <a:close/>
                <a:moveTo>
                  <a:pt x="2084428" y="1494318"/>
                </a:moveTo>
                <a:lnTo>
                  <a:pt x="2227075" y="1494318"/>
                </a:lnTo>
                <a:cubicBezTo>
                  <a:pt x="2230732" y="1494318"/>
                  <a:pt x="2233323" y="1495232"/>
                  <a:pt x="2234847" y="1497061"/>
                </a:cubicBezTo>
                <a:cubicBezTo>
                  <a:pt x="2236371" y="1498890"/>
                  <a:pt x="2237133" y="1502547"/>
                  <a:pt x="2237133" y="1508034"/>
                </a:cubicBezTo>
                <a:cubicBezTo>
                  <a:pt x="2237133" y="1513520"/>
                  <a:pt x="2236523" y="1517559"/>
                  <a:pt x="2235304" y="1520150"/>
                </a:cubicBezTo>
                <a:cubicBezTo>
                  <a:pt x="2234085" y="1522741"/>
                  <a:pt x="2231342" y="1524036"/>
                  <a:pt x="2227075" y="1524036"/>
                </a:cubicBezTo>
                <a:lnTo>
                  <a:pt x="2084428" y="1524036"/>
                </a:lnTo>
                <a:cubicBezTo>
                  <a:pt x="2080466" y="1524036"/>
                  <a:pt x="2077875" y="1523121"/>
                  <a:pt x="2076656" y="1521293"/>
                </a:cubicBezTo>
                <a:cubicBezTo>
                  <a:pt x="2075437" y="1519464"/>
                  <a:pt x="2074827" y="1515349"/>
                  <a:pt x="2074827" y="1508948"/>
                </a:cubicBezTo>
                <a:cubicBezTo>
                  <a:pt x="2074827" y="1502547"/>
                  <a:pt x="2075513" y="1498509"/>
                  <a:pt x="2076884" y="1496832"/>
                </a:cubicBezTo>
                <a:cubicBezTo>
                  <a:pt x="2078256" y="1495156"/>
                  <a:pt x="2080771" y="1494318"/>
                  <a:pt x="2084428" y="1494318"/>
                </a:cubicBezTo>
                <a:close/>
                <a:moveTo>
                  <a:pt x="1528473" y="1410193"/>
                </a:moveTo>
                <a:cubicBezTo>
                  <a:pt x="1512623" y="1410193"/>
                  <a:pt x="1502260" y="1412708"/>
                  <a:pt x="1497383" y="1417737"/>
                </a:cubicBezTo>
                <a:cubicBezTo>
                  <a:pt x="1492507" y="1422766"/>
                  <a:pt x="1490068" y="1432748"/>
                  <a:pt x="1490068" y="1447683"/>
                </a:cubicBezTo>
                <a:cubicBezTo>
                  <a:pt x="1490068" y="1462619"/>
                  <a:pt x="1492430" y="1472601"/>
                  <a:pt x="1497155" y="1477630"/>
                </a:cubicBezTo>
                <a:cubicBezTo>
                  <a:pt x="1501879" y="1482659"/>
                  <a:pt x="1512319" y="1485174"/>
                  <a:pt x="1528473" y="1485174"/>
                </a:cubicBezTo>
                <a:cubicBezTo>
                  <a:pt x="1530302" y="1485174"/>
                  <a:pt x="1531216" y="1486393"/>
                  <a:pt x="1531216" y="1488832"/>
                </a:cubicBezTo>
                <a:lnTo>
                  <a:pt x="1531216" y="1656624"/>
                </a:lnTo>
                <a:cubicBezTo>
                  <a:pt x="1531216" y="1659367"/>
                  <a:pt x="1530683" y="1661196"/>
                  <a:pt x="1529616" y="1662110"/>
                </a:cubicBezTo>
                <a:cubicBezTo>
                  <a:pt x="1528549" y="1663025"/>
                  <a:pt x="1526035" y="1663787"/>
                  <a:pt x="1522072" y="1664396"/>
                </a:cubicBezTo>
                <a:cubicBezTo>
                  <a:pt x="1508356" y="1665615"/>
                  <a:pt x="1498679" y="1669349"/>
                  <a:pt x="1493040" y="1675598"/>
                </a:cubicBezTo>
                <a:cubicBezTo>
                  <a:pt x="1487401" y="1681846"/>
                  <a:pt x="1484582" y="1691904"/>
                  <a:pt x="1484582" y="1705773"/>
                </a:cubicBezTo>
                <a:cubicBezTo>
                  <a:pt x="1484582" y="1719641"/>
                  <a:pt x="1487401" y="1729547"/>
                  <a:pt x="1493040" y="1735491"/>
                </a:cubicBezTo>
                <a:cubicBezTo>
                  <a:pt x="1498679" y="1741434"/>
                  <a:pt x="1507670" y="1744406"/>
                  <a:pt x="1520015" y="1744406"/>
                </a:cubicBezTo>
                <a:cubicBezTo>
                  <a:pt x="1532359" y="1744406"/>
                  <a:pt x="1555905" y="1740444"/>
                  <a:pt x="1590652" y="1732519"/>
                </a:cubicBezTo>
                <a:cubicBezTo>
                  <a:pt x="1625399" y="1724594"/>
                  <a:pt x="1646964" y="1717889"/>
                  <a:pt x="1655346" y="1712402"/>
                </a:cubicBezTo>
                <a:cubicBezTo>
                  <a:pt x="1663728" y="1706916"/>
                  <a:pt x="1667919" y="1699524"/>
                  <a:pt x="1667919" y="1690228"/>
                </a:cubicBezTo>
                <a:cubicBezTo>
                  <a:pt x="1667919" y="1680932"/>
                  <a:pt x="1665709" y="1670416"/>
                  <a:pt x="1661290" y="1658681"/>
                </a:cubicBezTo>
                <a:cubicBezTo>
                  <a:pt x="1656870" y="1646946"/>
                  <a:pt x="1648717" y="1641079"/>
                  <a:pt x="1636829" y="1641079"/>
                </a:cubicBezTo>
                <a:cubicBezTo>
                  <a:pt x="1631953" y="1641079"/>
                  <a:pt x="1627304" y="1641689"/>
                  <a:pt x="1622885" y="1642908"/>
                </a:cubicBezTo>
                <a:cubicBezTo>
                  <a:pt x="1618465" y="1644127"/>
                  <a:pt x="1615646" y="1644737"/>
                  <a:pt x="1614427" y="1644737"/>
                </a:cubicBezTo>
                <a:cubicBezTo>
                  <a:pt x="1613207" y="1644737"/>
                  <a:pt x="1612598" y="1643365"/>
                  <a:pt x="1612598" y="1640622"/>
                </a:cubicBezTo>
                <a:lnTo>
                  <a:pt x="1612598" y="1488374"/>
                </a:lnTo>
                <a:cubicBezTo>
                  <a:pt x="1612598" y="1486241"/>
                  <a:pt x="1613817" y="1485174"/>
                  <a:pt x="1616255" y="1485174"/>
                </a:cubicBezTo>
                <a:lnTo>
                  <a:pt x="1631800" y="1485174"/>
                </a:lnTo>
                <a:cubicBezTo>
                  <a:pt x="1641859" y="1485174"/>
                  <a:pt x="1646888" y="1483955"/>
                  <a:pt x="1646888" y="1481516"/>
                </a:cubicBezTo>
                <a:cubicBezTo>
                  <a:pt x="1646888" y="1479078"/>
                  <a:pt x="1645364" y="1475877"/>
                  <a:pt x="1642316" y="1471915"/>
                </a:cubicBezTo>
                <a:cubicBezTo>
                  <a:pt x="1639268" y="1467953"/>
                  <a:pt x="1637134" y="1462695"/>
                  <a:pt x="1635915" y="1456142"/>
                </a:cubicBezTo>
                <a:cubicBezTo>
                  <a:pt x="1634696" y="1449589"/>
                  <a:pt x="1634086" y="1441587"/>
                  <a:pt x="1634086" y="1432139"/>
                </a:cubicBezTo>
                <a:cubicBezTo>
                  <a:pt x="1634086" y="1422690"/>
                  <a:pt x="1633477" y="1416670"/>
                  <a:pt x="1632257" y="1414079"/>
                </a:cubicBezTo>
                <a:cubicBezTo>
                  <a:pt x="1631038" y="1411488"/>
                  <a:pt x="1627076" y="1410193"/>
                  <a:pt x="1620370" y="1410193"/>
                </a:cubicBezTo>
                <a:close/>
                <a:moveTo>
                  <a:pt x="2061111" y="1408364"/>
                </a:moveTo>
                <a:cubicBezTo>
                  <a:pt x="2030936" y="1408364"/>
                  <a:pt x="2010362" y="1413317"/>
                  <a:pt x="1999389" y="1423223"/>
                </a:cubicBezTo>
                <a:cubicBezTo>
                  <a:pt x="1988416" y="1433129"/>
                  <a:pt x="1982930" y="1451798"/>
                  <a:pt x="1982930" y="1479230"/>
                </a:cubicBezTo>
                <a:lnTo>
                  <a:pt x="1982930" y="1740291"/>
                </a:lnTo>
                <a:cubicBezTo>
                  <a:pt x="1982930" y="1767723"/>
                  <a:pt x="1988416" y="1786392"/>
                  <a:pt x="1999389" y="1796298"/>
                </a:cubicBezTo>
                <a:cubicBezTo>
                  <a:pt x="2010362" y="1806204"/>
                  <a:pt x="2030936" y="1811157"/>
                  <a:pt x="2061111" y="1811157"/>
                </a:cubicBezTo>
                <a:lnTo>
                  <a:pt x="2252678" y="1811157"/>
                </a:lnTo>
                <a:cubicBezTo>
                  <a:pt x="2282853" y="1811157"/>
                  <a:pt x="2303427" y="1806204"/>
                  <a:pt x="2314400" y="1796298"/>
                </a:cubicBezTo>
                <a:cubicBezTo>
                  <a:pt x="2325373" y="1786392"/>
                  <a:pt x="2330859" y="1767723"/>
                  <a:pt x="2330859" y="1740291"/>
                </a:cubicBezTo>
                <a:lnTo>
                  <a:pt x="2330859" y="1479230"/>
                </a:lnTo>
                <a:cubicBezTo>
                  <a:pt x="2330859" y="1451798"/>
                  <a:pt x="2325373" y="1433129"/>
                  <a:pt x="2314400" y="1423223"/>
                </a:cubicBezTo>
                <a:cubicBezTo>
                  <a:pt x="2303427" y="1413317"/>
                  <a:pt x="2282853" y="1408364"/>
                  <a:pt x="2252678" y="1408364"/>
                </a:cubicBezTo>
                <a:close/>
                <a:moveTo>
                  <a:pt x="1687579" y="1394648"/>
                </a:moveTo>
                <a:cubicBezTo>
                  <a:pt x="1671424" y="1394648"/>
                  <a:pt x="1660985" y="1397087"/>
                  <a:pt x="1656260" y="1401963"/>
                </a:cubicBezTo>
                <a:cubicBezTo>
                  <a:pt x="1651536" y="1406840"/>
                  <a:pt x="1649174" y="1416822"/>
                  <a:pt x="1649174" y="1431910"/>
                </a:cubicBezTo>
                <a:cubicBezTo>
                  <a:pt x="1649174" y="1446998"/>
                  <a:pt x="1651536" y="1457056"/>
                  <a:pt x="1656260" y="1462085"/>
                </a:cubicBezTo>
                <a:cubicBezTo>
                  <a:pt x="1660985" y="1467114"/>
                  <a:pt x="1671424" y="1469629"/>
                  <a:pt x="1687579" y="1469629"/>
                </a:cubicBezTo>
                <a:lnTo>
                  <a:pt x="1722783" y="1469629"/>
                </a:lnTo>
                <a:cubicBezTo>
                  <a:pt x="1725526" y="1469629"/>
                  <a:pt x="1726898" y="1471001"/>
                  <a:pt x="1726898" y="1473744"/>
                </a:cubicBezTo>
                <a:cubicBezTo>
                  <a:pt x="1726898" y="1483802"/>
                  <a:pt x="1724307" y="1488832"/>
                  <a:pt x="1719125" y="1488832"/>
                </a:cubicBezTo>
                <a:lnTo>
                  <a:pt x="1709981" y="1488832"/>
                </a:lnTo>
                <a:cubicBezTo>
                  <a:pt x="1688341" y="1488832"/>
                  <a:pt x="1673786" y="1492794"/>
                  <a:pt x="1666319" y="1500719"/>
                </a:cubicBezTo>
                <a:cubicBezTo>
                  <a:pt x="1658851" y="1508643"/>
                  <a:pt x="1655117" y="1524950"/>
                  <a:pt x="1655117" y="1549639"/>
                </a:cubicBezTo>
                <a:lnTo>
                  <a:pt x="1655117" y="1621877"/>
                </a:lnTo>
                <a:cubicBezTo>
                  <a:pt x="1655117" y="1625534"/>
                  <a:pt x="1656032" y="1627973"/>
                  <a:pt x="1657861" y="1629192"/>
                </a:cubicBezTo>
                <a:cubicBezTo>
                  <a:pt x="1667005" y="1635288"/>
                  <a:pt x="1673558" y="1644660"/>
                  <a:pt x="1677520" y="1657310"/>
                </a:cubicBezTo>
                <a:cubicBezTo>
                  <a:pt x="1681483" y="1669959"/>
                  <a:pt x="1683616" y="1681922"/>
                  <a:pt x="1683921" y="1693200"/>
                </a:cubicBezTo>
                <a:cubicBezTo>
                  <a:pt x="1684226" y="1701125"/>
                  <a:pt x="1686436" y="1705087"/>
                  <a:pt x="1690550" y="1705087"/>
                </a:cubicBezTo>
                <a:cubicBezTo>
                  <a:pt x="1694665" y="1705087"/>
                  <a:pt x="1700380" y="1703182"/>
                  <a:pt x="1707695" y="1699372"/>
                </a:cubicBezTo>
                <a:cubicBezTo>
                  <a:pt x="1715011" y="1695562"/>
                  <a:pt x="1720802" y="1691142"/>
                  <a:pt x="1725069" y="1686113"/>
                </a:cubicBezTo>
                <a:cubicBezTo>
                  <a:pt x="1729336" y="1681084"/>
                  <a:pt x="1731470" y="1672473"/>
                  <a:pt x="1731470" y="1660281"/>
                </a:cubicBezTo>
                <a:lnTo>
                  <a:pt x="1731470" y="1562898"/>
                </a:lnTo>
                <a:cubicBezTo>
                  <a:pt x="1731470" y="1557716"/>
                  <a:pt x="1732156" y="1554440"/>
                  <a:pt x="1733527" y="1553068"/>
                </a:cubicBezTo>
                <a:cubicBezTo>
                  <a:pt x="1734899" y="1551696"/>
                  <a:pt x="1738175" y="1551011"/>
                  <a:pt x="1743357" y="1551011"/>
                </a:cubicBezTo>
                <a:lnTo>
                  <a:pt x="1811480" y="1551011"/>
                </a:lnTo>
                <a:cubicBezTo>
                  <a:pt x="1817576" y="1551011"/>
                  <a:pt x="1821233" y="1551849"/>
                  <a:pt x="1822453" y="1553525"/>
                </a:cubicBezTo>
                <a:cubicBezTo>
                  <a:pt x="1823672" y="1555202"/>
                  <a:pt x="1824281" y="1558326"/>
                  <a:pt x="1824281" y="1562898"/>
                </a:cubicBezTo>
                <a:lnTo>
                  <a:pt x="1824281" y="1667139"/>
                </a:lnTo>
                <a:cubicBezTo>
                  <a:pt x="1824281" y="1671711"/>
                  <a:pt x="1824739" y="1674836"/>
                  <a:pt x="1825653" y="1676512"/>
                </a:cubicBezTo>
                <a:cubicBezTo>
                  <a:pt x="1826567" y="1678188"/>
                  <a:pt x="1830225" y="1680093"/>
                  <a:pt x="1836626" y="1682227"/>
                </a:cubicBezTo>
                <a:cubicBezTo>
                  <a:pt x="1852475" y="1687104"/>
                  <a:pt x="1866191" y="1693657"/>
                  <a:pt x="1877774" y="1701887"/>
                </a:cubicBezTo>
                <a:cubicBezTo>
                  <a:pt x="1884784" y="1706763"/>
                  <a:pt x="1890347" y="1709202"/>
                  <a:pt x="1894462" y="1709202"/>
                </a:cubicBezTo>
                <a:cubicBezTo>
                  <a:pt x="1898576" y="1709202"/>
                  <a:pt x="1900634" y="1702801"/>
                  <a:pt x="1900634" y="1689999"/>
                </a:cubicBezTo>
                <a:lnTo>
                  <a:pt x="1900634" y="1549639"/>
                </a:lnTo>
                <a:cubicBezTo>
                  <a:pt x="1900634" y="1523121"/>
                  <a:pt x="1896748" y="1506357"/>
                  <a:pt x="1888975" y="1499347"/>
                </a:cubicBezTo>
                <a:cubicBezTo>
                  <a:pt x="1881203" y="1492337"/>
                  <a:pt x="1866801" y="1488832"/>
                  <a:pt x="1845770" y="1488832"/>
                </a:cubicBezTo>
                <a:lnTo>
                  <a:pt x="1813766" y="1488832"/>
                </a:lnTo>
                <a:cubicBezTo>
                  <a:pt x="1811327" y="1488832"/>
                  <a:pt x="1810108" y="1487460"/>
                  <a:pt x="1810108" y="1484717"/>
                </a:cubicBezTo>
                <a:lnTo>
                  <a:pt x="1811023" y="1477859"/>
                </a:lnTo>
                <a:cubicBezTo>
                  <a:pt x="1811632" y="1472372"/>
                  <a:pt x="1813309" y="1469629"/>
                  <a:pt x="1816052" y="1469629"/>
                </a:cubicBezTo>
                <a:lnTo>
                  <a:pt x="1873202" y="1469629"/>
                </a:lnTo>
                <a:cubicBezTo>
                  <a:pt x="1889356" y="1469629"/>
                  <a:pt x="1899872" y="1467191"/>
                  <a:pt x="1904749" y="1462314"/>
                </a:cubicBezTo>
                <a:cubicBezTo>
                  <a:pt x="1909625" y="1457437"/>
                  <a:pt x="1912064" y="1447226"/>
                  <a:pt x="1912064" y="1431681"/>
                </a:cubicBezTo>
                <a:cubicBezTo>
                  <a:pt x="1912064" y="1416137"/>
                  <a:pt x="1909625" y="1406078"/>
                  <a:pt x="1904749" y="1401506"/>
                </a:cubicBezTo>
                <a:cubicBezTo>
                  <a:pt x="1899872" y="1396934"/>
                  <a:pt x="1889356" y="1394648"/>
                  <a:pt x="1873202" y="1394648"/>
                </a:cubicBezTo>
                <a:close/>
                <a:moveTo>
                  <a:pt x="2537513" y="1387333"/>
                </a:moveTo>
                <a:cubicBezTo>
                  <a:pt x="2525626" y="1387333"/>
                  <a:pt x="2515034" y="1391296"/>
                  <a:pt x="2505738" y="1399220"/>
                </a:cubicBezTo>
                <a:cubicBezTo>
                  <a:pt x="2496442" y="1407145"/>
                  <a:pt x="2491793" y="1415984"/>
                  <a:pt x="2491793" y="1425738"/>
                </a:cubicBezTo>
                <a:cubicBezTo>
                  <a:pt x="2491793" y="1429395"/>
                  <a:pt x="2492327" y="1432367"/>
                  <a:pt x="2493394" y="1434653"/>
                </a:cubicBezTo>
                <a:cubicBezTo>
                  <a:pt x="2494460" y="1436939"/>
                  <a:pt x="2498804" y="1444026"/>
                  <a:pt x="2506424" y="1455913"/>
                </a:cubicBezTo>
                <a:cubicBezTo>
                  <a:pt x="2514044" y="1467800"/>
                  <a:pt x="2519530" y="1476944"/>
                  <a:pt x="2522883" y="1483345"/>
                </a:cubicBezTo>
                <a:cubicBezTo>
                  <a:pt x="2528065" y="1492794"/>
                  <a:pt x="2535989" y="1497518"/>
                  <a:pt x="2546657" y="1497518"/>
                </a:cubicBezTo>
                <a:cubicBezTo>
                  <a:pt x="2557325" y="1497518"/>
                  <a:pt x="2568298" y="1493403"/>
                  <a:pt x="2579576" y="1485174"/>
                </a:cubicBezTo>
                <a:cubicBezTo>
                  <a:pt x="2590853" y="1476944"/>
                  <a:pt x="2596492" y="1467343"/>
                  <a:pt x="2596492" y="1456370"/>
                </a:cubicBezTo>
                <a:cubicBezTo>
                  <a:pt x="2596492" y="1451189"/>
                  <a:pt x="2594968" y="1445093"/>
                  <a:pt x="2591920" y="1438082"/>
                </a:cubicBezTo>
                <a:cubicBezTo>
                  <a:pt x="2588872" y="1431072"/>
                  <a:pt x="2584605" y="1423452"/>
                  <a:pt x="2579119" y="1415222"/>
                </a:cubicBezTo>
                <a:cubicBezTo>
                  <a:pt x="2573632" y="1406993"/>
                  <a:pt x="2569060" y="1401125"/>
                  <a:pt x="2565403" y="1397620"/>
                </a:cubicBezTo>
                <a:cubicBezTo>
                  <a:pt x="2561745" y="1394115"/>
                  <a:pt x="2557478" y="1391524"/>
                  <a:pt x="2552601" y="1389848"/>
                </a:cubicBezTo>
                <a:cubicBezTo>
                  <a:pt x="2547724" y="1388171"/>
                  <a:pt x="2542695" y="1387333"/>
                  <a:pt x="2537513" y="1387333"/>
                </a:cubicBezTo>
                <a:close/>
                <a:moveTo>
                  <a:pt x="2953108" y="1386419"/>
                </a:moveTo>
                <a:cubicBezTo>
                  <a:pt x="2944879" y="1386419"/>
                  <a:pt x="2938021" y="1388552"/>
                  <a:pt x="2932534" y="1392819"/>
                </a:cubicBezTo>
                <a:cubicBezTo>
                  <a:pt x="2927048" y="1397087"/>
                  <a:pt x="2921181" y="1404554"/>
                  <a:pt x="2914932" y="1415222"/>
                </a:cubicBezTo>
                <a:cubicBezTo>
                  <a:pt x="2908684" y="1425890"/>
                  <a:pt x="2900683" y="1440292"/>
                  <a:pt x="2890929" y="1458428"/>
                </a:cubicBezTo>
                <a:cubicBezTo>
                  <a:pt x="2881175" y="1476563"/>
                  <a:pt x="2873175" y="1492184"/>
                  <a:pt x="2866926" y="1505291"/>
                </a:cubicBezTo>
                <a:cubicBezTo>
                  <a:pt x="2860678" y="1518397"/>
                  <a:pt x="2857553" y="1530437"/>
                  <a:pt x="2857553" y="1541409"/>
                </a:cubicBezTo>
                <a:cubicBezTo>
                  <a:pt x="2857553" y="1552382"/>
                  <a:pt x="2860754" y="1561602"/>
                  <a:pt x="2867155" y="1569070"/>
                </a:cubicBezTo>
                <a:cubicBezTo>
                  <a:pt x="2873555" y="1576538"/>
                  <a:pt x="2881480" y="1580653"/>
                  <a:pt x="2890929" y="1581414"/>
                </a:cubicBezTo>
                <a:cubicBezTo>
                  <a:pt x="2900378" y="1582176"/>
                  <a:pt x="2905102" y="1583624"/>
                  <a:pt x="2905102" y="1585758"/>
                </a:cubicBezTo>
                <a:cubicBezTo>
                  <a:pt x="2905102" y="1586367"/>
                  <a:pt x="2904797" y="1587282"/>
                  <a:pt x="2904188" y="1588501"/>
                </a:cubicBezTo>
                <a:cubicBezTo>
                  <a:pt x="2895653" y="1599169"/>
                  <a:pt x="2885824" y="1612428"/>
                  <a:pt x="2874699" y="1628277"/>
                </a:cubicBezTo>
                <a:cubicBezTo>
                  <a:pt x="2863573" y="1644127"/>
                  <a:pt x="2858011" y="1657691"/>
                  <a:pt x="2858011" y="1668968"/>
                </a:cubicBezTo>
                <a:cubicBezTo>
                  <a:pt x="2858011" y="1686951"/>
                  <a:pt x="2871574" y="1695943"/>
                  <a:pt x="2898701" y="1695943"/>
                </a:cubicBezTo>
                <a:cubicBezTo>
                  <a:pt x="2909979" y="1695943"/>
                  <a:pt x="2928267" y="1694495"/>
                  <a:pt x="2953565" y="1691600"/>
                </a:cubicBezTo>
                <a:cubicBezTo>
                  <a:pt x="2978864" y="1688704"/>
                  <a:pt x="2995857" y="1685885"/>
                  <a:pt x="3004543" y="1683141"/>
                </a:cubicBezTo>
                <a:cubicBezTo>
                  <a:pt x="3013230" y="1680398"/>
                  <a:pt x="3019021" y="1676283"/>
                  <a:pt x="3021917" y="1670797"/>
                </a:cubicBezTo>
                <a:cubicBezTo>
                  <a:pt x="3024812" y="1665311"/>
                  <a:pt x="3026260" y="1656167"/>
                  <a:pt x="3026260" y="1643365"/>
                </a:cubicBezTo>
                <a:cubicBezTo>
                  <a:pt x="3026260" y="1630563"/>
                  <a:pt x="3024889" y="1621724"/>
                  <a:pt x="3022145" y="1616847"/>
                </a:cubicBezTo>
                <a:cubicBezTo>
                  <a:pt x="3019402" y="1611971"/>
                  <a:pt x="3014678" y="1609532"/>
                  <a:pt x="3007972" y="1609532"/>
                </a:cubicBezTo>
                <a:cubicBezTo>
                  <a:pt x="3001267" y="1609532"/>
                  <a:pt x="2997228" y="1609380"/>
                  <a:pt x="2995857" y="1609075"/>
                </a:cubicBezTo>
                <a:cubicBezTo>
                  <a:pt x="2994485" y="1608770"/>
                  <a:pt x="2993799" y="1607856"/>
                  <a:pt x="2993799" y="1606332"/>
                </a:cubicBezTo>
                <a:cubicBezTo>
                  <a:pt x="2993799" y="1604808"/>
                  <a:pt x="2995018" y="1602674"/>
                  <a:pt x="2997457" y="1599931"/>
                </a:cubicBezTo>
                <a:cubicBezTo>
                  <a:pt x="3019097" y="1573413"/>
                  <a:pt x="3032051" y="1556421"/>
                  <a:pt x="3036319" y="1548953"/>
                </a:cubicBezTo>
                <a:cubicBezTo>
                  <a:pt x="3040586" y="1541486"/>
                  <a:pt x="3042719" y="1534704"/>
                  <a:pt x="3042719" y="1528608"/>
                </a:cubicBezTo>
                <a:cubicBezTo>
                  <a:pt x="3042719" y="1518854"/>
                  <a:pt x="3037690" y="1509405"/>
                  <a:pt x="3027632" y="1500261"/>
                </a:cubicBezTo>
                <a:cubicBezTo>
                  <a:pt x="3017573" y="1491117"/>
                  <a:pt x="3007972" y="1486545"/>
                  <a:pt x="2998828" y="1486545"/>
                </a:cubicBezTo>
                <a:cubicBezTo>
                  <a:pt x="2989684" y="1486545"/>
                  <a:pt x="2980388" y="1492032"/>
                  <a:pt x="2970939" y="1503005"/>
                </a:cubicBezTo>
                <a:cubicBezTo>
                  <a:pt x="2966672" y="1508186"/>
                  <a:pt x="2963624" y="1510777"/>
                  <a:pt x="2961795" y="1510777"/>
                </a:cubicBezTo>
                <a:cubicBezTo>
                  <a:pt x="2961185" y="1510777"/>
                  <a:pt x="2960423" y="1510320"/>
                  <a:pt x="2959509" y="1509405"/>
                </a:cubicBezTo>
                <a:cubicBezTo>
                  <a:pt x="2958595" y="1508491"/>
                  <a:pt x="2958137" y="1507424"/>
                  <a:pt x="2958137" y="1506205"/>
                </a:cubicBezTo>
                <a:cubicBezTo>
                  <a:pt x="2958137" y="1502243"/>
                  <a:pt x="2966062" y="1488222"/>
                  <a:pt x="2981912" y="1464143"/>
                </a:cubicBezTo>
                <a:cubicBezTo>
                  <a:pt x="2984960" y="1459571"/>
                  <a:pt x="2986789" y="1455304"/>
                  <a:pt x="2987398" y="1451341"/>
                </a:cubicBezTo>
                <a:cubicBezTo>
                  <a:pt x="2989227" y="1440978"/>
                  <a:pt x="2993342" y="1433053"/>
                  <a:pt x="2999743" y="1427567"/>
                </a:cubicBezTo>
                <a:cubicBezTo>
                  <a:pt x="3002181" y="1425738"/>
                  <a:pt x="3003400" y="1423299"/>
                  <a:pt x="3003400" y="1420251"/>
                </a:cubicBezTo>
                <a:cubicBezTo>
                  <a:pt x="3003400" y="1412632"/>
                  <a:pt x="2997076" y="1405088"/>
                  <a:pt x="2984427" y="1397620"/>
                </a:cubicBezTo>
                <a:cubicBezTo>
                  <a:pt x="2971777" y="1390152"/>
                  <a:pt x="2961338" y="1386419"/>
                  <a:pt x="2953108" y="1386419"/>
                </a:cubicBezTo>
                <a:close/>
                <a:moveTo>
                  <a:pt x="2705763" y="1385961"/>
                </a:moveTo>
                <a:cubicBezTo>
                  <a:pt x="2688389" y="1385961"/>
                  <a:pt x="2676350" y="1396020"/>
                  <a:pt x="2669644" y="1416137"/>
                </a:cubicBezTo>
                <a:cubicBezTo>
                  <a:pt x="2665377" y="1428633"/>
                  <a:pt x="2660424" y="1440216"/>
                  <a:pt x="2654785" y="1450884"/>
                </a:cubicBezTo>
                <a:cubicBezTo>
                  <a:pt x="2649147" y="1461552"/>
                  <a:pt x="2645717" y="1467572"/>
                  <a:pt x="2644498" y="1468943"/>
                </a:cubicBezTo>
                <a:cubicBezTo>
                  <a:pt x="2643279" y="1470315"/>
                  <a:pt x="2640231" y="1471001"/>
                  <a:pt x="2635354" y="1471001"/>
                </a:cubicBezTo>
                <a:lnTo>
                  <a:pt x="2619352" y="1471001"/>
                </a:lnTo>
                <a:cubicBezTo>
                  <a:pt x="2613561" y="1471001"/>
                  <a:pt x="2609446" y="1473287"/>
                  <a:pt x="2607008" y="1477859"/>
                </a:cubicBezTo>
                <a:cubicBezTo>
                  <a:pt x="2602741" y="1486088"/>
                  <a:pt x="2594587" y="1493937"/>
                  <a:pt x="2582548" y="1501405"/>
                </a:cubicBezTo>
                <a:cubicBezTo>
                  <a:pt x="2570508" y="1508872"/>
                  <a:pt x="2558392" y="1512606"/>
                  <a:pt x="2546200" y="1512606"/>
                </a:cubicBezTo>
                <a:cubicBezTo>
                  <a:pt x="2539495" y="1512606"/>
                  <a:pt x="2532789" y="1511006"/>
                  <a:pt x="2526083" y="1507805"/>
                </a:cubicBezTo>
                <a:cubicBezTo>
                  <a:pt x="2519378" y="1504605"/>
                  <a:pt x="2513129" y="1497823"/>
                  <a:pt x="2507338" y="1487460"/>
                </a:cubicBezTo>
                <a:cubicBezTo>
                  <a:pt x="2501547" y="1477097"/>
                  <a:pt x="2498270" y="1471763"/>
                  <a:pt x="2497508" y="1471458"/>
                </a:cubicBezTo>
                <a:cubicBezTo>
                  <a:pt x="2496746" y="1471153"/>
                  <a:pt x="2494994" y="1471001"/>
                  <a:pt x="2492251" y="1471001"/>
                </a:cubicBezTo>
                <a:lnTo>
                  <a:pt x="2485393" y="1471001"/>
                </a:lnTo>
                <a:cubicBezTo>
                  <a:pt x="2470457" y="1471001"/>
                  <a:pt x="2460247" y="1475192"/>
                  <a:pt x="2454760" y="1483574"/>
                </a:cubicBezTo>
                <a:cubicBezTo>
                  <a:pt x="2449274" y="1491956"/>
                  <a:pt x="2446531" y="1506967"/>
                  <a:pt x="2446531" y="1528608"/>
                </a:cubicBezTo>
                <a:lnTo>
                  <a:pt x="2446531" y="1607246"/>
                </a:lnTo>
                <a:cubicBezTo>
                  <a:pt x="2446531" y="1621572"/>
                  <a:pt x="2449579" y="1632621"/>
                  <a:pt x="2455675" y="1640393"/>
                </a:cubicBezTo>
                <a:cubicBezTo>
                  <a:pt x="2461771" y="1648166"/>
                  <a:pt x="2469238" y="1652052"/>
                  <a:pt x="2478077" y="1652052"/>
                </a:cubicBezTo>
                <a:cubicBezTo>
                  <a:pt x="2486917" y="1652052"/>
                  <a:pt x="2494841" y="1650452"/>
                  <a:pt x="2501852" y="1647251"/>
                </a:cubicBezTo>
                <a:cubicBezTo>
                  <a:pt x="2508862" y="1644051"/>
                  <a:pt x="2519683" y="1642451"/>
                  <a:pt x="2534313" y="1642451"/>
                </a:cubicBezTo>
                <a:cubicBezTo>
                  <a:pt x="2548943" y="1642451"/>
                  <a:pt x="2559916" y="1643060"/>
                  <a:pt x="2567231" y="1644279"/>
                </a:cubicBezTo>
                <a:cubicBezTo>
                  <a:pt x="2569670" y="1644584"/>
                  <a:pt x="2571575" y="1644508"/>
                  <a:pt x="2572946" y="1644051"/>
                </a:cubicBezTo>
                <a:cubicBezTo>
                  <a:pt x="2574318" y="1643594"/>
                  <a:pt x="2576223" y="1641993"/>
                  <a:pt x="2578661" y="1639250"/>
                </a:cubicBezTo>
                <a:cubicBezTo>
                  <a:pt x="2584453" y="1631630"/>
                  <a:pt x="2592835" y="1625534"/>
                  <a:pt x="2603807" y="1620962"/>
                </a:cubicBezTo>
                <a:cubicBezTo>
                  <a:pt x="2614780" y="1616390"/>
                  <a:pt x="2624839" y="1614104"/>
                  <a:pt x="2633983" y="1614104"/>
                </a:cubicBezTo>
                <a:cubicBezTo>
                  <a:pt x="2643127" y="1614104"/>
                  <a:pt x="2651280" y="1616314"/>
                  <a:pt x="2658443" y="1620734"/>
                </a:cubicBezTo>
                <a:cubicBezTo>
                  <a:pt x="2665606" y="1625153"/>
                  <a:pt x="2672387" y="1635135"/>
                  <a:pt x="2678788" y="1650680"/>
                </a:cubicBezTo>
                <a:cubicBezTo>
                  <a:pt x="2680922" y="1655557"/>
                  <a:pt x="2683055" y="1658529"/>
                  <a:pt x="2685189" y="1659596"/>
                </a:cubicBezTo>
                <a:cubicBezTo>
                  <a:pt x="2687323" y="1660662"/>
                  <a:pt x="2691209" y="1661196"/>
                  <a:pt x="2696848" y="1661196"/>
                </a:cubicBezTo>
                <a:cubicBezTo>
                  <a:pt x="2702486" y="1661196"/>
                  <a:pt x="2706449" y="1660815"/>
                  <a:pt x="2708735" y="1660053"/>
                </a:cubicBezTo>
                <a:cubicBezTo>
                  <a:pt x="2711021" y="1659291"/>
                  <a:pt x="2714145" y="1657233"/>
                  <a:pt x="2718107" y="1653881"/>
                </a:cubicBezTo>
                <a:cubicBezTo>
                  <a:pt x="2731519" y="1643517"/>
                  <a:pt x="2744777" y="1638336"/>
                  <a:pt x="2757884" y="1638336"/>
                </a:cubicBezTo>
                <a:cubicBezTo>
                  <a:pt x="2761846" y="1638336"/>
                  <a:pt x="2765580" y="1638641"/>
                  <a:pt x="2769085" y="1639250"/>
                </a:cubicBezTo>
                <a:cubicBezTo>
                  <a:pt x="2772590" y="1639860"/>
                  <a:pt x="2776096" y="1640165"/>
                  <a:pt x="2779601" y="1640165"/>
                </a:cubicBezTo>
                <a:cubicBezTo>
                  <a:pt x="2783106" y="1640165"/>
                  <a:pt x="2785621" y="1638107"/>
                  <a:pt x="2787145" y="1633992"/>
                </a:cubicBezTo>
                <a:cubicBezTo>
                  <a:pt x="2788669" y="1629878"/>
                  <a:pt x="2789431" y="1620962"/>
                  <a:pt x="2789431" y="1607246"/>
                </a:cubicBezTo>
                <a:lnTo>
                  <a:pt x="2789431" y="1528608"/>
                </a:lnTo>
                <a:cubicBezTo>
                  <a:pt x="2789431" y="1507272"/>
                  <a:pt x="2786764" y="1492337"/>
                  <a:pt x="2781430" y="1483802"/>
                </a:cubicBezTo>
                <a:cubicBezTo>
                  <a:pt x="2776096" y="1475268"/>
                  <a:pt x="2765809" y="1471001"/>
                  <a:pt x="2750569" y="1471001"/>
                </a:cubicBezTo>
                <a:cubicBezTo>
                  <a:pt x="2746301" y="1471001"/>
                  <a:pt x="2744168" y="1470467"/>
                  <a:pt x="2744168" y="1469400"/>
                </a:cubicBezTo>
                <a:cubicBezTo>
                  <a:pt x="2744168" y="1468334"/>
                  <a:pt x="2744473" y="1467038"/>
                  <a:pt x="2745082" y="1465514"/>
                </a:cubicBezTo>
                <a:cubicBezTo>
                  <a:pt x="2753007" y="1449360"/>
                  <a:pt x="2756969" y="1435872"/>
                  <a:pt x="2756969" y="1425052"/>
                </a:cubicBezTo>
                <a:cubicBezTo>
                  <a:pt x="2756969" y="1414232"/>
                  <a:pt x="2750873" y="1405011"/>
                  <a:pt x="2738681" y="1397392"/>
                </a:cubicBezTo>
                <a:cubicBezTo>
                  <a:pt x="2726489" y="1389771"/>
                  <a:pt x="2715517" y="1385961"/>
                  <a:pt x="2705763" y="1385961"/>
                </a:cubicBezTo>
                <a:close/>
                <a:moveTo>
                  <a:pt x="3152219" y="1384133"/>
                </a:moveTo>
                <a:cubicBezTo>
                  <a:pt x="3135303" y="1384133"/>
                  <a:pt x="3123415" y="1386419"/>
                  <a:pt x="3116557" y="1390991"/>
                </a:cubicBezTo>
                <a:cubicBezTo>
                  <a:pt x="3109699" y="1395563"/>
                  <a:pt x="3106270" y="1407450"/>
                  <a:pt x="3106270" y="1426652"/>
                </a:cubicBezTo>
                <a:cubicBezTo>
                  <a:pt x="3106270" y="1430615"/>
                  <a:pt x="3102613" y="1432596"/>
                  <a:pt x="3095297" y="1432596"/>
                </a:cubicBezTo>
                <a:lnTo>
                  <a:pt x="3045920" y="1432596"/>
                </a:lnTo>
                <a:cubicBezTo>
                  <a:pt x="3026717" y="1432596"/>
                  <a:pt x="3014449" y="1435644"/>
                  <a:pt x="3009115" y="1441740"/>
                </a:cubicBezTo>
                <a:cubicBezTo>
                  <a:pt x="3003781" y="1447836"/>
                  <a:pt x="3001114" y="1455761"/>
                  <a:pt x="3001114" y="1465514"/>
                </a:cubicBezTo>
                <a:cubicBezTo>
                  <a:pt x="3001114" y="1468562"/>
                  <a:pt x="3002791" y="1470391"/>
                  <a:pt x="3006143" y="1471001"/>
                </a:cubicBezTo>
                <a:cubicBezTo>
                  <a:pt x="3013459" y="1472220"/>
                  <a:pt x="3022374" y="1477021"/>
                  <a:pt x="3032890" y="1485402"/>
                </a:cubicBezTo>
                <a:cubicBezTo>
                  <a:pt x="3043405" y="1493784"/>
                  <a:pt x="3050187" y="1501024"/>
                  <a:pt x="3053235" y="1507120"/>
                </a:cubicBezTo>
                <a:cubicBezTo>
                  <a:pt x="3055064" y="1510472"/>
                  <a:pt x="3059026" y="1512149"/>
                  <a:pt x="3065122" y="1512149"/>
                </a:cubicBezTo>
                <a:lnTo>
                  <a:pt x="3094840" y="1512149"/>
                </a:lnTo>
                <a:cubicBezTo>
                  <a:pt x="3099412" y="1512149"/>
                  <a:pt x="3102460" y="1512911"/>
                  <a:pt x="3103984" y="1514435"/>
                </a:cubicBezTo>
                <a:cubicBezTo>
                  <a:pt x="3105508" y="1515959"/>
                  <a:pt x="3106270" y="1519159"/>
                  <a:pt x="3106270" y="1524036"/>
                </a:cubicBezTo>
                <a:cubicBezTo>
                  <a:pt x="3106270" y="1528913"/>
                  <a:pt x="3105508" y="1531961"/>
                  <a:pt x="3103984" y="1533180"/>
                </a:cubicBezTo>
                <a:cubicBezTo>
                  <a:pt x="3102460" y="1534399"/>
                  <a:pt x="3099869" y="1535009"/>
                  <a:pt x="3096212" y="1535009"/>
                </a:cubicBezTo>
                <a:lnTo>
                  <a:pt x="3067865" y="1535009"/>
                </a:lnTo>
                <a:cubicBezTo>
                  <a:pt x="3063903" y="1535009"/>
                  <a:pt x="3061160" y="1535466"/>
                  <a:pt x="3059636" y="1536380"/>
                </a:cubicBezTo>
                <a:cubicBezTo>
                  <a:pt x="3058112" y="1537295"/>
                  <a:pt x="3056664" y="1539733"/>
                  <a:pt x="3055293" y="1543696"/>
                </a:cubicBezTo>
                <a:cubicBezTo>
                  <a:pt x="3053921" y="1547658"/>
                  <a:pt x="3051178" y="1552916"/>
                  <a:pt x="3047063" y="1559469"/>
                </a:cubicBezTo>
                <a:cubicBezTo>
                  <a:pt x="3042948" y="1566022"/>
                  <a:pt x="3035099" y="1576461"/>
                  <a:pt x="3023517" y="1590787"/>
                </a:cubicBezTo>
                <a:cubicBezTo>
                  <a:pt x="3022603" y="1591701"/>
                  <a:pt x="3022145" y="1592768"/>
                  <a:pt x="3022145" y="1593987"/>
                </a:cubicBezTo>
                <a:cubicBezTo>
                  <a:pt x="3022145" y="1595207"/>
                  <a:pt x="3023898" y="1596731"/>
                  <a:pt x="3027403" y="1598559"/>
                </a:cubicBezTo>
                <a:cubicBezTo>
                  <a:pt x="3030909" y="1600388"/>
                  <a:pt x="3033575" y="1603436"/>
                  <a:pt x="3035404" y="1607703"/>
                </a:cubicBezTo>
                <a:cubicBezTo>
                  <a:pt x="3035709" y="1608923"/>
                  <a:pt x="3039062" y="1609532"/>
                  <a:pt x="3045463" y="1609532"/>
                </a:cubicBezTo>
                <a:lnTo>
                  <a:pt x="3252117" y="1609532"/>
                </a:lnTo>
                <a:cubicBezTo>
                  <a:pt x="3262785" y="1609532"/>
                  <a:pt x="3270481" y="1606637"/>
                  <a:pt x="3275206" y="1600845"/>
                </a:cubicBezTo>
                <a:cubicBezTo>
                  <a:pt x="3279930" y="1595054"/>
                  <a:pt x="3282292" y="1585986"/>
                  <a:pt x="3282292" y="1573642"/>
                </a:cubicBezTo>
                <a:cubicBezTo>
                  <a:pt x="3282292" y="1561298"/>
                  <a:pt x="3279701" y="1551773"/>
                  <a:pt x="3274520" y="1545067"/>
                </a:cubicBezTo>
                <a:cubicBezTo>
                  <a:pt x="3269338" y="1538361"/>
                  <a:pt x="3262175" y="1535009"/>
                  <a:pt x="3253031" y="1535009"/>
                </a:cubicBezTo>
                <a:lnTo>
                  <a:pt x="3207769" y="1535009"/>
                </a:lnTo>
                <a:cubicBezTo>
                  <a:pt x="3203501" y="1535009"/>
                  <a:pt x="3200682" y="1534399"/>
                  <a:pt x="3199311" y="1533180"/>
                </a:cubicBezTo>
                <a:cubicBezTo>
                  <a:pt x="3197939" y="1531961"/>
                  <a:pt x="3197253" y="1528989"/>
                  <a:pt x="3197253" y="1524264"/>
                </a:cubicBezTo>
                <a:cubicBezTo>
                  <a:pt x="3197253" y="1519540"/>
                  <a:pt x="3197634" y="1516340"/>
                  <a:pt x="3198396" y="1514663"/>
                </a:cubicBezTo>
                <a:cubicBezTo>
                  <a:pt x="3199158" y="1512987"/>
                  <a:pt x="3201977" y="1512149"/>
                  <a:pt x="3206854" y="1512149"/>
                </a:cubicBezTo>
                <a:lnTo>
                  <a:pt x="3257146" y="1512149"/>
                </a:lnTo>
                <a:cubicBezTo>
                  <a:pt x="3277568" y="1512149"/>
                  <a:pt x="3287779" y="1498890"/>
                  <a:pt x="3287779" y="1472372"/>
                </a:cubicBezTo>
                <a:cubicBezTo>
                  <a:pt x="3287779" y="1445855"/>
                  <a:pt x="3277568" y="1432596"/>
                  <a:pt x="3257146" y="1432596"/>
                </a:cubicBezTo>
                <a:lnTo>
                  <a:pt x="3207311" y="1432596"/>
                </a:lnTo>
                <a:cubicBezTo>
                  <a:pt x="3200606" y="1432596"/>
                  <a:pt x="3197253" y="1430615"/>
                  <a:pt x="3197253" y="1426652"/>
                </a:cubicBezTo>
                <a:cubicBezTo>
                  <a:pt x="3197253" y="1408364"/>
                  <a:pt x="3193977" y="1396706"/>
                  <a:pt x="3187423" y="1391676"/>
                </a:cubicBezTo>
                <a:cubicBezTo>
                  <a:pt x="3180870" y="1386647"/>
                  <a:pt x="3169135" y="1384133"/>
                  <a:pt x="3152219" y="1384133"/>
                </a:cubicBezTo>
                <a:close/>
                <a:moveTo>
                  <a:pt x="0" y="0"/>
                </a:moveTo>
                <a:lnTo>
                  <a:pt x="4762500" y="0"/>
                </a:lnTo>
                <a:lnTo>
                  <a:pt x="4762500" y="3171825"/>
                </a:lnTo>
                <a:lnTo>
                  <a:pt x="0" y="3171825"/>
                </a:lnTo>
                <a:close/>
              </a:path>
            </a:pathLst>
          </a:custGeom>
          <a:effectLst>
            <a:outerShdw blurRad="127000" dist="127000" dir="5400000" algn="t" rotWithShape="0">
              <a:prstClr val="black">
                <a:alpha val="20000"/>
              </a:prstClr>
            </a:outerShdw>
          </a:effectLst>
        </p:spPr>
      </p:pic>
      <p:sp>
        <p:nvSpPr>
          <p:cNvPr id="85" name="矩形: 圆角 84">
            <a:extLst>
              <a:ext uri="{FF2B5EF4-FFF2-40B4-BE49-F238E27FC236}">
                <a16:creationId xmlns:a16="http://schemas.microsoft.com/office/drawing/2014/main" id="{05E12DE6-ECF9-7000-81E8-351C19AD03EC}"/>
              </a:ext>
            </a:extLst>
          </p:cNvPr>
          <p:cNvSpPr/>
          <p:nvPr/>
        </p:nvSpPr>
        <p:spPr>
          <a:xfrm>
            <a:off x="5229721" y="-3162716"/>
            <a:ext cx="2870200" cy="914876"/>
          </a:xfrm>
          <a:prstGeom prst="roundRect">
            <a:avLst/>
          </a:prstGeom>
          <a:solidFill>
            <a:srgbClr val="82EBB4"/>
          </a:solidFill>
          <a:ln>
            <a:noFill/>
          </a:ln>
          <a:effectLst>
            <a:outerShdw blurRad="127000" dist="1270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文本框 85">
            <a:extLst>
              <a:ext uri="{FF2B5EF4-FFF2-40B4-BE49-F238E27FC236}">
                <a16:creationId xmlns:a16="http://schemas.microsoft.com/office/drawing/2014/main" id="{291C8EA5-35DB-61A7-B42B-33AF82476FD0}"/>
              </a:ext>
            </a:extLst>
          </p:cNvPr>
          <p:cNvSpPr txBox="1"/>
          <p:nvPr/>
        </p:nvSpPr>
        <p:spPr>
          <a:xfrm>
            <a:off x="5452430" y="-3091615"/>
            <a:ext cx="24416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b="1" dirty="0">
                <a:solidFill>
                  <a:schemeClr val="accent1">
                    <a:lumMod val="50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资料关于</a:t>
            </a:r>
          </a:p>
        </p:txBody>
      </p:sp>
    </p:spTree>
    <p:extLst>
      <p:ext uri="{BB962C8B-B14F-4D97-AF65-F5344CB8AC3E}">
        <p14:creationId xmlns:p14="http://schemas.microsoft.com/office/powerpoint/2010/main" val="325714986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3457CA2F-A35C-C8B3-4939-E3621B3A1C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30936"/>
            <a:ext cx="12191999" cy="8119871"/>
          </a:xfrm>
          <a:prstGeom prst="rect">
            <a:avLst/>
          </a:prstGeom>
        </p:spPr>
      </p:pic>
      <p:sp>
        <p:nvSpPr>
          <p:cNvPr id="4" name="椭圆 3">
            <a:extLst>
              <a:ext uri="{FF2B5EF4-FFF2-40B4-BE49-F238E27FC236}">
                <a16:creationId xmlns:a16="http://schemas.microsoft.com/office/drawing/2014/main" id="{04123E21-3CDF-0748-6344-9492DCB78CA0}"/>
              </a:ext>
            </a:extLst>
          </p:cNvPr>
          <p:cNvSpPr/>
          <p:nvPr/>
        </p:nvSpPr>
        <p:spPr>
          <a:xfrm>
            <a:off x="-3311921" y="-3331075"/>
            <a:ext cx="14010745" cy="13693165"/>
          </a:xfrm>
          <a:prstGeom prst="ellipse">
            <a:avLst/>
          </a:prstGeom>
          <a:gradFill flip="none" rotWithShape="1">
            <a:gsLst>
              <a:gs pos="0">
                <a:srgbClr val="B2FCD5"/>
              </a:gs>
              <a:gs pos="100000">
                <a:srgbClr val="07BF5F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3" name="图片 42">
            <a:extLst>
              <a:ext uri="{FF2B5EF4-FFF2-40B4-BE49-F238E27FC236}">
                <a16:creationId xmlns:a16="http://schemas.microsoft.com/office/drawing/2014/main" id="{4F5F7311-6649-9FF4-EE1F-12E822435C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390201" y="-3331075"/>
            <a:ext cx="4762500" cy="3171825"/>
          </a:xfrm>
          <a:custGeom>
            <a:avLst/>
            <a:gdLst/>
            <a:ahLst/>
            <a:cxnLst/>
            <a:rect l="l" t="t" r="r" b="b"/>
            <a:pathLst>
              <a:path w="4762500" h="3171825">
                <a:moveTo>
                  <a:pt x="2986966" y="1760225"/>
                </a:moveTo>
                <a:cubicBezTo>
                  <a:pt x="2978126" y="1760225"/>
                  <a:pt x="2968220" y="1764797"/>
                  <a:pt x="2957248" y="1773941"/>
                </a:cubicBezTo>
                <a:cubicBezTo>
                  <a:pt x="2946275" y="1783085"/>
                  <a:pt x="2936902" y="1792381"/>
                  <a:pt x="2929130" y="1801830"/>
                </a:cubicBezTo>
                <a:cubicBezTo>
                  <a:pt x="2921357" y="1811279"/>
                  <a:pt x="2917471" y="1820347"/>
                  <a:pt x="2917471" y="1829033"/>
                </a:cubicBezTo>
                <a:cubicBezTo>
                  <a:pt x="2917471" y="1837720"/>
                  <a:pt x="2922577" y="1846483"/>
                  <a:pt x="2932787" y="1855322"/>
                </a:cubicBezTo>
                <a:cubicBezTo>
                  <a:pt x="2942998" y="1864162"/>
                  <a:pt x="2953133" y="1868581"/>
                  <a:pt x="2963191" y="1868581"/>
                </a:cubicBezTo>
                <a:cubicBezTo>
                  <a:pt x="2972945" y="1868581"/>
                  <a:pt x="2983918" y="1863933"/>
                  <a:pt x="2996110" y="1854637"/>
                </a:cubicBezTo>
                <a:cubicBezTo>
                  <a:pt x="3008302" y="1845340"/>
                  <a:pt x="3014398" y="1837339"/>
                  <a:pt x="3014398" y="1830634"/>
                </a:cubicBezTo>
                <a:cubicBezTo>
                  <a:pt x="3014398" y="1812650"/>
                  <a:pt x="3018665" y="1800001"/>
                  <a:pt x="3027199" y="1792686"/>
                </a:cubicBezTo>
                <a:cubicBezTo>
                  <a:pt x="3029333" y="1790857"/>
                  <a:pt x="3030400" y="1788571"/>
                  <a:pt x="3030400" y="1785828"/>
                </a:cubicBezTo>
                <a:cubicBezTo>
                  <a:pt x="3030400" y="1779122"/>
                  <a:pt x="3025370" y="1773179"/>
                  <a:pt x="3015312" y="1767997"/>
                </a:cubicBezTo>
                <a:cubicBezTo>
                  <a:pt x="3005254" y="1762816"/>
                  <a:pt x="2995805" y="1760225"/>
                  <a:pt x="2986966" y="1760225"/>
                </a:cubicBezTo>
                <a:close/>
                <a:moveTo>
                  <a:pt x="1859282" y="1755653"/>
                </a:moveTo>
                <a:cubicBezTo>
                  <a:pt x="1849985" y="1755653"/>
                  <a:pt x="1841299" y="1760834"/>
                  <a:pt x="1833221" y="1771198"/>
                </a:cubicBezTo>
                <a:cubicBezTo>
                  <a:pt x="1825144" y="1781561"/>
                  <a:pt x="1821106" y="1791924"/>
                  <a:pt x="1821106" y="1802287"/>
                </a:cubicBezTo>
                <a:cubicBezTo>
                  <a:pt x="1821106" y="1812650"/>
                  <a:pt x="1825982" y="1820728"/>
                  <a:pt x="1835736" y="1826519"/>
                </a:cubicBezTo>
                <a:cubicBezTo>
                  <a:pt x="1854024" y="1836882"/>
                  <a:pt x="1869569" y="1846788"/>
                  <a:pt x="1882370" y="1856237"/>
                </a:cubicBezTo>
                <a:cubicBezTo>
                  <a:pt x="1895172" y="1865686"/>
                  <a:pt x="1907059" y="1870410"/>
                  <a:pt x="1918032" y="1870410"/>
                </a:cubicBezTo>
                <a:cubicBezTo>
                  <a:pt x="1929005" y="1870410"/>
                  <a:pt x="1937844" y="1865152"/>
                  <a:pt x="1944550" y="1854637"/>
                </a:cubicBezTo>
                <a:cubicBezTo>
                  <a:pt x="1951255" y="1844121"/>
                  <a:pt x="1954608" y="1834444"/>
                  <a:pt x="1954608" y="1825604"/>
                </a:cubicBezTo>
                <a:cubicBezTo>
                  <a:pt x="1954608" y="1820118"/>
                  <a:pt x="1953008" y="1814860"/>
                  <a:pt x="1949807" y="1809831"/>
                </a:cubicBezTo>
                <a:cubicBezTo>
                  <a:pt x="1946607" y="1804802"/>
                  <a:pt x="1938835" y="1797334"/>
                  <a:pt x="1926490" y="1787428"/>
                </a:cubicBezTo>
                <a:cubicBezTo>
                  <a:pt x="1914146" y="1777522"/>
                  <a:pt x="1902182" y="1769750"/>
                  <a:pt x="1890600" y="1764111"/>
                </a:cubicBezTo>
                <a:cubicBezTo>
                  <a:pt x="1879018" y="1758472"/>
                  <a:pt x="1868578" y="1755653"/>
                  <a:pt x="1859282" y="1755653"/>
                </a:cubicBezTo>
                <a:close/>
                <a:moveTo>
                  <a:pt x="2124686" y="1754738"/>
                </a:moveTo>
                <a:lnTo>
                  <a:pt x="2267333" y="1754738"/>
                </a:lnTo>
                <a:cubicBezTo>
                  <a:pt x="2271905" y="1754738"/>
                  <a:pt x="2274724" y="1756034"/>
                  <a:pt x="2275791" y="1758625"/>
                </a:cubicBezTo>
                <a:cubicBezTo>
                  <a:pt x="2276858" y="1761215"/>
                  <a:pt x="2277391" y="1765254"/>
                  <a:pt x="2277391" y="1770740"/>
                </a:cubicBezTo>
                <a:cubicBezTo>
                  <a:pt x="2277391" y="1776227"/>
                  <a:pt x="2276705" y="1779884"/>
                  <a:pt x="2275334" y="1781713"/>
                </a:cubicBezTo>
                <a:cubicBezTo>
                  <a:pt x="2273962" y="1783542"/>
                  <a:pt x="2271295" y="1784456"/>
                  <a:pt x="2267333" y="1784456"/>
                </a:cubicBezTo>
                <a:lnTo>
                  <a:pt x="2124686" y="1784456"/>
                </a:lnTo>
                <a:cubicBezTo>
                  <a:pt x="2120724" y="1784456"/>
                  <a:pt x="2118133" y="1783618"/>
                  <a:pt x="2116914" y="1781942"/>
                </a:cubicBezTo>
                <a:cubicBezTo>
                  <a:pt x="2115695" y="1780265"/>
                  <a:pt x="2115085" y="1776151"/>
                  <a:pt x="2115085" y="1769597"/>
                </a:cubicBezTo>
                <a:cubicBezTo>
                  <a:pt x="2115085" y="1763044"/>
                  <a:pt x="2115771" y="1758929"/>
                  <a:pt x="2117143" y="1757253"/>
                </a:cubicBezTo>
                <a:cubicBezTo>
                  <a:pt x="2118514" y="1755577"/>
                  <a:pt x="2121029" y="1754738"/>
                  <a:pt x="2124686" y="1754738"/>
                </a:cubicBezTo>
                <a:close/>
                <a:moveTo>
                  <a:pt x="2572285" y="1746966"/>
                </a:moveTo>
                <a:lnTo>
                  <a:pt x="2735048" y="1746966"/>
                </a:lnTo>
                <a:cubicBezTo>
                  <a:pt x="2738096" y="1746966"/>
                  <a:pt x="2740078" y="1747499"/>
                  <a:pt x="2740992" y="1748566"/>
                </a:cubicBezTo>
                <a:cubicBezTo>
                  <a:pt x="2741906" y="1749633"/>
                  <a:pt x="2742364" y="1752300"/>
                  <a:pt x="2742364" y="1756567"/>
                </a:cubicBezTo>
                <a:cubicBezTo>
                  <a:pt x="2742364" y="1760834"/>
                  <a:pt x="2741906" y="1763654"/>
                  <a:pt x="2740992" y="1765025"/>
                </a:cubicBezTo>
                <a:cubicBezTo>
                  <a:pt x="2740078" y="1766397"/>
                  <a:pt x="2738096" y="1767083"/>
                  <a:pt x="2735048" y="1767083"/>
                </a:cubicBezTo>
                <a:lnTo>
                  <a:pt x="2572285" y="1767083"/>
                </a:lnTo>
                <a:cubicBezTo>
                  <a:pt x="2568932" y="1767083"/>
                  <a:pt x="2566799" y="1766549"/>
                  <a:pt x="2565884" y="1765483"/>
                </a:cubicBezTo>
                <a:cubicBezTo>
                  <a:pt x="2564970" y="1764416"/>
                  <a:pt x="2564513" y="1761749"/>
                  <a:pt x="2564513" y="1757482"/>
                </a:cubicBezTo>
                <a:cubicBezTo>
                  <a:pt x="2564513" y="1753214"/>
                  <a:pt x="2564894" y="1750395"/>
                  <a:pt x="2565656" y="1749023"/>
                </a:cubicBezTo>
                <a:cubicBezTo>
                  <a:pt x="2566418" y="1747652"/>
                  <a:pt x="2568628" y="1746966"/>
                  <a:pt x="2572285" y="1746966"/>
                </a:cubicBezTo>
                <a:close/>
                <a:moveTo>
                  <a:pt x="3224024" y="1744680"/>
                </a:moveTo>
                <a:cubicBezTo>
                  <a:pt x="3217471" y="1744680"/>
                  <a:pt x="3208784" y="1749557"/>
                  <a:pt x="3197963" y="1759310"/>
                </a:cubicBezTo>
                <a:cubicBezTo>
                  <a:pt x="3187143" y="1769064"/>
                  <a:pt x="3181733" y="1777903"/>
                  <a:pt x="3181733" y="1785828"/>
                </a:cubicBezTo>
                <a:cubicBezTo>
                  <a:pt x="3181733" y="1793753"/>
                  <a:pt x="3186762" y="1802744"/>
                  <a:pt x="3196820" y="1812803"/>
                </a:cubicBezTo>
                <a:cubicBezTo>
                  <a:pt x="3206879" y="1822861"/>
                  <a:pt x="3217623" y="1832462"/>
                  <a:pt x="3229053" y="1841606"/>
                </a:cubicBezTo>
                <a:cubicBezTo>
                  <a:pt x="3240483" y="1850750"/>
                  <a:pt x="3251684" y="1855322"/>
                  <a:pt x="3262657" y="1855322"/>
                </a:cubicBezTo>
                <a:cubicBezTo>
                  <a:pt x="3273630" y="1855322"/>
                  <a:pt x="3283993" y="1850750"/>
                  <a:pt x="3293747" y="1841606"/>
                </a:cubicBezTo>
                <a:cubicBezTo>
                  <a:pt x="3303500" y="1832462"/>
                  <a:pt x="3308377" y="1823776"/>
                  <a:pt x="3308377" y="1815546"/>
                </a:cubicBezTo>
                <a:cubicBezTo>
                  <a:pt x="3308377" y="1810974"/>
                  <a:pt x="3306929" y="1806250"/>
                  <a:pt x="3304034" y="1801373"/>
                </a:cubicBezTo>
                <a:cubicBezTo>
                  <a:pt x="3301138" y="1796496"/>
                  <a:pt x="3297862" y="1792305"/>
                  <a:pt x="3294204" y="1788800"/>
                </a:cubicBezTo>
                <a:cubicBezTo>
                  <a:pt x="3290546" y="1785295"/>
                  <a:pt x="3282012" y="1778360"/>
                  <a:pt x="3268601" y="1767997"/>
                </a:cubicBezTo>
                <a:cubicBezTo>
                  <a:pt x="3255190" y="1757634"/>
                  <a:pt x="3246046" y="1751157"/>
                  <a:pt x="3241169" y="1748566"/>
                </a:cubicBezTo>
                <a:cubicBezTo>
                  <a:pt x="3236292" y="1745975"/>
                  <a:pt x="3230577" y="1744680"/>
                  <a:pt x="3224024" y="1744680"/>
                </a:cubicBezTo>
                <a:close/>
                <a:moveTo>
                  <a:pt x="3041372" y="1707647"/>
                </a:moveTo>
                <a:lnTo>
                  <a:pt x="3185848" y="1707647"/>
                </a:lnTo>
                <a:cubicBezTo>
                  <a:pt x="3188896" y="1707647"/>
                  <a:pt x="3190953" y="1708256"/>
                  <a:pt x="3192020" y="1709476"/>
                </a:cubicBezTo>
                <a:cubicBezTo>
                  <a:pt x="3193087" y="1710695"/>
                  <a:pt x="3193620" y="1712905"/>
                  <a:pt x="3193620" y="1716105"/>
                </a:cubicBezTo>
                <a:cubicBezTo>
                  <a:pt x="3193620" y="1719305"/>
                  <a:pt x="3193087" y="1721515"/>
                  <a:pt x="3192020" y="1722734"/>
                </a:cubicBezTo>
                <a:cubicBezTo>
                  <a:pt x="3190953" y="1723954"/>
                  <a:pt x="3188896" y="1724563"/>
                  <a:pt x="3185848" y="1724563"/>
                </a:cubicBezTo>
                <a:lnTo>
                  <a:pt x="3041372" y="1724563"/>
                </a:lnTo>
                <a:cubicBezTo>
                  <a:pt x="3036191" y="1724563"/>
                  <a:pt x="3033600" y="1722353"/>
                  <a:pt x="3033600" y="1717934"/>
                </a:cubicBezTo>
                <a:cubicBezTo>
                  <a:pt x="3033600" y="1713514"/>
                  <a:pt x="3034057" y="1710695"/>
                  <a:pt x="3034972" y="1709476"/>
                </a:cubicBezTo>
                <a:cubicBezTo>
                  <a:pt x="3035886" y="1708256"/>
                  <a:pt x="3038020" y="1707647"/>
                  <a:pt x="3041372" y="1707647"/>
                </a:cubicBezTo>
                <a:close/>
                <a:moveTo>
                  <a:pt x="2572285" y="1684787"/>
                </a:moveTo>
                <a:lnTo>
                  <a:pt x="2735048" y="1684787"/>
                </a:lnTo>
                <a:cubicBezTo>
                  <a:pt x="2738096" y="1684787"/>
                  <a:pt x="2740078" y="1685473"/>
                  <a:pt x="2740992" y="1686844"/>
                </a:cubicBezTo>
                <a:cubicBezTo>
                  <a:pt x="2741906" y="1688216"/>
                  <a:pt x="2742364" y="1690807"/>
                  <a:pt x="2742364" y="1694617"/>
                </a:cubicBezTo>
                <a:cubicBezTo>
                  <a:pt x="2742364" y="1698427"/>
                  <a:pt x="2741983" y="1701094"/>
                  <a:pt x="2741221" y="1702618"/>
                </a:cubicBezTo>
                <a:cubicBezTo>
                  <a:pt x="2740459" y="1704142"/>
                  <a:pt x="2738401" y="1704904"/>
                  <a:pt x="2735048" y="1704904"/>
                </a:cubicBezTo>
                <a:lnTo>
                  <a:pt x="2572285" y="1704904"/>
                </a:lnTo>
                <a:cubicBezTo>
                  <a:pt x="2568628" y="1704904"/>
                  <a:pt x="2566418" y="1704218"/>
                  <a:pt x="2565656" y="1702846"/>
                </a:cubicBezTo>
                <a:cubicBezTo>
                  <a:pt x="2564894" y="1701475"/>
                  <a:pt x="2564513" y="1698122"/>
                  <a:pt x="2564513" y="1692788"/>
                </a:cubicBezTo>
                <a:cubicBezTo>
                  <a:pt x="2564513" y="1687454"/>
                  <a:pt x="2567104" y="1684787"/>
                  <a:pt x="2572285" y="1684787"/>
                </a:cubicBezTo>
                <a:close/>
                <a:moveTo>
                  <a:pt x="2124686" y="1655069"/>
                </a:moveTo>
                <a:lnTo>
                  <a:pt x="2267333" y="1655069"/>
                </a:lnTo>
                <a:cubicBezTo>
                  <a:pt x="2271600" y="1655069"/>
                  <a:pt x="2274343" y="1656288"/>
                  <a:pt x="2275562" y="1658726"/>
                </a:cubicBezTo>
                <a:cubicBezTo>
                  <a:pt x="2276782" y="1661165"/>
                  <a:pt x="2277391" y="1665127"/>
                  <a:pt x="2277391" y="1670614"/>
                </a:cubicBezTo>
                <a:cubicBezTo>
                  <a:pt x="2277391" y="1676100"/>
                  <a:pt x="2276705" y="1679758"/>
                  <a:pt x="2275334" y="1681586"/>
                </a:cubicBezTo>
                <a:cubicBezTo>
                  <a:pt x="2273962" y="1683415"/>
                  <a:pt x="2271295" y="1684330"/>
                  <a:pt x="2267333" y="1684330"/>
                </a:cubicBezTo>
                <a:lnTo>
                  <a:pt x="2124686" y="1684330"/>
                </a:lnTo>
                <a:cubicBezTo>
                  <a:pt x="2120724" y="1684330"/>
                  <a:pt x="2118133" y="1683415"/>
                  <a:pt x="2116914" y="1681586"/>
                </a:cubicBezTo>
                <a:cubicBezTo>
                  <a:pt x="2115695" y="1679758"/>
                  <a:pt x="2115085" y="1675795"/>
                  <a:pt x="2115085" y="1669699"/>
                </a:cubicBezTo>
                <a:cubicBezTo>
                  <a:pt x="2115085" y="1663603"/>
                  <a:pt x="2115771" y="1659641"/>
                  <a:pt x="2117143" y="1657812"/>
                </a:cubicBezTo>
                <a:cubicBezTo>
                  <a:pt x="2118514" y="1655983"/>
                  <a:pt x="2121029" y="1655069"/>
                  <a:pt x="2124686" y="1655069"/>
                </a:cubicBezTo>
                <a:close/>
                <a:moveTo>
                  <a:pt x="2993824" y="1650954"/>
                </a:moveTo>
                <a:cubicBezTo>
                  <a:pt x="2975231" y="1650954"/>
                  <a:pt x="2962125" y="1653773"/>
                  <a:pt x="2954505" y="1659412"/>
                </a:cubicBezTo>
                <a:cubicBezTo>
                  <a:pt x="2946884" y="1665051"/>
                  <a:pt x="2943074" y="1674424"/>
                  <a:pt x="2943074" y="1687530"/>
                </a:cubicBezTo>
                <a:lnTo>
                  <a:pt x="2943074" y="1733250"/>
                </a:lnTo>
                <a:cubicBezTo>
                  <a:pt x="2943074" y="1748185"/>
                  <a:pt x="2946427" y="1755653"/>
                  <a:pt x="2953133" y="1755653"/>
                </a:cubicBezTo>
                <a:cubicBezTo>
                  <a:pt x="2955571" y="1755653"/>
                  <a:pt x="2958162" y="1754586"/>
                  <a:pt x="2960905" y="1752452"/>
                </a:cubicBezTo>
                <a:cubicBezTo>
                  <a:pt x="2969135" y="1746052"/>
                  <a:pt x="2978736" y="1742851"/>
                  <a:pt x="2989709" y="1742851"/>
                </a:cubicBezTo>
                <a:cubicBezTo>
                  <a:pt x="2997938" y="1742851"/>
                  <a:pt x="3007616" y="1745975"/>
                  <a:pt x="3018741" y="1752224"/>
                </a:cubicBezTo>
                <a:cubicBezTo>
                  <a:pt x="3029866" y="1758472"/>
                  <a:pt x="3037563" y="1765711"/>
                  <a:pt x="3041830" y="1773941"/>
                </a:cubicBezTo>
                <a:cubicBezTo>
                  <a:pt x="3043049" y="1776074"/>
                  <a:pt x="3045106" y="1777446"/>
                  <a:pt x="3048002" y="1778056"/>
                </a:cubicBezTo>
                <a:cubicBezTo>
                  <a:pt x="3050897" y="1778665"/>
                  <a:pt x="3057984" y="1778970"/>
                  <a:pt x="3069262" y="1778970"/>
                </a:cubicBezTo>
                <a:cubicBezTo>
                  <a:pt x="3075358" y="1778970"/>
                  <a:pt x="3078406" y="1781637"/>
                  <a:pt x="3078406" y="1786971"/>
                </a:cubicBezTo>
                <a:cubicBezTo>
                  <a:pt x="3078406" y="1792305"/>
                  <a:pt x="3076805" y="1795582"/>
                  <a:pt x="3073605" y="1796801"/>
                </a:cubicBezTo>
                <a:cubicBezTo>
                  <a:pt x="3070405" y="1798020"/>
                  <a:pt x="3064461" y="1798630"/>
                  <a:pt x="3055774" y="1798630"/>
                </a:cubicBezTo>
                <a:cubicBezTo>
                  <a:pt x="3047087" y="1798630"/>
                  <a:pt x="3040534" y="1801297"/>
                  <a:pt x="3036115" y="1806631"/>
                </a:cubicBezTo>
                <a:cubicBezTo>
                  <a:pt x="3031695" y="1811965"/>
                  <a:pt x="3029485" y="1821642"/>
                  <a:pt x="3029485" y="1835663"/>
                </a:cubicBezTo>
                <a:cubicBezTo>
                  <a:pt x="3029485" y="1861266"/>
                  <a:pt x="3039086" y="1874068"/>
                  <a:pt x="3058289" y="1874068"/>
                </a:cubicBezTo>
                <a:lnTo>
                  <a:pt x="3116353" y="1874068"/>
                </a:lnTo>
                <a:cubicBezTo>
                  <a:pt x="3132812" y="1874068"/>
                  <a:pt x="3144852" y="1870943"/>
                  <a:pt x="3152472" y="1864695"/>
                </a:cubicBezTo>
                <a:cubicBezTo>
                  <a:pt x="3160092" y="1858447"/>
                  <a:pt x="3163902" y="1848464"/>
                  <a:pt x="3163902" y="1834748"/>
                </a:cubicBezTo>
                <a:lnTo>
                  <a:pt x="3163902" y="1802744"/>
                </a:lnTo>
                <a:cubicBezTo>
                  <a:pt x="3163902" y="1792686"/>
                  <a:pt x="3164969" y="1784380"/>
                  <a:pt x="3167102" y="1777827"/>
                </a:cubicBezTo>
                <a:cubicBezTo>
                  <a:pt x="3169236" y="1771274"/>
                  <a:pt x="3173884" y="1763806"/>
                  <a:pt x="3181047" y="1755424"/>
                </a:cubicBezTo>
                <a:cubicBezTo>
                  <a:pt x="3188210" y="1747042"/>
                  <a:pt x="3195677" y="1740489"/>
                  <a:pt x="3203450" y="1735765"/>
                </a:cubicBezTo>
                <a:cubicBezTo>
                  <a:pt x="3211222" y="1731040"/>
                  <a:pt x="3218918" y="1728678"/>
                  <a:pt x="3226538" y="1728678"/>
                </a:cubicBezTo>
                <a:cubicBezTo>
                  <a:pt x="3237816" y="1728678"/>
                  <a:pt x="3250465" y="1734317"/>
                  <a:pt x="3264486" y="1745594"/>
                </a:cubicBezTo>
                <a:cubicBezTo>
                  <a:pt x="3268753" y="1749252"/>
                  <a:pt x="3272411" y="1751081"/>
                  <a:pt x="3275459" y="1751081"/>
                </a:cubicBezTo>
                <a:cubicBezTo>
                  <a:pt x="3281555" y="1751081"/>
                  <a:pt x="3284603" y="1743461"/>
                  <a:pt x="3284603" y="1728221"/>
                </a:cubicBezTo>
                <a:lnTo>
                  <a:pt x="3284603" y="1689816"/>
                </a:lnTo>
                <a:cubicBezTo>
                  <a:pt x="3284603" y="1675490"/>
                  <a:pt x="3281936" y="1665432"/>
                  <a:pt x="3276602" y="1659641"/>
                </a:cubicBezTo>
                <a:cubicBezTo>
                  <a:pt x="3271268" y="1653850"/>
                  <a:pt x="3261590" y="1650954"/>
                  <a:pt x="3247570" y="1650954"/>
                </a:cubicBezTo>
                <a:close/>
                <a:moveTo>
                  <a:pt x="2660068" y="1633580"/>
                </a:moveTo>
                <a:cubicBezTo>
                  <a:pt x="2657629" y="1633580"/>
                  <a:pt x="2654353" y="1636095"/>
                  <a:pt x="2650238" y="1641124"/>
                </a:cubicBezTo>
                <a:cubicBezTo>
                  <a:pt x="2646123" y="1646153"/>
                  <a:pt x="2640789" y="1649963"/>
                  <a:pt x="2634236" y="1652554"/>
                </a:cubicBezTo>
                <a:cubicBezTo>
                  <a:pt x="2627683" y="1655145"/>
                  <a:pt x="2618158" y="1656440"/>
                  <a:pt x="2605661" y="1656440"/>
                </a:cubicBezTo>
                <a:cubicBezTo>
                  <a:pt x="2593164" y="1656440"/>
                  <a:pt x="2584020" y="1655678"/>
                  <a:pt x="2578229" y="1654154"/>
                </a:cubicBezTo>
                <a:cubicBezTo>
                  <a:pt x="2572438" y="1652630"/>
                  <a:pt x="2566951" y="1650040"/>
                  <a:pt x="2561770" y="1646382"/>
                </a:cubicBezTo>
                <a:cubicBezTo>
                  <a:pt x="2556588" y="1642724"/>
                  <a:pt x="2550263" y="1640896"/>
                  <a:pt x="2542796" y="1640896"/>
                </a:cubicBezTo>
                <a:cubicBezTo>
                  <a:pt x="2535328" y="1640896"/>
                  <a:pt x="2523746" y="1641962"/>
                  <a:pt x="2508049" y="1644096"/>
                </a:cubicBezTo>
                <a:cubicBezTo>
                  <a:pt x="2492351" y="1646230"/>
                  <a:pt x="2483207" y="1651106"/>
                  <a:pt x="2480617" y="1658726"/>
                </a:cubicBezTo>
                <a:cubicBezTo>
                  <a:pt x="2478026" y="1666346"/>
                  <a:pt x="2476730" y="1677624"/>
                  <a:pt x="2476730" y="1692559"/>
                </a:cubicBezTo>
                <a:lnTo>
                  <a:pt x="2476730" y="1827433"/>
                </a:lnTo>
                <a:cubicBezTo>
                  <a:pt x="2476730" y="1839930"/>
                  <a:pt x="2477645" y="1849531"/>
                  <a:pt x="2479474" y="1856237"/>
                </a:cubicBezTo>
                <a:cubicBezTo>
                  <a:pt x="2481302" y="1862942"/>
                  <a:pt x="2485341" y="1867972"/>
                  <a:pt x="2491589" y="1871324"/>
                </a:cubicBezTo>
                <a:cubicBezTo>
                  <a:pt x="2497838" y="1874677"/>
                  <a:pt x="2508049" y="1876354"/>
                  <a:pt x="2522222" y="1876354"/>
                </a:cubicBezTo>
                <a:cubicBezTo>
                  <a:pt x="2536395" y="1876354"/>
                  <a:pt x="2546987" y="1873382"/>
                  <a:pt x="2553997" y="1867438"/>
                </a:cubicBezTo>
                <a:cubicBezTo>
                  <a:pt x="2561008" y="1861495"/>
                  <a:pt x="2564513" y="1848160"/>
                  <a:pt x="2564513" y="1827433"/>
                </a:cubicBezTo>
                <a:cubicBezTo>
                  <a:pt x="2564513" y="1823166"/>
                  <a:pt x="2564894" y="1820270"/>
                  <a:pt x="2565656" y="1818746"/>
                </a:cubicBezTo>
                <a:cubicBezTo>
                  <a:pt x="2566418" y="1817222"/>
                  <a:pt x="2568475" y="1816460"/>
                  <a:pt x="2571828" y="1816460"/>
                </a:cubicBezTo>
                <a:lnTo>
                  <a:pt x="2666011" y="1816460"/>
                </a:lnTo>
                <a:cubicBezTo>
                  <a:pt x="2670278" y="1816460"/>
                  <a:pt x="2673326" y="1815927"/>
                  <a:pt x="2675155" y="1814860"/>
                </a:cubicBezTo>
                <a:cubicBezTo>
                  <a:pt x="2676984" y="1813793"/>
                  <a:pt x="2678813" y="1811584"/>
                  <a:pt x="2680642" y="1808231"/>
                </a:cubicBezTo>
                <a:cubicBezTo>
                  <a:pt x="2684604" y="1800306"/>
                  <a:pt x="2690624" y="1794896"/>
                  <a:pt x="2698701" y="1792000"/>
                </a:cubicBezTo>
                <a:cubicBezTo>
                  <a:pt x="2706778" y="1789105"/>
                  <a:pt x="2715541" y="1787657"/>
                  <a:pt x="2724990" y="1787657"/>
                </a:cubicBezTo>
                <a:cubicBezTo>
                  <a:pt x="2734439" y="1787657"/>
                  <a:pt x="2739697" y="1788343"/>
                  <a:pt x="2740763" y="1789714"/>
                </a:cubicBezTo>
                <a:cubicBezTo>
                  <a:pt x="2741830" y="1791086"/>
                  <a:pt x="2742364" y="1793524"/>
                  <a:pt x="2742364" y="1797029"/>
                </a:cubicBezTo>
                <a:cubicBezTo>
                  <a:pt x="2742364" y="1800535"/>
                  <a:pt x="2741830" y="1802668"/>
                  <a:pt x="2740763" y="1803430"/>
                </a:cubicBezTo>
                <a:cubicBezTo>
                  <a:pt x="2739697" y="1804192"/>
                  <a:pt x="2737334" y="1804573"/>
                  <a:pt x="2733677" y="1804573"/>
                </a:cubicBezTo>
                <a:cubicBezTo>
                  <a:pt x="2716913" y="1804573"/>
                  <a:pt x="2705711" y="1807240"/>
                  <a:pt x="2700073" y="1812574"/>
                </a:cubicBezTo>
                <a:cubicBezTo>
                  <a:pt x="2694434" y="1817908"/>
                  <a:pt x="2691614" y="1827128"/>
                  <a:pt x="2691614" y="1840235"/>
                </a:cubicBezTo>
                <a:cubicBezTo>
                  <a:pt x="2691614" y="1853341"/>
                  <a:pt x="2693977" y="1862485"/>
                  <a:pt x="2698701" y="1867667"/>
                </a:cubicBezTo>
                <a:cubicBezTo>
                  <a:pt x="2703425" y="1872848"/>
                  <a:pt x="2712951" y="1875439"/>
                  <a:pt x="2727276" y="1875439"/>
                </a:cubicBezTo>
                <a:lnTo>
                  <a:pt x="2777111" y="1875439"/>
                </a:lnTo>
                <a:cubicBezTo>
                  <a:pt x="2799971" y="1875439"/>
                  <a:pt x="2814601" y="1871782"/>
                  <a:pt x="2821002" y="1864466"/>
                </a:cubicBezTo>
                <a:cubicBezTo>
                  <a:pt x="2827403" y="1857151"/>
                  <a:pt x="2830603" y="1841759"/>
                  <a:pt x="2830603" y="1818289"/>
                </a:cubicBezTo>
                <a:lnTo>
                  <a:pt x="2830603" y="1681129"/>
                </a:lnTo>
                <a:cubicBezTo>
                  <a:pt x="2830603" y="1668328"/>
                  <a:pt x="2828622" y="1659946"/>
                  <a:pt x="2824660" y="1655983"/>
                </a:cubicBezTo>
                <a:cubicBezTo>
                  <a:pt x="2820697" y="1652021"/>
                  <a:pt x="2813382" y="1650040"/>
                  <a:pt x="2802714" y="1650040"/>
                </a:cubicBezTo>
                <a:lnTo>
                  <a:pt x="2723618" y="1650040"/>
                </a:lnTo>
                <a:cubicBezTo>
                  <a:pt x="2696796" y="1650040"/>
                  <a:pt x="2678051" y="1645620"/>
                  <a:pt x="2667383" y="1636781"/>
                </a:cubicBezTo>
                <a:cubicBezTo>
                  <a:pt x="2664944" y="1634647"/>
                  <a:pt x="2662506" y="1633580"/>
                  <a:pt x="2660068" y="1633580"/>
                </a:cubicBezTo>
                <a:close/>
                <a:moveTo>
                  <a:pt x="1818362" y="1621693"/>
                </a:moveTo>
                <a:cubicBezTo>
                  <a:pt x="1807085" y="1621693"/>
                  <a:pt x="1799465" y="1623217"/>
                  <a:pt x="1795502" y="1626265"/>
                </a:cubicBezTo>
                <a:cubicBezTo>
                  <a:pt x="1791540" y="1629313"/>
                  <a:pt x="1789559" y="1635409"/>
                  <a:pt x="1789559" y="1644553"/>
                </a:cubicBezTo>
                <a:lnTo>
                  <a:pt x="1789559" y="1713133"/>
                </a:lnTo>
                <a:cubicBezTo>
                  <a:pt x="1789559" y="1725325"/>
                  <a:pt x="1788721" y="1734698"/>
                  <a:pt x="1787044" y="1741251"/>
                </a:cubicBezTo>
                <a:cubicBezTo>
                  <a:pt x="1785368" y="1747804"/>
                  <a:pt x="1780491" y="1754586"/>
                  <a:pt x="1772414" y="1761596"/>
                </a:cubicBezTo>
                <a:cubicBezTo>
                  <a:pt x="1764337" y="1768607"/>
                  <a:pt x="1755345" y="1774017"/>
                  <a:pt x="1745439" y="1777827"/>
                </a:cubicBezTo>
                <a:cubicBezTo>
                  <a:pt x="1735533" y="1781637"/>
                  <a:pt x="1727227" y="1783999"/>
                  <a:pt x="1720522" y="1784914"/>
                </a:cubicBezTo>
                <a:cubicBezTo>
                  <a:pt x="1704367" y="1787352"/>
                  <a:pt x="1691947" y="1792610"/>
                  <a:pt x="1683260" y="1800687"/>
                </a:cubicBezTo>
                <a:cubicBezTo>
                  <a:pt x="1674573" y="1808764"/>
                  <a:pt x="1670230" y="1818365"/>
                  <a:pt x="1670230" y="1829491"/>
                </a:cubicBezTo>
                <a:cubicBezTo>
                  <a:pt x="1670230" y="1840616"/>
                  <a:pt x="1674268" y="1850979"/>
                  <a:pt x="1682345" y="1860580"/>
                </a:cubicBezTo>
                <a:cubicBezTo>
                  <a:pt x="1690423" y="1870181"/>
                  <a:pt x="1699795" y="1874982"/>
                  <a:pt x="1710463" y="1874982"/>
                </a:cubicBezTo>
                <a:cubicBezTo>
                  <a:pt x="1721131" y="1874982"/>
                  <a:pt x="1732256" y="1872544"/>
                  <a:pt x="1743839" y="1867667"/>
                </a:cubicBezTo>
                <a:cubicBezTo>
                  <a:pt x="1755421" y="1862790"/>
                  <a:pt x="1767232" y="1856465"/>
                  <a:pt x="1779272" y="1848693"/>
                </a:cubicBezTo>
                <a:cubicBezTo>
                  <a:pt x="1791311" y="1840921"/>
                  <a:pt x="1799008" y="1835053"/>
                  <a:pt x="1802360" y="1831091"/>
                </a:cubicBezTo>
                <a:cubicBezTo>
                  <a:pt x="1805713" y="1827128"/>
                  <a:pt x="1807390" y="1823166"/>
                  <a:pt x="1807390" y="1819204"/>
                </a:cubicBezTo>
                <a:cubicBezTo>
                  <a:pt x="1807390" y="1815241"/>
                  <a:pt x="1806932" y="1810517"/>
                  <a:pt x="1806018" y="1805030"/>
                </a:cubicBezTo>
                <a:cubicBezTo>
                  <a:pt x="1804494" y="1796191"/>
                  <a:pt x="1807085" y="1785523"/>
                  <a:pt x="1813790" y="1773026"/>
                </a:cubicBezTo>
                <a:cubicBezTo>
                  <a:pt x="1820496" y="1760530"/>
                  <a:pt x="1828878" y="1751386"/>
                  <a:pt x="1838936" y="1745594"/>
                </a:cubicBezTo>
                <a:cubicBezTo>
                  <a:pt x="1844728" y="1742546"/>
                  <a:pt x="1847623" y="1738584"/>
                  <a:pt x="1847623" y="1733707"/>
                </a:cubicBezTo>
                <a:lnTo>
                  <a:pt x="1847623" y="1644553"/>
                </a:lnTo>
                <a:cubicBezTo>
                  <a:pt x="1847623" y="1634800"/>
                  <a:pt x="1845566" y="1628551"/>
                  <a:pt x="1841451" y="1625808"/>
                </a:cubicBezTo>
                <a:cubicBezTo>
                  <a:pt x="1837336" y="1623065"/>
                  <a:pt x="1829640" y="1621693"/>
                  <a:pt x="1818362" y="1621693"/>
                </a:cubicBezTo>
                <a:close/>
                <a:moveTo>
                  <a:pt x="2124686" y="1554942"/>
                </a:moveTo>
                <a:lnTo>
                  <a:pt x="2267333" y="1554942"/>
                </a:lnTo>
                <a:cubicBezTo>
                  <a:pt x="2270990" y="1554942"/>
                  <a:pt x="2273581" y="1555856"/>
                  <a:pt x="2275105" y="1557685"/>
                </a:cubicBezTo>
                <a:cubicBezTo>
                  <a:pt x="2276629" y="1559514"/>
                  <a:pt x="2277391" y="1563172"/>
                  <a:pt x="2277391" y="1568658"/>
                </a:cubicBezTo>
                <a:cubicBezTo>
                  <a:pt x="2277391" y="1574144"/>
                  <a:pt x="2276782" y="1578183"/>
                  <a:pt x="2275562" y="1580774"/>
                </a:cubicBezTo>
                <a:cubicBezTo>
                  <a:pt x="2274343" y="1583365"/>
                  <a:pt x="2271600" y="1584660"/>
                  <a:pt x="2267333" y="1584660"/>
                </a:cubicBezTo>
                <a:lnTo>
                  <a:pt x="2124686" y="1584660"/>
                </a:lnTo>
                <a:cubicBezTo>
                  <a:pt x="2120724" y="1584660"/>
                  <a:pt x="2118133" y="1583746"/>
                  <a:pt x="2116914" y="1581917"/>
                </a:cubicBezTo>
                <a:cubicBezTo>
                  <a:pt x="2115695" y="1580088"/>
                  <a:pt x="2115085" y="1575973"/>
                  <a:pt x="2115085" y="1569572"/>
                </a:cubicBezTo>
                <a:cubicBezTo>
                  <a:pt x="2115085" y="1563172"/>
                  <a:pt x="2115771" y="1559133"/>
                  <a:pt x="2117143" y="1557457"/>
                </a:cubicBezTo>
                <a:cubicBezTo>
                  <a:pt x="2118514" y="1555780"/>
                  <a:pt x="2121029" y="1554942"/>
                  <a:pt x="2124686" y="1554942"/>
                </a:cubicBezTo>
                <a:close/>
                <a:moveTo>
                  <a:pt x="3026285" y="1545341"/>
                </a:moveTo>
                <a:lnTo>
                  <a:pt x="3186762" y="1545341"/>
                </a:lnTo>
                <a:cubicBezTo>
                  <a:pt x="3189810" y="1545341"/>
                  <a:pt x="3191867" y="1545950"/>
                  <a:pt x="3192934" y="1547170"/>
                </a:cubicBezTo>
                <a:cubicBezTo>
                  <a:pt x="3194001" y="1548389"/>
                  <a:pt x="3194534" y="1550522"/>
                  <a:pt x="3194534" y="1553570"/>
                </a:cubicBezTo>
                <a:cubicBezTo>
                  <a:pt x="3194534" y="1556618"/>
                  <a:pt x="3194001" y="1558676"/>
                  <a:pt x="3192934" y="1559743"/>
                </a:cubicBezTo>
                <a:cubicBezTo>
                  <a:pt x="3191867" y="1560809"/>
                  <a:pt x="3189810" y="1561343"/>
                  <a:pt x="3186762" y="1561343"/>
                </a:cubicBezTo>
                <a:lnTo>
                  <a:pt x="3026285" y="1561343"/>
                </a:lnTo>
                <a:cubicBezTo>
                  <a:pt x="3020798" y="1561343"/>
                  <a:pt x="3018055" y="1559285"/>
                  <a:pt x="3018055" y="1555171"/>
                </a:cubicBezTo>
                <a:cubicBezTo>
                  <a:pt x="3018055" y="1551056"/>
                  <a:pt x="3018589" y="1548389"/>
                  <a:pt x="3019655" y="1547170"/>
                </a:cubicBezTo>
                <a:cubicBezTo>
                  <a:pt x="3020722" y="1545950"/>
                  <a:pt x="3022932" y="1545341"/>
                  <a:pt x="3026285" y="1545341"/>
                </a:cubicBezTo>
                <a:close/>
                <a:moveTo>
                  <a:pt x="3026285" y="1495049"/>
                </a:moveTo>
                <a:lnTo>
                  <a:pt x="3186762" y="1495049"/>
                </a:lnTo>
                <a:cubicBezTo>
                  <a:pt x="3189810" y="1495049"/>
                  <a:pt x="3191867" y="1495658"/>
                  <a:pt x="3192934" y="1496878"/>
                </a:cubicBezTo>
                <a:cubicBezTo>
                  <a:pt x="3194001" y="1498097"/>
                  <a:pt x="3194534" y="1500383"/>
                  <a:pt x="3194534" y="1503736"/>
                </a:cubicBezTo>
                <a:cubicBezTo>
                  <a:pt x="3194534" y="1507088"/>
                  <a:pt x="3194001" y="1509374"/>
                  <a:pt x="3192934" y="1510594"/>
                </a:cubicBezTo>
                <a:cubicBezTo>
                  <a:pt x="3191867" y="1511813"/>
                  <a:pt x="3189810" y="1512422"/>
                  <a:pt x="3186762" y="1512422"/>
                </a:cubicBezTo>
                <a:lnTo>
                  <a:pt x="3026285" y="1512422"/>
                </a:lnTo>
                <a:cubicBezTo>
                  <a:pt x="3022932" y="1512422"/>
                  <a:pt x="3020722" y="1511737"/>
                  <a:pt x="3019655" y="1510365"/>
                </a:cubicBezTo>
                <a:cubicBezTo>
                  <a:pt x="3018589" y="1508993"/>
                  <a:pt x="3018055" y="1506784"/>
                  <a:pt x="3018055" y="1503736"/>
                </a:cubicBezTo>
                <a:cubicBezTo>
                  <a:pt x="3018055" y="1500688"/>
                  <a:pt x="3018512" y="1498478"/>
                  <a:pt x="3019427" y="1497106"/>
                </a:cubicBezTo>
                <a:cubicBezTo>
                  <a:pt x="3020341" y="1495735"/>
                  <a:pt x="3022627" y="1495049"/>
                  <a:pt x="3026285" y="1495049"/>
                </a:cubicBezTo>
                <a:close/>
                <a:moveTo>
                  <a:pt x="1568731" y="1470817"/>
                </a:moveTo>
                <a:cubicBezTo>
                  <a:pt x="1552882" y="1470817"/>
                  <a:pt x="1542518" y="1473332"/>
                  <a:pt x="1537642" y="1478361"/>
                </a:cubicBezTo>
                <a:cubicBezTo>
                  <a:pt x="1532765" y="1483390"/>
                  <a:pt x="1530326" y="1493372"/>
                  <a:pt x="1530326" y="1508308"/>
                </a:cubicBezTo>
                <a:cubicBezTo>
                  <a:pt x="1530326" y="1523243"/>
                  <a:pt x="1532689" y="1533225"/>
                  <a:pt x="1537413" y="1538254"/>
                </a:cubicBezTo>
                <a:cubicBezTo>
                  <a:pt x="1542137" y="1543283"/>
                  <a:pt x="1552577" y="1545798"/>
                  <a:pt x="1568731" y="1545798"/>
                </a:cubicBezTo>
                <a:cubicBezTo>
                  <a:pt x="1570560" y="1545798"/>
                  <a:pt x="1571474" y="1547017"/>
                  <a:pt x="1571474" y="1549456"/>
                </a:cubicBezTo>
                <a:lnTo>
                  <a:pt x="1571474" y="1717248"/>
                </a:lnTo>
                <a:cubicBezTo>
                  <a:pt x="1571474" y="1719991"/>
                  <a:pt x="1570941" y="1721820"/>
                  <a:pt x="1569874" y="1722734"/>
                </a:cubicBezTo>
                <a:cubicBezTo>
                  <a:pt x="1568807" y="1723649"/>
                  <a:pt x="1566293" y="1724411"/>
                  <a:pt x="1562330" y="1725020"/>
                </a:cubicBezTo>
                <a:cubicBezTo>
                  <a:pt x="1548614" y="1726240"/>
                  <a:pt x="1538937" y="1729973"/>
                  <a:pt x="1533298" y="1736222"/>
                </a:cubicBezTo>
                <a:cubicBezTo>
                  <a:pt x="1527659" y="1742470"/>
                  <a:pt x="1524840" y="1752529"/>
                  <a:pt x="1524840" y="1766397"/>
                </a:cubicBezTo>
                <a:cubicBezTo>
                  <a:pt x="1524840" y="1780265"/>
                  <a:pt x="1527659" y="1790171"/>
                  <a:pt x="1533298" y="1796115"/>
                </a:cubicBezTo>
                <a:cubicBezTo>
                  <a:pt x="1538937" y="1802059"/>
                  <a:pt x="1547929" y="1805030"/>
                  <a:pt x="1560273" y="1805030"/>
                </a:cubicBezTo>
                <a:cubicBezTo>
                  <a:pt x="1572617" y="1805030"/>
                  <a:pt x="1596163" y="1801068"/>
                  <a:pt x="1630910" y="1793143"/>
                </a:cubicBezTo>
                <a:cubicBezTo>
                  <a:pt x="1665658" y="1785218"/>
                  <a:pt x="1687222" y="1778513"/>
                  <a:pt x="1695604" y="1773026"/>
                </a:cubicBezTo>
                <a:cubicBezTo>
                  <a:pt x="1703986" y="1767540"/>
                  <a:pt x="1708177" y="1760149"/>
                  <a:pt x="1708177" y="1750852"/>
                </a:cubicBezTo>
                <a:cubicBezTo>
                  <a:pt x="1708177" y="1741556"/>
                  <a:pt x="1705967" y="1731040"/>
                  <a:pt x="1701548" y="1719305"/>
                </a:cubicBezTo>
                <a:cubicBezTo>
                  <a:pt x="1697128" y="1707571"/>
                  <a:pt x="1688975" y="1701703"/>
                  <a:pt x="1677088" y="1701703"/>
                </a:cubicBezTo>
                <a:cubicBezTo>
                  <a:pt x="1672211" y="1701703"/>
                  <a:pt x="1667563" y="1702313"/>
                  <a:pt x="1663143" y="1703532"/>
                </a:cubicBezTo>
                <a:cubicBezTo>
                  <a:pt x="1658723" y="1704751"/>
                  <a:pt x="1655904" y="1705361"/>
                  <a:pt x="1654685" y="1705361"/>
                </a:cubicBezTo>
                <a:cubicBezTo>
                  <a:pt x="1653466" y="1705361"/>
                  <a:pt x="1652856" y="1703989"/>
                  <a:pt x="1652856" y="1701246"/>
                </a:cubicBezTo>
                <a:lnTo>
                  <a:pt x="1652856" y="1548998"/>
                </a:lnTo>
                <a:cubicBezTo>
                  <a:pt x="1652856" y="1546865"/>
                  <a:pt x="1654075" y="1545798"/>
                  <a:pt x="1656514" y="1545798"/>
                </a:cubicBezTo>
                <a:lnTo>
                  <a:pt x="1672058" y="1545798"/>
                </a:lnTo>
                <a:cubicBezTo>
                  <a:pt x="1682117" y="1545798"/>
                  <a:pt x="1687146" y="1544579"/>
                  <a:pt x="1687146" y="1542140"/>
                </a:cubicBezTo>
                <a:cubicBezTo>
                  <a:pt x="1687146" y="1539702"/>
                  <a:pt x="1685622" y="1536502"/>
                  <a:pt x="1682574" y="1532539"/>
                </a:cubicBezTo>
                <a:cubicBezTo>
                  <a:pt x="1679526" y="1528577"/>
                  <a:pt x="1677392" y="1523319"/>
                  <a:pt x="1676173" y="1516766"/>
                </a:cubicBezTo>
                <a:cubicBezTo>
                  <a:pt x="1674954" y="1510213"/>
                  <a:pt x="1674344" y="1502212"/>
                  <a:pt x="1674344" y="1492763"/>
                </a:cubicBezTo>
                <a:cubicBezTo>
                  <a:pt x="1674344" y="1483314"/>
                  <a:pt x="1673735" y="1477294"/>
                  <a:pt x="1672516" y="1474703"/>
                </a:cubicBezTo>
                <a:cubicBezTo>
                  <a:pt x="1671296" y="1472113"/>
                  <a:pt x="1667334" y="1470817"/>
                  <a:pt x="1660628" y="1470817"/>
                </a:cubicBezTo>
                <a:close/>
                <a:moveTo>
                  <a:pt x="2101369" y="1468988"/>
                </a:moveTo>
                <a:cubicBezTo>
                  <a:pt x="2071194" y="1468988"/>
                  <a:pt x="2050620" y="1473941"/>
                  <a:pt x="2039647" y="1483847"/>
                </a:cubicBezTo>
                <a:cubicBezTo>
                  <a:pt x="2028674" y="1493753"/>
                  <a:pt x="2023188" y="1512422"/>
                  <a:pt x="2023188" y="1539854"/>
                </a:cubicBezTo>
                <a:lnTo>
                  <a:pt x="2023188" y="1800916"/>
                </a:lnTo>
                <a:cubicBezTo>
                  <a:pt x="2023188" y="1828348"/>
                  <a:pt x="2028674" y="1847017"/>
                  <a:pt x="2039647" y="1856923"/>
                </a:cubicBezTo>
                <a:cubicBezTo>
                  <a:pt x="2050620" y="1866829"/>
                  <a:pt x="2071194" y="1871782"/>
                  <a:pt x="2101369" y="1871782"/>
                </a:cubicBezTo>
                <a:lnTo>
                  <a:pt x="2292936" y="1871782"/>
                </a:lnTo>
                <a:cubicBezTo>
                  <a:pt x="2323111" y="1871782"/>
                  <a:pt x="2343685" y="1866829"/>
                  <a:pt x="2354658" y="1856923"/>
                </a:cubicBezTo>
                <a:cubicBezTo>
                  <a:pt x="2365631" y="1847017"/>
                  <a:pt x="2371117" y="1828348"/>
                  <a:pt x="2371117" y="1800916"/>
                </a:cubicBezTo>
                <a:lnTo>
                  <a:pt x="2371117" y="1539854"/>
                </a:lnTo>
                <a:cubicBezTo>
                  <a:pt x="2371117" y="1512422"/>
                  <a:pt x="2365631" y="1493753"/>
                  <a:pt x="2354658" y="1483847"/>
                </a:cubicBezTo>
                <a:cubicBezTo>
                  <a:pt x="2343685" y="1473941"/>
                  <a:pt x="2323111" y="1468988"/>
                  <a:pt x="2292936" y="1468988"/>
                </a:cubicBezTo>
                <a:close/>
                <a:moveTo>
                  <a:pt x="1727837" y="1455272"/>
                </a:moveTo>
                <a:cubicBezTo>
                  <a:pt x="1711682" y="1455272"/>
                  <a:pt x="1701243" y="1457711"/>
                  <a:pt x="1696519" y="1462588"/>
                </a:cubicBezTo>
                <a:cubicBezTo>
                  <a:pt x="1691794" y="1467464"/>
                  <a:pt x="1689432" y="1477447"/>
                  <a:pt x="1689432" y="1492534"/>
                </a:cubicBezTo>
                <a:cubicBezTo>
                  <a:pt x="1689432" y="1507622"/>
                  <a:pt x="1691794" y="1517680"/>
                  <a:pt x="1696519" y="1522709"/>
                </a:cubicBezTo>
                <a:cubicBezTo>
                  <a:pt x="1701243" y="1527739"/>
                  <a:pt x="1711682" y="1530253"/>
                  <a:pt x="1727837" y="1530253"/>
                </a:cubicBezTo>
                <a:lnTo>
                  <a:pt x="1763041" y="1530253"/>
                </a:lnTo>
                <a:cubicBezTo>
                  <a:pt x="1765784" y="1530253"/>
                  <a:pt x="1767156" y="1531625"/>
                  <a:pt x="1767156" y="1534368"/>
                </a:cubicBezTo>
                <a:cubicBezTo>
                  <a:pt x="1767156" y="1544426"/>
                  <a:pt x="1764565" y="1549456"/>
                  <a:pt x="1759384" y="1549456"/>
                </a:cubicBezTo>
                <a:lnTo>
                  <a:pt x="1750240" y="1549456"/>
                </a:lnTo>
                <a:cubicBezTo>
                  <a:pt x="1728599" y="1549456"/>
                  <a:pt x="1714045" y="1553418"/>
                  <a:pt x="1706577" y="1561343"/>
                </a:cubicBezTo>
                <a:cubicBezTo>
                  <a:pt x="1699109" y="1569268"/>
                  <a:pt x="1695376" y="1585574"/>
                  <a:pt x="1695376" y="1610263"/>
                </a:cubicBezTo>
                <a:lnTo>
                  <a:pt x="1695376" y="1682501"/>
                </a:lnTo>
                <a:cubicBezTo>
                  <a:pt x="1695376" y="1686158"/>
                  <a:pt x="1696290" y="1688597"/>
                  <a:pt x="1698119" y="1689816"/>
                </a:cubicBezTo>
                <a:cubicBezTo>
                  <a:pt x="1707263" y="1695912"/>
                  <a:pt x="1713816" y="1705285"/>
                  <a:pt x="1717778" y="1717934"/>
                </a:cubicBezTo>
                <a:cubicBezTo>
                  <a:pt x="1721741" y="1730583"/>
                  <a:pt x="1723874" y="1742546"/>
                  <a:pt x="1724179" y="1753824"/>
                </a:cubicBezTo>
                <a:cubicBezTo>
                  <a:pt x="1724484" y="1761749"/>
                  <a:pt x="1726694" y="1765711"/>
                  <a:pt x="1730809" y="1765711"/>
                </a:cubicBezTo>
                <a:cubicBezTo>
                  <a:pt x="1734923" y="1765711"/>
                  <a:pt x="1740638" y="1763806"/>
                  <a:pt x="1747954" y="1759996"/>
                </a:cubicBezTo>
                <a:cubicBezTo>
                  <a:pt x="1755269" y="1756186"/>
                  <a:pt x="1761060" y="1751767"/>
                  <a:pt x="1765327" y="1746737"/>
                </a:cubicBezTo>
                <a:cubicBezTo>
                  <a:pt x="1769594" y="1741708"/>
                  <a:pt x="1771728" y="1733098"/>
                  <a:pt x="1771728" y="1720906"/>
                </a:cubicBezTo>
                <a:lnTo>
                  <a:pt x="1771728" y="1623522"/>
                </a:lnTo>
                <a:cubicBezTo>
                  <a:pt x="1771728" y="1618340"/>
                  <a:pt x="1772414" y="1615064"/>
                  <a:pt x="1773785" y="1613692"/>
                </a:cubicBezTo>
                <a:cubicBezTo>
                  <a:pt x="1775157" y="1612321"/>
                  <a:pt x="1778434" y="1611635"/>
                  <a:pt x="1783615" y="1611635"/>
                </a:cubicBezTo>
                <a:lnTo>
                  <a:pt x="1851738" y="1611635"/>
                </a:lnTo>
                <a:cubicBezTo>
                  <a:pt x="1857834" y="1611635"/>
                  <a:pt x="1861492" y="1612473"/>
                  <a:pt x="1862711" y="1614149"/>
                </a:cubicBezTo>
                <a:cubicBezTo>
                  <a:pt x="1863930" y="1615826"/>
                  <a:pt x="1864540" y="1618950"/>
                  <a:pt x="1864540" y="1623522"/>
                </a:cubicBezTo>
                <a:lnTo>
                  <a:pt x="1864540" y="1727764"/>
                </a:lnTo>
                <a:cubicBezTo>
                  <a:pt x="1864540" y="1732336"/>
                  <a:pt x="1864997" y="1735460"/>
                  <a:pt x="1865911" y="1737136"/>
                </a:cubicBezTo>
                <a:cubicBezTo>
                  <a:pt x="1866826" y="1738813"/>
                  <a:pt x="1870483" y="1740718"/>
                  <a:pt x="1876884" y="1742851"/>
                </a:cubicBezTo>
                <a:cubicBezTo>
                  <a:pt x="1892734" y="1747728"/>
                  <a:pt x="1906450" y="1754281"/>
                  <a:pt x="1918032" y="1762511"/>
                </a:cubicBezTo>
                <a:cubicBezTo>
                  <a:pt x="1925042" y="1767388"/>
                  <a:pt x="1930605" y="1769826"/>
                  <a:pt x="1934720" y="1769826"/>
                </a:cubicBezTo>
                <a:cubicBezTo>
                  <a:pt x="1938835" y="1769826"/>
                  <a:pt x="1940892" y="1763425"/>
                  <a:pt x="1940892" y="1750624"/>
                </a:cubicBezTo>
                <a:lnTo>
                  <a:pt x="1940892" y="1610263"/>
                </a:lnTo>
                <a:cubicBezTo>
                  <a:pt x="1940892" y="1583746"/>
                  <a:pt x="1937006" y="1566982"/>
                  <a:pt x="1929233" y="1559971"/>
                </a:cubicBezTo>
                <a:cubicBezTo>
                  <a:pt x="1921461" y="1552961"/>
                  <a:pt x="1907059" y="1549456"/>
                  <a:pt x="1886028" y="1549456"/>
                </a:cubicBezTo>
                <a:lnTo>
                  <a:pt x="1854024" y="1549456"/>
                </a:lnTo>
                <a:cubicBezTo>
                  <a:pt x="1851586" y="1549456"/>
                  <a:pt x="1850366" y="1548084"/>
                  <a:pt x="1850366" y="1545341"/>
                </a:cubicBezTo>
                <a:lnTo>
                  <a:pt x="1851281" y="1538483"/>
                </a:lnTo>
                <a:cubicBezTo>
                  <a:pt x="1851890" y="1532996"/>
                  <a:pt x="1853567" y="1530253"/>
                  <a:pt x="1856310" y="1530253"/>
                </a:cubicBezTo>
                <a:lnTo>
                  <a:pt x="1913460" y="1530253"/>
                </a:lnTo>
                <a:cubicBezTo>
                  <a:pt x="1929614" y="1530253"/>
                  <a:pt x="1940130" y="1527815"/>
                  <a:pt x="1945007" y="1522938"/>
                </a:cubicBezTo>
                <a:cubicBezTo>
                  <a:pt x="1949884" y="1518061"/>
                  <a:pt x="1952322" y="1507850"/>
                  <a:pt x="1952322" y="1492306"/>
                </a:cubicBezTo>
                <a:cubicBezTo>
                  <a:pt x="1952322" y="1476761"/>
                  <a:pt x="1949884" y="1466702"/>
                  <a:pt x="1945007" y="1462130"/>
                </a:cubicBezTo>
                <a:cubicBezTo>
                  <a:pt x="1940130" y="1457558"/>
                  <a:pt x="1929614" y="1455272"/>
                  <a:pt x="1913460" y="1455272"/>
                </a:cubicBezTo>
                <a:close/>
                <a:moveTo>
                  <a:pt x="2978736" y="1450243"/>
                </a:moveTo>
                <a:cubicBezTo>
                  <a:pt x="2963801" y="1450243"/>
                  <a:pt x="2953285" y="1453672"/>
                  <a:pt x="2947189" y="1460530"/>
                </a:cubicBezTo>
                <a:cubicBezTo>
                  <a:pt x="2941093" y="1467388"/>
                  <a:pt x="2938045" y="1478894"/>
                  <a:pt x="2938045" y="1495049"/>
                </a:cubicBezTo>
                <a:lnTo>
                  <a:pt x="2938045" y="1547170"/>
                </a:lnTo>
                <a:cubicBezTo>
                  <a:pt x="2938045" y="1563324"/>
                  <a:pt x="2941017" y="1574830"/>
                  <a:pt x="2946961" y="1581688"/>
                </a:cubicBezTo>
                <a:cubicBezTo>
                  <a:pt x="2952904" y="1588546"/>
                  <a:pt x="2963496" y="1591975"/>
                  <a:pt x="2978736" y="1591975"/>
                </a:cubicBezTo>
                <a:lnTo>
                  <a:pt x="3065604" y="1591975"/>
                </a:lnTo>
                <a:cubicBezTo>
                  <a:pt x="3068347" y="1591975"/>
                  <a:pt x="3070024" y="1592509"/>
                  <a:pt x="3070633" y="1593575"/>
                </a:cubicBezTo>
                <a:cubicBezTo>
                  <a:pt x="3071243" y="1594642"/>
                  <a:pt x="3071548" y="1596547"/>
                  <a:pt x="3071548" y="1599290"/>
                </a:cubicBezTo>
                <a:cubicBezTo>
                  <a:pt x="3071548" y="1602034"/>
                  <a:pt x="3071167" y="1603939"/>
                  <a:pt x="3070405" y="1605005"/>
                </a:cubicBezTo>
                <a:cubicBezTo>
                  <a:pt x="3069643" y="1606072"/>
                  <a:pt x="3068042" y="1606606"/>
                  <a:pt x="3065604" y="1606606"/>
                </a:cubicBezTo>
                <a:lnTo>
                  <a:pt x="2982394" y="1606606"/>
                </a:lnTo>
                <a:cubicBezTo>
                  <a:pt x="2959838" y="1606606"/>
                  <a:pt x="2945589" y="1603634"/>
                  <a:pt x="2939645" y="1597690"/>
                </a:cubicBezTo>
                <a:cubicBezTo>
                  <a:pt x="2933702" y="1591747"/>
                  <a:pt x="2927530" y="1588775"/>
                  <a:pt x="2921129" y="1588775"/>
                </a:cubicBezTo>
                <a:cubicBezTo>
                  <a:pt x="2914728" y="1588775"/>
                  <a:pt x="2909470" y="1591899"/>
                  <a:pt x="2905355" y="1598147"/>
                </a:cubicBezTo>
                <a:cubicBezTo>
                  <a:pt x="2901241" y="1604396"/>
                  <a:pt x="2899183" y="1613464"/>
                  <a:pt x="2899183" y="1625351"/>
                </a:cubicBezTo>
                <a:cubicBezTo>
                  <a:pt x="2899183" y="1637238"/>
                  <a:pt x="2901241" y="1646763"/>
                  <a:pt x="2905355" y="1653926"/>
                </a:cubicBezTo>
                <a:cubicBezTo>
                  <a:pt x="2909470" y="1661089"/>
                  <a:pt x="2914576" y="1664670"/>
                  <a:pt x="2920672" y="1664670"/>
                </a:cubicBezTo>
                <a:cubicBezTo>
                  <a:pt x="2926768" y="1664670"/>
                  <a:pt x="2932102" y="1661470"/>
                  <a:pt x="2936674" y="1655069"/>
                </a:cubicBezTo>
                <a:cubicBezTo>
                  <a:pt x="2946122" y="1642572"/>
                  <a:pt x="2963801" y="1636324"/>
                  <a:pt x="2989709" y="1636324"/>
                </a:cubicBezTo>
                <a:lnTo>
                  <a:pt x="3235682" y="1636324"/>
                </a:lnTo>
                <a:cubicBezTo>
                  <a:pt x="3253056" y="1636324"/>
                  <a:pt x="3265172" y="1637314"/>
                  <a:pt x="3272030" y="1639295"/>
                </a:cubicBezTo>
                <a:cubicBezTo>
                  <a:pt x="3278888" y="1641277"/>
                  <a:pt x="3285060" y="1645087"/>
                  <a:pt x="3290546" y="1650725"/>
                </a:cubicBezTo>
                <a:cubicBezTo>
                  <a:pt x="3296033" y="1656364"/>
                  <a:pt x="3301443" y="1659184"/>
                  <a:pt x="3306777" y="1659184"/>
                </a:cubicBezTo>
                <a:cubicBezTo>
                  <a:pt x="3312111" y="1659184"/>
                  <a:pt x="3316378" y="1655526"/>
                  <a:pt x="3319579" y="1648211"/>
                </a:cubicBezTo>
                <a:cubicBezTo>
                  <a:pt x="3322779" y="1640896"/>
                  <a:pt x="3324379" y="1631066"/>
                  <a:pt x="3324379" y="1618721"/>
                </a:cubicBezTo>
                <a:cubicBezTo>
                  <a:pt x="3324379" y="1606377"/>
                  <a:pt x="3322322" y="1597081"/>
                  <a:pt x="3318207" y="1590832"/>
                </a:cubicBezTo>
                <a:cubicBezTo>
                  <a:pt x="3314092" y="1584584"/>
                  <a:pt x="3308530" y="1581460"/>
                  <a:pt x="3301519" y="1581460"/>
                </a:cubicBezTo>
                <a:cubicBezTo>
                  <a:pt x="3294509" y="1581460"/>
                  <a:pt x="3287651" y="1585651"/>
                  <a:pt x="3280945" y="1594033"/>
                </a:cubicBezTo>
                <a:cubicBezTo>
                  <a:pt x="3274240" y="1602415"/>
                  <a:pt x="3260066" y="1606606"/>
                  <a:pt x="3238426" y="1606606"/>
                </a:cubicBezTo>
                <a:lnTo>
                  <a:pt x="3163445" y="1606606"/>
                </a:lnTo>
                <a:cubicBezTo>
                  <a:pt x="3158873" y="1606606"/>
                  <a:pt x="3156587" y="1604777"/>
                  <a:pt x="3156587" y="1601119"/>
                </a:cubicBezTo>
                <a:cubicBezTo>
                  <a:pt x="3156587" y="1597462"/>
                  <a:pt x="3156968" y="1595023"/>
                  <a:pt x="3157730" y="1593804"/>
                </a:cubicBezTo>
                <a:cubicBezTo>
                  <a:pt x="3158492" y="1592585"/>
                  <a:pt x="3160092" y="1591975"/>
                  <a:pt x="3162530" y="1591975"/>
                </a:cubicBezTo>
                <a:lnTo>
                  <a:pt x="3238883" y="1591975"/>
                </a:lnTo>
                <a:cubicBezTo>
                  <a:pt x="3254123" y="1591975"/>
                  <a:pt x="3264715" y="1588470"/>
                  <a:pt x="3270658" y="1581460"/>
                </a:cubicBezTo>
                <a:cubicBezTo>
                  <a:pt x="3276602" y="1574449"/>
                  <a:pt x="3279574" y="1563019"/>
                  <a:pt x="3279574" y="1547170"/>
                </a:cubicBezTo>
                <a:lnTo>
                  <a:pt x="3279574" y="1495049"/>
                </a:lnTo>
                <a:cubicBezTo>
                  <a:pt x="3279574" y="1479199"/>
                  <a:pt x="3276526" y="1467769"/>
                  <a:pt x="3270430" y="1460759"/>
                </a:cubicBezTo>
                <a:cubicBezTo>
                  <a:pt x="3264334" y="1453748"/>
                  <a:pt x="3253818" y="1450243"/>
                  <a:pt x="3238883" y="1450243"/>
                </a:cubicBezTo>
                <a:close/>
                <a:moveTo>
                  <a:pt x="2700530" y="1447043"/>
                </a:moveTo>
                <a:cubicBezTo>
                  <a:pt x="2686966" y="1447043"/>
                  <a:pt x="2677289" y="1450319"/>
                  <a:pt x="2671498" y="1456873"/>
                </a:cubicBezTo>
                <a:cubicBezTo>
                  <a:pt x="2665706" y="1463426"/>
                  <a:pt x="2662811" y="1474170"/>
                  <a:pt x="2662811" y="1489105"/>
                </a:cubicBezTo>
                <a:lnTo>
                  <a:pt x="2662811" y="1577345"/>
                </a:lnTo>
                <a:cubicBezTo>
                  <a:pt x="2662811" y="1598376"/>
                  <a:pt x="2667459" y="1612930"/>
                  <a:pt x="2676755" y="1621007"/>
                </a:cubicBezTo>
                <a:cubicBezTo>
                  <a:pt x="2686052" y="1629085"/>
                  <a:pt x="2702587" y="1633123"/>
                  <a:pt x="2726362" y="1633123"/>
                </a:cubicBezTo>
                <a:lnTo>
                  <a:pt x="2797685" y="1633123"/>
                </a:lnTo>
                <a:cubicBezTo>
                  <a:pt x="2812010" y="1633123"/>
                  <a:pt x="2822983" y="1632209"/>
                  <a:pt x="2830603" y="1630380"/>
                </a:cubicBezTo>
                <a:cubicBezTo>
                  <a:pt x="2838223" y="1628551"/>
                  <a:pt x="2844396" y="1624970"/>
                  <a:pt x="2849120" y="1619636"/>
                </a:cubicBezTo>
                <a:cubicBezTo>
                  <a:pt x="2853844" y="1614302"/>
                  <a:pt x="2858264" y="1605310"/>
                  <a:pt x="2862379" y="1592661"/>
                </a:cubicBezTo>
                <a:cubicBezTo>
                  <a:pt x="2866493" y="1580012"/>
                  <a:pt x="2868551" y="1571096"/>
                  <a:pt x="2868551" y="1565915"/>
                </a:cubicBezTo>
                <a:cubicBezTo>
                  <a:pt x="2868551" y="1554637"/>
                  <a:pt x="2861998" y="1546179"/>
                  <a:pt x="2848891" y="1540540"/>
                </a:cubicBezTo>
                <a:cubicBezTo>
                  <a:pt x="2835785" y="1534901"/>
                  <a:pt x="2825498" y="1532082"/>
                  <a:pt x="2818030" y="1532082"/>
                </a:cubicBezTo>
                <a:cubicBezTo>
                  <a:pt x="2810563" y="1532082"/>
                  <a:pt x="2804924" y="1533835"/>
                  <a:pt x="2801114" y="1537340"/>
                </a:cubicBezTo>
                <a:cubicBezTo>
                  <a:pt x="2797304" y="1540845"/>
                  <a:pt x="2793875" y="1546712"/>
                  <a:pt x="2790827" y="1554942"/>
                </a:cubicBezTo>
                <a:cubicBezTo>
                  <a:pt x="2788693" y="1560428"/>
                  <a:pt x="2784731" y="1563172"/>
                  <a:pt x="2778940" y="1563172"/>
                </a:cubicBezTo>
                <a:lnTo>
                  <a:pt x="2751508" y="1563172"/>
                </a:lnTo>
                <a:cubicBezTo>
                  <a:pt x="2749069" y="1563172"/>
                  <a:pt x="2747545" y="1562714"/>
                  <a:pt x="2746936" y="1561800"/>
                </a:cubicBezTo>
                <a:cubicBezTo>
                  <a:pt x="2746326" y="1560886"/>
                  <a:pt x="2746021" y="1558447"/>
                  <a:pt x="2746021" y="1554485"/>
                </a:cubicBezTo>
                <a:cubicBezTo>
                  <a:pt x="2746021" y="1550522"/>
                  <a:pt x="2746936" y="1547932"/>
                  <a:pt x="2748764" y="1546712"/>
                </a:cubicBezTo>
                <a:cubicBezTo>
                  <a:pt x="2750593" y="1545493"/>
                  <a:pt x="2754784" y="1544731"/>
                  <a:pt x="2761337" y="1544426"/>
                </a:cubicBezTo>
                <a:cubicBezTo>
                  <a:pt x="2767891" y="1544122"/>
                  <a:pt x="2772158" y="1543588"/>
                  <a:pt x="2774139" y="1542826"/>
                </a:cubicBezTo>
                <a:cubicBezTo>
                  <a:pt x="2776120" y="1542064"/>
                  <a:pt x="2778330" y="1539702"/>
                  <a:pt x="2780768" y="1535740"/>
                </a:cubicBezTo>
                <a:cubicBezTo>
                  <a:pt x="2788998" y="1521719"/>
                  <a:pt x="2799818" y="1514708"/>
                  <a:pt x="2813230" y="1514708"/>
                </a:cubicBezTo>
                <a:cubicBezTo>
                  <a:pt x="2820545" y="1514708"/>
                  <a:pt x="2828012" y="1515851"/>
                  <a:pt x="2835632" y="1518137"/>
                </a:cubicBezTo>
                <a:cubicBezTo>
                  <a:pt x="2843252" y="1520423"/>
                  <a:pt x="2848282" y="1521566"/>
                  <a:pt x="2850720" y="1521566"/>
                </a:cubicBezTo>
                <a:cubicBezTo>
                  <a:pt x="2858340" y="1521566"/>
                  <a:pt x="2862150" y="1516994"/>
                  <a:pt x="2862150" y="1507850"/>
                </a:cubicBezTo>
                <a:cubicBezTo>
                  <a:pt x="2862150" y="1498706"/>
                  <a:pt x="2859331" y="1488724"/>
                  <a:pt x="2853692" y="1477904"/>
                </a:cubicBezTo>
                <a:cubicBezTo>
                  <a:pt x="2848053" y="1467083"/>
                  <a:pt x="2839138" y="1461673"/>
                  <a:pt x="2826946" y="1461673"/>
                </a:cubicBezTo>
                <a:cubicBezTo>
                  <a:pt x="2822374" y="1461673"/>
                  <a:pt x="2817040" y="1462435"/>
                  <a:pt x="2810944" y="1463959"/>
                </a:cubicBezTo>
                <a:cubicBezTo>
                  <a:pt x="2778635" y="1471884"/>
                  <a:pt x="2758975" y="1475846"/>
                  <a:pt x="2751965" y="1475846"/>
                </a:cubicBezTo>
                <a:cubicBezTo>
                  <a:pt x="2748612" y="1475846"/>
                  <a:pt x="2745869" y="1473103"/>
                  <a:pt x="2743735" y="1467617"/>
                </a:cubicBezTo>
                <a:cubicBezTo>
                  <a:pt x="2740687" y="1460302"/>
                  <a:pt x="2736115" y="1455044"/>
                  <a:pt x="2730019" y="1451843"/>
                </a:cubicBezTo>
                <a:cubicBezTo>
                  <a:pt x="2723923" y="1448643"/>
                  <a:pt x="2714093" y="1447043"/>
                  <a:pt x="2700530" y="1447043"/>
                </a:cubicBezTo>
                <a:close/>
                <a:moveTo>
                  <a:pt x="2605204" y="1445671"/>
                </a:moveTo>
                <a:cubicBezTo>
                  <a:pt x="2583258" y="1445671"/>
                  <a:pt x="2570304" y="1452377"/>
                  <a:pt x="2566342" y="1465788"/>
                </a:cubicBezTo>
                <a:cubicBezTo>
                  <a:pt x="2564513" y="1472494"/>
                  <a:pt x="2561617" y="1475846"/>
                  <a:pt x="2557655" y="1475846"/>
                </a:cubicBezTo>
                <a:lnTo>
                  <a:pt x="2481760" y="1475846"/>
                </a:lnTo>
                <a:cubicBezTo>
                  <a:pt x="2471092" y="1475846"/>
                  <a:pt x="2462862" y="1478818"/>
                  <a:pt x="2457071" y="1484762"/>
                </a:cubicBezTo>
                <a:cubicBezTo>
                  <a:pt x="2451280" y="1490705"/>
                  <a:pt x="2448384" y="1499240"/>
                  <a:pt x="2448384" y="1510365"/>
                </a:cubicBezTo>
                <a:cubicBezTo>
                  <a:pt x="2448384" y="1521490"/>
                  <a:pt x="2451051" y="1529720"/>
                  <a:pt x="2456385" y="1535054"/>
                </a:cubicBezTo>
                <a:cubicBezTo>
                  <a:pt x="2461719" y="1540388"/>
                  <a:pt x="2470177" y="1543055"/>
                  <a:pt x="2481760" y="1543055"/>
                </a:cubicBezTo>
                <a:lnTo>
                  <a:pt x="2555369" y="1543055"/>
                </a:lnTo>
                <a:cubicBezTo>
                  <a:pt x="2558417" y="1543055"/>
                  <a:pt x="2559941" y="1544960"/>
                  <a:pt x="2559941" y="1548770"/>
                </a:cubicBezTo>
                <a:cubicBezTo>
                  <a:pt x="2559941" y="1552580"/>
                  <a:pt x="2559026" y="1555018"/>
                  <a:pt x="2557198" y="1556085"/>
                </a:cubicBezTo>
                <a:cubicBezTo>
                  <a:pt x="2555369" y="1557152"/>
                  <a:pt x="2549120" y="1558295"/>
                  <a:pt x="2538452" y="1559514"/>
                </a:cubicBezTo>
                <a:cubicBezTo>
                  <a:pt x="2527784" y="1560733"/>
                  <a:pt x="2506906" y="1562257"/>
                  <a:pt x="2475816" y="1564086"/>
                </a:cubicBezTo>
                <a:cubicBezTo>
                  <a:pt x="2455090" y="1565610"/>
                  <a:pt x="2444726" y="1575516"/>
                  <a:pt x="2444726" y="1593804"/>
                </a:cubicBezTo>
                <a:cubicBezTo>
                  <a:pt x="2444726" y="1619407"/>
                  <a:pt x="2454175" y="1632209"/>
                  <a:pt x="2473073" y="1632209"/>
                </a:cubicBezTo>
                <a:cubicBezTo>
                  <a:pt x="2477340" y="1632209"/>
                  <a:pt x="2489608" y="1630913"/>
                  <a:pt x="2509877" y="1628323"/>
                </a:cubicBezTo>
                <a:cubicBezTo>
                  <a:pt x="2530147" y="1625732"/>
                  <a:pt x="2542720" y="1623903"/>
                  <a:pt x="2547596" y="1622836"/>
                </a:cubicBezTo>
                <a:cubicBezTo>
                  <a:pt x="2552473" y="1621769"/>
                  <a:pt x="2556055" y="1621236"/>
                  <a:pt x="2558341" y="1621236"/>
                </a:cubicBezTo>
                <a:cubicBezTo>
                  <a:pt x="2560627" y="1621236"/>
                  <a:pt x="2563446" y="1623293"/>
                  <a:pt x="2566799" y="1627408"/>
                </a:cubicBezTo>
                <a:cubicBezTo>
                  <a:pt x="2570152" y="1631523"/>
                  <a:pt x="2574571" y="1634571"/>
                  <a:pt x="2580058" y="1636552"/>
                </a:cubicBezTo>
                <a:cubicBezTo>
                  <a:pt x="2585544" y="1638533"/>
                  <a:pt x="2594840" y="1639524"/>
                  <a:pt x="2607947" y="1639524"/>
                </a:cubicBezTo>
                <a:cubicBezTo>
                  <a:pt x="2633550" y="1639524"/>
                  <a:pt x="2646352" y="1625960"/>
                  <a:pt x="2646352" y="1598833"/>
                </a:cubicBezTo>
                <a:lnTo>
                  <a:pt x="2646352" y="1475846"/>
                </a:lnTo>
                <a:cubicBezTo>
                  <a:pt x="2646352" y="1464874"/>
                  <a:pt x="2642999" y="1457101"/>
                  <a:pt x="2636293" y="1452529"/>
                </a:cubicBezTo>
                <a:cubicBezTo>
                  <a:pt x="2629588" y="1447957"/>
                  <a:pt x="2619224" y="1445671"/>
                  <a:pt x="2605204" y="1445671"/>
                </a:cubicBezTo>
                <a:close/>
                <a:moveTo>
                  <a:pt x="0" y="0"/>
                </a:moveTo>
                <a:lnTo>
                  <a:pt x="4762500" y="0"/>
                </a:lnTo>
                <a:lnTo>
                  <a:pt x="4762500" y="3171825"/>
                </a:lnTo>
                <a:lnTo>
                  <a:pt x="0" y="3171825"/>
                </a:lnTo>
                <a:close/>
              </a:path>
            </a:pathLst>
          </a:custGeom>
          <a:effectLst>
            <a:outerShdw blurRad="127000" dist="127000" dir="5400000" algn="t" rotWithShape="0">
              <a:prstClr val="black">
                <a:alpha val="20000"/>
              </a:prstClr>
            </a:outerShdw>
          </a:effectLst>
        </p:spPr>
      </p:pic>
      <p:pic>
        <p:nvPicPr>
          <p:cNvPr id="42" name="图片 41">
            <a:extLst>
              <a:ext uri="{FF2B5EF4-FFF2-40B4-BE49-F238E27FC236}">
                <a16:creationId xmlns:a16="http://schemas.microsoft.com/office/drawing/2014/main" id="{036FDBDF-721C-5F5C-DC1B-C5D5A1F69F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5207745" y="-5212820"/>
            <a:ext cx="4762500" cy="3171825"/>
          </a:xfrm>
          <a:custGeom>
            <a:avLst/>
            <a:gdLst/>
            <a:ahLst/>
            <a:cxnLst/>
            <a:rect l="l" t="t" r="r" b="b"/>
            <a:pathLst>
              <a:path w="4762500" h="3171825">
                <a:moveTo>
                  <a:pt x="2111918" y="2143830"/>
                </a:moveTo>
                <a:lnTo>
                  <a:pt x="2148494" y="2143830"/>
                </a:lnTo>
                <a:cubicBezTo>
                  <a:pt x="2154286" y="2143830"/>
                  <a:pt x="2157181" y="2145125"/>
                  <a:pt x="2157181" y="2147716"/>
                </a:cubicBezTo>
                <a:cubicBezTo>
                  <a:pt x="2157181" y="2150307"/>
                  <a:pt x="2153752" y="2156098"/>
                  <a:pt x="2146894" y="2165089"/>
                </a:cubicBezTo>
                <a:cubicBezTo>
                  <a:pt x="2140036" y="2174081"/>
                  <a:pt x="2135083" y="2178577"/>
                  <a:pt x="2132035" y="2178577"/>
                </a:cubicBezTo>
                <a:cubicBezTo>
                  <a:pt x="2129902" y="2178577"/>
                  <a:pt x="2124796" y="2174081"/>
                  <a:pt x="2116719" y="2165089"/>
                </a:cubicBezTo>
                <a:cubicBezTo>
                  <a:pt x="2108642" y="2156098"/>
                  <a:pt x="2104603" y="2150307"/>
                  <a:pt x="2104603" y="2147716"/>
                </a:cubicBezTo>
                <a:cubicBezTo>
                  <a:pt x="2104603" y="2145125"/>
                  <a:pt x="2107042" y="2143830"/>
                  <a:pt x="2111918" y="2143830"/>
                </a:cubicBezTo>
                <a:close/>
                <a:moveTo>
                  <a:pt x="2609352" y="1916601"/>
                </a:moveTo>
                <a:cubicBezTo>
                  <a:pt x="2601427" y="1916601"/>
                  <a:pt x="2593121" y="1920335"/>
                  <a:pt x="2584435" y="1927803"/>
                </a:cubicBezTo>
                <a:cubicBezTo>
                  <a:pt x="2575748" y="1935270"/>
                  <a:pt x="2571404" y="1943728"/>
                  <a:pt x="2571404" y="1953177"/>
                </a:cubicBezTo>
                <a:cubicBezTo>
                  <a:pt x="2571404" y="1958664"/>
                  <a:pt x="2573081" y="1963845"/>
                  <a:pt x="2576434" y="1968722"/>
                </a:cubicBezTo>
                <a:lnTo>
                  <a:pt x="2597465" y="2003469"/>
                </a:lnTo>
                <a:cubicBezTo>
                  <a:pt x="2604170" y="2015356"/>
                  <a:pt x="2613924" y="2021300"/>
                  <a:pt x="2626726" y="2021300"/>
                </a:cubicBezTo>
                <a:cubicBezTo>
                  <a:pt x="2635870" y="2021300"/>
                  <a:pt x="2644175" y="2017947"/>
                  <a:pt x="2651643" y="2011242"/>
                </a:cubicBezTo>
                <a:cubicBezTo>
                  <a:pt x="2659111" y="2004536"/>
                  <a:pt x="2662844" y="1996535"/>
                  <a:pt x="2662844" y="1987239"/>
                </a:cubicBezTo>
                <a:cubicBezTo>
                  <a:pt x="2662844" y="1977942"/>
                  <a:pt x="2659873" y="1967884"/>
                  <a:pt x="2653929" y="1957063"/>
                </a:cubicBezTo>
                <a:cubicBezTo>
                  <a:pt x="2647985" y="1946243"/>
                  <a:pt x="2640899" y="1936794"/>
                  <a:pt x="2632669" y="1928717"/>
                </a:cubicBezTo>
                <a:cubicBezTo>
                  <a:pt x="2624440" y="1920640"/>
                  <a:pt x="2616667" y="1916601"/>
                  <a:pt x="2609352" y="1916601"/>
                </a:cubicBezTo>
                <a:close/>
                <a:moveTo>
                  <a:pt x="2123120" y="1909286"/>
                </a:moveTo>
                <a:cubicBezTo>
                  <a:pt x="2107423" y="1909286"/>
                  <a:pt x="2095688" y="1911877"/>
                  <a:pt x="2087915" y="1917058"/>
                </a:cubicBezTo>
                <a:cubicBezTo>
                  <a:pt x="2080143" y="1922240"/>
                  <a:pt x="2076257" y="1936261"/>
                  <a:pt x="2076257" y="1959121"/>
                </a:cubicBezTo>
                <a:cubicBezTo>
                  <a:pt x="2076257" y="1963693"/>
                  <a:pt x="2074276" y="1965979"/>
                  <a:pt x="2070313" y="1965979"/>
                </a:cubicBezTo>
                <a:lnTo>
                  <a:pt x="2032823" y="1965979"/>
                </a:lnTo>
                <a:cubicBezTo>
                  <a:pt x="2009353" y="1965979"/>
                  <a:pt x="1997618" y="1980000"/>
                  <a:pt x="1997618" y="2008041"/>
                </a:cubicBezTo>
                <a:cubicBezTo>
                  <a:pt x="1997618" y="2023281"/>
                  <a:pt x="2000285" y="2034178"/>
                  <a:pt x="2005619" y="2040731"/>
                </a:cubicBezTo>
                <a:cubicBezTo>
                  <a:pt x="2010953" y="2047284"/>
                  <a:pt x="2020021" y="2050561"/>
                  <a:pt x="2032823" y="2050561"/>
                </a:cubicBezTo>
                <a:lnTo>
                  <a:pt x="2074428" y="2050561"/>
                </a:lnTo>
                <a:cubicBezTo>
                  <a:pt x="2077171" y="2050561"/>
                  <a:pt x="2078924" y="2051399"/>
                  <a:pt x="2079686" y="2053075"/>
                </a:cubicBezTo>
                <a:cubicBezTo>
                  <a:pt x="2080448" y="2054752"/>
                  <a:pt x="2080829" y="2058181"/>
                  <a:pt x="2080829" y="2063362"/>
                </a:cubicBezTo>
                <a:cubicBezTo>
                  <a:pt x="2080829" y="2068544"/>
                  <a:pt x="2080448" y="2072049"/>
                  <a:pt x="2079686" y="2073878"/>
                </a:cubicBezTo>
                <a:cubicBezTo>
                  <a:pt x="2078924" y="2075707"/>
                  <a:pt x="2077019" y="2076621"/>
                  <a:pt x="2073971" y="2076621"/>
                </a:cubicBezTo>
                <a:lnTo>
                  <a:pt x="2047910" y="2076621"/>
                </a:lnTo>
                <a:cubicBezTo>
                  <a:pt x="2022612" y="2076621"/>
                  <a:pt x="2009963" y="2090337"/>
                  <a:pt x="2009963" y="2117769"/>
                </a:cubicBezTo>
                <a:cubicBezTo>
                  <a:pt x="2009963" y="2150688"/>
                  <a:pt x="2025355" y="2184368"/>
                  <a:pt x="2056140" y="2218810"/>
                </a:cubicBezTo>
                <a:cubicBezTo>
                  <a:pt x="2057054" y="2219725"/>
                  <a:pt x="2057512" y="2220792"/>
                  <a:pt x="2057512" y="2222011"/>
                </a:cubicBezTo>
                <a:cubicBezTo>
                  <a:pt x="2057512" y="2223230"/>
                  <a:pt x="2056750" y="2224449"/>
                  <a:pt x="2055226" y="2225668"/>
                </a:cubicBezTo>
                <a:cubicBezTo>
                  <a:pt x="2053702" y="2226888"/>
                  <a:pt x="2038614" y="2232984"/>
                  <a:pt x="2009963" y="2243956"/>
                </a:cubicBezTo>
                <a:cubicBezTo>
                  <a:pt x="1990760" y="2250662"/>
                  <a:pt x="1981159" y="2262702"/>
                  <a:pt x="1981159" y="2280075"/>
                </a:cubicBezTo>
                <a:cubicBezTo>
                  <a:pt x="1981159" y="2289829"/>
                  <a:pt x="1984588" y="2300878"/>
                  <a:pt x="1991446" y="2313222"/>
                </a:cubicBezTo>
                <a:cubicBezTo>
                  <a:pt x="1998304" y="2325567"/>
                  <a:pt x="2008896" y="2331739"/>
                  <a:pt x="2023222" y="2331739"/>
                </a:cubicBezTo>
                <a:cubicBezTo>
                  <a:pt x="2044862" y="2331739"/>
                  <a:pt x="2079000" y="2317261"/>
                  <a:pt x="2125634" y="2288305"/>
                </a:cubicBezTo>
                <a:cubicBezTo>
                  <a:pt x="2127463" y="2287390"/>
                  <a:pt x="2129063" y="2286933"/>
                  <a:pt x="2130435" y="2286933"/>
                </a:cubicBezTo>
                <a:cubicBezTo>
                  <a:pt x="2131807" y="2286933"/>
                  <a:pt x="2133254" y="2287390"/>
                  <a:pt x="2134778" y="2288305"/>
                </a:cubicBezTo>
                <a:cubicBezTo>
                  <a:pt x="2177146" y="2317870"/>
                  <a:pt x="2208692" y="2332653"/>
                  <a:pt x="2229419" y="2332653"/>
                </a:cubicBezTo>
                <a:cubicBezTo>
                  <a:pt x="2243744" y="2332653"/>
                  <a:pt x="2254108" y="2326176"/>
                  <a:pt x="2260508" y="2313222"/>
                </a:cubicBezTo>
                <a:cubicBezTo>
                  <a:pt x="2266909" y="2300268"/>
                  <a:pt x="2270110" y="2288152"/>
                  <a:pt x="2270110" y="2276875"/>
                </a:cubicBezTo>
                <a:cubicBezTo>
                  <a:pt x="2270110" y="2260416"/>
                  <a:pt x="2260966" y="2248986"/>
                  <a:pt x="2242678" y="2242585"/>
                </a:cubicBezTo>
                <a:cubicBezTo>
                  <a:pt x="2238106" y="2241061"/>
                  <a:pt x="2230867" y="2238013"/>
                  <a:pt x="2220961" y="2233441"/>
                </a:cubicBezTo>
                <a:cubicBezTo>
                  <a:pt x="2211055" y="2228869"/>
                  <a:pt x="2205416" y="2226202"/>
                  <a:pt x="2204044" y="2225440"/>
                </a:cubicBezTo>
                <a:cubicBezTo>
                  <a:pt x="2202673" y="2224678"/>
                  <a:pt x="2201987" y="2223840"/>
                  <a:pt x="2201987" y="2222925"/>
                </a:cubicBezTo>
                <a:cubicBezTo>
                  <a:pt x="2201987" y="2221706"/>
                  <a:pt x="2202901" y="2220030"/>
                  <a:pt x="2204730" y="2217896"/>
                </a:cubicBezTo>
                <a:cubicBezTo>
                  <a:pt x="2220884" y="2198389"/>
                  <a:pt x="2232543" y="2181396"/>
                  <a:pt x="2239706" y="2166918"/>
                </a:cubicBezTo>
                <a:cubicBezTo>
                  <a:pt x="2246869" y="2152440"/>
                  <a:pt x="2250450" y="2137276"/>
                  <a:pt x="2250450" y="2121427"/>
                </a:cubicBezTo>
                <a:cubicBezTo>
                  <a:pt x="2250450" y="2105577"/>
                  <a:pt x="2247478" y="2094147"/>
                  <a:pt x="2241535" y="2087137"/>
                </a:cubicBezTo>
                <a:cubicBezTo>
                  <a:pt x="2235591" y="2080126"/>
                  <a:pt x="2226218" y="2076621"/>
                  <a:pt x="2213417" y="2076621"/>
                </a:cubicBezTo>
                <a:lnTo>
                  <a:pt x="2173640" y="2076621"/>
                </a:lnTo>
                <a:cubicBezTo>
                  <a:pt x="2171202" y="2076621"/>
                  <a:pt x="2169678" y="2075859"/>
                  <a:pt x="2169068" y="2074335"/>
                </a:cubicBezTo>
                <a:cubicBezTo>
                  <a:pt x="2168459" y="2072811"/>
                  <a:pt x="2168154" y="2069230"/>
                  <a:pt x="2168154" y="2063591"/>
                </a:cubicBezTo>
                <a:cubicBezTo>
                  <a:pt x="2168154" y="2057952"/>
                  <a:pt x="2168611" y="2054371"/>
                  <a:pt x="2169526" y="2052847"/>
                </a:cubicBezTo>
                <a:cubicBezTo>
                  <a:pt x="2170440" y="2051323"/>
                  <a:pt x="2171964" y="2050561"/>
                  <a:pt x="2174098" y="2050561"/>
                </a:cubicBezTo>
                <a:lnTo>
                  <a:pt x="2228047" y="2050561"/>
                </a:lnTo>
                <a:cubicBezTo>
                  <a:pt x="2240544" y="2050561"/>
                  <a:pt x="2249612" y="2047589"/>
                  <a:pt x="2255251" y="2041645"/>
                </a:cubicBezTo>
                <a:cubicBezTo>
                  <a:pt x="2260889" y="2035702"/>
                  <a:pt x="2263709" y="2024958"/>
                  <a:pt x="2263709" y="2009413"/>
                </a:cubicBezTo>
                <a:cubicBezTo>
                  <a:pt x="2263709" y="1993868"/>
                  <a:pt x="2260813" y="1982743"/>
                  <a:pt x="2255022" y="1976037"/>
                </a:cubicBezTo>
                <a:cubicBezTo>
                  <a:pt x="2249231" y="1969332"/>
                  <a:pt x="2240239" y="1965979"/>
                  <a:pt x="2228047" y="1965979"/>
                </a:cubicBezTo>
                <a:lnTo>
                  <a:pt x="2180956" y="1965979"/>
                </a:lnTo>
                <a:cubicBezTo>
                  <a:pt x="2176688" y="1965979"/>
                  <a:pt x="2174555" y="1963388"/>
                  <a:pt x="2174555" y="1958206"/>
                </a:cubicBezTo>
                <a:cubicBezTo>
                  <a:pt x="2174555" y="1945100"/>
                  <a:pt x="2173412" y="1935270"/>
                  <a:pt x="2171126" y="1928717"/>
                </a:cubicBezTo>
                <a:cubicBezTo>
                  <a:pt x="2168840" y="1922164"/>
                  <a:pt x="2164192" y="1917287"/>
                  <a:pt x="2157181" y="1914087"/>
                </a:cubicBezTo>
                <a:cubicBezTo>
                  <a:pt x="2150171" y="1910886"/>
                  <a:pt x="2138817" y="1909286"/>
                  <a:pt x="2123120" y="1909286"/>
                </a:cubicBezTo>
                <a:close/>
                <a:moveTo>
                  <a:pt x="1933610" y="1907000"/>
                </a:moveTo>
                <a:cubicBezTo>
                  <a:pt x="1904959" y="1907000"/>
                  <a:pt x="1890634" y="1919649"/>
                  <a:pt x="1890634" y="1944948"/>
                </a:cubicBezTo>
                <a:lnTo>
                  <a:pt x="1890634" y="1975580"/>
                </a:lnTo>
                <a:cubicBezTo>
                  <a:pt x="1890634" y="1979238"/>
                  <a:pt x="1887738" y="1981066"/>
                  <a:pt x="1881947" y="1981066"/>
                </a:cubicBezTo>
                <a:cubicBezTo>
                  <a:pt x="1866402" y="1981066"/>
                  <a:pt x="1855658" y="1984114"/>
                  <a:pt x="1849714" y="1990210"/>
                </a:cubicBezTo>
                <a:cubicBezTo>
                  <a:pt x="1843771" y="1996306"/>
                  <a:pt x="1840799" y="2007432"/>
                  <a:pt x="1840799" y="2023586"/>
                </a:cubicBezTo>
                <a:cubicBezTo>
                  <a:pt x="1840799" y="2039740"/>
                  <a:pt x="1843694" y="2050789"/>
                  <a:pt x="1849486" y="2056733"/>
                </a:cubicBezTo>
                <a:cubicBezTo>
                  <a:pt x="1855277" y="2062677"/>
                  <a:pt x="1865183" y="2065648"/>
                  <a:pt x="1879204" y="2065648"/>
                </a:cubicBezTo>
                <a:cubicBezTo>
                  <a:pt x="1886824" y="2065648"/>
                  <a:pt x="1890634" y="2067782"/>
                  <a:pt x="1890634" y="2072049"/>
                </a:cubicBezTo>
                <a:lnTo>
                  <a:pt x="1890634" y="2108168"/>
                </a:lnTo>
                <a:cubicBezTo>
                  <a:pt x="1890634" y="2110606"/>
                  <a:pt x="1889795" y="2112435"/>
                  <a:pt x="1888119" y="2113654"/>
                </a:cubicBezTo>
                <a:cubicBezTo>
                  <a:pt x="1886443" y="2114874"/>
                  <a:pt x="1880651" y="2116093"/>
                  <a:pt x="1870745" y="2117312"/>
                </a:cubicBezTo>
                <a:cubicBezTo>
                  <a:pt x="1860839" y="2118531"/>
                  <a:pt x="1853143" y="2121960"/>
                  <a:pt x="1847657" y="2127599"/>
                </a:cubicBezTo>
                <a:cubicBezTo>
                  <a:pt x="1842170" y="2133238"/>
                  <a:pt x="1839427" y="2143830"/>
                  <a:pt x="1839427" y="2159374"/>
                </a:cubicBezTo>
                <a:cubicBezTo>
                  <a:pt x="1839427" y="2187721"/>
                  <a:pt x="1851467" y="2201894"/>
                  <a:pt x="1875546" y="2201894"/>
                </a:cubicBezTo>
                <a:cubicBezTo>
                  <a:pt x="1877984" y="2201894"/>
                  <a:pt x="1880728" y="2201742"/>
                  <a:pt x="1883776" y="2201437"/>
                </a:cubicBezTo>
                <a:cubicBezTo>
                  <a:pt x="1886824" y="2201132"/>
                  <a:pt x="1888729" y="2201437"/>
                  <a:pt x="1889491" y="2202351"/>
                </a:cubicBezTo>
                <a:cubicBezTo>
                  <a:pt x="1890253" y="2203266"/>
                  <a:pt x="1890634" y="2204942"/>
                  <a:pt x="1890634" y="2207380"/>
                </a:cubicBezTo>
                <a:lnTo>
                  <a:pt x="1890634" y="2237556"/>
                </a:lnTo>
                <a:cubicBezTo>
                  <a:pt x="1890634" y="2243042"/>
                  <a:pt x="1887433" y="2245785"/>
                  <a:pt x="1881032" y="2245785"/>
                </a:cubicBezTo>
                <a:cubicBezTo>
                  <a:pt x="1867621" y="2245785"/>
                  <a:pt x="1858020" y="2249214"/>
                  <a:pt x="1852229" y="2256072"/>
                </a:cubicBezTo>
                <a:cubicBezTo>
                  <a:pt x="1846438" y="2262930"/>
                  <a:pt x="1843542" y="2274589"/>
                  <a:pt x="1843542" y="2291048"/>
                </a:cubicBezTo>
                <a:cubicBezTo>
                  <a:pt x="1843542" y="2319699"/>
                  <a:pt x="1857258" y="2334025"/>
                  <a:pt x="1884690" y="2334025"/>
                </a:cubicBezTo>
                <a:lnTo>
                  <a:pt x="1934525" y="2334025"/>
                </a:lnTo>
                <a:cubicBezTo>
                  <a:pt x="1945498" y="2334025"/>
                  <a:pt x="1954489" y="2331586"/>
                  <a:pt x="1961500" y="2326710"/>
                </a:cubicBezTo>
                <a:cubicBezTo>
                  <a:pt x="1968510" y="2321833"/>
                  <a:pt x="1972015" y="2316194"/>
                  <a:pt x="1972015" y="2309793"/>
                </a:cubicBezTo>
                <a:cubicBezTo>
                  <a:pt x="1972015" y="2308269"/>
                  <a:pt x="1971710" y="2306593"/>
                  <a:pt x="1971101" y="2304764"/>
                </a:cubicBezTo>
                <a:cubicBezTo>
                  <a:pt x="1967443" y="2295315"/>
                  <a:pt x="1965614" y="2286476"/>
                  <a:pt x="1965614" y="2278246"/>
                </a:cubicBezTo>
                <a:cubicBezTo>
                  <a:pt x="1965614" y="2270017"/>
                  <a:pt x="1967062" y="2263387"/>
                  <a:pt x="1969958" y="2258358"/>
                </a:cubicBezTo>
                <a:cubicBezTo>
                  <a:pt x="1972853" y="2253329"/>
                  <a:pt x="1974682" y="2249367"/>
                  <a:pt x="1975444" y="2246471"/>
                </a:cubicBezTo>
                <a:cubicBezTo>
                  <a:pt x="1976206" y="2243575"/>
                  <a:pt x="1976587" y="2239384"/>
                  <a:pt x="1976587" y="2233898"/>
                </a:cubicBezTo>
                <a:lnTo>
                  <a:pt x="1976587" y="2189092"/>
                </a:lnTo>
                <a:cubicBezTo>
                  <a:pt x="1976587" y="2185740"/>
                  <a:pt x="1977654" y="2183377"/>
                  <a:pt x="1979788" y="2182006"/>
                </a:cubicBezTo>
                <a:cubicBezTo>
                  <a:pt x="1981921" y="2180634"/>
                  <a:pt x="1986950" y="2179186"/>
                  <a:pt x="1994875" y="2177662"/>
                </a:cubicBezTo>
                <a:cubicBezTo>
                  <a:pt x="2001276" y="2176138"/>
                  <a:pt x="2004476" y="2173624"/>
                  <a:pt x="2004476" y="2170119"/>
                </a:cubicBezTo>
                <a:cubicBezTo>
                  <a:pt x="2004476" y="2166613"/>
                  <a:pt x="2003410" y="2162270"/>
                  <a:pt x="2001276" y="2157088"/>
                </a:cubicBezTo>
                <a:cubicBezTo>
                  <a:pt x="1997314" y="2146725"/>
                  <a:pt x="1995332" y="2133771"/>
                  <a:pt x="1995332" y="2118226"/>
                </a:cubicBezTo>
                <a:cubicBezTo>
                  <a:pt x="1995332" y="2113350"/>
                  <a:pt x="1995561" y="2109540"/>
                  <a:pt x="1996018" y="2106796"/>
                </a:cubicBezTo>
                <a:cubicBezTo>
                  <a:pt x="1996475" y="2104053"/>
                  <a:pt x="1996704" y="2101615"/>
                  <a:pt x="1996704" y="2099481"/>
                </a:cubicBezTo>
                <a:cubicBezTo>
                  <a:pt x="1996704" y="2097348"/>
                  <a:pt x="1995790" y="2095824"/>
                  <a:pt x="1993961" y="2094909"/>
                </a:cubicBezTo>
                <a:cubicBezTo>
                  <a:pt x="1992132" y="2093995"/>
                  <a:pt x="1988779" y="2093538"/>
                  <a:pt x="1983902" y="2093538"/>
                </a:cubicBezTo>
                <a:cubicBezTo>
                  <a:pt x="1979026" y="2093538"/>
                  <a:pt x="1976587" y="2092014"/>
                  <a:pt x="1976587" y="2088966"/>
                </a:cubicBezTo>
                <a:lnTo>
                  <a:pt x="1976587" y="2073878"/>
                </a:lnTo>
                <a:cubicBezTo>
                  <a:pt x="1976587" y="2071135"/>
                  <a:pt x="1977349" y="2069382"/>
                  <a:pt x="1978873" y="2068620"/>
                </a:cubicBezTo>
                <a:cubicBezTo>
                  <a:pt x="1980397" y="2067858"/>
                  <a:pt x="1984436" y="2067477"/>
                  <a:pt x="1990989" y="2067477"/>
                </a:cubicBezTo>
                <a:cubicBezTo>
                  <a:pt x="1997542" y="2067477"/>
                  <a:pt x="2000819" y="2065801"/>
                  <a:pt x="2000819" y="2062448"/>
                </a:cubicBezTo>
                <a:cubicBezTo>
                  <a:pt x="2000819" y="2060010"/>
                  <a:pt x="1999295" y="2057114"/>
                  <a:pt x="1996247" y="2053761"/>
                </a:cubicBezTo>
                <a:cubicBezTo>
                  <a:pt x="1987103" y="2044617"/>
                  <a:pt x="1982531" y="2029377"/>
                  <a:pt x="1982531" y="2008041"/>
                </a:cubicBezTo>
                <a:lnTo>
                  <a:pt x="1983445" y="1987010"/>
                </a:lnTo>
                <a:cubicBezTo>
                  <a:pt x="1983445" y="1983657"/>
                  <a:pt x="1982988" y="1981828"/>
                  <a:pt x="1982074" y="1981524"/>
                </a:cubicBezTo>
                <a:cubicBezTo>
                  <a:pt x="1978416" y="1980304"/>
                  <a:pt x="1976587" y="1978171"/>
                  <a:pt x="1976587" y="1975123"/>
                </a:cubicBezTo>
                <a:lnTo>
                  <a:pt x="1976587" y="1944948"/>
                </a:lnTo>
                <a:cubicBezTo>
                  <a:pt x="1976587" y="1919649"/>
                  <a:pt x="1962262" y="1907000"/>
                  <a:pt x="1933610" y="1907000"/>
                </a:cubicBezTo>
                <a:close/>
                <a:moveTo>
                  <a:pt x="2513340" y="1905171"/>
                </a:moveTo>
                <a:cubicBezTo>
                  <a:pt x="2497795" y="1905171"/>
                  <a:pt x="2486365" y="1908143"/>
                  <a:pt x="2479050" y="1914087"/>
                </a:cubicBezTo>
                <a:cubicBezTo>
                  <a:pt x="2471735" y="1920030"/>
                  <a:pt x="2468077" y="1929708"/>
                  <a:pt x="2468077" y="1943119"/>
                </a:cubicBezTo>
                <a:lnTo>
                  <a:pt x="2468077" y="1987467"/>
                </a:lnTo>
                <a:cubicBezTo>
                  <a:pt x="2468077" y="1990515"/>
                  <a:pt x="2466553" y="1992039"/>
                  <a:pt x="2463505" y="1992039"/>
                </a:cubicBezTo>
                <a:lnTo>
                  <a:pt x="2352406" y="1992039"/>
                </a:lnTo>
                <a:cubicBezTo>
                  <a:pt x="2339299" y="1992039"/>
                  <a:pt x="2330003" y="1995011"/>
                  <a:pt x="2324516" y="2000955"/>
                </a:cubicBezTo>
                <a:cubicBezTo>
                  <a:pt x="2319030" y="2006898"/>
                  <a:pt x="2316287" y="2018100"/>
                  <a:pt x="2316287" y="2034559"/>
                </a:cubicBezTo>
                <a:cubicBezTo>
                  <a:pt x="2316287" y="2051018"/>
                  <a:pt x="2318954" y="2062067"/>
                  <a:pt x="2324288" y="2067706"/>
                </a:cubicBezTo>
                <a:cubicBezTo>
                  <a:pt x="2329622" y="2073345"/>
                  <a:pt x="2338994" y="2076164"/>
                  <a:pt x="2352406" y="2076164"/>
                </a:cubicBezTo>
                <a:lnTo>
                  <a:pt x="2441102" y="2076164"/>
                </a:lnTo>
                <a:cubicBezTo>
                  <a:pt x="2442626" y="2076164"/>
                  <a:pt x="2443388" y="2076774"/>
                  <a:pt x="2443388" y="2077993"/>
                </a:cubicBezTo>
                <a:cubicBezTo>
                  <a:pt x="2443388" y="2080736"/>
                  <a:pt x="2434549" y="2092471"/>
                  <a:pt x="2416871" y="2113197"/>
                </a:cubicBezTo>
                <a:cubicBezTo>
                  <a:pt x="2399192" y="2133924"/>
                  <a:pt x="2374199" y="2156479"/>
                  <a:pt x="2341890" y="2180863"/>
                </a:cubicBezTo>
                <a:cubicBezTo>
                  <a:pt x="2315677" y="2200065"/>
                  <a:pt x="2302571" y="2218048"/>
                  <a:pt x="2302571" y="2234812"/>
                </a:cubicBezTo>
                <a:cubicBezTo>
                  <a:pt x="2302571" y="2244566"/>
                  <a:pt x="2306305" y="2255463"/>
                  <a:pt x="2313772" y="2267502"/>
                </a:cubicBezTo>
                <a:cubicBezTo>
                  <a:pt x="2321240" y="2279542"/>
                  <a:pt x="2331222" y="2285562"/>
                  <a:pt x="2343719" y="2285562"/>
                </a:cubicBezTo>
                <a:cubicBezTo>
                  <a:pt x="2356216" y="2285562"/>
                  <a:pt x="2371837" y="2279389"/>
                  <a:pt x="2390582" y="2267045"/>
                </a:cubicBezTo>
                <a:cubicBezTo>
                  <a:pt x="2409327" y="2254701"/>
                  <a:pt x="2434092" y="2230393"/>
                  <a:pt x="2464877" y="2194122"/>
                </a:cubicBezTo>
                <a:cubicBezTo>
                  <a:pt x="2465486" y="2193512"/>
                  <a:pt x="2466172" y="2193207"/>
                  <a:pt x="2466934" y="2193207"/>
                </a:cubicBezTo>
                <a:cubicBezTo>
                  <a:pt x="2467696" y="2193207"/>
                  <a:pt x="2468077" y="2193817"/>
                  <a:pt x="2468077" y="2195036"/>
                </a:cubicBezTo>
                <a:lnTo>
                  <a:pt x="2468077" y="2296992"/>
                </a:lnTo>
                <a:cubicBezTo>
                  <a:pt x="2468077" y="2310403"/>
                  <a:pt x="2471735" y="2320156"/>
                  <a:pt x="2479050" y="2326252"/>
                </a:cubicBezTo>
                <a:cubicBezTo>
                  <a:pt x="2486365" y="2332348"/>
                  <a:pt x="2498252" y="2335396"/>
                  <a:pt x="2514712" y="2335396"/>
                </a:cubicBezTo>
                <a:cubicBezTo>
                  <a:pt x="2531171" y="2335396"/>
                  <a:pt x="2543134" y="2332348"/>
                  <a:pt x="2550602" y="2326252"/>
                </a:cubicBezTo>
                <a:cubicBezTo>
                  <a:pt x="2558069" y="2320156"/>
                  <a:pt x="2561803" y="2310403"/>
                  <a:pt x="2561803" y="2296992"/>
                </a:cubicBezTo>
                <a:lnTo>
                  <a:pt x="2561803" y="2190921"/>
                </a:lnTo>
                <a:cubicBezTo>
                  <a:pt x="2561803" y="2189702"/>
                  <a:pt x="2562184" y="2189092"/>
                  <a:pt x="2562946" y="2189092"/>
                </a:cubicBezTo>
                <a:cubicBezTo>
                  <a:pt x="2563708" y="2189092"/>
                  <a:pt x="2564699" y="2189854"/>
                  <a:pt x="2565918" y="2191378"/>
                </a:cubicBezTo>
                <a:cubicBezTo>
                  <a:pt x="2587254" y="2217286"/>
                  <a:pt x="2609581" y="2238927"/>
                  <a:pt x="2632898" y="2256301"/>
                </a:cubicBezTo>
                <a:cubicBezTo>
                  <a:pt x="2656215" y="2273674"/>
                  <a:pt x="2674427" y="2282361"/>
                  <a:pt x="2687533" y="2282361"/>
                </a:cubicBezTo>
                <a:cubicBezTo>
                  <a:pt x="2700640" y="2282361"/>
                  <a:pt x="2711384" y="2276799"/>
                  <a:pt x="2719766" y="2265673"/>
                </a:cubicBezTo>
                <a:cubicBezTo>
                  <a:pt x="2728148" y="2254548"/>
                  <a:pt x="2732339" y="2243956"/>
                  <a:pt x="2732339" y="2233898"/>
                </a:cubicBezTo>
                <a:cubicBezTo>
                  <a:pt x="2732339" y="2215000"/>
                  <a:pt x="2716184" y="2194884"/>
                  <a:pt x="2683876" y="2173548"/>
                </a:cubicBezTo>
                <a:cubicBezTo>
                  <a:pt x="2659796" y="2157393"/>
                  <a:pt x="2637394" y="2137962"/>
                  <a:pt x="2616667" y="2115255"/>
                </a:cubicBezTo>
                <a:cubicBezTo>
                  <a:pt x="2595941" y="2092547"/>
                  <a:pt x="2585578" y="2080126"/>
                  <a:pt x="2585578" y="2077993"/>
                </a:cubicBezTo>
                <a:cubicBezTo>
                  <a:pt x="2585578" y="2076774"/>
                  <a:pt x="2586187" y="2076164"/>
                  <a:pt x="2587406" y="2076164"/>
                </a:cubicBezTo>
                <a:lnTo>
                  <a:pt x="2684333" y="2076164"/>
                </a:lnTo>
                <a:cubicBezTo>
                  <a:pt x="2697439" y="2076164"/>
                  <a:pt x="2706736" y="2073421"/>
                  <a:pt x="2712222" y="2067934"/>
                </a:cubicBezTo>
                <a:cubicBezTo>
                  <a:pt x="2717708" y="2062448"/>
                  <a:pt x="2720452" y="2051551"/>
                  <a:pt x="2720452" y="2035245"/>
                </a:cubicBezTo>
                <a:cubicBezTo>
                  <a:pt x="2720452" y="2018938"/>
                  <a:pt x="2718013" y="2007660"/>
                  <a:pt x="2713136" y="2001412"/>
                </a:cubicBezTo>
                <a:cubicBezTo>
                  <a:pt x="2708260" y="1995163"/>
                  <a:pt x="2700030" y="1992039"/>
                  <a:pt x="2688448" y="1992039"/>
                </a:cubicBezTo>
                <a:cubicBezTo>
                  <a:pt x="2685095" y="1992039"/>
                  <a:pt x="2682733" y="1992649"/>
                  <a:pt x="2681361" y="1993868"/>
                </a:cubicBezTo>
                <a:cubicBezTo>
                  <a:pt x="2679989" y="1995087"/>
                  <a:pt x="2678389" y="1998440"/>
                  <a:pt x="2676560" y="2003926"/>
                </a:cubicBezTo>
                <a:cubicBezTo>
                  <a:pt x="2673817" y="2013070"/>
                  <a:pt x="2667340" y="2020995"/>
                  <a:pt x="2657129" y="2027701"/>
                </a:cubicBezTo>
                <a:cubicBezTo>
                  <a:pt x="2646919" y="2034406"/>
                  <a:pt x="2636327" y="2037759"/>
                  <a:pt x="2625354" y="2037759"/>
                </a:cubicBezTo>
                <a:cubicBezTo>
                  <a:pt x="2604323" y="2037759"/>
                  <a:pt x="2588321" y="2025720"/>
                  <a:pt x="2577348" y="2001640"/>
                </a:cubicBezTo>
                <a:cubicBezTo>
                  <a:pt x="2575519" y="1997983"/>
                  <a:pt x="2573767" y="1995468"/>
                  <a:pt x="2572090" y="1994097"/>
                </a:cubicBezTo>
                <a:cubicBezTo>
                  <a:pt x="2570414" y="1992725"/>
                  <a:pt x="2568280" y="1992039"/>
                  <a:pt x="2565689" y="1992039"/>
                </a:cubicBezTo>
                <a:cubicBezTo>
                  <a:pt x="2563099" y="1992039"/>
                  <a:pt x="2561803" y="1990820"/>
                  <a:pt x="2561803" y="1988382"/>
                </a:cubicBezTo>
                <a:lnTo>
                  <a:pt x="2561803" y="1982895"/>
                </a:lnTo>
                <a:cubicBezTo>
                  <a:pt x="2561803" y="1978628"/>
                  <a:pt x="2561041" y="1975428"/>
                  <a:pt x="2559517" y="1973294"/>
                </a:cubicBezTo>
                <a:cubicBezTo>
                  <a:pt x="2555860" y="1967808"/>
                  <a:pt x="2554031" y="1961331"/>
                  <a:pt x="2554031" y="1953863"/>
                </a:cubicBezTo>
                <a:cubicBezTo>
                  <a:pt x="2554031" y="1946395"/>
                  <a:pt x="2555021" y="1940909"/>
                  <a:pt x="2557003" y="1937404"/>
                </a:cubicBezTo>
                <a:cubicBezTo>
                  <a:pt x="2558984" y="1933899"/>
                  <a:pt x="2559974" y="1931232"/>
                  <a:pt x="2559974" y="1929403"/>
                </a:cubicBezTo>
                <a:cubicBezTo>
                  <a:pt x="2559974" y="1923916"/>
                  <a:pt x="2556088" y="1918506"/>
                  <a:pt x="2548316" y="1913172"/>
                </a:cubicBezTo>
                <a:cubicBezTo>
                  <a:pt x="2540543" y="1907838"/>
                  <a:pt x="2528885" y="1905171"/>
                  <a:pt x="2513340" y="1905171"/>
                </a:cubicBezTo>
                <a:close/>
                <a:moveTo>
                  <a:pt x="2128911" y="1363237"/>
                </a:moveTo>
                <a:cubicBezTo>
                  <a:pt x="2112147" y="1363237"/>
                  <a:pt x="2100488" y="1366742"/>
                  <a:pt x="2093935" y="1373752"/>
                </a:cubicBezTo>
                <a:cubicBezTo>
                  <a:pt x="2087382" y="1380763"/>
                  <a:pt x="2084105" y="1392802"/>
                  <a:pt x="2084105" y="1409871"/>
                </a:cubicBezTo>
                <a:cubicBezTo>
                  <a:pt x="2084105" y="1426940"/>
                  <a:pt x="2087230" y="1439132"/>
                  <a:pt x="2093478" y="1446447"/>
                </a:cubicBezTo>
                <a:cubicBezTo>
                  <a:pt x="2099726" y="1453762"/>
                  <a:pt x="2111537" y="1457420"/>
                  <a:pt x="2128911" y="1457420"/>
                </a:cubicBezTo>
                <a:lnTo>
                  <a:pt x="2140341" y="1457420"/>
                </a:lnTo>
                <a:cubicBezTo>
                  <a:pt x="2144608" y="1457420"/>
                  <a:pt x="2147199" y="1458106"/>
                  <a:pt x="2148113" y="1459477"/>
                </a:cubicBezTo>
                <a:cubicBezTo>
                  <a:pt x="2149028" y="1460849"/>
                  <a:pt x="2149485" y="1463211"/>
                  <a:pt x="2149485" y="1466564"/>
                </a:cubicBezTo>
                <a:cubicBezTo>
                  <a:pt x="2149485" y="1500397"/>
                  <a:pt x="2144608" y="1537506"/>
                  <a:pt x="2134855" y="1577892"/>
                </a:cubicBezTo>
                <a:cubicBezTo>
                  <a:pt x="2125101" y="1618278"/>
                  <a:pt x="2107423" y="1655692"/>
                  <a:pt x="2081819" y="1690135"/>
                </a:cubicBezTo>
                <a:cubicBezTo>
                  <a:pt x="2073590" y="1701108"/>
                  <a:pt x="2069475" y="1712690"/>
                  <a:pt x="2069475" y="1724882"/>
                </a:cubicBezTo>
                <a:cubicBezTo>
                  <a:pt x="2069475" y="1741341"/>
                  <a:pt x="2076562" y="1754829"/>
                  <a:pt x="2090735" y="1765344"/>
                </a:cubicBezTo>
                <a:cubicBezTo>
                  <a:pt x="2104908" y="1775860"/>
                  <a:pt x="2118700" y="1781118"/>
                  <a:pt x="2132111" y="1781118"/>
                </a:cubicBezTo>
                <a:cubicBezTo>
                  <a:pt x="2140951" y="1781118"/>
                  <a:pt x="2148113" y="1778374"/>
                  <a:pt x="2153600" y="1772888"/>
                </a:cubicBezTo>
                <a:cubicBezTo>
                  <a:pt x="2159086" y="1767402"/>
                  <a:pt x="2161829" y="1760086"/>
                  <a:pt x="2161829" y="1750942"/>
                </a:cubicBezTo>
                <a:cubicBezTo>
                  <a:pt x="2161829" y="1748809"/>
                  <a:pt x="2161372" y="1744923"/>
                  <a:pt x="2160458" y="1739284"/>
                </a:cubicBezTo>
                <a:cubicBezTo>
                  <a:pt x="2159543" y="1733645"/>
                  <a:pt x="2159086" y="1726330"/>
                  <a:pt x="2159086" y="1717338"/>
                </a:cubicBezTo>
                <a:cubicBezTo>
                  <a:pt x="2159086" y="1708347"/>
                  <a:pt x="2162134" y="1700498"/>
                  <a:pt x="2168230" y="1693792"/>
                </a:cubicBezTo>
                <a:cubicBezTo>
                  <a:pt x="2174326" y="1687087"/>
                  <a:pt x="2184994" y="1681296"/>
                  <a:pt x="2200234" y="1676419"/>
                </a:cubicBezTo>
                <a:cubicBezTo>
                  <a:pt x="2207245" y="1674285"/>
                  <a:pt x="2212198" y="1671999"/>
                  <a:pt x="2215093" y="1669561"/>
                </a:cubicBezTo>
                <a:cubicBezTo>
                  <a:pt x="2217989" y="1667122"/>
                  <a:pt x="2221799" y="1662931"/>
                  <a:pt x="2226523" y="1656988"/>
                </a:cubicBezTo>
                <a:cubicBezTo>
                  <a:pt x="2231248" y="1651044"/>
                  <a:pt x="2233610" y="1647006"/>
                  <a:pt x="2233610" y="1644872"/>
                </a:cubicBezTo>
                <a:cubicBezTo>
                  <a:pt x="2233610" y="1642738"/>
                  <a:pt x="2232391" y="1640148"/>
                  <a:pt x="2229952" y="1637100"/>
                </a:cubicBezTo>
                <a:cubicBezTo>
                  <a:pt x="2220808" y="1625517"/>
                  <a:pt x="2210597" y="1611039"/>
                  <a:pt x="2199320" y="1593666"/>
                </a:cubicBezTo>
                <a:cubicBezTo>
                  <a:pt x="2188042" y="1576292"/>
                  <a:pt x="2182403" y="1560823"/>
                  <a:pt x="2182403" y="1547260"/>
                </a:cubicBezTo>
                <a:cubicBezTo>
                  <a:pt x="2182403" y="1533696"/>
                  <a:pt x="2189033" y="1521580"/>
                  <a:pt x="2202292" y="1510912"/>
                </a:cubicBezTo>
                <a:cubicBezTo>
                  <a:pt x="2215550" y="1500244"/>
                  <a:pt x="2228581" y="1493082"/>
                  <a:pt x="2241382" y="1489424"/>
                </a:cubicBezTo>
                <a:cubicBezTo>
                  <a:pt x="2243821" y="1488814"/>
                  <a:pt x="2245497" y="1486833"/>
                  <a:pt x="2246411" y="1483480"/>
                </a:cubicBezTo>
                <a:cubicBezTo>
                  <a:pt x="2247326" y="1480128"/>
                  <a:pt x="2247783" y="1474565"/>
                  <a:pt x="2247783" y="1466793"/>
                </a:cubicBezTo>
                <a:cubicBezTo>
                  <a:pt x="2247783" y="1459020"/>
                  <a:pt x="2248164" y="1454143"/>
                  <a:pt x="2248926" y="1452162"/>
                </a:cubicBezTo>
                <a:cubicBezTo>
                  <a:pt x="2249688" y="1450181"/>
                  <a:pt x="2252965" y="1449190"/>
                  <a:pt x="2258756" y="1449190"/>
                </a:cubicBezTo>
                <a:lnTo>
                  <a:pt x="2285273" y="1449190"/>
                </a:lnTo>
                <a:cubicBezTo>
                  <a:pt x="2287712" y="1449190"/>
                  <a:pt x="2288931" y="1450029"/>
                  <a:pt x="2288931" y="1451705"/>
                </a:cubicBezTo>
                <a:cubicBezTo>
                  <a:pt x="2288931" y="1453381"/>
                  <a:pt x="2285731" y="1459096"/>
                  <a:pt x="2279330" y="1468850"/>
                </a:cubicBezTo>
                <a:cubicBezTo>
                  <a:pt x="2272929" y="1478604"/>
                  <a:pt x="2269729" y="1485004"/>
                  <a:pt x="2269729" y="1488052"/>
                </a:cubicBezTo>
                <a:cubicBezTo>
                  <a:pt x="2269729" y="1491100"/>
                  <a:pt x="2270795" y="1493234"/>
                  <a:pt x="2272929" y="1494453"/>
                </a:cubicBezTo>
                <a:cubicBezTo>
                  <a:pt x="2285426" y="1501768"/>
                  <a:pt x="2297618" y="1516399"/>
                  <a:pt x="2309505" y="1538344"/>
                </a:cubicBezTo>
                <a:cubicBezTo>
                  <a:pt x="2313467" y="1545660"/>
                  <a:pt x="2316896" y="1550003"/>
                  <a:pt x="2319792" y="1551375"/>
                </a:cubicBezTo>
                <a:cubicBezTo>
                  <a:pt x="2322688" y="1552746"/>
                  <a:pt x="2330308" y="1553432"/>
                  <a:pt x="2342652" y="1553432"/>
                </a:cubicBezTo>
                <a:cubicBezTo>
                  <a:pt x="2354996" y="1553432"/>
                  <a:pt x="2361169" y="1554346"/>
                  <a:pt x="2361169" y="1556175"/>
                </a:cubicBezTo>
                <a:cubicBezTo>
                  <a:pt x="2361169" y="1558004"/>
                  <a:pt x="2358121" y="1564862"/>
                  <a:pt x="2352025" y="1576749"/>
                </a:cubicBezTo>
                <a:cubicBezTo>
                  <a:pt x="2345929" y="1588636"/>
                  <a:pt x="2341357" y="1594580"/>
                  <a:pt x="2338309" y="1594580"/>
                </a:cubicBezTo>
                <a:cubicBezTo>
                  <a:pt x="2337089" y="1594580"/>
                  <a:pt x="2335108" y="1593361"/>
                  <a:pt x="2332365" y="1590922"/>
                </a:cubicBezTo>
                <a:cubicBezTo>
                  <a:pt x="2329622" y="1588484"/>
                  <a:pt x="2323373" y="1581245"/>
                  <a:pt x="2313620" y="1569205"/>
                </a:cubicBezTo>
                <a:cubicBezTo>
                  <a:pt x="2303866" y="1557166"/>
                  <a:pt x="2295027" y="1544593"/>
                  <a:pt x="2287102" y="1531486"/>
                </a:cubicBezTo>
                <a:cubicBezTo>
                  <a:pt x="2276739" y="1513808"/>
                  <a:pt x="2264547" y="1504969"/>
                  <a:pt x="2250526" y="1504969"/>
                </a:cubicBezTo>
                <a:cubicBezTo>
                  <a:pt x="2240468" y="1504969"/>
                  <a:pt x="2229266" y="1509465"/>
                  <a:pt x="2216922" y="1518456"/>
                </a:cubicBezTo>
                <a:cubicBezTo>
                  <a:pt x="2204578" y="1527448"/>
                  <a:pt x="2198405" y="1537887"/>
                  <a:pt x="2198405" y="1549774"/>
                </a:cubicBezTo>
                <a:cubicBezTo>
                  <a:pt x="2198405" y="1556480"/>
                  <a:pt x="2200234" y="1563643"/>
                  <a:pt x="2203892" y="1571263"/>
                </a:cubicBezTo>
                <a:cubicBezTo>
                  <a:pt x="2207549" y="1578883"/>
                  <a:pt x="2215779" y="1591608"/>
                  <a:pt x="2228581" y="1609439"/>
                </a:cubicBezTo>
                <a:cubicBezTo>
                  <a:pt x="2241382" y="1627270"/>
                  <a:pt x="2254489" y="1644262"/>
                  <a:pt x="2267900" y="1660417"/>
                </a:cubicBezTo>
                <a:cubicBezTo>
                  <a:pt x="2268205" y="1661026"/>
                  <a:pt x="2268357" y="1661484"/>
                  <a:pt x="2268357" y="1661788"/>
                </a:cubicBezTo>
                <a:cubicBezTo>
                  <a:pt x="2268357" y="1664532"/>
                  <a:pt x="2260127" y="1669332"/>
                  <a:pt x="2243668" y="1676190"/>
                </a:cubicBezTo>
                <a:cubicBezTo>
                  <a:pt x="2227209" y="1683048"/>
                  <a:pt x="2213950" y="1688001"/>
                  <a:pt x="2203892" y="1691049"/>
                </a:cubicBezTo>
                <a:cubicBezTo>
                  <a:pt x="2193833" y="1694097"/>
                  <a:pt x="2186442" y="1698288"/>
                  <a:pt x="2181718" y="1703622"/>
                </a:cubicBezTo>
                <a:cubicBezTo>
                  <a:pt x="2176993" y="1708956"/>
                  <a:pt x="2174631" y="1716043"/>
                  <a:pt x="2174631" y="1724882"/>
                </a:cubicBezTo>
                <a:cubicBezTo>
                  <a:pt x="2174631" y="1738293"/>
                  <a:pt x="2177984" y="1751552"/>
                  <a:pt x="2184689" y="1764658"/>
                </a:cubicBezTo>
                <a:cubicBezTo>
                  <a:pt x="2191395" y="1777765"/>
                  <a:pt x="2202520" y="1784318"/>
                  <a:pt x="2218065" y="1784318"/>
                </a:cubicBezTo>
                <a:cubicBezTo>
                  <a:pt x="2230257" y="1784318"/>
                  <a:pt x="2248621" y="1778984"/>
                  <a:pt x="2273158" y="1768316"/>
                </a:cubicBezTo>
                <a:cubicBezTo>
                  <a:pt x="2297694" y="1757648"/>
                  <a:pt x="2318801" y="1746066"/>
                  <a:pt x="2336480" y="1733569"/>
                </a:cubicBezTo>
                <a:cubicBezTo>
                  <a:pt x="2339833" y="1731130"/>
                  <a:pt x="2342423" y="1729911"/>
                  <a:pt x="2344252" y="1729911"/>
                </a:cubicBezTo>
                <a:cubicBezTo>
                  <a:pt x="2346081" y="1729911"/>
                  <a:pt x="2348215" y="1730673"/>
                  <a:pt x="2350653" y="1732197"/>
                </a:cubicBezTo>
                <a:cubicBezTo>
                  <a:pt x="2367112" y="1742865"/>
                  <a:pt x="2386315" y="1753457"/>
                  <a:pt x="2408260" y="1763973"/>
                </a:cubicBezTo>
                <a:cubicBezTo>
                  <a:pt x="2430206" y="1774488"/>
                  <a:pt x="2447198" y="1779746"/>
                  <a:pt x="2459238" y="1779746"/>
                </a:cubicBezTo>
                <a:cubicBezTo>
                  <a:pt x="2471278" y="1779746"/>
                  <a:pt x="2481107" y="1772659"/>
                  <a:pt x="2488727" y="1758486"/>
                </a:cubicBezTo>
                <a:cubicBezTo>
                  <a:pt x="2496347" y="1744313"/>
                  <a:pt x="2500157" y="1731435"/>
                  <a:pt x="2500157" y="1719853"/>
                </a:cubicBezTo>
                <a:cubicBezTo>
                  <a:pt x="2500157" y="1699431"/>
                  <a:pt x="2489947" y="1685258"/>
                  <a:pt x="2469525" y="1677333"/>
                </a:cubicBezTo>
                <a:cubicBezTo>
                  <a:pt x="2452456" y="1671237"/>
                  <a:pt x="2439578" y="1665903"/>
                  <a:pt x="2430892" y="1661331"/>
                </a:cubicBezTo>
                <a:cubicBezTo>
                  <a:pt x="2422205" y="1656759"/>
                  <a:pt x="2417861" y="1653406"/>
                  <a:pt x="2417861" y="1651273"/>
                </a:cubicBezTo>
                <a:cubicBezTo>
                  <a:pt x="2417861" y="1650663"/>
                  <a:pt x="2418014" y="1650054"/>
                  <a:pt x="2418319" y="1649444"/>
                </a:cubicBezTo>
                <a:cubicBezTo>
                  <a:pt x="2438435" y="1616830"/>
                  <a:pt x="2452304" y="1589094"/>
                  <a:pt x="2459924" y="1566234"/>
                </a:cubicBezTo>
                <a:cubicBezTo>
                  <a:pt x="2467544" y="1543374"/>
                  <a:pt x="2471354" y="1526762"/>
                  <a:pt x="2471354" y="1516399"/>
                </a:cubicBezTo>
                <a:cubicBezTo>
                  <a:pt x="2471354" y="1487748"/>
                  <a:pt x="2451085" y="1473422"/>
                  <a:pt x="2410546" y="1473422"/>
                </a:cubicBezTo>
                <a:cubicBezTo>
                  <a:pt x="2400488" y="1473422"/>
                  <a:pt x="2393706" y="1473117"/>
                  <a:pt x="2390201" y="1472508"/>
                </a:cubicBezTo>
                <a:cubicBezTo>
                  <a:pt x="2386696" y="1471898"/>
                  <a:pt x="2384943" y="1470984"/>
                  <a:pt x="2384943" y="1469764"/>
                </a:cubicBezTo>
                <a:cubicBezTo>
                  <a:pt x="2384943" y="1468545"/>
                  <a:pt x="2385248" y="1467326"/>
                  <a:pt x="2385857" y="1466107"/>
                </a:cubicBezTo>
                <a:cubicBezTo>
                  <a:pt x="2397440" y="1435017"/>
                  <a:pt x="2403231" y="1412919"/>
                  <a:pt x="2403231" y="1399813"/>
                </a:cubicBezTo>
                <a:cubicBezTo>
                  <a:pt x="2403231" y="1386706"/>
                  <a:pt x="2399726" y="1377334"/>
                  <a:pt x="2392715" y="1371695"/>
                </a:cubicBezTo>
                <a:cubicBezTo>
                  <a:pt x="2385705" y="1366056"/>
                  <a:pt x="2374885" y="1363237"/>
                  <a:pt x="2360254" y="1363237"/>
                </a:cubicBezTo>
                <a:close/>
                <a:moveTo>
                  <a:pt x="2529342" y="1073601"/>
                </a:moveTo>
                <a:lnTo>
                  <a:pt x="2627183" y="1073601"/>
                </a:lnTo>
                <a:cubicBezTo>
                  <a:pt x="2629621" y="1073601"/>
                  <a:pt x="2631069" y="1074058"/>
                  <a:pt x="2631526" y="1074972"/>
                </a:cubicBezTo>
                <a:cubicBezTo>
                  <a:pt x="2631983" y="1075887"/>
                  <a:pt x="2632212" y="1078173"/>
                  <a:pt x="2632212" y="1081830"/>
                </a:cubicBezTo>
                <a:cubicBezTo>
                  <a:pt x="2632212" y="1085488"/>
                  <a:pt x="2630840" y="1087317"/>
                  <a:pt x="2628097" y="1087317"/>
                </a:cubicBezTo>
                <a:lnTo>
                  <a:pt x="2529342" y="1087317"/>
                </a:lnTo>
                <a:cubicBezTo>
                  <a:pt x="2526599" y="1087317"/>
                  <a:pt x="2524770" y="1086936"/>
                  <a:pt x="2523856" y="1086174"/>
                </a:cubicBezTo>
                <a:cubicBezTo>
                  <a:pt x="2522941" y="1085412"/>
                  <a:pt x="2522484" y="1083126"/>
                  <a:pt x="2522484" y="1079316"/>
                </a:cubicBezTo>
                <a:cubicBezTo>
                  <a:pt x="2522484" y="1075506"/>
                  <a:pt x="2524770" y="1073601"/>
                  <a:pt x="2529342" y="1073601"/>
                </a:cubicBezTo>
                <a:close/>
                <a:moveTo>
                  <a:pt x="2529342" y="1021023"/>
                </a:moveTo>
                <a:lnTo>
                  <a:pt x="2627183" y="1021023"/>
                </a:lnTo>
                <a:cubicBezTo>
                  <a:pt x="2629621" y="1021023"/>
                  <a:pt x="2631069" y="1021480"/>
                  <a:pt x="2631526" y="1022394"/>
                </a:cubicBezTo>
                <a:cubicBezTo>
                  <a:pt x="2631983" y="1023309"/>
                  <a:pt x="2632212" y="1025595"/>
                  <a:pt x="2632212" y="1029252"/>
                </a:cubicBezTo>
                <a:cubicBezTo>
                  <a:pt x="2632212" y="1032910"/>
                  <a:pt x="2630840" y="1034739"/>
                  <a:pt x="2628097" y="1034739"/>
                </a:cubicBezTo>
                <a:lnTo>
                  <a:pt x="2529342" y="1034739"/>
                </a:lnTo>
                <a:cubicBezTo>
                  <a:pt x="2526599" y="1034739"/>
                  <a:pt x="2524770" y="1034358"/>
                  <a:pt x="2523856" y="1033596"/>
                </a:cubicBezTo>
                <a:cubicBezTo>
                  <a:pt x="2522941" y="1032834"/>
                  <a:pt x="2522484" y="1030548"/>
                  <a:pt x="2522484" y="1026738"/>
                </a:cubicBezTo>
                <a:cubicBezTo>
                  <a:pt x="2522484" y="1022928"/>
                  <a:pt x="2524770" y="1021023"/>
                  <a:pt x="2529342" y="1021023"/>
                </a:cubicBezTo>
                <a:close/>
                <a:moveTo>
                  <a:pt x="2490937" y="977589"/>
                </a:moveTo>
                <a:cubicBezTo>
                  <a:pt x="2475392" y="977589"/>
                  <a:pt x="2464572" y="980941"/>
                  <a:pt x="2458476" y="987647"/>
                </a:cubicBezTo>
                <a:cubicBezTo>
                  <a:pt x="2452380" y="994353"/>
                  <a:pt x="2449332" y="1005935"/>
                  <a:pt x="2449332" y="1022394"/>
                </a:cubicBezTo>
                <a:lnTo>
                  <a:pt x="2449332" y="1090517"/>
                </a:lnTo>
                <a:cubicBezTo>
                  <a:pt x="2449332" y="1103319"/>
                  <a:pt x="2450780" y="1112996"/>
                  <a:pt x="2453675" y="1119549"/>
                </a:cubicBezTo>
                <a:cubicBezTo>
                  <a:pt x="2456571" y="1126102"/>
                  <a:pt x="2463810" y="1130751"/>
                  <a:pt x="2475392" y="1133494"/>
                </a:cubicBezTo>
                <a:cubicBezTo>
                  <a:pt x="2479964" y="1134713"/>
                  <a:pt x="2482250" y="1136085"/>
                  <a:pt x="2482250" y="1137609"/>
                </a:cubicBezTo>
                <a:cubicBezTo>
                  <a:pt x="2482250" y="1141571"/>
                  <a:pt x="2471125" y="1148734"/>
                  <a:pt x="2448875" y="1159097"/>
                </a:cubicBezTo>
                <a:cubicBezTo>
                  <a:pt x="2430282" y="1167631"/>
                  <a:pt x="2420986" y="1178757"/>
                  <a:pt x="2420986" y="1192473"/>
                </a:cubicBezTo>
                <a:cubicBezTo>
                  <a:pt x="2420986" y="1201312"/>
                  <a:pt x="2424872" y="1211675"/>
                  <a:pt x="2432644" y="1223562"/>
                </a:cubicBezTo>
                <a:cubicBezTo>
                  <a:pt x="2440417" y="1235449"/>
                  <a:pt x="2450551" y="1241393"/>
                  <a:pt x="2463048" y="1241393"/>
                </a:cubicBezTo>
                <a:cubicBezTo>
                  <a:pt x="2469754" y="1241393"/>
                  <a:pt x="2477983" y="1239717"/>
                  <a:pt x="2487737" y="1236364"/>
                </a:cubicBezTo>
                <a:cubicBezTo>
                  <a:pt x="2497490" y="1233011"/>
                  <a:pt x="2507396" y="1228363"/>
                  <a:pt x="2517455" y="1222419"/>
                </a:cubicBezTo>
                <a:cubicBezTo>
                  <a:pt x="2527513" y="1216476"/>
                  <a:pt x="2536276" y="1209922"/>
                  <a:pt x="2543744" y="1202760"/>
                </a:cubicBezTo>
                <a:cubicBezTo>
                  <a:pt x="2551211" y="1195597"/>
                  <a:pt x="2555707" y="1190187"/>
                  <a:pt x="2557231" y="1186529"/>
                </a:cubicBezTo>
                <a:cubicBezTo>
                  <a:pt x="2558755" y="1182871"/>
                  <a:pt x="2559517" y="1177385"/>
                  <a:pt x="2559517" y="1170070"/>
                </a:cubicBezTo>
                <a:lnTo>
                  <a:pt x="2559517" y="1140809"/>
                </a:lnTo>
                <a:cubicBezTo>
                  <a:pt x="2559517" y="1137151"/>
                  <a:pt x="2562032" y="1135323"/>
                  <a:pt x="2567061" y="1135323"/>
                </a:cubicBezTo>
                <a:cubicBezTo>
                  <a:pt x="2572090" y="1135323"/>
                  <a:pt x="2574605" y="1137151"/>
                  <a:pt x="2574605" y="1140809"/>
                </a:cubicBezTo>
                <a:lnTo>
                  <a:pt x="2574605" y="1190644"/>
                </a:lnTo>
                <a:cubicBezTo>
                  <a:pt x="2574605" y="1207713"/>
                  <a:pt x="2578186" y="1220057"/>
                  <a:pt x="2585349" y="1227677"/>
                </a:cubicBezTo>
                <a:cubicBezTo>
                  <a:pt x="2592512" y="1235297"/>
                  <a:pt x="2604475" y="1239107"/>
                  <a:pt x="2621239" y="1239107"/>
                </a:cubicBezTo>
                <a:lnTo>
                  <a:pt x="2670617" y="1239107"/>
                </a:lnTo>
                <a:cubicBezTo>
                  <a:pt x="2684942" y="1239107"/>
                  <a:pt x="2695077" y="1236821"/>
                  <a:pt x="2701021" y="1232249"/>
                </a:cubicBezTo>
                <a:cubicBezTo>
                  <a:pt x="2706964" y="1227677"/>
                  <a:pt x="2712755" y="1218685"/>
                  <a:pt x="2718394" y="1205274"/>
                </a:cubicBezTo>
                <a:cubicBezTo>
                  <a:pt x="2724033" y="1191863"/>
                  <a:pt x="2726852" y="1181652"/>
                  <a:pt x="2726852" y="1174642"/>
                </a:cubicBezTo>
                <a:cubicBezTo>
                  <a:pt x="2726852" y="1162755"/>
                  <a:pt x="2720985" y="1153839"/>
                  <a:pt x="2709250" y="1147896"/>
                </a:cubicBezTo>
                <a:cubicBezTo>
                  <a:pt x="2697515" y="1141952"/>
                  <a:pt x="2686466" y="1138980"/>
                  <a:pt x="2676103" y="1138980"/>
                </a:cubicBezTo>
                <a:cubicBezTo>
                  <a:pt x="2665740" y="1138980"/>
                  <a:pt x="2657663" y="1144009"/>
                  <a:pt x="2651872" y="1154068"/>
                </a:cubicBezTo>
                <a:cubicBezTo>
                  <a:pt x="2649433" y="1157725"/>
                  <a:pt x="2646919" y="1159554"/>
                  <a:pt x="2644328" y="1159554"/>
                </a:cubicBezTo>
                <a:cubicBezTo>
                  <a:pt x="2641737" y="1159554"/>
                  <a:pt x="2639527" y="1159173"/>
                  <a:pt x="2637698" y="1158411"/>
                </a:cubicBezTo>
                <a:cubicBezTo>
                  <a:pt x="2635870" y="1157649"/>
                  <a:pt x="2634955" y="1156125"/>
                  <a:pt x="2634955" y="1153839"/>
                </a:cubicBezTo>
                <a:cubicBezTo>
                  <a:pt x="2634955" y="1151553"/>
                  <a:pt x="2638537" y="1145991"/>
                  <a:pt x="2645699" y="1137151"/>
                </a:cubicBezTo>
                <a:cubicBezTo>
                  <a:pt x="2652862" y="1128312"/>
                  <a:pt x="2662387" y="1123893"/>
                  <a:pt x="2674274" y="1123893"/>
                </a:cubicBezTo>
                <a:cubicBezTo>
                  <a:pt x="2676713" y="1123893"/>
                  <a:pt x="2679075" y="1124045"/>
                  <a:pt x="2681361" y="1124350"/>
                </a:cubicBezTo>
                <a:cubicBezTo>
                  <a:pt x="2683647" y="1124655"/>
                  <a:pt x="2685857" y="1124807"/>
                  <a:pt x="2687990" y="1124807"/>
                </a:cubicBezTo>
                <a:cubicBezTo>
                  <a:pt x="2694391" y="1124807"/>
                  <a:pt x="2699116" y="1122673"/>
                  <a:pt x="2702164" y="1118406"/>
                </a:cubicBezTo>
                <a:cubicBezTo>
                  <a:pt x="2705212" y="1114139"/>
                  <a:pt x="2706736" y="1107281"/>
                  <a:pt x="2706736" y="1097832"/>
                </a:cubicBezTo>
                <a:lnTo>
                  <a:pt x="2706736" y="1022394"/>
                </a:lnTo>
                <a:cubicBezTo>
                  <a:pt x="2706736" y="1006545"/>
                  <a:pt x="2703764" y="995115"/>
                  <a:pt x="2697820" y="988104"/>
                </a:cubicBezTo>
                <a:cubicBezTo>
                  <a:pt x="2691877" y="981094"/>
                  <a:pt x="2681742" y="977589"/>
                  <a:pt x="2667416" y="977589"/>
                </a:cubicBezTo>
                <a:close/>
                <a:moveTo>
                  <a:pt x="2185528" y="950614"/>
                </a:moveTo>
                <a:cubicBezTo>
                  <a:pt x="2175774" y="950614"/>
                  <a:pt x="2165868" y="954805"/>
                  <a:pt x="2155810" y="963187"/>
                </a:cubicBezTo>
                <a:cubicBezTo>
                  <a:pt x="2145751" y="971569"/>
                  <a:pt x="2140722" y="980789"/>
                  <a:pt x="2140722" y="990847"/>
                </a:cubicBezTo>
                <a:cubicBezTo>
                  <a:pt x="2140722" y="1000906"/>
                  <a:pt x="2144380" y="1011574"/>
                  <a:pt x="2151695" y="1022851"/>
                </a:cubicBezTo>
                <a:cubicBezTo>
                  <a:pt x="2163887" y="1042968"/>
                  <a:pt x="2176688" y="1065219"/>
                  <a:pt x="2190100" y="1089603"/>
                </a:cubicBezTo>
                <a:cubicBezTo>
                  <a:pt x="2199548" y="1108500"/>
                  <a:pt x="2211131" y="1117949"/>
                  <a:pt x="2224847" y="1117949"/>
                </a:cubicBezTo>
                <a:cubicBezTo>
                  <a:pt x="2233991" y="1117949"/>
                  <a:pt x="2243897" y="1113606"/>
                  <a:pt x="2254565" y="1104919"/>
                </a:cubicBezTo>
                <a:cubicBezTo>
                  <a:pt x="2265233" y="1096232"/>
                  <a:pt x="2270567" y="1085335"/>
                  <a:pt x="2270567" y="1072229"/>
                </a:cubicBezTo>
                <a:cubicBezTo>
                  <a:pt x="2270567" y="1062780"/>
                  <a:pt x="2266681" y="1049979"/>
                  <a:pt x="2258908" y="1033824"/>
                </a:cubicBezTo>
                <a:cubicBezTo>
                  <a:pt x="2251136" y="1017670"/>
                  <a:pt x="2241687" y="1001896"/>
                  <a:pt x="2230562" y="986504"/>
                </a:cubicBezTo>
                <a:cubicBezTo>
                  <a:pt x="2219437" y="971112"/>
                  <a:pt x="2210826" y="961282"/>
                  <a:pt x="2204730" y="957015"/>
                </a:cubicBezTo>
                <a:cubicBezTo>
                  <a:pt x="2198634" y="952747"/>
                  <a:pt x="2192233" y="950614"/>
                  <a:pt x="2185528" y="950614"/>
                </a:cubicBezTo>
                <a:close/>
                <a:moveTo>
                  <a:pt x="2575062" y="900322"/>
                </a:moveTo>
                <a:lnTo>
                  <a:pt x="2590607" y="900322"/>
                </a:lnTo>
                <a:cubicBezTo>
                  <a:pt x="2593960" y="900322"/>
                  <a:pt x="2596093" y="900855"/>
                  <a:pt x="2597008" y="901922"/>
                </a:cubicBezTo>
                <a:cubicBezTo>
                  <a:pt x="2597922" y="902989"/>
                  <a:pt x="2598227" y="904589"/>
                  <a:pt x="2597922" y="906723"/>
                </a:cubicBezTo>
                <a:lnTo>
                  <a:pt x="2596550" y="919524"/>
                </a:lnTo>
                <a:cubicBezTo>
                  <a:pt x="2595941" y="924706"/>
                  <a:pt x="2593960" y="927297"/>
                  <a:pt x="2590607" y="927297"/>
                </a:cubicBezTo>
                <a:lnTo>
                  <a:pt x="2575062" y="927297"/>
                </a:lnTo>
                <a:cubicBezTo>
                  <a:pt x="2570795" y="927297"/>
                  <a:pt x="2568509" y="924858"/>
                  <a:pt x="2568204" y="919981"/>
                </a:cubicBezTo>
                <a:lnTo>
                  <a:pt x="2566832" y="907637"/>
                </a:lnTo>
                <a:cubicBezTo>
                  <a:pt x="2566223" y="902760"/>
                  <a:pt x="2568966" y="900322"/>
                  <a:pt x="2575062" y="900322"/>
                </a:cubicBezTo>
                <a:close/>
                <a:moveTo>
                  <a:pt x="1878746" y="829456"/>
                </a:moveTo>
                <a:cubicBezTo>
                  <a:pt x="1864726" y="829456"/>
                  <a:pt x="1855124" y="832123"/>
                  <a:pt x="1849943" y="837457"/>
                </a:cubicBezTo>
                <a:cubicBezTo>
                  <a:pt x="1844761" y="842791"/>
                  <a:pt x="1842170" y="853535"/>
                  <a:pt x="1842170" y="869689"/>
                </a:cubicBezTo>
                <a:cubicBezTo>
                  <a:pt x="1842170" y="885844"/>
                  <a:pt x="1844761" y="896588"/>
                  <a:pt x="1849943" y="901922"/>
                </a:cubicBezTo>
                <a:cubicBezTo>
                  <a:pt x="1855124" y="907256"/>
                  <a:pt x="1864726" y="909923"/>
                  <a:pt x="1878746" y="909923"/>
                </a:cubicBezTo>
                <a:lnTo>
                  <a:pt x="1887433" y="909923"/>
                </a:lnTo>
                <a:cubicBezTo>
                  <a:pt x="1889872" y="909923"/>
                  <a:pt x="1891091" y="911295"/>
                  <a:pt x="1891091" y="914038"/>
                </a:cubicBezTo>
                <a:lnTo>
                  <a:pt x="1891091" y="955643"/>
                </a:lnTo>
                <a:cubicBezTo>
                  <a:pt x="1891091" y="957777"/>
                  <a:pt x="1890481" y="959072"/>
                  <a:pt x="1889262" y="959529"/>
                </a:cubicBezTo>
                <a:cubicBezTo>
                  <a:pt x="1888043" y="959986"/>
                  <a:pt x="1885909" y="960215"/>
                  <a:pt x="1882861" y="960215"/>
                </a:cubicBezTo>
                <a:cubicBezTo>
                  <a:pt x="1869450" y="960215"/>
                  <a:pt x="1860077" y="963034"/>
                  <a:pt x="1854743" y="968673"/>
                </a:cubicBezTo>
                <a:cubicBezTo>
                  <a:pt x="1849409" y="974312"/>
                  <a:pt x="1846742" y="985361"/>
                  <a:pt x="1846742" y="1001820"/>
                </a:cubicBezTo>
                <a:cubicBezTo>
                  <a:pt x="1846742" y="1018279"/>
                  <a:pt x="1849333" y="1029252"/>
                  <a:pt x="1854515" y="1034739"/>
                </a:cubicBezTo>
                <a:cubicBezTo>
                  <a:pt x="1859696" y="1040225"/>
                  <a:pt x="1869145" y="1042968"/>
                  <a:pt x="1882861" y="1042968"/>
                </a:cubicBezTo>
                <a:cubicBezTo>
                  <a:pt x="1885909" y="1042968"/>
                  <a:pt x="1888043" y="1043273"/>
                  <a:pt x="1889262" y="1043883"/>
                </a:cubicBezTo>
                <a:cubicBezTo>
                  <a:pt x="1890481" y="1044492"/>
                  <a:pt x="1891091" y="1045711"/>
                  <a:pt x="1891091" y="1047540"/>
                </a:cubicBezTo>
                <a:lnTo>
                  <a:pt x="1891091" y="1113834"/>
                </a:lnTo>
                <a:cubicBezTo>
                  <a:pt x="1891091" y="1116577"/>
                  <a:pt x="1890481" y="1118406"/>
                  <a:pt x="1889262" y="1119321"/>
                </a:cubicBezTo>
                <a:cubicBezTo>
                  <a:pt x="1888043" y="1120235"/>
                  <a:pt x="1884842" y="1121149"/>
                  <a:pt x="1879661" y="1122064"/>
                </a:cubicBezTo>
                <a:cubicBezTo>
                  <a:pt x="1864726" y="1124502"/>
                  <a:pt x="1854362" y="1128465"/>
                  <a:pt x="1848571" y="1133951"/>
                </a:cubicBezTo>
                <a:cubicBezTo>
                  <a:pt x="1842780" y="1139437"/>
                  <a:pt x="1839884" y="1149648"/>
                  <a:pt x="1839884" y="1164583"/>
                </a:cubicBezTo>
                <a:cubicBezTo>
                  <a:pt x="1839884" y="1179519"/>
                  <a:pt x="1842780" y="1190415"/>
                  <a:pt x="1848571" y="1197273"/>
                </a:cubicBezTo>
                <a:cubicBezTo>
                  <a:pt x="1854362" y="1204131"/>
                  <a:pt x="1863506" y="1207560"/>
                  <a:pt x="1876003" y="1207560"/>
                </a:cubicBezTo>
                <a:cubicBezTo>
                  <a:pt x="1883928" y="1207560"/>
                  <a:pt x="1897568" y="1205350"/>
                  <a:pt x="1916923" y="1200931"/>
                </a:cubicBezTo>
                <a:cubicBezTo>
                  <a:pt x="1936277" y="1196511"/>
                  <a:pt x="1957537" y="1190796"/>
                  <a:pt x="1980702" y="1183786"/>
                </a:cubicBezTo>
                <a:cubicBezTo>
                  <a:pt x="2003867" y="1176775"/>
                  <a:pt x="2017507" y="1171975"/>
                  <a:pt x="2021621" y="1169384"/>
                </a:cubicBezTo>
                <a:cubicBezTo>
                  <a:pt x="2025736" y="1166793"/>
                  <a:pt x="2029470" y="1161764"/>
                  <a:pt x="2032823" y="1154296"/>
                </a:cubicBezTo>
                <a:cubicBezTo>
                  <a:pt x="2036176" y="1146829"/>
                  <a:pt x="2037852" y="1141266"/>
                  <a:pt x="2037852" y="1137609"/>
                </a:cubicBezTo>
                <a:cubicBezTo>
                  <a:pt x="2037852" y="1133951"/>
                  <a:pt x="2034499" y="1131284"/>
                  <a:pt x="2027794" y="1129608"/>
                </a:cubicBezTo>
                <a:cubicBezTo>
                  <a:pt x="2021088" y="1127931"/>
                  <a:pt x="2014154" y="1124731"/>
                  <a:pt x="2006991" y="1120006"/>
                </a:cubicBezTo>
                <a:cubicBezTo>
                  <a:pt x="1999828" y="1115282"/>
                  <a:pt x="1994342" y="1110253"/>
                  <a:pt x="1990532" y="1104919"/>
                </a:cubicBezTo>
                <a:cubicBezTo>
                  <a:pt x="1986722" y="1099585"/>
                  <a:pt x="1983598" y="1096918"/>
                  <a:pt x="1981159" y="1096918"/>
                </a:cubicBezTo>
                <a:cubicBezTo>
                  <a:pt x="1978721" y="1096918"/>
                  <a:pt x="1976359" y="1097223"/>
                  <a:pt x="1974073" y="1097832"/>
                </a:cubicBezTo>
                <a:cubicBezTo>
                  <a:pt x="1971787" y="1098442"/>
                  <a:pt x="1970644" y="1097832"/>
                  <a:pt x="1970644" y="1096003"/>
                </a:cubicBezTo>
                <a:lnTo>
                  <a:pt x="1970644" y="1047540"/>
                </a:lnTo>
                <a:cubicBezTo>
                  <a:pt x="1970644" y="1044492"/>
                  <a:pt x="1972015" y="1042968"/>
                  <a:pt x="1974758" y="1042968"/>
                </a:cubicBezTo>
                <a:cubicBezTo>
                  <a:pt x="1989694" y="1042968"/>
                  <a:pt x="1999447" y="1039996"/>
                  <a:pt x="2004019" y="1034053"/>
                </a:cubicBezTo>
                <a:cubicBezTo>
                  <a:pt x="2008591" y="1028109"/>
                  <a:pt x="2010877" y="1017136"/>
                  <a:pt x="2010877" y="1001134"/>
                </a:cubicBezTo>
                <a:cubicBezTo>
                  <a:pt x="2010877" y="985132"/>
                  <a:pt x="2008210" y="974312"/>
                  <a:pt x="2002876" y="968673"/>
                </a:cubicBezTo>
                <a:cubicBezTo>
                  <a:pt x="1997542" y="963034"/>
                  <a:pt x="1988170" y="960215"/>
                  <a:pt x="1974758" y="960215"/>
                </a:cubicBezTo>
                <a:cubicBezTo>
                  <a:pt x="1972015" y="960215"/>
                  <a:pt x="1970644" y="958691"/>
                  <a:pt x="1970644" y="955643"/>
                </a:cubicBezTo>
                <a:lnTo>
                  <a:pt x="1970644" y="914038"/>
                </a:lnTo>
                <a:cubicBezTo>
                  <a:pt x="1970644" y="911295"/>
                  <a:pt x="1971863" y="909923"/>
                  <a:pt x="1974301" y="909923"/>
                </a:cubicBezTo>
                <a:lnTo>
                  <a:pt x="1991218" y="909923"/>
                </a:lnTo>
                <a:cubicBezTo>
                  <a:pt x="2005238" y="909923"/>
                  <a:pt x="2014840" y="907180"/>
                  <a:pt x="2020021" y="901693"/>
                </a:cubicBezTo>
                <a:cubicBezTo>
                  <a:pt x="2025203" y="896207"/>
                  <a:pt x="2027794" y="885539"/>
                  <a:pt x="2027794" y="869689"/>
                </a:cubicBezTo>
                <a:cubicBezTo>
                  <a:pt x="2027794" y="853840"/>
                  <a:pt x="2025203" y="843172"/>
                  <a:pt x="2020021" y="837685"/>
                </a:cubicBezTo>
                <a:cubicBezTo>
                  <a:pt x="2014840" y="832199"/>
                  <a:pt x="2005238" y="829456"/>
                  <a:pt x="1991218" y="829456"/>
                </a:cubicBezTo>
                <a:close/>
                <a:moveTo>
                  <a:pt x="2386010" y="824884"/>
                </a:moveTo>
                <a:cubicBezTo>
                  <a:pt x="2370922" y="824884"/>
                  <a:pt x="2360102" y="826941"/>
                  <a:pt x="2353549" y="831056"/>
                </a:cubicBezTo>
                <a:cubicBezTo>
                  <a:pt x="2346995" y="835171"/>
                  <a:pt x="2343719" y="846067"/>
                  <a:pt x="2343719" y="863746"/>
                </a:cubicBezTo>
                <a:lnTo>
                  <a:pt x="2343719" y="891178"/>
                </a:lnTo>
                <a:cubicBezTo>
                  <a:pt x="2343719" y="894531"/>
                  <a:pt x="2343033" y="896664"/>
                  <a:pt x="2341661" y="897579"/>
                </a:cubicBezTo>
                <a:cubicBezTo>
                  <a:pt x="2340290" y="898493"/>
                  <a:pt x="2337013" y="898950"/>
                  <a:pt x="2331832" y="898950"/>
                </a:cubicBezTo>
                <a:cubicBezTo>
                  <a:pt x="2322078" y="898950"/>
                  <a:pt x="2314229" y="902913"/>
                  <a:pt x="2308286" y="910837"/>
                </a:cubicBezTo>
                <a:cubicBezTo>
                  <a:pt x="2302342" y="918762"/>
                  <a:pt x="2299370" y="929278"/>
                  <a:pt x="2299370" y="942384"/>
                </a:cubicBezTo>
                <a:cubicBezTo>
                  <a:pt x="2299370" y="971035"/>
                  <a:pt x="2310953" y="985361"/>
                  <a:pt x="2334118" y="985361"/>
                </a:cubicBezTo>
                <a:cubicBezTo>
                  <a:pt x="2338385" y="985361"/>
                  <a:pt x="2341052" y="985818"/>
                  <a:pt x="2342119" y="986733"/>
                </a:cubicBezTo>
                <a:cubicBezTo>
                  <a:pt x="2343185" y="987647"/>
                  <a:pt x="2343719" y="989476"/>
                  <a:pt x="2343719" y="992219"/>
                </a:cubicBezTo>
                <a:lnTo>
                  <a:pt x="2343719" y="1074058"/>
                </a:lnTo>
                <a:cubicBezTo>
                  <a:pt x="2343719" y="1077106"/>
                  <a:pt x="2342652" y="1079316"/>
                  <a:pt x="2340518" y="1080687"/>
                </a:cubicBezTo>
                <a:cubicBezTo>
                  <a:pt x="2338385" y="1082059"/>
                  <a:pt x="2333203" y="1083659"/>
                  <a:pt x="2324974" y="1085488"/>
                </a:cubicBezTo>
                <a:cubicBezTo>
                  <a:pt x="2306990" y="1089450"/>
                  <a:pt x="2297999" y="1101337"/>
                  <a:pt x="2297999" y="1121149"/>
                </a:cubicBezTo>
                <a:cubicBezTo>
                  <a:pt x="2297999" y="1131208"/>
                  <a:pt x="2300590" y="1142714"/>
                  <a:pt x="2305771" y="1155668"/>
                </a:cubicBezTo>
                <a:cubicBezTo>
                  <a:pt x="2310953" y="1168622"/>
                  <a:pt x="2321316" y="1175099"/>
                  <a:pt x="2336861" y="1175099"/>
                </a:cubicBezTo>
                <a:cubicBezTo>
                  <a:pt x="2352406" y="1175099"/>
                  <a:pt x="2374808" y="1170603"/>
                  <a:pt x="2404069" y="1161612"/>
                </a:cubicBezTo>
                <a:cubicBezTo>
                  <a:pt x="2433330" y="1152620"/>
                  <a:pt x="2447960" y="1145686"/>
                  <a:pt x="2447960" y="1140809"/>
                </a:cubicBezTo>
                <a:cubicBezTo>
                  <a:pt x="2447960" y="1139285"/>
                  <a:pt x="2446741" y="1136847"/>
                  <a:pt x="2444303" y="1133494"/>
                </a:cubicBezTo>
                <a:cubicBezTo>
                  <a:pt x="2437597" y="1124655"/>
                  <a:pt x="2434244" y="1111701"/>
                  <a:pt x="2434244" y="1094632"/>
                </a:cubicBezTo>
                <a:lnTo>
                  <a:pt x="2434244" y="1010050"/>
                </a:lnTo>
                <a:cubicBezTo>
                  <a:pt x="2434244" y="1006392"/>
                  <a:pt x="2432492" y="1003573"/>
                  <a:pt x="2428987" y="1001592"/>
                </a:cubicBezTo>
                <a:cubicBezTo>
                  <a:pt x="2425481" y="999610"/>
                  <a:pt x="2422510" y="995648"/>
                  <a:pt x="2420071" y="989704"/>
                </a:cubicBezTo>
                <a:cubicBezTo>
                  <a:pt x="2417633" y="983761"/>
                  <a:pt x="2416414" y="975455"/>
                  <a:pt x="2416414" y="964787"/>
                </a:cubicBezTo>
                <a:cubicBezTo>
                  <a:pt x="2416414" y="954119"/>
                  <a:pt x="2417480" y="945127"/>
                  <a:pt x="2419614" y="937812"/>
                </a:cubicBezTo>
                <a:cubicBezTo>
                  <a:pt x="2421748" y="930497"/>
                  <a:pt x="2426472" y="924706"/>
                  <a:pt x="2433787" y="920439"/>
                </a:cubicBezTo>
                <a:cubicBezTo>
                  <a:pt x="2436226" y="919219"/>
                  <a:pt x="2437445" y="918076"/>
                  <a:pt x="2437445" y="917010"/>
                </a:cubicBezTo>
                <a:cubicBezTo>
                  <a:pt x="2437445" y="915943"/>
                  <a:pt x="2437140" y="915105"/>
                  <a:pt x="2436530" y="914495"/>
                </a:cubicBezTo>
                <a:cubicBezTo>
                  <a:pt x="2432263" y="908399"/>
                  <a:pt x="2430130" y="900322"/>
                  <a:pt x="2430130" y="890263"/>
                </a:cubicBezTo>
                <a:lnTo>
                  <a:pt x="2430130" y="855516"/>
                </a:lnTo>
                <a:cubicBezTo>
                  <a:pt x="2430130" y="842105"/>
                  <a:pt x="2426548" y="833647"/>
                  <a:pt x="2419385" y="830142"/>
                </a:cubicBezTo>
                <a:cubicBezTo>
                  <a:pt x="2412223" y="826636"/>
                  <a:pt x="2401097" y="824884"/>
                  <a:pt x="2386010" y="824884"/>
                </a:cubicBezTo>
                <a:close/>
                <a:moveTo>
                  <a:pt x="2040138" y="822598"/>
                </a:moveTo>
                <a:cubicBezTo>
                  <a:pt x="2036480" y="822598"/>
                  <a:pt x="2034652" y="823512"/>
                  <a:pt x="2034652" y="825341"/>
                </a:cubicBezTo>
                <a:cubicBezTo>
                  <a:pt x="2034652" y="827170"/>
                  <a:pt x="2035109" y="828999"/>
                  <a:pt x="2036023" y="830827"/>
                </a:cubicBezTo>
                <a:cubicBezTo>
                  <a:pt x="2040595" y="839057"/>
                  <a:pt x="2042881" y="851249"/>
                  <a:pt x="2042881" y="867403"/>
                </a:cubicBezTo>
                <a:cubicBezTo>
                  <a:pt x="2042881" y="876547"/>
                  <a:pt x="2042348" y="884625"/>
                  <a:pt x="2041281" y="891635"/>
                </a:cubicBezTo>
                <a:cubicBezTo>
                  <a:pt x="2040214" y="898645"/>
                  <a:pt x="2040138" y="903065"/>
                  <a:pt x="2041052" y="904894"/>
                </a:cubicBezTo>
                <a:cubicBezTo>
                  <a:pt x="2041967" y="906723"/>
                  <a:pt x="2043948" y="907637"/>
                  <a:pt x="2046996" y="907637"/>
                </a:cubicBezTo>
                <a:lnTo>
                  <a:pt x="2074885" y="907637"/>
                </a:lnTo>
                <a:cubicBezTo>
                  <a:pt x="2077324" y="907637"/>
                  <a:pt x="2078543" y="908856"/>
                  <a:pt x="2078543" y="911295"/>
                </a:cubicBezTo>
                <a:cubicBezTo>
                  <a:pt x="2078543" y="913733"/>
                  <a:pt x="2073742" y="925315"/>
                  <a:pt x="2064141" y="946042"/>
                </a:cubicBezTo>
                <a:cubicBezTo>
                  <a:pt x="2054540" y="966768"/>
                  <a:pt x="2043643" y="986733"/>
                  <a:pt x="2031451" y="1005935"/>
                </a:cubicBezTo>
                <a:cubicBezTo>
                  <a:pt x="2027489" y="1012336"/>
                  <a:pt x="2024441" y="1019880"/>
                  <a:pt x="2022307" y="1028566"/>
                </a:cubicBezTo>
                <a:cubicBezTo>
                  <a:pt x="2020174" y="1037253"/>
                  <a:pt x="2014687" y="1044645"/>
                  <a:pt x="2005848" y="1050741"/>
                </a:cubicBezTo>
                <a:cubicBezTo>
                  <a:pt x="1997009" y="1056837"/>
                  <a:pt x="1992589" y="1064838"/>
                  <a:pt x="1992589" y="1074744"/>
                </a:cubicBezTo>
                <a:cubicBezTo>
                  <a:pt x="1992589" y="1084650"/>
                  <a:pt x="1998304" y="1094175"/>
                  <a:pt x="2009734" y="1103319"/>
                </a:cubicBezTo>
                <a:cubicBezTo>
                  <a:pt x="2021164" y="1112463"/>
                  <a:pt x="2032823" y="1117035"/>
                  <a:pt x="2044710" y="1117035"/>
                </a:cubicBezTo>
                <a:cubicBezTo>
                  <a:pt x="2056597" y="1117035"/>
                  <a:pt x="2066351" y="1112158"/>
                  <a:pt x="2073971" y="1102404"/>
                </a:cubicBezTo>
                <a:cubicBezTo>
                  <a:pt x="2078238" y="1096918"/>
                  <a:pt x="2081667" y="1094175"/>
                  <a:pt x="2084258" y="1094175"/>
                </a:cubicBezTo>
                <a:cubicBezTo>
                  <a:pt x="2086849" y="1094175"/>
                  <a:pt x="2088144" y="1097832"/>
                  <a:pt x="2088144" y="1105147"/>
                </a:cubicBezTo>
                <a:lnTo>
                  <a:pt x="2088144" y="1202074"/>
                </a:lnTo>
                <a:cubicBezTo>
                  <a:pt x="2088144" y="1215180"/>
                  <a:pt x="2091954" y="1224858"/>
                  <a:pt x="2099574" y="1231106"/>
                </a:cubicBezTo>
                <a:cubicBezTo>
                  <a:pt x="2107194" y="1237354"/>
                  <a:pt x="2118929" y="1240479"/>
                  <a:pt x="2134778" y="1240479"/>
                </a:cubicBezTo>
                <a:cubicBezTo>
                  <a:pt x="2150628" y="1240479"/>
                  <a:pt x="2162363" y="1237354"/>
                  <a:pt x="2169983" y="1231106"/>
                </a:cubicBezTo>
                <a:cubicBezTo>
                  <a:pt x="2177603" y="1224858"/>
                  <a:pt x="2181413" y="1215180"/>
                  <a:pt x="2181413" y="1202074"/>
                </a:cubicBezTo>
                <a:lnTo>
                  <a:pt x="2181413" y="1113834"/>
                </a:lnTo>
                <a:cubicBezTo>
                  <a:pt x="2181413" y="1110481"/>
                  <a:pt x="2180803" y="1107129"/>
                  <a:pt x="2179584" y="1103776"/>
                </a:cubicBezTo>
                <a:cubicBezTo>
                  <a:pt x="2178365" y="1100423"/>
                  <a:pt x="2173412" y="1090898"/>
                  <a:pt x="2164725" y="1075201"/>
                </a:cubicBezTo>
                <a:cubicBezTo>
                  <a:pt x="2156038" y="1059504"/>
                  <a:pt x="2147199" y="1044416"/>
                  <a:pt x="2138207" y="1029938"/>
                </a:cubicBezTo>
                <a:cubicBezTo>
                  <a:pt x="2129216" y="1015460"/>
                  <a:pt x="2124720" y="1002430"/>
                  <a:pt x="2124720" y="990847"/>
                </a:cubicBezTo>
                <a:cubicBezTo>
                  <a:pt x="2124720" y="975303"/>
                  <a:pt x="2133102" y="961129"/>
                  <a:pt x="2149866" y="948328"/>
                </a:cubicBezTo>
                <a:cubicBezTo>
                  <a:pt x="2157486" y="942537"/>
                  <a:pt x="2163125" y="937431"/>
                  <a:pt x="2166782" y="933012"/>
                </a:cubicBezTo>
                <a:cubicBezTo>
                  <a:pt x="2170440" y="928592"/>
                  <a:pt x="2174250" y="921658"/>
                  <a:pt x="2178212" y="912209"/>
                </a:cubicBezTo>
                <a:cubicBezTo>
                  <a:pt x="2179127" y="909161"/>
                  <a:pt x="2181108" y="907637"/>
                  <a:pt x="2184156" y="907637"/>
                </a:cubicBezTo>
                <a:lnTo>
                  <a:pt x="2224847" y="907637"/>
                </a:lnTo>
                <a:cubicBezTo>
                  <a:pt x="2238868" y="907637"/>
                  <a:pt x="2249155" y="904208"/>
                  <a:pt x="2255708" y="897350"/>
                </a:cubicBezTo>
                <a:cubicBezTo>
                  <a:pt x="2262261" y="890492"/>
                  <a:pt x="2265538" y="879672"/>
                  <a:pt x="2265538" y="864889"/>
                </a:cubicBezTo>
                <a:cubicBezTo>
                  <a:pt x="2265538" y="850106"/>
                  <a:pt x="2262337" y="839362"/>
                  <a:pt x="2255936" y="832656"/>
                </a:cubicBezTo>
                <a:cubicBezTo>
                  <a:pt x="2249536" y="825951"/>
                  <a:pt x="2239172" y="822598"/>
                  <a:pt x="2224847" y="822598"/>
                </a:cubicBezTo>
                <a:close/>
                <a:moveTo>
                  <a:pt x="2583749" y="809796"/>
                </a:moveTo>
                <a:cubicBezTo>
                  <a:pt x="2569423" y="809796"/>
                  <a:pt x="2557384" y="812082"/>
                  <a:pt x="2547630" y="816654"/>
                </a:cubicBezTo>
                <a:cubicBezTo>
                  <a:pt x="2537876" y="821226"/>
                  <a:pt x="2533000" y="826103"/>
                  <a:pt x="2533000" y="831285"/>
                </a:cubicBezTo>
                <a:cubicBezTo>
                  <a:pt x="2533000" y="833418"/>
                  <a:pt x="2532619" y="834790"/>
                  <a:pt x="2531857" y="835399"/>
                </a:cubicBezTo>
                <a:cubicBezTo>
                  <a:pt x="2531095" y="836009"/>
                  <a:pt x="2529342" y="836314"/>
                  <a:pt x="2526599" y="836314"/>
                </a:cubicBezTo>
                <a:lnTo>
                  <a:pt x="2479507" y="836314"/>
                </a:lnTo>
                <a:cubicBezTo>
                  <a:pt x="2465486" y="836314"/>
                  <a:pt x="2455961" y="838676"/>
                  <a:pt x="2450932" y="843400"/>
                </a:cubicBezTo>
                <a:cubicBezTo>
                  <a:pt x="2445903" y="848125"/>
                  <a:pt x="2443388" y="857269"/>
                  <a:pt x="2443388" y="870832"/>
                </a:cubicBezTo>
                <a:cubicBezTo>
                  <a:pt x="2443388" y="884396"/>
                  <a:pt x="2445522" y="894073"/>
                  <a:pt x="2449789" y="899865"/>
                </a:cubicBezTo>
                <a:cubicBezTo>
                  <a:pt x="2454056" y="905656"/>
                  <a:pt x="2460000" y="908551"/>
                  <a:pt x="2467620" y="908551"/>
                </a:cubicBezTo>
                <a:cubicBezTo>
                  <a:pt x="2475240" y="908551"/>
                  <a:pt x="2480041" y="909313"/>
                  <a:pt x="2482022" y="910837"/>
                </a:cubicBezTo>
                <a:cubicBezTo>
                  <a:pt x="2484003" y="912361"/>
                  <a:pt x="2484994" y="915486"/>
                  <a:pt x="2484994" y="920210"/>
                </a:cubicBezTo>
                <a:cubicBezTo>
                  <a:pt x="2484994" y="924934"/>
                  <a:pt x="2483470" y="927297"/>
                  <a:pt x="2480422" y="927297"/>
                </a:cubicBezTo>
                <a:cubicBezTo>
                  <a:pt x="2461524" y="927297"/>
                  <a:pt x="2448646" y="929583"/>
                  <a:pt x="2441788" y="934155"/>
                </a:cubicBezTo>
                <a:cubicBezTo>
                  <a:pt x="2434930" y="938727"/>
                  <a:pt x="2431501" y="948328"/>
                  <a:pt x="2431501" y="962958"/>
                </a:cubicBezTo>
                <a:cubicBezTo>
                  <a:pt x="2431501" y="977589"/>
                  <a:pt x="2433482" y="984904"/>
                  <a:pt x="2437445" y="984904"/>
                </a:cubicBezTo>
                <a:cubicBezTo>
                  <a:pt x="2439274" y="984904"/>
                  <a:pt x="2441102" y="983532"/>
                  <a:pt x="2442931" y="980789"/>
                </a:cubicBezTo>
                <a:cubicBezTo>
                  <a:pt x="2447808" y="973474"/>
                  <a:pt x="2454437" y="968597"/>
                  <a:pt x="2462819" y="966159"/>
                </a:cubicBezTo>
                <a:cubicBezTo>
                  <a:pt x="2471201" y="963720"/>
                  <a:pt x="2484689" y="962501"/>
                  <a:pt x="2503282" y="962501"/>
                </a:cubicBezTo>
                <a:lnTo>
                  <a:pt x="2663302" y="962501"/>
                </a:lnTo>
                <a:cubicBezTo>
                  <a:pt x="2677322" y="962501"/>
                  <a:pt x="2687686" y="963796"/>
                  <a:pt x="2694391" y="966387"/>
                </a:cubicBezTo>
                <a:cubicBezTo>
                  <a:pt x="2701097" y="968978"/>
                  <a:pt x="2707498" y="973931"/>
                  <a:pt x="2713594" y="981246"/>
                </a:cubicBezTo>
                <a:cubicBezTo>
                  <a:pt x="2715118" y="983380"/>
                  <a:pt x="2717023" y="984447"/>
                  <a:pt x="2719309" y="984447"/>
                </a:cubicBezTo>
                <a:cubicBezTo>
                  <a:pt x="2721595" y="984447"/>
                  <a:pt x="2723500" y="983075"/>
                  <a:pt x="2725024" y="980332"/>
                </a:cubicBezTo>
                <a:cubicBezTo>
                  <a:pt x="2726548" y="977589"/>
                  <a:pt x="2727310" y="973779"/>
                  <a:pt x="2727310" y="968902"/>
                </a:cubicBezTo>
                <a:cubicBezTo>
                  <a:pt x="2727310" y="953967"/>
                  <a:pt x="2724490" y="943299"/>
                  <a:pt x="2718851" y="936898"/>
                </a:cubicBezTo>
                <a:cubicBezTo>
                  <a:pt x="2713213" y="930497"/>
                  <a:pt x="2702468" y="927297"/>
                  <a:pt x="2686619" y="927297"/>
                </a:cubicBezTo>
                <a:cubicBezTo>
                  <a:pt x="2682656" y="927297"/>
                  <a:pt x="2680675" y="925773"/>
                  <a:pt x="2680675" y="922725"/>
                </a:cubicBezTo>
                <a:cubicBezTo>
                  <a:pt x="2680675" y="911752"/>
                  <a:pt x="2684790" y="906265"/>
                  <a:pt x="2693020" y="906265"/>
                </a:cubicBezTo>
                <a:cubicBezTo>
                  <a:pt x="2709174" y="906265"/>
                  <a:pt x="2717251" y="893311"/>
                  <a:pt x="2717251" y="867403"/>
                </a:cubicBezTo>
                <a:cubicBezTo>
                  <a:pt x="2717251" y="857345"/>
                  <a:pt x="2714432" y="849649"/>
                  <a:pt x="2708793" y="844315"/>
                </a:cubicBezTo>
                <a:cubicBezTo>
                  <a:pt x="2703154" y="838981"/>
                  <a:pt x="2695001" y="836314"/>
                  <a:pt x="2684333" y="836314"/>
                </a:cubicBezTo>
                <a:lnTo>
                  <a:pt x="2637241" y="836314"/>
                </a:lnTo>
                <a:cubicBezTo>
                  <a:pt x="2632974" y="836314"/>
                  <a:pt x="2630536" y="834790"/>
                  <a:pt x="2629926" y="831742"/>
                </a:cubicBezTo>
                <a:cubicBezTo>
                  <a:pt x="2629012" y="825341"/>
                  <a:pt x="2624668" y="820083"/>
                  <a:pt x="2616896" y="815968"/>
                </a:cubicBezTo>
                <a:cubicBezTo>
                  <a:pt x="2609123" y="811854"/>
                  <a:pt x="2598074" y="809796"/>
                  <a:pt x="2583749" y="809796"/>
                </a:cubicBezTo>
                <a:close/>
                <a:moveTo>
                  <a:pt x="0" y="0"/>
                </a:moveTo>
                <a:lnTo>
                  <a:pt x="4762500" y="0"/>
                </a:lnTo>
                <a:lnTo>
                  <a:pt x="4762500" y="3171825"/>
                </a:lnTo>
                <a:lnTo>
                  <a:pt x="0" y="3171825"/>
                </a:lnTo>
                <a:close/>
              </a:path>
            </a:pathLst>
          </a:custGeom>
          <a:effectLst>
            <a:outerShdw blurRad="127000" dist="127000" dir="5400000" algn="t" rotWithShape="0">
              <a:prstClr val="black">
                <a:alpha val="20000"/>
              </a:prstClr>
            </a:outerShdw>
          </a:effectLst>
        </p:spPr>
      </p:pic>
      <p:pic>
        <p:nvPicPr>
          <p:cNvPr id="41" name="图片 40">
            <a:extLst>
              <a:ext uri="{FF2B5EF4-FFF2-40B4-BE49-F238E27FC236}">
                <a16:creationId xmlns:a16="http://schemas.microsoft.com/office/drawing/2014/main" id="{0233E6BA-143B-5985-A1DB-F3911BF8F1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682695" y="8044010"/>
            <a:ext cx="4762500" cy="3171825"/>
          </a:xfrm>
          <a:custGeom>
            <a:avLst/>
            <a:gdLst/>
            <a:ahLst/>
            <a:cxnLst/>
            <a:rect l="l" t="t" r="r" b="b"/>
            <a:pathLst>
              <a:path w="4762500" h="3171825">
                <a:moveTo>
                  <a:pt x="1981043" y="1638091"/>
                </a:moveTo>
                <a:lnTo>
                  <a:pt x="2012132" y="1638091"/>
                </a:lnTo>
                <a:cubicBezTo>
                  <a:pt x="2014875" y="1638091"/>
                  <a:pt x="2016552" y="1638624"/>
                  <a:pt x="2017161" y="1639691"/>
                </a:cubicBezTo>
                <a:cubicBezTo>
                  <a:pt x="2017771" y="1640758"/>
                  <a:pt x="2018076" y="1642815"/>
                  <a:pt x="2018076" y="1645863"/>
                </a:cubicBezTo>
                <a:cubicBezTo>
                  <a:pt x="2018076" y="1648911"/>
                  <a:pt x="2017695" y="1650969"/>
                  <a:pt x="2016933" y="1652035"/>
                </a:cubicBezTo>
                <a:cubicBezTo>
                  <a:pt x="2016171" y="1653102"/>
                  <a:pt x="2014571" y="1653636"/>
                  <a:pt x="2012132" y="1653636"/>
                </a:cubicBezTo>
                <a:lnTo>
                  <a:pt x="1981043" y="1653636"/>
                </a:lnTo>
                <a:cubicBezTo>
                  <a:pt x="1978604" y="1653636"/>
                  <a:pt x="1977004" y="1653178"/>
                  <a:pt x="1976242" y="1652264"/>
                </a:cubicBezTo>
                <a:cubicBezTo>
                  <a:pt x="1975480" y="1651350"/>
                  <a:pt x="1975099" y="1649292"/>
                  <a:pt x="1975099" y="1646092"/>
                </a:cubicBezTo>
                <a:cubicBezTo>
                  <a:pt x="1975099" y="1642891"/>
                  <a:pt x="1975480" y="1640758"/>
                  <a:pt x="1976242" y="1639691"/>
                </a:cubicBezTo>
                <a:cubicBezTo>
                  <a:pt x="1977004" y="1638624"/>
                  <a:pt x="1978604" y="1638091"/>
                  <a:pt x="1981043" y="1638091"/>
                </a:cubicBezTo>
                <a:close/>
                <a:moveTo>
                  <a:pt x="1981043" y="1576369"/>
                </a:moveTo>
                <a:lnTo>
                  <a:pt x="2012132" y="1576369"/>
                </a:lnTo>
                <a:cubicBezTo>
                  <a:pt x="2014571" y="1576369"/>
                  <a:pt x="2016171" y="1576826"/>
                  <a:pt x="2016933" y="1577740"/>
                </a:cubicBezTo>
                <a:cubicBezTo>
                  <a:pt x="2017695" y="1578655"/>
                  <a:pt x="2018076" y="1580712"/>
                  <a:pt x="2018076" y="1583913"/>
                </a:cubicBezTo>
                <a:cubicBezTo>
                  <a:pt x="2018076" y="1587113"/>
                  <a:pt x="2017695" y="1589094"/>
                  <a:pt x="2016933" y="1589856"/>
                </a:cubicBezTo>
                <a:cubicBezTo>
                  <a:pt x="2016171" y="1590618"/>
                  <a:pt x="2014571" y="1590999"/>
                  <a:pt x="2012132" y="1590999"/>
                </a:cubicBezTo>
                <a:lnTo>
                  <a:pt x="1981043" y="1590999"/>
                </a:lnTo>
                <a:cubicBezTo>
                  <a:pt x="1978604" y="1590999"/>
                  <a:pt x="1977004" y="1590618"/>
                  <a:pt x="1976242" y="1589856"/>
                </a:cubicBezTo>
                <a:cubicBezTo>
                  <a:pt x="1975480" y="1589094"/>
                  <a:pt x="1975099" y="1587113"/>
                  <a:pt x="1975099" y="1583913"/>
                </a:cubicBezTo>
                <a:cubicBezTo>
                  <a:pt x="1975099" y="1580712"/>
                  <a:pt x="1975480" y="1578655"/>
                  <a:pt x="1976242" y="1577740"/>
                </a:cubicBezTo>
                <a:cubicBezTo>
                  <a:pt x="1977004" y="1576826"/>
                  <a:pt x="1978604" y="1576369"/>
                  <a:pt x="1981043" y="1576369"/>
                </a:cubicBezTo>
                <a:close/>
                <a:moveTo>
                  <a:pt x="2141063" y="1560824"/>
                </a:moveTo>
                <a:cubicBezTo>
                  <a:pt x="2127651" y="1560824"/>
                  <a:pt x="2117898" y="1563720"/>
                  <a:pt x="2111802" y="1569511"/>
                </a:cubicBezTo>
                <a:cubicBezTo>
                  <a:pt x="2105706" y="1575302"/>
                  <a:pt x="2102658" y="1584598"/>
                  <a:pt x="2102658" y="1597400"/>
                </a:cubicBezTo>
                <a:lnTo>
                  <a:pt x="2102658" y="1729988"/>
                </a:lnTo>
                <a:cubicBezTo>
                  <a:pt x="2102658" y="1746752"/>
                  <a:pt x="2107763" y="1758792"/>
                  <a:pt x="2117974" y="1766107"/>
                </a:cubicBezTo>
                <a:cubicBezTo>
                  <a:pt x="2128185" y="1773422"/>
                  <a:pt x="2144568" y="1777080"/>
                  <a:pt x="2167123" y="1777080"/>
                </a:cubicBezTo>
                <a:lnTo>
                  <a:pt x="2234789" y="1777080"/>
                </a:lnTo>
                <a:cubicBezTo>
                  <a:pt x="2249419" y="1777080"/>
                  <a:pt x="2260620" y="1776089"/>
                  <a:pt x="2268393" y="1774108"/>
                </a:cubicBezTo>
                <a:cubicBezTo>
                  <a:pt x="2276165" y="1772127"/>
                  <a:pt x="2282642" y="1768012"/>
                  <a:pt x="2287824" y="1761763"/>
                </a:cubicBezTo>
                <a:cubicBezTo>
                  <a:pt x="2293006" y="1755515"/>
                  <a:pt x="2297882" y="1745304"/>
                  <a:pt x="2302454" y="1731131"/>
                </a:cubicBezTo>
                <a:cubicBezTo>
                  <a:pt x="2307026" y="1716958"/>
                  <a:pt x="2309312" y="1705909"/>
                  <a:pt x="2309312" y="1697984"/>
                </a:cubicBezTo>
                <a:cubicBezTo>
                  <a:pt x="2309312" y="1684878"/>
                  <a:pt x="2304664" y="1675810"/>
                  <a:pt x="2295368" y="1670781"/>
                </a:cubicBezTo>
                <a:cubicBezTo>
                  <a:pt x="2286071" y="1665751"/>
                  <a:pt x="2275937" y="1663237"/>
                  <a:pt x="2264964" y="1663237"/>
                </a:cubicBezTo>
                <a:cubicBezTo>
                  <a:pt x="2251553" y="1663237"/>
                  <a:pt x="2242256" y="1668418"/>
                  <a:pt x="2237075" y="1678782"/>
                </a:cubicBezTo>
                <a:cubicBezTo>
                  <a:pt x="2233417" y="1686706"/>
                  <a:pt x="2230369" y="1691812"/>
                  <a:pt x="2227931" y="1694098"/>
                </a:cubicBezTo>
                <a:cubicBezTo>
                  <a:pt x="2225492" y="1696384"/>
                  <a:pt x="2222139" y="1697527"/>
                  <a:pt x="2217872" y="1697527"/>
                </a:cubicBezTo>
                <a:lnTo>
                  <a:pt x="2191355" y="1697527"/>
                </a:lnTo>
                <a:cubicBezTo>
                  <a:pt x="2188611" y="1697527"/>
                  <a:pt x="2186630" y="1696841"/>
                  <a:pt x="2185411" y="1695469"/>
                </a:cubicBezTo>
                <a:cubicBezTo>
                  <a:pt x="2184192" y="1694098"/>
                  <a:pt x="2183582" y="1691050"/>
                  <a:pt x="2183582" y="1686325"/>
                </a:cubicBezTo>
                <a:cubicBezTo>
                  <a:pt x="2183582" y="1681601"/>
                  <a:pt x="2184573" y="1678553"/>
                  <a:pt x="2186554" y="1677181"/>
                </a:cubicBezTo>
                <a:cubicBezTo>
                  <a:pt x="2188535" y="1675810"/>
                  <a:pt x="2195241" y="1674286"/>
                  <a:pt x="2206671" y="1672609"/>
                </a:cubicBezTo>
                <a:cubicBezTo>
                  <a:pt x="2218101" y="1670933"/>
                  <a:pt x="2225187" y="1668266"/>
                  <a:pt x="2227931" y="1664608"/>
                </a:cubicBezTo>
                <a:cubicBezTo>
                  <a:pt x="2236465" y="1653636"/>
                  <a:pt x="2249495" y="1648149"/>
                  <a:pt x="2267021" y="1648149"/>
                </a:cubicBezTo>
                <a:cubicBezTo>
                  <a:pt x="2284547" y="1648149"/>
                  <a:pt x="2293310" y="1639615"/>
                  <a:pt x="2293310" y="1622546"/>
                </a:cubicBezTo>
                <a:cubicBezTo>
                  <a:pt x="2293310" y="1612183"/>
                  <a:pt x="2290110" y="1601362"/>
                  <a:pt x="2283709" y="1590085"/>
                </a:cubicBezTo>
                <a:cubicBezTo>
                  <a:pt x="2277308" y="1578807"/>
                  <a:pt x="2267707" y="1573168"/>
                  <a:pt x="2254905" y="1573168"/>
                </a:cubicBezTo>
                <a:cubicBezTo>
                  <a:pt x="2250333" y="1573168"/>
                  <a:pt x="2245457" y="1573930"/>
                  <a:pt x="2240275" y="1575454"/>
                </a:cubicBezTo>
                <a:cubicBezTo>
                  <a:pt x="2209490" y="1583074"/>
                  <a:pt x="2192421" y="1586884"/>
                  <a:pt x="2189069" y="1586884"/>
                </a:cubicBezTo>
                <a:cubicBezTo>
                  <a:pt x="2183887" y="1586884"/>
                  <a:pt x="2181296" y="1585056"/>
                  <a:pt x="2181296" y="1581398"/>
                </a:cubicBezTo>
                <a:cubicBezTo>
                  <a:pt x="2181296" y="1574997"/>
                  <a:pt x="2177943" y="1569968"/>
                  <a:pt x="2171238" y="1566310"/>
                </a:cubicBezTo>
                <a:cubicBezTo>
                  <a:pt x="2164532" y="1562653"/>
                  <a:pt x="2154474" y="1560824"/>
                  <a:pt x="2141063" y="1560824"/>
                </a:cubicBezTo>
                <a:close/>
                <a:moveTo>
                  <a:pt x="2584089" y="1554880"/>
                </a:moveTo>
                <a:lnTo>
                  <a:pt x="2670500" y="1554880"/>
                </a:lnTo>
                <a:cubicBezTo>
                  <a:pt x="2673548" y="1554880"/>
                  <a:pt x="2675072" y="1557090"/>
                  <a:pt x="2675072" y="1561510"/>
                </a:cubicBezTo>
                <a:cubicBezTo>
                  <a:pt x="2675072" y="1565929"/>
                  <a:pt x="2674844" y="1568749"/>
                  <a:pt x="2674386" y="1569968"/>
                </a:cubicBezTo>
                <a:cubicBezTo>
                  <a:pt x="2673929" y="1571187"/>
                  <a:pt x="2672634" y="1571797"/>
                  <a:pt x="2670500" y="1571797"/>
                </a:cubicBezTo>
                <a:lnTo>
                  <a:pt x="2584089" y="1571797"/>
                </a:lnTo>
                <a:cubicBezTo>
                  <a:pt x="2581956" y="1571797"/>
                  <a:pt x="2580660" y="1571111"/>
                  <a:pt x="2580203" y="1569739"/>
                </a:cubicBezTo>
                <a:cubicBezTo>
                  <a:pt x="2579746" y="1568368"/>
                  <a:pt x="2579518" y="1565548"/>
                  <a:pt x="2579518" y="1561281"/>
                </a:cubicBezTo>
                <a:cubicBezTo>
                  <a:pt x="2579518" y="1557014"/>
                  <a:pt x="2581041" y="1554880"/>
                  <a:pt x="2584089" y="1554880"/>
                </a:cubicBezTo>
                <a:close/>
                <a:moveTo>
                  <a:pt x="1945838" y="1516018"/>
                </a:moveTo>
                <a:cubicBezTo>
                  <a:pt x="1930598" y="1516018"/>
                  <a:pt x="1918635" y="1520133"/>
                  <a:pt x="1909948" y="1528363"/>
                </a:cubicBezTo>
                <a:cubicBezTo>
                  <a:pt x="1901261" y="1536592"/>
                  <a:pt x="1896918" y="1548175"/>
                  <a:pt x="1896918" y="1563110"/>
                </a:cubicBezTo>
                <a:lnTo>
                  <a:pt x="1896918" y="1715815"/>
                </a:lnTo>
                <a:cubicBezTo>
                  <a:pt x="1896918" y="1744771"/>
                  <a:pt x="1899661" y="1762754"/>
                  <a:pt x="1905148" y="1769764"/>
                </a:cubicBezTo>
                <a:cubicBezTo>
                  <a:pt x="1910634" y="1776775"/>
                  <a:pt x="1920540" y="1780280"/>
                  <a:pt x="1934866" y="1780280"/>
                </a:cubicBezTo>
                <a:cubicBezTo>
                  <a:pt x="1953763" y="1780280"/>
                  <a:pt x="1963212" y="1775708"/>
                  <a:pt x="1963212" y="1766564"/>
                </a:cubicBezTo>
                <a:cubicBezTo>
                  <a:pt x="1963212" y="1764735"/>
                  <a:pt x="1962298" y="1761840"/>
                  <a:pt x="1960469" y="1757877"/>
                </a:cubicBezTo>
                <a:cubicBezTo>
                  <a:pt x="1958640" y="1753915"/>
                  <a:pt x="1957726" y="1747057"/>
                  <a:pt x="1957726" y="1737303"/>
                </a:cubicBezTo>
                <a:cubicBezTo>
                  <a:pt x="1957726" y="1727550"/>
                  <a:pt x="1959783" y="1718939"/>
                  <a:pt x="1963898" y="1711471"/>
                </a:cubicBezTo>
                <a:cubicBezTo>
                  <a:pt x="1968013" y="1704004"/>
                  <a:pt x="1973499" y="1698746"/>
                  <a:pt x="1980357" y="1695698"/>
                </a:cubicBezTo>
                <a:cubicBezTo>
                  <a:pt x="1987215" y="1692650"/>
                  <a:pt x="1997349" y="1691126"/>
                  <a:pt x="2010761" y="1691126"/>
                </a:cubicBezTo>
                <a:cubicBezTo>
                  <a:pt x="2013199" y="1691126"/>
                  <a:pt x="2014799" y="1691812"/>
                  <a:pt x="2015561" y="1693183"/>
                </a:cubicBezTo>
                <a:cubicBezTo>
                  <a:pt x="2016323" y="1694555"/>
                  <a:pt x="2016704" y="1696612"/>
                  <a:pt x="2016704" y="1699356"/>
                </a:cubicBezTo>
                <a:cubicBezTo>
                  <a:pt x="2016704" y="1702099"/>
                  <a:pt x="2015942" y="1703928"/>
                  <a:pt x="2014418" y="1704842"/>
                </a:cubicBezTo>
                <a:cubicBezTo>
                  <a:pt x="2012894" y="1705756"/>
                  <a:pt x="2009542" y="1706214"/>
                  <a:pt x="2004360" y="1706214"/>
                </a:cubicBezTo>
                <a:cubicBezTo>
                  <a:pt x="1983329" y="1706214"/>
                  <a:pt x="1972813" y="1717491"/>
                  <a:pt x="1972813" y="1740046"/>
                </a:cubicBezTo>
                <a:cubicBezTo>
                  <a:pt x="1972813" y="1751019"/>
                  <a:pt x="1976318" y="1760087"/>
                  <a:pt x="1983329" y="1767250"/>
                </a:cubicBezTo>
                <a:cubicBezTo>
                  <a:pt x="1990339" y="1774413"/>
                  <a:pt x="1999940" y="1777994"/>
                  <a:pt x="2012132" y="1777994"/>
                </a:cubicBezTo>
                <a:lnTo>
                  <a:pt x="2052823" y="1777994"/>
                </a:lnTo>
                <a:cubicBezTo>
                  <a:pt x="2066539" y="1777994"/>
                  <a:pt x="2076293" y="1774184"/>
                  <a:pt x="2082084" y="1766564"/>
                </a:cubicBezTo>
                <a:cubicBezTo>
                  <a:pt x="2087875" y="1758944"/>
                  <a:pt x="2090771" y="1746600"/>
                  <a:pt x="2090771" y="1729531"/>
                </a:cubicBezTo>
                <a:lnTo>
                  <a:pt x="2090771" y="1563110"/>
                </a:lnTo>
                <a:cubicBezTo>
                  <a:pt x="2090771" y="1547870"/>
                  <a:pt x="2086732" y="1536211"/>
                  <a:pt x="2078655" y="1528134"/>
                </a:cubicBezTo>
                <a:cubicBezTo>
                  <a:pt x="2070578" y="1520057"/>
                  <a:pt x="2058767" y="1516018"/>
                  <a:pt x="2043222" y="1516018"/>
                </a:cubicBezTo>
                <a:close/>
                <a:moveTo>
                  <a:pt x="2469789" y="1510532"/>
                </a:moveTo>
                <a:cubicBezTo>
                  <a:pt x="2462474" y="1510532"/>
                  <a:pt x="2454473" y="1514571"/>
                  <a:pt x="2445786" y="1522648"/>
                </a:cubicBezTo>
                <a:cubicBezTo>
                  <a:pt x="2437100" y="1530725"/>
                  <a:pt x="2432756" y="1537812"/>
                  <a:pt x="2432756" y="1543908"/>
                </a:cubicBezTo>
                <a:cubicBezTo>
                  <a:pt x="2432756" y="1546651"/>
                  <a:pt x="2434661" y="1551528"/>
                  <a:pt x="2438471" y="1558538"/>
                </a:cubicBezTo>
                <a:cubicBezTo>
                  <a:pt x="2442281" y="1565548"/>
                  <a:pt x="2447920" y="1574464"/>
                  <a:pt x="2455388" y="1585284"/>
                </a:cubicBezTo>
                <a:cubicBezTo>
                  <a:pt x="2462855" y="1596105"/>
                  <a:pt x="2468646" y="1603115"/>
                  <a:pt x="2472761" y="1606315"/>
                </a:cubicBezTo>
                <a:cubicBezTo>
                  <a:pt x="2476876" y="1609516"/>
                  <a:pt x="2481067" y="1611116"/>
                  <a:pt x="2485334" y="1611116"/>
                </a:cubicBezTo>
                <a:cubicBezTo>
                  <a:pt x="2493259" y="1611116"/>
                  <a:pt x="2501641" y="1607230"/>
                  <a:pt x="2510480" y="1599457"/>
                </a:cubicBezTo>
                <a:cubicBezTo>
                  <a:pt x="2519319" y="1591685"/>
                  <a:pt x="2523739" y="1582465"/>
                  <a:pt x="2523739" y="1571797"/>
                </a:cubicBezTo>
                <a:cubicBezTo>
                  <a:pt x="2523739" y="1567530"/>
                  <a:pt x="2522596" y="1563643"/>
                  <a:pt x="2520310" y="1560138"/>
                </a:cubicBezTo>
                <a:cubicBezTo>
                  <a:pt x="2518024" y="1556633"/>
                  <a:pt x="2513528" y="1549623"/>
                  <a:pt x="2506823" y="1539107"/>
                </a:cubicBezTo>
                <a:cubicBezTo>
                  <a:pt x="2500117" y="1528591"/>
                  <a:pt x="2493792" y="1521200"/>
                  <a:pt x="2487849" y="1516933"/>
                </a:cubicBezTo>
                <a:cubicBezTo>
                  <a:pt x="2481905" y="1512666"/>
                  <a:pt x="2475885" y="1510532"/>
                  <a:pt x="2469789" y="1510532"/>
                </a:cubicBezTo>
                <a:close/>
                <a:moveTo>
                  <a:pt x="2584089" y="1505960"/>
                </a:moveTo>
                <a:lnTo>
                  <a:pt x="2670500" y="1505960"/>
                </a:lnTo>
                <a:cubicBezTo>
                  <a:pt x="2673548" y="1505960"/>
                  <a:pt x="2675072" y="1508094"/>
                  <a:pt x="2675072" y="1512361"/>
                </a:cubicBezTo>
                <a:cubicBezTo>
                  <a:pt x="2675072" y="1516628"/>
                  <a:pt x="2674844" y="1519447"/>
                  <a:pt x="2674386" y="1520819"/>
                </a:cubicBezTo>
                <a:cubicBezTo>
                  <a:pt x="2673929" y="1522191"/>
                  <a:pt x="2672634" y="1522876"/>
                  <a:pt x="2670500" y="1522876"/>
                </a:cubicBezTo>
                <a:lnTo>
                  <a:pt x="2584089" y="1522876"/>
                </a:lnTo>
                <a:cubicBezTo>
                  <a:pt x="2582261" y="1522876"/>
                  <a:pt x="2581041" y="1522343"/>
                  <a:pt x="2580432" y="1521276"/>
                </a:cubicBezTo>
                <a:cubicBezTo>
                  <a:pt x="2579822" y="1520209"/>
                  <a:pt x="2579518" y="1517390"/>
                  <a:pt x="2579518" y="1512818"/>
                </a:cubicBezTo>
                <a:cubicBezTo>
                  <a:pt x="2579518" y="1508246"/>
                  <a:pt x="2581041" y="1505960"/>
                  <a:pt x="2584089" y="1505960"/>
                </a:cubicBezTo>
                <a:close/>
                <a:moveTo>
                  <a:pt x="3105526" y="1487215"/>
                </a:moveTo>
                <a:cubicBezTo>
                  <a:pt x="3110250" y="1487215"/>
                  <a:pt x="3113222" y="1487596"/>
                  <a:pt x="3114442" y="1488358"/>
                </a:cubicBezTo>
                <a:cubicBezTo>
                  <a:pt x="3115661" y="1489120"/>
                  <a:pt x="3116270" y="1490872"/>
                  <a:pt x="3116270" y="1493616"/>
                </a:cubicBezTo>
                <a:lnTo>
                  <a:pt x="3116270" y="1526534"/>
                </a:lnTo>
                <a:cubicBezTo>
                  <a:pt x="3116270" y="1529582"/>
                  <a:pt x="3115661" y="1531487"/>
                  <a:pt x="3114442" y="1532249"/>
                </a:cubicBezTo>
                <a:cubicBezTo>
                  <a:pt x="3113222" y="1533011"/>
                  <a:pt x="3110250" y="1533392"/>
                  <a:pt x="3105526" y="1533392"/>
                </a:cubicBezTo>
                <a:cubicBezTo>
                  <a:pt x="3100802" y="1533392"/>
                  <a:pt x="3097830" y="1532935"/>
                  <a:pt x="3096611" y="1532020"/>
                </a:cubicBezTo>
                <a:cubicBezTo>
                  <a:pt x="3095392" y="1531106"/>
                  <a:pt x="3094782" y="1529277"/>
                  <a:pt x="3094782" y="1526534"/>
                </a:cubicBezTo>
                <a:lnTo>
                  <a:pt x="3094782" y="1493616"/>
                </a:lnTo>
                <a:cubicBezTo>
                  <a:pt x="3094782" y="1490872"/>
                  <a:pt x="3095392" y="1489120"/>
                  <a:pt x="3096611" y="1488358"/>
                </a:cubicBezTo>
                <a:cubicBezTo>
                  <a:pt x="3097830" y="1487596"/>
                  <a:pt x="3100802" y="1487215"/>
                  <a:pt x="3105526" y="1487215"/>
                </a:cubicBezTo>
                <a:close/>
                <a:moveTo>
                  <a:pt x="2615179" y="1446067"/>
                </a:moveTo>
                <a:lnTo>
                  <a:pt x="2636668" y="1446067"/>
                </a:lnTo>
                <a:cubicBezTo>
                  <a:pt x="2639106" y="1446067"/>
                  <a:pt x="2640630" y="1446829"/>
                  <a:pt x="2641239" y="1448353"/>
                </a:cubicBezTo>
                <a:cubicBezTo>
                  <a:pt x="2641849" y="1449877"/>
                  <a:pt x="2642154" y="1453153"/>
                  <a:pt x="2642154" y="1458183"/>
                </a:cubicBezTo>
                <a:cubicBezTo>
                  <a:pt x="2642154" y="1463212"/>
                  <a:pt x="2640325" y="1465726"/>
                  <a:pt x="2636668" y="1465726"/>
                </a:cubicBezTo>
                <a:lnTo>
                  <a:pt x="2615179" y="1465726"/>
                </a:lnTo>
                <a:cubicBezTo>
                  <a:pt x="2613045" y="1465726"/>
                  <a:pt x="2611598" y="1465117"/>
                  <a:pt x="2610836" y="1463898"/>
                </a:cubicBezTo>
                <a:cubicBezTo>
                  <a:pt x="2610074" y="1462678"/>
                  <a:pt x="2609693" y="1460164"/>
                  <a:pt x="2609693" y="1456354"/>
                </a:cubicBezTo>
                <a:cubicBezTo>
                  <a:pt x="2609693" y="1452544"/>
                  <a:pt x="2609997" y="1449877"/>
                  <a:pt x="2610607" y="1448353"/>
                </a:cubicBezTo>
                <a:cubicBezTo>
                  <a:pt x="2611216" y="1446829"/>
                  <a:pt x="2612741" y="1446067"/>
                  <a:pt x="2615179" y="1446067"/>
                </a:cubicBezTo>
                <a:close/>
                <a:moveTo>
                  <a:pt x="1469893" y="1387545"/>
                </a:moveTo>
                <a:cubicBezTo>
                  <a:pt x="1452520" y="1387545"/>
                  <a:pt x="1440175" y="1390898"/>
                  <a:pt x="1432860" y="1397604"/>
                </a:cubicBezTo>
                <a:cubicBezTo>
                  <a:pt x="1425545" y="1404309"/>
                  <a:pt x="1421887" y="1416501"/>
                  <a:pt x="1421887" y="1434180"/>
                </a:cubicBezTo>
                <a:cubicBezTo>
                  <a:pt x="1421887" y="1451858"/>
                  <a:pt x="1425545" y="1464126"/>
                  <a:pt x="1432860" y="1470984"/>
                </a:cubicBezTo>
                <a:cubicBezTo>
                  <a:pt x="1440175" y="1477842"/>
                  <a:pt x="1452520" y="1481271"/>
                  <a:pt x="1469893" y="1481271"/>
                </a:cubicBezTo>
                <a:cubicBezTo>
                  <a:pt x="1473551" y="1481271"/>
                  <a:pt x="1475837" y="1481576"/>
                  <a:pt x="1476751" y="1482186"/>
                </a:cubicBezTo>
                <a:cubicBezTo>
                  <a:pt x="1477666" y="1482795"/>
                  <a:pt x="1478123" y="1484319"/>
                  <a:pt x="1478123" y="1486758"/>
                </a:cubicBezTo>
                <a:lnTo>
                  <a:pt x="1478123" y="1616145"/>
                </a:lnTo>
                <a:cubicBezTo>
                  <a:pt x="1478123" y="1618888"/>
                  <a:pt x="1477818" y="1620641"/>
                  <a:pt x="1477208" y="1621403"/>
                </a:cubicBezTo>
                <a:cubicBezTo>
                  <a:pt x="1476599" y="1622165"/>
                  <a:pt x="1475532" y="1622698"/>
                  <a:pt x="1474008" y="1623003"/>
                </a:cubicBezTo>
                <a:cubicBezTo>
                  <a:pt x="1454806" y="1624832"/>
                  <a:pt x="1441318" y="1628794"/>
                  <a:pt x="1433546" y="1634890"/>
                </a:cubicBezTo>
                <a:cubicBezTo>
                  <a:pt x="1425773" y="1640986"/>
                  <a:pt x="1421887" y="1650588"/>
                  <a:pt x="1421887" y="1663694"/>
                </a:cubicBezTo>
                <a:cubicBezTo>
                  <a:pt x="1421887" y="1676800"/>
                  <a:pt x="1424097" y="1688992"/>
                  <a:pt x="1428517" y="1700270"/>
                </a:cubicBezTo>
                <a:cubicBezTo>
                  <a:pt x="1432936" y="1711548"/>
                  <a:pt x="1443223" y="1717186"/>
                  <a:pt x="1459378" y="1717186"/>
                </a:cubicBezTo>
                <a:cubicBezTo>
                  <a:pt x="1470655" y="1717186"/>
                  <a:pt x="1493287" y="1714138"/>
                  <a:pt x="1527272" y="1708042"/>
                </a:cubicBezTo>
                <a:cubicBezTo>
                  <a:pt x="1561257" y="1701946"/>
                  <a:pt x="1582441" y="1697679"/>
                  <a:pt x="1590823" y="1695241"/>
                </a:cubicBezTo>
                <a:cubicBezTo>
                  <a:pt x="1599205" y="1692802"/>
                  <a:pt x="1605682" y="1688840"/>
                  <a:pt x="1610254" y="1683354"/>
                </a:cubicBezTo>
                <a:cubicBezTo>
                  <a:pt x="1614826" y="1677867"/>
                  <a:pt x="1617112" y="1671466"/>
                  <a:pt x="1617112" y="1664151"/>
                </a:cubicBezTo>
                <a:cubicBezTo>
                  <a:pt x="1617112" y="1656836"/>
                  <a:pt x="1616197" y="1648225"/>
                  <a:pt x="1614368" y="1638319"/>
                </a:cubicBezTo>
                <a:cubicBezTo>
                  <a:pt x="1612540" y="1628413"/>
                  <a:pt x="1609568" y="1620870"/>
                  <a:pt x="1605453" y="1615688"/>
                </a:cubicBezTo>
                <a:cubicBezTo>
                  <a:pt x="1601338" y="1610506"/>
                  <a:pt x="1594404" y="1607916"/>
                  <a:pt x="1584650" y="1607916"/>
                </a:cubicBezTo>
                <a:cubicBezTo>
                  <a:pt x="1581602" y="1607916"/>
                  <a:pt x="1578402" y="1608068"/>
                  <a:pt x="1575049" y="1608373"/>
                </a:cubicBezTo>
                <a:cubicBezTo>
                  <a:pt x="1571696" y="1608678"/>
                  <a:pt x="1569715" y="1608449"/>
                  <a:pt x="1569106" y="1607687"/>
                </a:cubicBezTo>
                <a:cubicBezTo>
                  <a:pt x="1568496" y="1606925"/>
                  <a:pt x="1568191" y="1605325"/>
                  <a:pt x="1568191" y="1602886"/>
                </a:cubicBezTo>
                <a:lnTo>
                  <a:pt x="1568191" y="1521505"/>
                </a:lnTo>
                <a:cubicBezTo>
                  <a:pt x="1568191" y="1512361"/>
                  <a:pt x="1567734" y="1506722"/>
                  <a:pt x="1566820" y="1504588"/>
                </a:cubicBezTo>
                <a:cubicBezTo>
                  <a:pt x="1564991" y="1499712"/>
                  <a:pt x="1564076" y="1489958"/>
                  <a:pt x="1564076" y="1475328"/>
                </a:cubicBezTo>
                <a:cubicBezTo>
                  <a:pt x="1564076" y="1435094"/>
                  <a:pt x="1580383" y="1414977"/>
                  <a:pt x="1612997" y="1414977"/>
                </a:cubicBezTo>
                <a:lnTo>
                  <a:pt x="1618483" y="1414977"/>
                </a:lnTo>
                <a:cubicBezTo>
                  <a:pt x="1621836" y="1414977"/>
                  <a:pt x="1624274" y="1414444"/>
                  <a:pt x="1625798" y="1413377"/>
                </a:cubicBezTo>
                <a:cubicBezTo>
                  <a:pt x="1627322" y="1412310"/>
                  <a:pt x="1628084" y="1410862"/>
                  <a:pt x="1628084" y="1409034"/>
                </a:cubicBezTo>
                <a:cubicBezTo>
                  <a:pt x="1628084" y="1403852"/>
                  <a:pt x="1624960" y="1398975"/>
                  <a:pt x="1618712" y="1394403"/>
                </a:cubicBezTo>
                <a:cubicBezTo>
                  <a:pt x="1612463" y="1389831"/>
                  <a:pt x="1604615" y="1387545"/>
                  <a:pt x="1595166" y="1387545"/>
                </a:cubicBezTo>
                <a:close/>
                <a:moveTo>
                  <a:pt x="2882641" y="1362856"/>
                </a:moveTo>
                <a:cubicBezTo>
                  <a:pt x="2866487" y="1362856"/>
                  <a:pt x="2854904" y="1365676"/>
                  <a:pt x="2847894" y="1371315"/>
                </a:cubicBezTo>
                <a:cubicBezTo>
                  <a:pt x="2840884" y="1376953"/>
                  <a:pt x="2837378" y="1387240"/>
                  <a:pt x="2837378" y="1402176"/>
                </a:cubicBezTo>
                <a:lnTo>
                  <a:pt x="2837378" y="1459326"/>
                </a:lnTo>
                <a:cubicBezTo>
                  <a:pt x="2837378" y="1462374"/>
                  <a:pt x="2835550" y="1463898"/>
                  <a:pt x="2831892" y="1463898"/>
                </a:cubicBezTo>
                <a:cubicBezTo>
                  <a:pt x="2816957" y="1463898"/>
                  <a:pt x="2806898" y="1466565"/>
                  <a:pt x="2801717" y="1471899"/>
                </a:cubicBezTo>
                <a:cubicBezTo>
                  <a:pt x="2796535" y="1477233"/>
                  <a:pt x="2793944" y="1487824"/>
                  <a:pt x="2793944" y="1503674"/>
                </a:cubicBezTo>
                <a:cubicBezTo>
                  <a:pt x="2793944" y="1519524"/>
                  <a:pt x="2796535" y="1530115"/>
                  <a:pt x="2801717" y="1535449"/>
                </a:cubicBezTo>
                <a:cubicBezTo>
                  <a:pt x="2806898" y="1540783"/>
                  <a:pt x="2816957" y="1543450"/>
                  <a:pt x="2831892" y="1543450"/>
                </a:cubicBezTo>
                <a:cubicBezTo>
                  <a:pt x="2835550" y="1543450"/>
                  <a:pt x="2837378" y="1544974"/>
                  <a:pt x="2837378" y="1548022"/>
                </a:cubicBezTo>
                <a:lnTo>
                  <a:pt x="2837378" y="1650435"/>
                </a:lnTo>
                <a:cubicBezTo>
                  <a:pt x="2837378" y="1652569"/>
                  <a:pt x="2836159" y="1653940"/>
                  <a:pt x="2833721" y="1654550"/>
                </a:cubicBezTo>
                <a:cubicBezTo>
                  <a:pt x="2818785" y="1656988"/>
                  <a:pt x="2808194" y="1661179"/>
                  <a:pt x="2801945" y="1667123"/>
                </a:cubicBezTo>
                <a:cubicBezTo>
                  <a:pt x="2795697" y="1673067"/>
                  <a:pt x="2792573" y="1683811"/>
                  <a:pt x="2792573" y="1699356"/>
                </a:cubicBezTo>
                <a:cubicBezTo>
                  <a:pt x="2792573" y="1714900"/>
                  <a:pt x="2795544" y="1725873"/>
                  <a:pt x="2801488" y="1732274"/>
                </a:cubicBezTo>
                <a:cubicBezTo>
                  <a:pt x="2807432" y="1738675"/>
                  <a:pt x="2814976" y="1741875"/>
                  <a:pt x="2824120" y="1741875"/>
                </a:cubicBezTo>
                <a:cubicBezTo>
                  <a:pt x="2833263" y="1741875"/>
                  <a:pt x="2842103" y="1740808"/>
                  <a:pt x="2850637" y="1738675"/>
                </a:cubicBezTo>
                <a:lnTo>
                  <a:pt x="2897272" y="1727702"/>
                </a:lnTo>
                <a:cubicBezTo>
                  <a:pt x="2900624" y="1726788"/>
                  <a:pt x="2903063" y="1725645"/>
                  <a:pt x="2904587" y="1724273"/>
                </a:cubicBezTo>
                <a:cubicBezTo>
                  <a:pt x="2906111" y="1722901"/>
                  <a:pt x="2907178" y="1720234"/>
                  <a:pt x="2907787" y="1716272"/>
                </a:cubicBezTo>
                <a:cubicBezTo>
                  <a:pt x="2911140" y="1698594"/>
                  <a:pt x="2920589" y="1685640"/>
                  <a:pt x="2936134" y="1677410"/>
                </a:cubicBezTo>
                <a:cubicBezTo>
                  <a:pt x="2948326" y="1671009"/>
                  <a:pt x="2958612" y="1662856"/>
                  <a:pt x="2966994" y="1652950"/>
                </a:cubicBezTo>
                <a:cubicBezTo>
                  <a:pt x="2975376" y="1643044"/>
                  <a:pt x="2979568" y="1636110"/>
                  <a:pt x="2979568" y="1632147"/>
                </a:cubicBezTo>
                <a:cubicBezTo>
                  <a:pt x="2979568" y="1628185"/>
                  <a:pt x="2977358" y="1626204"/>
                  <a:pt x="2972938" y="1626204"/>
                </a:cubicBezTo>
                <a:cubicBezTo>
                  <a:pt x="2968518" y="1626204"/>
                  <a:pt x="2960594" y="1627728"/>
                  <a:pt x="2949164" y="1630776"/>
                </a:cubicBezTo>
                <a:cubicBezTo>
                  <a:pt x="2937734" y="1633824"/>
                  <a:pt x="2931333" y="1635348"/>
                  <a:pt x="2929961" y="1635348"/>
                </a:cubicBezTo>
                <a:cubicBezTo>
                  <a:pt x="2928590" y="1635348"/>
                  <a:pt x="2927904" y="1634128"/>
                  <a:pt x="2927904" y="1631690"/>
                </a:cubicBezTo>
                <a:lnTo>
                  <a:pt x="2927904" y="1607458"/>
                </a:lnTo>
                <a:cubicBezTo>
                  <a:pt x="2927904" y="1605630"/>
                  <a:pt x="2927066" y="1601210"/>
                  <a:pt x="2925389" y="1594200"/>
                </a:cubicBezTo>
                <a:cubicBezTo>
                  <a:pt x="2923713" y="1587189"/>
                  <a:pt x="2922875" y="1580179"/>
                  <a:pt x="2922875" y="1573168"/>
                </a:cubicBezTo>
                <a:cubicBezTo>
                  <a:pt x="2922875" y="1566158"/>
                  <a:pt x="2924094" y="1558386"/>
                  <a:pt x="2926532" y="1549851"/>
                </a:cubicBezTo>
                <a:cubicBezTo>
                  <a:pt x="2927142" y="1548327"/>
                  <a:pt x="2927523" y="1546879"/>
                  <a:pt x="2927675" y="1545508"/>
                </a:cubicBezTo>
                <a:cubicBezTo>
                  <a:pt x="2927828" y="1544136"/>
                  <a:pt x="2930038" y="1543450"/>
                  <a:pt x="2934305" y="1543450"/>
                </a:cubicBezTo>
                <a:cubicBezTo>
                  <a:pt x="2950764" y="1543450"/>
                  <a:pt x="2961203" y="1540707"/>
                  <a:pt x="2965623" y="1535221"/>
                </a:cubicBezTo>
                <a:cubicBezTo>
                  <a:pt x="2970042" y="1529734"/>
                  <a:pt x="2972252" y="1518990"/>
                  <a:pt x="2972252" y="1502988"/>
                </a:cubicBezTo>
                <a:cubicBezTo>
                  <a:pt x="2972252" y="1486986"/>
                  <a:pt x="2969738" y="1476471"/>
                  <a:pt x="2964708" y="1471441"/>
                </a:cubicBezTo>
                <a:cubicBezTo>
                  <a:pt x="2959679" y="1466412"/>
                  <a:pt x="2949544" y="1463898"/>
                  <a:pt x="2934305" y="1463898"/>
                </a:cubicBezTo>
                <a:cubicBezTo>
                  <a:pt x="2930038" y="1463898"/>
                  <a:pt x="2927904" y="1462374"/>
                  <a:pt x="2927904" y="1459326"/>
                </a:cubicBezTo>
                <a:lnTo>
                  <a:pt x="2927904" y="1402176"/>
                </a:lnTo>
                <a:cubicBezTo>
                  <a:pt x="2927904" y="1387545"/>
                  <a:pt x="2924399" y="1377334"/>
                  <a:pt x="2917388" y="1371543"/>
                </a:cubicBezTo>
                <a:cubicBezTo>
                  <a:pt x="2910378" y="1365752"/>
                  <a:pt x="2898796" y="1362856"/>
                  <a:pt x="2882641" y="1362856"/>
                </a:cubicBezTo>
                <a:close/>
                <a:moveTo>
                  <a:pt x="2432985" y="1351426"/>
                </a:moveTo>
                <a:cubicBezTo>
                  <a:pt x="2418507" y="1351426"/>
                  <a:pt x="2408220" y="1353408"/>
                  <a:pt x="2402124" y="1357370"/>
                </a:cubicBezTo>
                <a:cubicBezTo>
                  <a:pt x="2396028" y="1361332"/>
                  <a:pt x="2392980" y="1368190"/>
                  <a:pt x="2392980" y="1377944"/>
                </a:cubicBezTo>
                <a:lnTo>
                  <a:pt x="2392980" y="1417263"/>
                </a:lnTo>
                <a:cubicBezTo>
                  <a:pt x="2392980" y="1420311"/>
                  <a:pt x="2390846" y="1421835"/>
                  <a:pt x="2386579" y="1421835"/>
                </a:cubicBezTo>
                <a:lnTo>
                  <a:pt x="2368748" y="1421835"/>
                </a:lnTo>
                <a:cubicBezTo>
                  <a:pt x="2360519" y="1421835"/>
                  <a:pt x="2353813" y="1425188"/>
                  <a:pt x="2348631" y="1431894"/>
                </a:cubicBezTo>
                <a:cubicBezTo>
                  <a:pt x="2343450" y="1438599"/>
                  <a:pt x="2340859" y="1448734"/>
                  <a:pt x="2340859" y="1462297"/>
                </a:cubicBezTo>
                <a:cubicBezTo>
                  <a:pt x="2340859" y="1475861"/>
                  <a:pt x="2343678" y="1486148"/>
                  <a:pt x="2349317" y="1493158"/>
                </a:cubicBezTo>
                <a:cubicBezTo>
                  <a:pt x="2354956" y="1500169"/>
                  <a:pt x="2364024" y="1503674"/>
                  <a:pt x="2376521" y="1503674"/>
                </a:cubicBezTo>
                <a:cubicBezTo>
                  <a:pt x="2385970" y="1503674"/>
                  <a:pt x="2390694" y="1505503"/>
                  <a:pt x="2390694" y="1509160"/>
                </a:cubicBezTo>
                <a:cubicBezTo>
                  <a:pt x="2390694" y="1513123"/>
                  <a:pt x="2385284" y="1525848"/>
                  <a:pt x="2374463" y="1547337"/>
                </a:cubicBezTo>
                <a:cubicBezTo>
                  <a:pt x="2363643" y="1568825"/>
                  <a:pt x="2354956" y="1584370"/>
                  <a:pt x="2348403" y="1593971"/>
                </a:cubicBezTo>
                <a:cubicBezTo>
                  <a:pt x="2341850" y="1603572"/>
                  <a:pt x="2338573" y="1614164"/>
                  <a:pt x="2338573" y="1625746"/>
                </a:cubicBezTo>
                <a:cubicBezTo>
                  <a:pt x="2338573" y="1637329"/>
                  <a:pt x="2342383" y="1646701"/>
                  <a:pt x="2350003" y="1653864"/>
                </a:cubicBezTo>
                <a:cubicBezTo>
                  <a:pt x="2357623" y="1661027"/>
                  <a:pt x="2369510" y="1664608"/>
                  <a:pt x="2385665" y="1664608"/>
                </a:cubicBezTo>
                <a:cubicBezTo>
                  <a:pt x="2388713" y="1664608"/>
                  <a:pt x="2390694" y="1664913"/>
                  <a:pt x="2391608" y="1665523"/>
                </a:cubicBezTo>
                <a:cubicBezTo>
                  <a:pt x="2392523" y="1666132"/>
                  <a:pt x="2392980" y="1667656"/>
                  <a:pt x="2392980" y="1670095"/>
                </a:cubicBezTo>
                <a:lnTo>
                  <a:pt x="2392980" y="1750562"/>
                </a:lnTo>
                <a:cubicBezTo>
                  <a:pt x="2392980" y="1761230"/>
                  <a:pt x="2395799" y="1768850"/>
                  <a:pt x="2401438" y="1773422"/>
                </a:cubicBezTo>
                <a:cubicBezTo>
                  <a:pt x="2407077" y="1777994"/>
                  <a:pt x="2417440" y="1780280"/>
                  <a:pt x="2432528" y="1780280"/>
                </a:cubicBezTo>
                <a:cubicBezTo>
                  <a:pt x="2447615" y="1780280"/>
                  <a:pt x="2458359" y="1779442"/>
                  <a:pt x="2464760" y="1777765"/>
                </a:cubicBezTo>
                <a:cubicBezTo>
                  <a:pt x="2471161" y="1776089"/>
                  <a:pt x="2474361" y="1772812"/>
                  <a:pt x="2474361" y="1767936"/>
                </a:cubicBezTo>
                <a:cubicBezTo>
                  <a:pt x="2474361" y="1765497"/>
                  <a:pt x="2473371" y="1761611"/>
                  <a:pt x="2471390" y="1756277"/>
                </a:cubicBezTo>
                <a:cubicBezTo>
                  <a:pt x="2469408" y="1750943"/>
                  <a:pt x="2468418" y="1744618"/>
                  <a:pt x="2468418" y="1737303"/>
                </a:cubicBezTo>
                <a:cubicBezTo>
                  <a:pt x="2468418" y="1723892"/>
                  <a:pt x="2471770" y="1713986"/>
                  <a:pt x="2478476" y="1707585"/>
                </a:cubicBezTo>
                <a:cubicBezTo>
                  <a:pt x="2480914" y="1705147"/>
                  <a:pt x="2482134" y="1702480"/>
                  <a:pt x="2482134" y="1699584"/>
                </a:cubicBezTo>
                <a:cubicBezTo>
                  <a:pt x="2482134" y="1696689"/>
                  <a:pt x="2481067" y="1694022"/>
                  <a:pt x="2478933" y="1691583"/>
                </a:cubicBezTo>
                <a:cubicBezTo>
                  <a:pt x="2473142" y="1685182"/>
                  <a:pt x="2470247" y="1674210"/>
                  <a:pt x="2470247" y="1658665"/>
                </a:cubicBezTo>
                <a:cubicBezTo>
                  <a:pt x="2470247" y="1650435"/>
                  <a:pt x="2471085" y="1644415"/>
                  <a:pt x="2472761" y="1640605"/>
                </a:cubicBezTo>
                <a:cubicBezTo>
                  <a:pt x="2474438" y="1636795"/>
                  <a:pt x="2475276" y="1633443"/>
                  <a:pt x="2475276" y="1630547"/>
                </a:cubicBezTo>
                <a:cubicBezTo>
                  <a:pt x="2475276" y="1627651"/>
                  <a:pt x="2472685" y="1624680"/>
                  <a:pt x="2467503" y="1621632"/>
                </a:cubicBezTo>
                <a:cubicBezTo>
                  <a:pt x="2462322" y="1618584"/>
                  <a:pt x="2456683" y="1612716"/>
                  <a:pt x="2450587" y="1604029"/>
                </a:cubicBezTo>
                <a:cubicBezTo>
                  <a:pt x="2444491" y="1595343"/>
                  <a:pt x="2437480" y="1584903"/>
                  <a:pt x="2429556" y="1572711"/>
                </a:cubicBezTo>
                <a:cubicBezTo>
                  <a:pt x="2421631" y="1560519"/>
                  <a:pt x="2417669" y="1550232"/>
                  <a:pt x="2417669" y="1541850"/>
                </a:cubicBezTo>
                <a:cubicBezTo>
                  <a:pt x="2417669" y="1533468"/>
                  <a:pt x="2423536" y="1523410"/>
                  <a:pt x="2435271" y="1511675"/>
                </a:cubicBezTo>
                <a:cubicBezTo>
                  <a:pt x="2447006" y="1499940"/>
                  <a:pt x="2460340" y="1494073"/>
                  <a:pt x="2475276" y="1494073"/>
                </a:cubicBezTo>
                <a:cubicBezTo>
                  <a:pt x="2478933" y="1494073"/>
                  <a:pt x="2481600" y="1493463"/>
                  <a:pt x="2483277" y="1492244"/>
                </a:cubicBezTo>
                <a:cubicBezTo>
                  <a:pt x="2484953" y="1491025"/>
                  <a:pt x="2486858" y="1487596"/>
                  <a:pt x="2488992" y="1481957"/>
                </a:cubicBezTo>
                <a:cubicBezTo>
                  <a:pt x="2491126" y="1476318"/>
                  <a:pt x="2492192" y="1471746"/>
                  <a:pt x="2492192" y="1468241"/>
                </a:cubicBezTo>
                <a:cubicBezTo>
                  <a:pt x="2492192" y="1464736"/>
                  <a:pt x="2490363" y="1461459"/>
                  <a:pt x="2486706" y="1458411"/>
                </a:cubicBezTo>
                <a:cubicBezTo>
                  <a:pt x="2477257" y="1449877"/>
                  <a:pt x="2472533" y="1435246"/>
                  <a:pt x="2472533" y="1414520"/>
                </a:cubicBezTo>
                <a:lnTo>
                  <a:pt x="2472533" y="1377944"/>
                </a:lnTo>
                <a:cubicBezTo>
                  <a:pt x="2472533" y="1368495"/>
                  <a:pt x="2469561" y="1361713"/>
                  <a:pt x="2463617" y="1357599"/>
                </a:cubicBezTo>
                <a:cubicBezTo>
                  <a:pt x="2457674" y="1353484"/>
                  <a:pt x="2447463" y="1351426"/>
                  <a:pt x="2432985" y="1351426"/>
                </a:cubicBezTo>
                <a:close/>
                <a:moveTo>
                  <a:pt x="2574031" y="1350512"/>
                </a:moveTo>
                <a:cubicBezTo>
                  <a:pt x="2546599" y="1350512"/>
                  <a:pt x="2532883" y="1358589"/>
                  <a:pt x="2532883" y="1374744"/>
                </a:cubicBezTo>
                <a:cubicBezTo>
                  <a:pt x="2532883" y="1379925"/>
                  <a:pt x="2530445" y="1382516"/>
                  <a:pt x="2525568" y="1382516"/>
                </a:cubicBezTo>
                <a:lnTo>
                  <a:pt x="2507737" y="1382516"/>
                </a:lnTo>
                <a:cubicBezTo>
                  <a:pt x="2501946" y="1382516"/>
                  <a:pt x="2497221" y="1385793"/>
                  <a:pt x="2493564" y="1392346"/>
                </a:cubicBezTo>
                <a:cubicBezTo>
                  <a:pt x="2489906" y="1398899"/>
                  <a:pt x="2488077" y="1407205"/>
                  <a:pt x="2488077" y="1417263"/>
                </a:cubicBezTo>
                <a:cubicBezTo>
                  <a:pt x="2488077" y="1427322"/>
                  <a:pt x="2489906" y="1435704"/>
                  <a:pt x="2493564" y="1442409"/>
                </a:cubicBezTo>
                <a:cubicBezTo>
                  <a:pt x="2497221" y="1449115"/>
                  <a:pt x="2501946" y="1452468"/>
                  <a:pt x="2507737" y="1452468"/>
                </a:cubicBezTo>
                <a:lnTo>
                  <a:pt x="2528311" y="1452468"/>
                </a:lnTo>
                <a:cubicBezTo>
                  <a:pt x="2532883" y="1452468"/>
                  <a:pt x="2535169" y="1454601"/>
                  <a:pt x="2535169" y="1458868"/>
                </a:cubicBezTo>
                <a:cubicBezTo>
                  <a:pt x="2535169" y="1463136"/>
                  <a:pt x="2531054" y="1466031"/>
                  <a:pt x="2522825" y="1467555"/>
                </a:cubicBezTo>
                <a:cubicBezTo>
                  <a:pt x="2517033" y="1468774"/>
                  <a:pt x="2512309" y="1472051"/>
                  <a:pt x="2508651" y="1477385"/>
                </a:cubicBezTo>
                <a:cubicBezTo>
                  <a:pt x="2504994" y="1482719"/>
                  <a:pt x="2503165" y="1489501"/>
                  <a:pt x="2503165" y="1497730"/>
                </a:cubicBezTo>
                <a:cubicBezTo>
                  <a:pt x="2503165" y="1505960"/>
                  <a:pt x="2504079" y="1511142"/>
                  <a:pt x="2505908" y="1513275"/>
                </a:cubicBezTo>
                <a:cubicBezTo>
                  <a:pt x="2512614" y="1521810"/>
                  <a:pt x="2519243" y="1530877"/>
                  <a:pt x="2525796" y="1540479"/>
                </a:cubicBezTo>
                <a:cubicBezTo>
                  <a:pt x="2532350" y="1550080"/>
                  <a:pt x="2536007" y="1556785"/>
                  <a:pt x="2536769" y="1560595"/>
                </a:cubicBezTo>
                <a:cubicBezTo>
                  <a:pt x="2537531" y="1564405"/>
                  <a:pt x="2537912" y="1567987"/>
                  <a:pt x="2537912" y="1571340"/>
                </a:cubicBezTo>
                <a:cubicBezTo>
                  <a:pt x="2537912" y="1582922"/>
                  <a:pt x="2534255" y="1593438"/>
                  <a:pt x="2526939" y="1602886"/>
                </a:cubicBezTo>
                <a:cubicBezTo>
                  <a:pt x="2525111" y="1605020"/>
                  <a:pt x="2524196" y="1607001"/>
                  <a:pt x="2524196" y="1608830"/>
                </a:cubicBezTo>
                <a:cubicBezTo>
                  <a:pt x="2524196" y="1612488"/>
                  <a:pt x="2527397" y="1614316"/>
                  <a:pt x="2533797" y="1614316"/>
                </a:cubicBezTo>
                <a:lnTo>
                  <a:pt x="2577689" y="1614316"/>
                </a:lnTo>
                <a:cubicBezTo>
                  <a:pt x="2579822" y="1614316"/>
                  <a:pt x="2581194" y="1614697"/>
                  <a:pt x="2581804" y="1615459"/>
                </a:cubicBezTo>
                <a:cubicBezTo>
                  <a:pt x="2582413" y="1616221"/>
                  <a:pt x="2582718" y="1618660"/>
                  <a:pt x="2582718" y="1622775"/>
                </a:cubicBezTo>
                <a:cubicBezTo>
                  <a:pt x="2582718" y="1626889"/>
                  <a:pt x="2581041" y="1628947"/>
                  <a:pt x="2577689" y="1628947"/>
                </a:cubicBezTo>
                <a:lnTo>
                  <a:pt x="2510480" y="1628947"/>
                </a:lnTo>
                <a:cubicBezTo>
                  <a:pt x="2502555" y="1628947"/>
                  <a:pt x="2496383" y="1631690"/>
                  <a:pt x="2491964" y="1637176"/>
                </a:cubicBezTo>
                <a:cubicBezTo>
                  <a:pt x="2487544" y="1642663"/>
                  <a:pt x="2485334" y="1650435"/>
                  <a:pt x="2485334" y="1660494"/>
                </a:cubicBezTo>
                <a:cubicBezTo>
                  <a:pt x="2485334" y="1670552"/>
                  <a:pt x="2487620" y="1678324"/>
                  <a:pt x="2492192" y="1683811"/>
                </a:cubicBezTo>
                <a:cubicBezTo>
                  <a:pt x="2496764" y="1689297"/>
                  <a:pt x="2502860" y="1692040"/>
                  <a:pt x="2510480" y="1692040"/>
                </a:cubicBezTo>
                <a:lnTo>
                  <a:pt x="2544770" y="1692040"/>
                </a:lnTo>
                <a:cubicBezTo>
                  <a:pt x="2547209" y="1692040"/>
                  <a:pt x="2548428" y="1692802"/>
                  <a:pt x="2548428" y="1694326"/>
                </a:cubicBezTo>
                <a:cubicBezTo>
                  <a:pt x="2548428" y="1695850"/>
                  <a:pt x="2543627" y="1698136"/>
                  <a:pt x="2534026" y="1701184"/>
                </a:cubicBezTo>
                <a:cubicBezTo>
                  <a:pt x="2524425" y="1704232"/>
                  <a:pt x="2515509" y="1706518"/>
                  <a:pt x="2507280" y="1708042"/>
                </a:cubicBezTo>
                <a:cubicBezTo>
                  <a:pt x="2499050" y="1709566"/>
                  <a:pt x="2492954" y="1712995"/>
                  <a:pt x="2488992" y="1718329"/>
                </a:cubicBezTo>
                <a:cubicBezTo>
                  <a:pt x="2485029" y="1723663"/>
                  <a:pt x="2483048" y="1730598"/>
                  <a:pt x="2483048" y="1739132"/>
                </a:cubicBezTo>
                <a:cubicBezTo>
                  <a:pt x="2483048" y="1747666"/>
                  <a:pt x="2485563" y="1756658"/>
                  <a:pt x="2490592" y="1766107"/>
                </a:cubicBezTo>
                <a:cubicBezTo>
                  <a:pt x="2495621" y="1775556"/>
                  <a:pt x="2505451" y="1780280"/>
                  <a:pt x="2520081" y="1780280"/>
                </a:cubicBezTo>
                <a:cubicBezTo>
                  <a:pt x="2534712" y="1780280"/>
                  <a:pt x="2553533" y="1775327"/>
                  <a:pt x="2576546" y="1765421"/>
                </a:cubicBezTo>
                <a:cubicBezTo>
                  <a:pt x="2599558" y="1755515"/>
                  <a:pt x="2617770" y="1741570"/>
                  <a:pt x="2631181" y="1723587"/>
                </a:cubicBezTo>
                <a:cubicBezTo>
                  <a:pt x="2633924" y="1718710"/>
                  <a:pt x="2636134" y="1716272"/>
                  <a:pt x="2637810" y="1716272"/>
                </a:cubicBezTo>
                <a:cubicBezTo>
                  <a:pt x="2639487" y="1716272"/>
                  <a:pt x="2641468" y="1716958"/>
                  <a:pt x="2643754" y="1718329"/>
                </a:cubicBezTo>
                <a:cubicBezTo>
                  <a:pt x="2646040" y="1719701"/>
                  <a:pt x="2647183" y="1721530"/>
                  <a:pt x="2647183" y="1723816"/>
                </a:cubicBezTo>
                <a:cubicBezTo>
                  <a:pt x="2647183" y="1726102"/>
                  <a:pt x="2645964" y="1729150"/>
                  <a:pt x="2643526" y="1732960"/>
                </a:cubicBezTo>
                <a:cubicBezTo>
                  <a:pt x="2641087" y="1736770"/>
                  <a:pt x="2639868" y="1739894"/>
                  <a:pt x="2639868" y="1742332"/>
                </a:cubicBezTo>
                <a:cubicBezTo>
                  <a:pt x="2639868" y="1744771"/>
                  <a:pt x="2641544" y="1747438"/>
                  <a:pt x="2644897" y="1750333"/>
                </a:cubicBezTo>
                <a:cubicBezTo>
                  <a:pt x="2648250" y="1753229"/>
                  <a:pt x="2656251" y="1757572"/>
                  <a:pt x="2668900" y="1763364"/>
                </a:cubicBezTo>
                <a:cubicBezTo>
                  <a:pt x="2681549" y="1769155"/>
                  <a:pt x="2693894" y="1773498"/>
                  <a:pt x="2705933" y="1776394"/>
                </a:cubicBezTo>
                <a:cubicBezTo>
                  <a:pt x="2717973" y="1779289"/>
                  <a:pt x="2728793" y="1780737"/>
                  <a:pt x="2738394" y="1780737"/>
                </a:cubicBezTo>
                <a:cubicBezTo>
                  <a:pt x="2747996" y="1780737"/>
                  <a:pt x="2755387" y="1775937"/>
                  <a:pt x="2760569" y="1766335"/>
                </a:cubicBezTo>
                <a:cubicBezTo>
                  <a:pt x="2765750" y="1756734"/>
                  <a:pt x="2768341" y="1747819"/>
                  <a:pt x="2768341" y="1739589"/>
                </a:cubicBezTo>
                <a:cubicBezTo>
                  <a:pt x="2768341" y="1731360"/>
                  <a:pt x="2766055" y="1724197"/>
                  <a:pt x="2761483" y="1718101"/>
                </a:cubicBezTo>
                <a:cubicBezTo>
                  <a:pt x="2756911" y="1712005"/>
                  <a:pt x="2750968" y="1708500"/>
                  <a:pt x="2743652" y="1707585"/>
                </a:cubicBezTo>
                <a:cubicBezTo>
                  <a:pt x="2735118" y="1706061"/>
                  <a:pt x="2726584" y="1703775"/>
                  <a:pt x="2718049" y="1700727"/>
                </a:cubicBezTo>
                <a:cubicBezTo>
                  <a:pt x="2709515" y="1697679"/>
                  <a:pt x="2705247" y="1695469"/>
                  <a:pt x="2705247" y="1694098"/>
                </a:cubicBezTo>
                <a:cubicBezTo>
                  <a:pt x="2705247" y="1692726"/>
                  <a:pt x="2706924" y="1692040"/>
                  <a:pt x="2710277" y="1692040"/>
                </a:cubicBezTo>
                <a:lnTo>
                  <a:pt x="2735880" y="1692040"/>
                </a:lnTo>
                <a:cubicBezTo>
                  <a:pt x="2745634" y="1692040"/>
                  <a:pt x="2752796" y="1689602"/>
                  <a:pt x="2757368" y="1684725"/>
                </a:cubicBezTo>
                <a:cubicBezTo>
                  <a:pt x="2761940" y="1679848"/>
                  <a:pt x="2764226" y="1671924"/>
                  <a:pt x="2764226" y="1660951"/>
                </a:cubicBezTo>
                <a:cubicBezTo>
                  <a:pt x="2764226" y="1639615"/>
                  <a:pt x="2754777" y="1628947"/>
                  <a:pt x="2735880" y="1628947"/>
                </a:cubicBezTo>
                <a:lnTo>
                  <a:pt x="2672329" y="1628947"/>
                </a:lnTo>
                <a:cubicBezTo>
                  <a:pt x="2669891" y="1628947"/>
                  <a:pt x="2668290" y="1628490"/>
                  <a:pt x="2667528" y="1627575"/>
                </a:cubicBezTo>
                <a:cubicBezTo>
                  <a:pt x="2666766" y="1626661"/>
                  <a:pt x="2666385" y="1624680"/>
                  <a:pt x="2666385" y="1621632"/>
                </a:cubicBezTo>
                <a:cubicBezTo>
                  <a:pt x="2666385" y="1618584"/>
                  <a:pt x="2666766" y="1616679"/>
                  <a:pt x="2667528" y="1615917"/>
                </a:cubicBezTo>
                <a:cubicBezTo>
                  <a:pt x="2668290" y="1615155"/>
                  <a:pt x="2669891" y="1614774"/>
                  <a:pt x="2672329" y="1614774"/>
                </a:cubicBezTo>
                <a:lnTo>
                  <a:pt x="2711648" y="1614774"/>
                </a:lnTo>
                <a:cubicBezTo>
                  <a:pt x="2725364" y="1614774"/>
                  <a:pt x="2735499" y="1611192"/>
                  <a:pt x="2742052" y="1604029"/>
                </a:cubicBezTo>
                <a:cubicBezTo>
                  <a:pt x="2748605" y="1596867"/>
                  <a:pt x="2751882" y="1585665"/>
                  <a:pt x="2751882" y="1570425"/>
                </a:cubicBezTo>
                <a:lnTo>
                  <a:pt x="2751882" y="1505046"/>
                </a:lnTo>
                <a:cubicBezTo>
                  <a:pt x="2751882" y="1492854"/>
                  <a:pt x="2749520" y="1483176"/>
                  <a:pt x="2744795" y="1476013"/>
                </a:cubicBezTo>
                <a:cubicBezTo>
                  <a:pt x="2740071" y="1468851"/>
                  <a:pt x="2733442" y="1465269"/>
                  <a:pt x="2724907" y="1465269"/>
                </a:cubicBezTo>
                <a:cubicBezTo>
                  <a:pt x="2722164" y="1465269"/>
                  <a:pt x="2720259" y="1464736"/>
                  <a:pt x="2719192" y="1463669"/>
                </a:cubicBezTo>
                <a:cubicBezTo>
                  <a:pt x="2718125" y="1462602"/>
                  <a:pt x="2717592" y="1460240"/>
                  <a:pt x="2717592" y="1456582"/>
                </a:cubicBezTo>
                <a:cubicBezTo>
                  <a:pt x="2717592" y="1452925"/>
                  <a:pt x="2719268" y="1451096"/>
                  <a:pt x="2722621" y="1451096"/>
                </a:cubicBezTo>
                <a:lnTo>
                  <a:pt x="2743195" y="1451096"/>
                </a:lnTo>
                <a:cubicBezTo>
                  <a:pt x="2759045" y="1451096"/>
                  <a:pt x="2766970" y="1439361"/>
                  <a:pt x="2766970" y="1415892"/>
                </a:cubicBezTo>
                <a:cubicBezTo>
                  <a:pt x="2766970" y="1403700"/>
                  <a:pt x="2765064" y="1394784"/>
                  <a:pt x="2761254" y="1389145"/>
                </a:cubicBezTo>
                <a:cubicBezTo>
                  <a:pt x="2757444" y="1383507"/>
                  <a:pt x="2751425" y="1380687"/>
                  <a:pt x="2743195" y="1380687"/>
                </a:cubicBezTo>
                <a:lnTo>
                  <a:pt x="2725822" y="1380687"/>
                </a:lnTo>
                <a:cubicBezTo>
                  <a:pt x="2723078" y="1380687"/>
                  <a:pt x="2721326" y="1380001"/>
                  <a:pt x="2720564" y="1378630"/>
                </a:cubicBezTo>
                <a:cubicBezTo>
                  <a:pt x="2719802" y="1377258"/>
                  <a:pt x="2719421" y="1375048"/>
                  <a:pt x="2719421" y="1372000"/>
                </a:cubicBezTo>
                <a:cubicBezTo>
                  <a:pt x="2719421" y="1365904"/>
                  <a:pt x="2715611" y="1360799"/>
                  <a:pt x="2707991" y="1356684"/>
                </a:cubicBezTo>
                <a:cubicBezTo>
                  <a:pt x="2700371" y="1352569"/>
                  <a:pt x="2690312" y="1350512"/>
                  <a:pt x="2677816" y="1350512"/>
                </a:cubicBezTo>
                <a:cubicBezTo>
                  <a:pt x="2665319" y="1350512"/>
                  <a:pt x="2655718" y="1352569"/>
                  <a:pt x="2649012" y="1356684"/>
                </a:cubicBezTo>
                <a:cubicBezTo>
                  <a:pt x="2642306" y="1360799"/>
                  <a:pt x="2638954" y="1365447"/>
                  <a:pt x="2638954" y="1370629"/>
                </a:cubicBezTo>
                <a:cubicBezTo>
                  <a:pt x="2638954" y="1375810"/>
                  <a:pt x="2638649" y="1378935"/>
                  <a:pt x="2638039" y="1380001"/>
                </a:cubicBezTo>
                <a:cubicBezTo>
                  <a:pt x="2637430" y="1381068"/>
                  <a:pt x="2636363" y="1381602"/>
                  <a:pt x="2634839" y="1381602"/>
                </a:cubicBezTo>
                <a:lnTo>
                  <a:pt x="2617465" y="1381602"/>
                </a:lnTo>
                <a:cubicBezTo>
                  <a:pt x="2613807" y="1381602"/>
                  <a:pt x="2611979" y="1378858"/>
                  <a:pt x="2611979" y="1373372"/>
                </a:cubicBezTo>
                <a:cubicBezTo>
                  <a:pt x="2611979" y="1358132"/>
                  <a:pt x="2599330" y="1350512"/>
                  <a:pt x="2574031" y="1350512"/>
                </a:cubicBezTo>
                <a:close/>
                <a:moveTo>
                  <a:pt x="2144720" y="1350512"/>
                </a:moveTo>
                <a:cubicBezTo>
                  <a:pt x="2127956" y="1350512"/>
                  <a:pt x="2116679" y="1353636"/>
                  <a:pt x="2110887" y="1359885"/>
                </a:cubicBezTo>
                <a:cubicBezTo>
                  <a:pt x="2105096" y="1366133"/>
                  <a:pt x="2102201" y="1376572"/>
                  <a:pt x="2102201" y="1391203"/>
                </a:cubicBezTo>
                <a:cubicBezTo>
                  <a:pt x="2102201" y="1398518"/>
                  <a:pt x="2104791" y="1407510"/>
                  <a:pt x="2109973" y="1418178"/>
                </a:cubicBezTo>
                <a:cubicBezTo>
                  <a:pt x="2123079" y="1444695"/>
                  <a:pt x="2129633" y="1463288"/>
                  <a:pt x="2129633" y="1473956"/>
                </a:cubicBezTo>
                <a:cubicBezTo>
                  <a:pt x="2129633" y="1484624"/>
                  <a:pt x="2127347" y="1493387"/>
                  <a:pt x="2122775" y="1500245"/>
                </a:cubicBezTo>
                <a:cubicBezTo>
                  <a:pt x="2118203" y="1507103"/>
                  <a:pt x="2111497" y="1512056"/>
                  <a:pt x="2102658" y="1515104"/>
                </a:cubicBezTo>
                <a:cubicBezTo>
                  <a:pt x="2099305" y="1516323"/>
                  <a:pt x="2097629" y="1518228"/>
                  <a:pt x="2097629" y="1520819"/>
                </a:cubicBezTo>
                <a:cubicBezTo>
                  <a:pt x="2097629" y="1523410"/>
                  <a:pt x="2098238" y="1527829"/>
                  <a:pt x="2099457" y="1534078"/>
                </a:cubicBezTo>
                <a:cubicBezTo>
                  <a:pt x="2100677" y="1540326"/>
                  <a:pt x="2102048" y="1544593"/>
                  <a:pt x="2103572" y="1546879"/>
                </a:cubicBezTo>
                <a:cubicBezTo>
                  <a:pt x="2105096" y="1549165"/>
                  <a:pt x="2107001" y="1550308"/>
                  <a:pt x="2109287" y="1550308"/>
                </a:cubicBezTo>
                <a:cubicBezTo>
                  <a:pt x="2111573" y="1550308"/>
                  <a:pt x="2115536" y="1549546"/>
                  <a:pt x="2121174" y="1548022"/>
                </a:cubicBezTo>
                <a:cubicBezTo>
                  <a:pt x="2126813" y="1546498"/>
                  <a:pt x="2133748" y="1545736"/>
                  <a:pt x="2141977" y="1545736"/>
                </a:cubicBezTo>
                <a:cubicBezTo>
                  <a:pt x="2158741" y="1545736"/>
                  <a:pt x="2172152" y="1549242"/>
                  <a:pt x="2182211" y="1556252"/>
                </a:cubicBezTo>
                <a:cubicBezTo>
                  <a:pt x="2188002" y="1560214"/>
                  <a:pt x="2192726" y="1562196"/>
                  <a:pt x="2196384" y="1562196"/>
                </a:cubicBezTo>
                <a:lnTo>
                  <a:pt x="2233417" y="1562196"/>
                </a:lnTo>
                <a:cubicBezTo>
                  <a:pt x="2252619" y="1562196"/>
                  <a:pt x="2267478" y="1559300"/>
                  <a:pt x="2277994" y="1553509"/>
                </a:cubicBezTo>
                <a:cubicBezTo>
                  <a:pt x="2288510" y="1547718"/>
                  <a:pt x="2296358" y="1538726"/>
                  <a:pt x="2301540" y="1526534"/>
                </a:cubicBezTo>
                <a:cubicBezTo>
                  <a:pt x="2306721" y="1514342"/>
                  <a:pt x="2309312" y="1503979"/>
                  <a:pt x="2309312" y="1495444"/>
                </a:cubicBezTo>
                <a:cubicBezTo>
                  <a:pt x="2309312" y="1483252"/>
                  <a:pt x="2303902" y="1473880"/>
                  <a:pt x="2293082" y="1467327"/>
                </a:cubicBezTo>
                <a:cubicBezTo>
                  <a:pt x="2282261" y="1460773"/>
                  <a:pt x="2271822" y="1457497"/>
                  <a:pt x="2261763" y="1457497"/>
                </a:cubicBezTo>
                <a:cubicBezTo>
                  <a:pt x="2247743" y="1457497"/>
                  <a:pt x="2236770" y="1463745"/>
                  <a:pt x="2228845" y="1476242"/>
                </a:cubicBezTo>
                <a:cubicBezTo>
                  <a:pt x="2226711" y="1479290"/>
                  <a:pt x="2224502" y="1481195"/>
                  <a:pt x="2222216" y="1481957"/>
                </a:cubicBezTo>
                <a:cubicBezTo>
                  <a:pt x="2219930" y="1482719"/>
                  <a:pt x="2214367" y="1483100"/>
                  <a:pt x="2205528" y="1483100"/>
                </a:cubicBezTo>
                <a:cubicBezTo>
                  <a:pt x="2196689" y="1483100"/>
                  <a:pt x="2190974" y="1482643"/>
                  <a:pt x="2188383" y="1481728"/>
                </a:cubicBezTo>
                <a:cubicBezTo>
                  <a:pt x="2185792" y="1480814"/>
                  <a:pt x="2184497" y="1478985"/>
                  <a:pt x="2184497" y="1476242"/>
                </a:cubicBezTo>
                <a:cubicBezTo>
                  <a:pt x="2184497" y="1473499"/>
                  <a:pt x="2186554" y="1471441"/>
                  <a:pt x="2190669" y="1470070"/>
                </a:cubicBezTo>
                <a:cubicBezTo>
                  <a:pt x="2194784" y="1468698"/>
                  <a:pt x="2201108" y="1467403"/>
                  <a:pt x="2209643" y="1466184"/>
                </a:cubicBezTo>
                <a:cubicBezTo>
                  <a:pt x="2213300" y="1465879"/>
                  <a:pt x="2218939" y="1462374"/>
                  <a:pt x="2226559" y="1455668"/>
                </a:cubicBezTo>
                <a:cubicBezTo>
                  <a:pt x="2236922" y="1446829"/>
                  <a:pt x="2248657" y="1442409"/>
                  <a:pt x="2261763" y="1442409"/>
                </a:cubicBezTo>
                <a:cubicBezTo>
                  <a:pt x="2264507" y="1442409"/>
                  <a:pt x="2267250" y="1442562"/>
                  <a:pt x="2269993" y="1442866"/>
                </a:cubicBezTo>
                <a:cubicBezTo>
                  <a:pt x="2277613" y="1444086"/>
                  <a:pt x="2283785" y="1442485"/>
                  <a:pt x="2288510" y="1438066"/>
                </a:cubicBezTo>
                <a:cubicBezTo>
                  <a:pt x="2293234" y="1433646"/>
                  <a:pt x="2295596" y="1426179"/>
                  <a:pt x="2295596" y="1415663"/>
                </a:cubicBezTo>
                <a:cubicBezTo>
                  <a:pt x="2295596" y="1405147"/>
                  <a:pt x="2292624" y="1395165"/>
                  <a:pt x="2286681" y="1385716"/>
                </a:cubicBezTo>
                <a:cubicBezTo>
                  <a:pt x="2280737" y="1376268"/>
                  <a:pt x="2271365" y="1371543"/>
                  <a:pt x="2258563" y="1371543"/>
                </a:cubicBezTo>
                <a:cubicBezTo>
                  <a:pt x="2253991" y="1371543"/>
                  <a:pt x="2248962" y="1372153"/>
                  <a:pt x="2243475" y="1373372"/>
                </a:cubicBezTo>
                <a:lnTo>
                  <a:pt x="2197298" y="1384802"/>
                </a:lnTo>
                <a:cubicBezTo>
                  <a:pt x="2194555" y="1385412"/>
                  <a:pt x="2191812" y="1385716"/>
                  <a:pt x="2189069" y="1385716"/>
                </a:cubicBezTo>
                <a:cubicBezTo>
                  <a:pt x="2186325" y="1385716"/>
                  <a:pt x="2184954" y="1383126"/>
                  <a:pt x="2184954" y="1377944"/>
                </a:cubicBezTo>
                <a:cubicBezTo>
                  <a:pt x="2184954" y="1359656"/>
                  <a:pt x="2171543" y="1350512"/>
                  <a:pt x="2144720" y="1350512"/>
                </a:cubicBezTo>
                <a:close/>
                <a:moveTo>
                  <a:pt x="3063692" y="1350055"/>
                </a:moveTo>
                <a:cubicBezTo>
                  <a:pt x="3047233" y="1350055"/>
                  <a:pt x="3035727" y="1351807"/>
                  <a:pt x="3029174" y="1355313"/>
                </a:cubicBezTo>
                <a:cubicBezTo>
                  <a:pt x="3022620" y="1358818"/>
                  <a:pt x="3019344" y="1366057"/>
                  <a:pt x="3019344" y="1377030"/>
                </a:cubicBezTo>
                <a:lnTo>
                  <a:pt x="3019344" y="1391660"/>
                </a:lnTo>
                <a:cubicBezTo>
                  <a:pt x="3019344" y="1394403"/>
                  <a:pt x="3019115" y="1396232"/>
                  <a:pt x="3018658" y="1397146"/>
                </a:cubicBezTo>
                <a:cubicBezTo>
                  <a:pt x="3018201" y="1398061"/>
                  <a:pt x="3016601" y="1398518"/>
                  <a:pt x="3013858" y="1398518"/>
                </a:cubicBezTo>
                <a:lnTo>
                  <a:pt x="2993284" y="1398518"/>
                </a:lnTo>
                <a:cubicBezTo>
                  <a:pt x="2979872" y="1398518"/>
                  <a:pt x="2970500" y="1402099"/>
                  <a:pt x="2965166" y="1409262"/>
                </a:cubicBezTo>
                <a:cubicBezTo>
                  <a:pt x="2959832" y="1416425"/>
                  <a:pt x="2957165" y="1427169"/>
                  <a:pt x="2957165" y="1441495"/>
                </a:cubicBezTo>
                <a:cubicBezTo>
                  <a:pt x="2957165" y="1446372"/>
                  <a:pt x="2958384" y="1449267"/>
                  <a:pt x="2960822" y="1450182"/>
                </a:cubicBezTo>
                <a:cubicBezTo>
                  <a:pt x="2968747" y="1452620"/>
                  <a:pt x="2974767" y="1456278"/>
                  <a:pt x="2978882" y="1461154"/>
                </a:cubicBezTo>
                <a:cubicBezTo>
                  <a:pt x="2982996" y="1466031"/>
                  <a:pt x="2985511" y="1473042"/>
                  <a:pt x="2986426" y="1482186"/>
                </a:cubicBezTo>
                <a:cubicBezTo>
                  <a:pt x="2986730" y="1484624"/>
                  <a:pt x="2987568" y="1486072"/>
                  <a:pt x="2988940" y="1486529"/>
                </a:cubicBezTo>
                <a:cubicBezTo>
                  <a:pt x="2990312" y="1486986"/>
                  <a:pt x="2992979" y="1487215"/>
                  <a:pt x="2996941" y="1487215"/>
                </a:cubicBezTo>
                <a:lnTo>
                  <a:pt x="3008828" y="1487215"/>
                </a:lnTo>
                <a:cubicBezTo>
                  <a:pt x="3012486" y="1487215"/>
                  <a:pt x="3014620" y="1487824"/>
                  <a:pt x="3015229" y="1489044"/>
                </a:cubicBezTo>
                <a:cubicBezTo>
                  <a:pt x="3015839" y="1490263"/>
                  <a:pt x="3016143" y="1493539"/>
                  <a:pt x="3016143" y="1498873"/>
                </a:cubicBezTo>
                <a:cubicBezTo>
                  <a:pt x="3016143" y="1504207"/>
                  <a:pt x="3015839" y="1510913"/>
                  <a:pt x="3015229" y="1518990"/>
                </a:cubicBezTo>
                <a:cubicBezTo>
                  <a:pt x="3014620" y="1527067"/>
                  <a:pt x="3013934" y="1531487"/>
                  <a:pt x="3013172" y="1532249"/>
                </a:cubicBezTo>
                <a:cubicBezTo>
                  <a:pt x="3012410" y="1533011"/>
                  <a:pt x="3011267" y="1533392"/>
                  <a:pt x="3009743" y="1533392"/>
                </a:cubicBezTo>
                <a:lnTo>
                  <a:pt x="2989169" y="1533392"/>
                </a:lnTo>
                <a:cubicBezTo>
                  <a:pt x="2985206" y="1533392"/>
                  <a:pt x="2982768" y="1534459"/>
                  <a:pt x="2981854" y="1536592"/>
                </a:cubicBezTo>
                <a:cubicBezTo>
                  <a:pt x="2978805" y="1543298"/>
                  <a:pt x="2974462" y="1548327"/>
                  <a:pt x="2968823" y="1551680"/>
                </a:cubicBezTo>
                <a:cubicBezTo>
                  <a:pt x="2963184" y="1555033"/>
                  <a:pt x="2955184" y="1557319"/>
                  <a:pt x="2944820" y="1558538"/>
                </a:cubicBezTo>
                <a:cubicBezTo>
                  <a:pt x="2942382" y="1558843"/>
                  <a:pt x="2940705" y="1560138"/>
                  <a:pt x="2939791" y="1562424"/>
                </a:cubicBezTo>
                <a:cubicBezTo>
                  <a:pt x="2938877" y="1564710"/>
                  <a:pt x="2938420" y="1569816"/>
                  <a:pt x="2938420" y="1577740"/>
                </a:cubicBezTo>
                <a:cubicBezTo>
                  <a:pt x="2938420" y="1585665"/>
                  <a:pt x="2940401" y="1593514"/>
                  <a:pt x="2944363" y="1601286"/>
                </a:cubicBezTo>
                <a:cubicBezTo>
                  <a:pt x="2948326" y="1609059"/>
                  <a:pt x="2952593" y="1612945"/>
                  <a:pt x="2957165" y="1612945"/>
                </a:cubicBezTo>
                <a:cubicBezTo>
                  <a:pt x="2967833" y="1610202"/>
                  <a:pt x="2975758" y="1608830"/>
                  <a:pt x="2980939" y="1608830"/>
                </a:cubicBezTo>
                <a:cubicBezTo>
                  <a:pt x="2996789" y="1608830"/>
                  <a:pt x="3004713" y="1614164"/>
                  <a:pt x="3004713" y="1624832"/>
                </a:cubicBezTo>
                <a:cubicBezTo>
                  <a:pt x="3004713" y="1632147"/>
                  <a:pt x="3000218" y="1642053"/>
                  <a:pt x="2991226" y="1654550"/>
                </a:cubicBezTo>
                <a:cubicBezTo>
                  <a:pt x="2982234" y="1667047"/>
                  <a:pt x="2967223" y="1678782"/>
                  <a:pt x="2946192" y="1689754"/>
                </a:cubicBezTo>
                <a:cubicBezTo>
                  <a:pt x="2930952" y="1697679"/>
                  <a:pt x="2923332" y="1709414"/>
                  <a:pt x="2923332" y="1724959"/>
                </a:cubicBezTo>
                <a:cubicBezTo>
                  <a:pt x="2923332" y="1736541"/>
                  <a:pt x="2927675" y="1748581"/>
                  <a:pt x="2936362" y="1761078"/>
                </a:cubicBezTo>
                <a:cubicBezTo>
                  <a:pt x="2945049" y="1773574"/>
                  <a:pt x="2955564" y="1779823"/>
                  <a:pt x="2967909" y="1779823"/>
                </a:cubicBezTo>
                <a:cubicBezTo>
                  <a:pt x="2980253" y="1779823"/>
                  <a:pt x="2997627" y="1771060"/>
                  <a:pt x="3020030" y="1753534"/>
                </a:cubicBezTo>
                <a:cubicBezTo>
                  <a:pt x="3042432" y="1736008"/>
                  <a:pt x="3061406" y="1709566"/>
                  <a:pt x="3076951" y="1674210"/>
                </a:cubicBezTo>
                <a:cubicBezTo>
                  <a:pt x="3077866" y="1672381"/>
                  <a:pt x="3078932" y="1671466"/>
                  <a:pt x="3080151" y="1671466"/>
                </a:cubicBezTo>
                <a:cubicBezTo>
                  <a:pt x="3081371" y="1671466"/>
                  <a:pt x="3083733" y="1672152"/>
                  <a:pt x="3087238" y="1673524"/>
                </a:cubicBezTo>
                <a:cubicBezTo>
                  <a:pt x="3090743" y="1674895"/>
                  <a:pt x="3092496" y="1677105"/>
                  <a:pt x="3092496" y="1680153"/>
                </a:cubicBezTo>
                <a:cubicBezTo>
                  <a:pt x="3092496" y="1683201"/>
                  <a:pt x="3090819" y="1688230"/>
                  <a:pt x="3087467" y="1695241"/>
                </a:cubicBezTo>
                <a:cubicBezTo>
                  <a:pt x="3084114" y="1702251"/>
                  <a:pt x="3082438" y="1707280"/>
                  <a:pt x="3082438" y="1710328"/>
                </a:cubicBezTo>
                <a:cubicBezTo>
                  <a:pt x="3082438" y="1716424"/>
                  <a:pt x="3089600" y="1726178"/>
                  <a:pt x="3103926" y="1739589"/>
                </a:cubicBezTo>
                <a:cubicBezTo>
                  <a:pt x="3118251" y="1753000"/>
                  <a:pt x="3132044" y="1763287"/>
                  <a:pt x="3145302" y="1770450"/>
                </a:cubicBezTo>
                <a:cubicBezTo>
                  <a:pt x="3158561" y="1777613"/>
                  <a:pt x="3169763" y="1781194"/>
                  <a:pt x="3178907" y="1781194"/>
                </a:cubicBezTo>
                <a:cubicBezTo>
                  <a:pt x="3192318" y="1781194"/>
                  <a:pt x="3203062" y="1774489"/>
                  <a:pt x="3211139" y="1761078"/>
                </a:cubicBezTo>
                <a:cubicBezTo>
                  <a:pt x="3219216" y="1747666"/>
                  <a:pt x="3223255" y="1735322"/>
                  <a:pt x="3223255" y="1724044"/>
                </a:cubicBezTo>
                <a:cubicBezTo>
                  <a:pt x="3223255" y="1706976"/>
                  <a:pt x="3214111" y="1693717"/>
                  <a:pt x="3195823" y="1684268"/>
                </a:cubicBezTo>
                <a:cubicBezTo>
                  <a:pt x="3172354" y="1672990"/>
                  <a:pt x="3155208" y="1660646"/>
                  <a:pt x="3144388" y="1647235"/>
                </a:cubicBezTo>
                <a:cubicBezTo>
                  <a:pt x="3133568" y="1633824"/>
                  <a:pt x="3128158" y="1624527"/>
                  <a:pt x="3128158" y="1619346"/>
                </a:cubicBezTo>
                <a:cubicBezTo>
                  <a:pt x="3128158" y="1617822"/>
                  <a:pt x="3129681" y="1617060"/>
                  <a:pt x="3132730" y="1617060"/>
                </a:cubicBezTo>
                <a:lnTo>
                  <a:pt x="3195823" y="1617060"/>
                </a:lnTo>
                <a:cubicBezTo>
                  <a:pt x="3205272" y="1617060"/>
                  <a:pt x="3212130" y="1613935"/>
                  <a:pt x="3216397" y="1607687"/>
                </a:cubicBezTo>
                <a:cubicBezTo>
                  <a:pt x="3220664" y="1601439"/>
                  <a:pt x="3222798" y="1591456"/>
                  <a:pt x="3222798" y="1577740"/>
                </a:cubicBezTo>
                <a:cubicBezTo>
                  <a:pt x="3222798" y="1548175"/>
                  <a:pt x="3214721" y="1533392"/>
                  <a:pt x="3198566" y="1533392"/>
                </a:cubicBezTo>
                <a:cubicBezTo>
                  <a:pt x="3196433" y="1533392"/>
                  <a:pt x="3194985" y="1533163"/>
                  <a:pt x="3194223" y="1532706"/>
                </a:cubicBezTo>
                <a:cubicBezTo>
                  <a:pt x="3193461" y="1532249"/>
                  <a:pt x="3193080" y="1530954"/>
                  <a:pt x="3193080" y="1528820"/>
                </a:cubicBezTo>
                <a:lnTo>
                  <a:pt x="3193080" y="1446524"/>
                </a:lnTo>
                <a:cubicBezTo>
                  <a:pt x="3193080" y="1430979"/>
                  <a:pt x="3189118" y="1419092"/>
                  <a:pt x="3181193" y="1410862"/>
                </a:cubicBezTo>
                <a:cubicBezTo>
                  <a:pt x="3173268" y="1402633"/>
                  <a:pt x="3161990" y="1398518"/>
                  <a:pt x="3147360" y="1398518"/>
                </a:cubicBezTo>
                <a:lnTo>
                  <a:pt x="3113984" y="1398518"/>
                </a:lnTo>
                <a:cubicBezTo>
                  <a:pt x="3110936" y="1398518"/>
                  <a:pt x="3109184" y="1397908"/>
                  <a:pt x="3108726" y="1396689"/>
                </a:cubicBezTo>
                <a:cubicBezTo>
                  <a:pt x="3108269" y="1395470"/>
                  <a:pt x="3108041" y="1393489"/>
                  <a:pt x="3108041" y="1390746"/>
                </a:cubicBezTo>
                <a:lnTo>
                  <a:pt x="3108041" y="1377030"/>
                </a:lnTo>
                <a:cubicBezTo>
                  <a:pt x="3108041" y="1366362"/>
                  <a:pt x="3104764" y="1359199"/>
                  <a:pt x="3098211" y="1355541"/>
                </a:cubicBezTo>
                <a:cubicBezTo>
                  <a:pt x="3091658" y="1351884"/>
                  <a:pt x="3080151" y="1350055"/>
                  <a:pt x="3063692" y="1350055"/>
                </a:cubicBezTo>
                <a:close/>
                <a:moveTo>
                  <a:pt x="1694836" y="1349598"/>
                </a:moveTo>
                <a:cubicBezTo>
                  <a:pt x="1678376" y="1349598"/>
                  <a:pt x="1666413" y="1351884"/>
                  <a:pt x="1658945" y="1356456"/>
                </a:cubicBezTo>
                <a:cubicBezTo>
                  <a:pt x="1651478" y="1361028"/>
                  <a:pt x="1647744" y="1368495"/>
                  <a:pt x="1647744" y="1378858"/>
                </a:cubicBezTo>
                <a:lnTo>
                  <a:pt x="1647744" y="1424121"/>
                </a:lnTo>
                <a:cubicBezTo>
                  <a:pt x="1647744" y="1426864"/>
                  <a:pt x="1647211" y="1428617"/>
                  <a:pt x="1646144" y="1429379"/>
                </a:cubicBezTo>
                <a:cubicBezTo>
                  <a:pt x="1645077" y="1430141"/>
                  <a:pt x="1643020" y="1430522"/>
                  <a:pt x="1639972" y="1430522"/>
                </a:cubicBezTo>
                <a:lnTo>
                  <a:pt x="1612540" y="1430522"/>
                </a:lnTo>
                <a:cubicBezTo>
                  <a:pt x="1590289" y="1430522"/>
                  <a:pt x="1579164" y="1445914"/>
                  <a:pt x="1579164" y="1476699"/>
                </a:cubicBezTo>
                <a:cubicBezTo>
                  <a:pt x="1579164" y="1507484"/>
                  <a:pt x="1590289" y="1522876"/>
                  <a:pt x="1612540" y="1522876"/>
                </a:cubicBezTo>
                <a:lnTo>
                  <a:pt x="1637686" y="1522876"/>
                </a:lnTo>
                <a:cubicBezTo>
                  <a:pt x="1641038" y="1522876"/>
                  <a:pt x="1642715" y="1524248"/>
                  <a:pt x="1642715" y="1526991"/>
                </a:cubicBezTo>
                <a:cubicBezTo>
                  <a:pt x="1642715" y="1530954"/>
                  <a:pt x="1641648" y="1540250"/>
                  <a:pt x="1639514" y="1554880"/>
                </a:cubicBezTo>
                <a:cubicBezTo>
                  <a:pt x="1637381" y="1569511"/>
                  <a:pt x="1634714" y="1582389"/>
                  <a:pt x="1631513" y="1593514"/>
                </a:cubicBezTo>
                <a:cubicBezTo>
                  <a:pt x="1628313" y="1604639"/>
                  <a:pt x="1626713" y="1611954"/>
                  <a:pt x="1626713" y="1615459"/>
                </a:cubicBezTo>
                <a:cubicBezTo>
                  <a:pt x="1626713" y="1618965"/>
                  <a:pt x="1627780" y="1625137"/>
                  <a:pt x="1629913" y="1633976"/>
                </a:cubicBezTo>
                <a:cubicBezTo>
                  <a:pt x="1632047" y="1642815"/>
                  <a:pt x="1633114" y="1652264"/>
                  <a:pt x="1633114" y="1662322"/>
                </a:cubicBezTo>
                <a:cubicBezTo>
                  <a:pt x="1633114" y="1679391"/>
                  <a:pt x="1628084" y="1691583"/>
                  <a:pt x="1618026" y="1698898"/>
                </a:cubicBezTo>
                <a:cubicBezTo>
                  <a:pt x="1607968" y="1706214"/>
                  <a:pt x="1595318" y="1711167"/>
                  <a:pt x="1580078" y="1713757"/>
                </a:cubicBezTo>
                <a:cubicBezTo>
                  <a:pt x="1564838" y="1716348"/>
                  <a:pt x="1554399" y="1718863"/>
                  <a:pt x="1548760" y="1721301"/>
                </a:cubicBezTo>
                <a:cubicBezTo>
                  <a:pt x="1543121" y="1723740"/>
                  <a:pt x="1540302" y="1727702"/>
                  <a:pt x="1540302" y="1733188"/>
                </a:cubicBezTo>
                <a:cubicBezTo>
                  <a:pt x="1540302" y="1743552"/>
                  <a:pt x="1545788" y="1754220"/>
                  <a:pt x="1556761" y="1765192"/>
                </a:cubicBezTo>
                <a:cubicBezTo>
                  <a:pt x="1567734" y="1776165"/>
                  <a:pt x="1581526" y="1781652"/>
                  <a:pt x="1598138" y="1781652"/>
                </a:cubicBezTo>
                <a:cubicBezTo>
                  <a:pt x="1614749" y="1781652"/>
                  <a:pt x="1634485" y="1768164"/>
                  <a:pt x="1657345" y="1741189"/>
                </a:cubicBezTo>
                <a:cubicBezTo>
                  <a:pt x="1680205" y="1714215"/>
                  <a:pt x="1696969" y="1682363"/>
                  <a:pt x="1707637" y="1645635"/>
                </a:cubicBezTo>
                <a:cubicBezTo>
                  <a:pt x="1718305" y="1608906"/>
                  <a:pt x="1724096" y="1570120"/>
                  <a:pt x="1725011" y="1529277"/>
                </a:cubicBezTo>
                <a:cubicBezTo>
                  <a:pt x="1725011" y="1526229"/>
                  <a:pt x="1725392" y="1524324"/>
                  <a:pt x="1726154" y="1523562"/>
                </a:cubicBezTo>
                <a:cubicBezTo>
                  <a:pt x="1726916" y="1522800"/>
                  <a:pt x="1728516" y="1522419"/>
                  <a:pt x="1730954" y="1522419"/>
                </a:cubicBezTo>
                <a:lnTo>
                  <a:pt x="1766159" y="1522419"/>
                </a:lnTo>
                <a:cubicBezTo>
                  <a:pt x="1768292" y="1522419"/>
                  <a:pt x="1769664" y="1522876"/>
                  <a:pt x="1770274" y="1523791"/>
                </a:cubicBezTo>
                <a:cubicBezTo>
                  <a:pt x="1770883" y="1524705"/>
                  <a:pt x="1771188" y="1526229"/>
                  <a:pt x="1771188" y="1528363"/>
                </a:cubicBezTo>
                <a:cubicBezTo>
                  <a:pt x="1771188" y="1538421"/>
                  <a:pt x="1769969" y="1558843"/>
                  <a:pt x="1767530" y="1589628"/>
                </a:cubicBezTo>
                <a:cubicBezTo>
                  <a:pt x="1765092" y="1620412"/>
                  <a:pt x="1762654" y="1643349"/>
                  <a:pt x="1760215" y="1658436"/>
                </a:cubicBezTo>
                <a:cubicBezTo>
                  <a:pt x="1757777" y="1673524"/>
                  <a:pt x="1755796" y="1682058"/>
                  <a:pt x="1754272" y="1684039"/>
                </a:cubicBezTo>
                <a:cubicBezTo>
                  <a:pt x="1752748" y="1686021"/>
                  <a:pt x="1749090" y="1687011"/>
                  <a:pt x="1743299" y="1687011"/>
                </a:cubicBezTo>
                <a:lnTo>
                  <a:pt x="1725468" y="1687011"/>
                </a:lnTo>
                <a:cubicBezTo>
                  <a:pt x="1711142" y="1687011"/>
                  <a:pt x="1701389" y="1691507"/>
                  <a:pt x="1696207" y="1700499"/>
                </a:cubicBezTo>
                <a:cubicBezTo>
                  <a:pt x="1691026" y="1709490"/>
                  <a:pt x="1688435" y="1720692"/>
                  <a:pt x="1688435" y="1734103"/>
                </a:cubicBezTo>
                <a:cubicBezTo>
                  <a:pt x="1688435" y="1747514"/>
                  <a:pt x="1691940" y="1758487"/>
                  <a:pt x="1698950" y="1767021"/>
                </a:cubicBezTo>
                <a:cubicBezTo>
                  <a:pt x="1705961" y="1775556"/>
                  <a:pt x="1714800" y="1779823"/>
                  <a:pt x="1725468" y="1779823"/>
                </a:cubicBezTo>
                <a:lnTo>
                  <a:pt x="1785361" y="1779823"/>
                </a:lnTo>
                <a:cubicBezTo>
                  <a:pt x="1796944" y="1779823"/>
                  <a:pt x="1807002" y="1777308"/>
                  <a:pt x="1815536" y="1772279"/>
                </a:cubicBezTo>
                <a:cubicBezTo>
                  <a:pt x="1824071" y="1767250"/>
                  <a:pt x="1830395" y="1759477"/>
                  <a:pt x="1834510" y="1748962"/>
                </a:cubicBezTo>
                <a:cubicBezTo>
                  <a:pt x="1838625" y="1738446"/>
                  <a:pt x="1842206" y="1713605"/>
                  <a:pt x="1845254" y="1674438"/>
                </a:cubicBezTo>
                <a:cubicBezTo>
                  <a:pt x="1848302" y="1635271"/>
                  <a:pt x="1849826" y="1596562"/>
                  <a:pt x="1849826" y="1558309"/>
                </a:cubicBezTo>
                <a:cubicBezTo>
                  <a:pt x="1849826" y="1520057"/>
                  <a:pt x="1849674" y="1493844"/>
                  <a:pt x="1849369" y="1479671"/>
                </a:cubicBezTo>
                <a:cubicBezTo>
                  <a:pt x="1849064" y="1465498"/>
                  <a:pt x="1844569" y="1453763"/>
                  <a:pt x="1835882" y="1444467"/>
                </a:cubicBezTo>
                <a:cubicBezTo>
                  <a:pt x="1827195" y="1435170"/>
                  <a:pt x="1816908" y="1430522"/>
                  <a:pt x="1805021" y="1430522"/>
                </a:cubicBezTo>
                <a:lnTo>
                  <a:pt x="1746956" y="1430522"/>
                </a:lnTo>
                <a:cubicBezTo>
                  <a:pt x="1744518" y="1430522"/>
                  <a:pt x="1743070" y="1429989"/>
                  <a:pt x="1742613" y="1428922"/>
                </a:cubicBezTo>
                <a:cubicBezTo>
                  <a:pt x="1742156" y="1427855"/>
                  <a:pt x="1741927" y="1426102"/>
                  <a:pt x="1741927" y="1423664"/>
                </a:cubicBezTo>
                <a:lnTo>
                  <a:pt x="1741927" y="1378858"/>
                </a:lnTo>
                <a:cubicBezTo>
                  <a:pt x="1741927" y="1368495"/>
                  <a:pt x="1738193" y="1361028"/>
                  <a:pt x="1730726" y="1356456"/>
                </a:cubicBezTo>
                <a:cubicBezTo>
                  <a:pt x="1723258" y="1351884"/>
                  <a:pt x="1711295" y="1349598"/>
                  <a:pt x="1694836" y="1349598"/>
                </a:cubicBezTo>
                <a:close/>
                <a:moveTo>
                  <a:pt x="1966412" y="1348226"/>
                </a:moveTo>
                <a:cubicBezTo>
                  <a:pt x="1960926" y="1348226"/>
                  <a:pt x="1955592" y="1349064"/>
                  <a:pt x="1950410" y="1350741"/>
                </a:cubicBezTo>
                <a:cubicBezTo>
                  <a:pt x="1945229" y="1352417"/>
                  <a:pt x="1940657" y="1354779"/>
                  <a:pt x="1936694" y="1357827"/>
                </a:cubicBezTo>
                <a:cubicBezTo>
                  <a:pt x="1932732" y="1360875"/>
                  <a:pt x="1929532" y="1364609"/>
                  <a:pt x="1927093" y="1369029"/>
                </a:cubicBezTo>
                <a:cubicBezTo>
                  <a:pt x="1924655" y="1373448"/>
                  <a:pt x="1917035" y="1390746"/>
                  <a:pt x="1904233" y="1420921"/>
                </a:cubicBezTo>
                <a:cubicBezTo>
                  <a:pt x="1898747" y="1433722"/>
                  <a:pt x="1894175" y="1445000"/>
                  <a:pt x="1890517" y="1454754"/>
                </a:cubicBezTo>
                <a:cubicBezTo>
                  <a:pt x="1886860" y="1464507"/>
                  <a:pt x="1885031" y="1471518"/>
                  <a:pt x="1885031" y="1475785"/>
                </a:cubicBezTo>
                <a:cubicBezTo>
                  <a:pt x="1885031" y="1484319"/>
                  <a:pt x="1888155" y="1491177"/>
                  <a:pt x="1894403" y="1496359"/>
                </a:cubicBezTo>
                <a:cubicBezTo>
                  <a:pt x="1900652" y="1501540"/>
                  <a:pt x="1909567" y="1504131"/>
                  <a:pt x="1921150" y="1504131"/>
                </a:cubicBezTo>
                <a:lnTo>
                  <a:pt x="2077512" y="1504131"/>
                </a:lnTo>
                <a:cubicBezTo>
                  <a:pt x="2089094" y="1504131"/>
                  <a:pt x="2098162" y="1501464"/>
                  <a:pt x="2104715" y="1496130"/>
                </a:cubicBezTo>
                <a:cubicBezTo>
                  <a:pt x="2111268" y="1490796"/>
                  <a:pt x="2114545" y="1484014"/>
                  <a:pt x="2114545" y="1475785"/>
                </a:cubicBezTo>
                <a:cubicBezTo>
                  <a:pt x="2114545" y="1467555"/>
                  <a:pt x="2111192" y="1456125"/>
                  <a:pt x="2104487" y="1441495"/>
                </a:cubicBezTo>
                <a:lnTo>
                  <a:pt x="2087113" y="1405833"/>
                </a:lnTo>
                <a:cubicBezTo>
                  <a:pt x="2082541" y="1396994"/>
                  <a:pt x="2077131" y="1390974"/>
                  <a:pt x="2070882" y="1387774"/>
                </a:cubicBezTo>
                <a:cubicBezTo>
                  <a:pt x="2064634" y="1384573"/>
                  <a:pt x="2056862" y="1382973"/>
                  <a:pt x="2047565" y="1382973"/>
                </a:cubicBezTo>
                <a:cubicBezTo>
                  <a:pt x="2038269" y="1382973"/>
                  <a:pt x="2028363" y="1386097"/>
                  <a:pt x="2017847" y="1392346"/>
                </a:cubicBezTo>
                <a:cubicBezTo>
                  <a:pt x="2007332" y="1398594"/>
                  <a:pt x="2002074" y="1407967"/>
                  <a:pt x="2002074" y="1420464"/>
                </a:cubicBezTo>
                <a:cubicBezTo>
                  <a:pt x="2002074" y="1422902"/>
                  <a:pt x="2002379" y="1426331"/>
                  <a:pt x="2002988" y="1430751"/>
                </a:cubicBezTo>
                <a:cubicBezTo>
                  <a:pt x="2003598" y="1435170"/>
                  <a:pt x="2000855" y="1437380"/>
                  <a:pt x="1994759" y="1437380"/>
                </a:cubicBezTo>
                <a:cubicBezTo>
                  <a:pt x="1991406" y="1437380"/>
                  <a:pt x="1989272" y="1435932"/>
                  <a:pt x="1988358" y="1433037"/>
                </a:cubicBezTo>
                <a:cubicBezTo>
                  <a:pt x="1987444" y="1430141"/>
                  <a:pt x="1986986" y="1425798"/>
                  <a:pt x="1986986" y="1420006"/>
                </a:cubicBezTo>
                <a:cubicBezTo>
                  <a:pt x="1986986" y="1404157"/>
                  <a:pt x="1992320" y="1392117"/>
                  <a:pt x="2002988" y="1383888"/>
                </a:cubicBezTo>
                <a:cubicBezTo>
                  <a:pt x="2006036" y="1381449"/>
                  <a:pt x="2007560" y="1378401"/>
                  <a:pt x="2007560" y="1374744"/>
                </a:cubicBezTo>
                <a:cubicBezTo>
                  <a:pt x="2007560" y="1368038"/>
                  <a:pt x="2003293" y="1361942"/>
                  <a:pt x="1994759" y="1356456"/>
                </a:cubicBezTo>
                <a:cubicBezTo>
                  <a:pt x="1986224" y="1350969"/>
                  <a:pt x="1976775" y="1348226"/>
                  <a:pt x="1966412" y="1348226"/>
                </a:cubicBezTo>
                <a:close/>
                <a:moveTo>
                  <a:pt x="0" y="0"/>
                </a:moveTo>
                <a:lnTo>
                  <a:pt x="4762500" y="0"/>
                </a:lnTo>
                <a:lnTo>
                  <a:pt x="4762500" y="3171825"/>
                </a:lnTo>
                <a:lnTo>
                  <a:pt x="0" y="3171825"/>
                </a:lnTo>
                <a:close/>
              </a:path>
            </a:pathLst>
          </a:custGeom>
        </p:spPr>
      </p:pic>
      <p:sp>
        <p:nvSpPr>
          <p:cNvPr id="6" name="矩形: 圆角 5">
            <a:extLst>
              <a:ext uri="{FF2B5EF4-FFF2-40B4-BE49-F238E27FC236}">
                <a16:creationId xmlns:a16="http://schemas.microsoft.com/office/drawing/2014/main" id="{652DC958-61BB-C75A-978C-C6DCEB5D5BA1}"/>
              </a:ext>
            </a:extLst>
          </p:cNvPr>
          <p:cNvSpPr/>
          <p:nvPr/>
        </p:nvSpPr>
        <p:spPr>
          <a:xfrm>
            <a:off x="10277475" y="6161426"/>
            <a:ext cx="2416946" cy="696573"/>
          </a:xfrm>
          <a:prstGeom prst="roundRect">
            <a:avLst/>
          </a:prstGeom>
          <a:solidFill>
            <a:srgbClr val="51C4D3"/>
          </a:solidFill>
          <a:ln>
            <a:noFill/>
          </a:ln>
          <a:effectLst>
            <a:outerShdw blurRad="127000" dist="1270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726A96D-4472-84E2-78B1-DE2BC2CEEBB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2695" y="6207113"/>
            <a:ext cx="366686" cy="614261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B8E24CE5-FDAA-91F8-61F5-6559257F72D5}"/>
              </a:ext>
            </a:extLst>
          </p:cNvPr>
          <p:cNvSpPr/>
          <p:nvPr/>
        </p:nvSpPr>
        <p:spPr>
          <a:xfrm>
            <a:off x="9129228" y="6183299"/>
            <a:ext cx="3747309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32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方正舒体" panose="02010601030101010101" pitchFamily="2" charset="-122"/>
                <a:ea typeface="方正舒体" panose="02010601030101010101" pitchFamily="2" charset="-122"/>
              </a:rPr>
              <a:t>戏韵堂</a:t>
            </a:r>
          </a:p>
        </p:txBody>
      </p:sp>
      <p:sp>
        <p:nvSpPr>
          <p:cNvPr id="2" name="椭圆 1">
            <a:extLst>
              <a:ext uri="{FF2B5EF4-FFF2-40B4-BE49-F238E27FC236}">
                <a16:creationId xmlns:a16="http://schemas.microsoft.com/office/drawing/2014/main" id="{4E18B2D1-A376-5CBE-CEF8-80B2CF5FAB11}"/>
              </a:ext>
            </a:extLst>
          </p:cNvPr>
          <p:cNvSpPr/>
          <p:nvPr/>
        </p:nvSpPr>
        <p:spPr>
          <a:xfrm>
            <a:off x="9547051" y="1090263"/>
            <a:ext cx="4637974" cy="4487389"/>
          </a:xfrm>
          <a:prstGeom prst="ellipse">
            <a:avLst/>
          </a:prstGeom>
          <a:gradFill flip="none" rotWithShape="1">
            <a:gsLst>
              <a:gs pos="0">
                <a:srgbClr val="B2FCD5"/>
              </a:gs>
              <a:gs pos="100000">
                <a:srgbClr val="069DC0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0" name="图片 39">
            <a:extLst>
              <a:ext uri="{FF2B5EF4-FFF2-40B4-BE49-F238E27FC236}">
                <a16:creationId xmlns:a16="http://schemas.microsoft.com/office/drawing/2014/main" id="{B24F825A-9933-D5DB-0EBD-4DC84CC064C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682823" y="-6157518"/>
            <a:ext cx="4762500" cy="3171825"/>
          </a:xfrm>
          <a:custGeom>
            <a:avLst/>
            <a:gdLst/>
            <a:ahLst/>
            <a:cxnLst/>
            <a:rect l="l" t="t" r="r" b="b"/>
            <a:pathLst>
              <a:path w="4762500" h="3171825">
                <a:moveTo>
                  <a:pt x="3002486" y="1709659"/>
                </a:moveTo>
                <a:cubicBezTo>
                  <a:pt x="2998523" y="1709659"/>
                  <a:pt x="2994256" y="1710269"/>
                  <a:pt x="2989684" y="1711488"/>
                </a:cubicBezTo>
                <a:cubicBezTo>
                  <a:pt x="2957071" y="1718803"/>
                  <a:pt x="2926133" y="1723832"/>
                  <a:pt x="2896873" y="1726575"/>
                </a:cubicBezTo>
                <a:cubicBezTo>
                  <a:pt x="2883157" y="1727795"/>
                  <a:pt x="2873175" y="1731300"/>
                  <a:pt x="2866926" y="1737091"/>
                </a:cubicBezTo>
                <a:cubicBezTo>
                  <a:pt x="2860678" y="1742882"/>
                  <a:pt x="2857553" y="1751798"/>
                  <a:pt x="2857553" y="1763837"/>
                </a:cubicBezTo>
                <a:cubicBezTo>
                  <a:pt x="2857553" y="1775877"/>
                  <a:pt x="2860144" y="1786850"/>
                  <a:pt x="2865326" y="1796756"/>
                </a:cubicBezTo>
                <a:cubicBezTo>
                  <a:pt x="2870507" y="1806662"/>
                  <a:pt x="2880566" y="1811615"/>
                  <a:pt x="2895501" y="1811615"/>
                </a:cubicBezTo>
                <a:cubicBezTo>
                  <a:pt x="2904645" y="1811615"/>
                  <a:pt x="2926667" y="1808491"/>
                  <a:pt x="2961566" y="1802242"/>
                </a:cubicBezTo>
                <a:cubicBezTo>
                  <a:pt x="2996466" y="1795994"/>
                  <a:pt x="3017650" y="1789745"/>
                  <a:pt x="3025117" y="1783497"/>
                </a:cubicBezTo>
                <a:cubicBezTo>
                  <a:pt x="3032585" y="1777248"/>
                  <a:pt x="3036319" y="1768485"/>
                  <a:pt x="3036319" y="1757208"/>
                </a:cubicBezTo>
                <a:cubicBezTo>
                  <a:pt x="3036319" y="1745930"/>
                  <a:pt x="3033804" y="1735186"/>
                  <a:pt x="3028775" y="1724975"/>
                </a:cubicBezTo>
                <a:cubicBezTo>
                  <a:pt x="3023746" y="1714764"/>
                  <a:pt x="3014983" y="1709659"/>
                  <a:pt x="3002486" y="1709659"/>
                </a:cubicBezTo>
                <a:close/>
                <a:moveTo>
                  <a:pt x="1819024" y="1695029"/>
                </a:moveTo>
                <a:cubicBezTo>
                  <a:pt x="1809727" y="1695029"/>
                  <a:pt x="1801040" y="1700210"/>
                  <a:pt x="1792963" y="1710573"/>
                </a:cubicBezTo>
                <a:cubicBezTo>
                  <a:pt x="1784886" y="1720937"/>
                  <a:pt x="1780847" y="1731300"/>
                  <a:pt x="1780847" y="1741663"/>
                </a:cubicBezTo>
                <a:cubicBezTo>
                  <a:pt x="1780847" y="1752026"/>
                  <a:pt x="1785724" y="1760103"/>
                  <a:pt x="1795478" y="1765895"/>
                </a:cubicBezTo>
                <a:cubicBezTo>
                  <a:pt x="1813766" y="1776258"/>
                  <a:pt x="1829311" y="1786164"/>
                  <a:pt x="1842112" y="1795613"/>
                </a:cubicBezTo>
                <a:cubicBezTo>
                  <a:pt x="1854914" y="1805062"/>
                  <a:pt x="1866801" y="1809786"/>
                  <a:pt x="1877774" y="1809786"/>
                </a:cubicBezTo>
                <a:cubicBezTo>
                  <a:pt x="1888747" y="1809786"/>
                  <a:pt x="1897586" y="1804528"/>
                  <a:pt x="1904291" y="1794013"/>
                </a:cubicBezTo>
                <a:cubicBezTo>
                  <a:pt x="1910997" y="1783497"/>
                  <a:pt x="1914350" y="1773819"/>
                  <a:pt x="1914350" y="1764980"/>
                </a:cubicBezTo>
                <a:cubicBezTo>
                  <a:pt x="1914350" y="1759494"/>
                  <a:pt x="1912750" y="1754236"/>
                  <a:pt x="1909549" y="1749207"/>
                </a:cubicBezTo>
                <a:cubicBezTo>
                  <a:pt x="1906349" y="1744178"/>
                  <a:pt x="1898576" y="1736710"/>
                  <a:pt x="1886232" y="1726804"/>
                </a:cubicBezTo>
                <a:cubicBezTo>
                  <a:pt x="1873888" y="1716898"/>
                  <a:pt x="1861924" y="1709126"/>
                  <a:pt x="1850342" y="1703487"/>
                </a:cubicBezTo>
                <a:cubicBezTo>
                  <a:pt x="1838759" y="1697848"/>
                  <a:pt x="1828320" y="1695029"/>
                  <a:pt x="1819024" y="1695029"/>
                </a:cubicBezTo>
                <a:close/>
                <a:moveTo>
                  <a:pt x="2084428" y="1694114"/>
                </a:moveTo>
                <a:lnTo>
                  <a:pt x="2227075" y="1694114"/>
                </a:lnTo>
                <a:cubicBezTo>
                  <a:pt x="2231647" y="1694114"/>
                  <a:pt x="2234466" y="1695410"/>
                  <a:pt x="2235533" y="1698000"/>
                </a:cubicBezTo>
                <a:cubicBezTo>
                  <a:pt x="2236600" y="1700591"/>
                  <a:pt x="2237133" y="1704630"/>
                  <a:pt x="2237133" y="1710116"/>
                </a:cubicBezTo>
                <a:cubicBezTo>
                  <a:pt x="2237133" y="1715603"/>
                  <a:pt x="2236447" y="1719260"/>
                  <a:pt x="2235076" y="1721089"/>
                </a:cubicBezTo>
                <a:cubicBezTo>
                  <a:pt x="2233704" y="1722918"/>
                  <a:pt x="2231037" y="1723832"/>
                  <a:pt x="2227075" y="1723832"/>
                </a:cubicBezTo>
                <a:lnTo>
                  <a:pt x="2084428" y="1723832"/>
                </a:lnTo>
                <a:cubicBezTo>
                  <a:pt x="2080466" y="1723832"/>
                  <a:pt x="2077875" y="1722994"/>
                  <a:pt x="2076656" y="1721318"/>
                </a:cubicBezTo>
                <a:cubicBezTo>
                  <a:pt x="2075437" y="1719641"/>
                  <a:pt x="2074827" y="1715526"/>
                  <a:pt x="2074827" y="1708973"/>
                </a:cubicBezTo>
                <a:cubicBezTo>
                  <a:pt x="2074827" y="1702420"/>
                  <a:pt x="2075513" y="1698305"/>
                  <a:pt x="2076884" y="1696629"/>
                </a:cubicBezTo>
                <a:cubicBezTo>
                  <a:pt x="2078256" y="1694952"/>
                  <a:pt x="2080771" y="1694114"/>
                  <a:pt x="2084428" y="1694114"/>
                </a:cubicBezTo>
                <a:close/>
                <a:moveTo>
                  <a:pt x="3117243" y="1691828"/>
                </a:moveTo>
                <a:lnTo>
                  <a:pt x="3183080" y="1691828"/>
                </a:lnTo>
                <a:cubicBezTo>
                  <a:pt x="3185823" y="1691828"/>
                  <a:pt x="3187576" y="1692133"/>
                  <a:pt x="3188338" y="1692743"/>
                </a:cubicBezTo>
                <a:cubicBezTo>
                  <a:pt x="3189100" y="1693352"/>
                  <a:pt x="3189481" y="1694419"/>
                  <a:pt x="3189481" y="1695943"/>
                </a:cubicBezTo>
                <a:lnTo>
                  <a:pt x="3189481" y="1736634"/>
                </a:lnTo>
                <a:cubicBezTo>
                  <a:pt x="3189481" y="1738767"/>
                  <a:pt x="3189100" y="1740139"/>
                  <a:pt x="3188338" y="1740749"/>
                </a:cubicBezTo>
                <a:cubicBezTo>
                  <a:pt x="3187576" y="1741358"/>
                  <a:pt x="3185823" y="1741663"/>
                  <a:pt x="3183080" y="1741663"/>
                </a:cubicBezTo>
                <a:lnTo>
                  <a:pt x="3117243" y="1741663"/>
                </a:lnTo>
                <a:cubicBezTo>
                  <a:pt x="3114500" y="1741663"/>
                  <a:pt x="3112747" y="1741358"/>
                  <a:pt x="3111985" y="1740749"/>
                </a:cubicBezTo>
                <a:cubicBezTo>
                  <a:pt x="3111223" y="1740139"/>
                  <a:pt x="3110842" y="1738920"/>
                  <a:pt x="3110842" y="1737091"/>
                </a:cubicBezTo>
                <a:lnTo>
                  <a:pt x="3110842" y="1696857"/>
                </a:lnTo>
                <a:cubicBezTo>
                  <a:pt x="3110842" y="1694724"/>
                  <a:pt x="3111223" y="1693352"/>
                  <a:pt x="3111985" y="1692743"/>
                </a:cubicBezTo>
                <a:cubicBezTo>
                  <a:pt x="3112747" y="1692133"/>
                  <a:pt x="3114500" y="1691828"/>
                  <a:pt x="3117243" y="1691828"/>
                </a:cubicBezTo>
                <a:close/>
                <a:moveTo>
                  <a:pt x="2458875" y="1668511"/>
                </a:moveTo>
                <a:cubicBezTo>
                  <a:pt x="2450341" y="1668511"/>
                  <a:pt x="2443711" y="1670187"/>
                  <a:pt x="2438987" y="1673540"/>
                </a:cubicBezTo>
                <a:cubicBezTo>
                  <a:pt x="2434262" y="1676893"/>
                  <a:pt x="2430681" y="1682075"/>
                  <a:pt x="2428243" y="1689085"/>
                </a:cubicBezTo>
                <a:lnTo>
                  <a:pt x="2421385" y="1710573"/>
                </a:lnTo>
                <a:cubicBezTo>
                  <a:pt x="2418641" y="1718193"/>
                  <a:pt x="2415136" y="1727414"/>
                  <a:pt x="2410869" y="1738234"/>
                </a:cubicBezTo>
                <a:cubicBezTo>
                  <a:pt x="2406602" y="1749054"/>
                  <a:pt x="2404468" y="1757970"/>
                  <a:pt x="2404468" y="1764980"/>
                </a:cubicBezTo>
                <a:cubicBezTo>
                  <a:pt x="2404468" y="1776867"/>
                  <a:pt x="2410717" y="1785859"/>
                  <a:pt x="2423213" y="1791955"/>
                </a:cubicBezTo>
                <a:cubicBezTo>
                  <a:pt x="2435710" y="1798051"/>
                  <a:pt x="2446226" y="1801099"/>
                  <a:pt x="2454760" y="1801099"/>
                </a:cubicBezTo>
                <a:cubicBezTo>
                  <a:pt x="2461771" y="1801099"/>
                  <a:pt x="2467867" y="1799042"/>
                  <a:pt x="2473048" y="1794927"/>
                </a:cubicBezTo>
                <a:cubicBezTo>
                  <a:pt x="2478230" y="1790812"/>
                  <a:pt x="2483640" y="1782735"/>
                  <a:pt x="2489279" y="1770695"/>
                </a:cubicBezTo>
                <a:cubicBezTo>
                  <a:pt x="2494917" y="1758656"/>
                  <a:pt x="2499642" y="1745930"/>
                  <a:pt x="2503452" y="1732519"/>
                </a:cubicBezTo>
                <a:cubicBezTo>
                  <a:pt x="2507262" y="1719108"/>
                  <a:pt x="2509167" y="1709202"/>
                  <a:pt x="2509167" y="1702801"/>
                </a:cubicBezTo>
                <a:cubicBezTo>
                  <a:pt x="2509167" y="1690304"/>
                  <a:pt x="2502919" y="1681465"/>
                  <a:pt x="2490422" y="1676283"/>
                </a:cubicBezTo>
                <a:cubicBezTo>
                  <a:pt x="2477925" y="1671102"/>
                  <a:pt x="2467409" y="1668511"/>
                  <a:pt x="2458875" y="1668511"/>
                </a:cubicBezTo>
                <a:close/>
                <a:moveTo>
                  <a:pt x="2540028" y="1657995"/>
                </a:moveTo>
                <a:cubicBezTo>
                  <a:pt x="2531036" y="1657995"/>
                  <a:pt x="2524178" y="1658529"/>
                  <a:pt x="2519454" y="1659596"/>
                </a:cubicBezTo>
                <a:cubicBezTo>
                  <a:pt x="2514730" y="1660662"/>
                  <a:pt x="2512367" y="1662491"/>
                  <a:pt x="2512367" y="1665082"/>
                </a:cubicBezTo>
                <a:cubicBezTo>
                  <a:pt x="2512367" y="1667673"/>
                  <a:pt x="2514425" y="1671940"/>
                  <a:pt x="2518540" y="1677884"/>
                </a:cubicBezTo>
                <a:cubicBezTo>
                  <a:pt x="2522654" y="1683827"/>
                  <a:pt x="2524712" y="1691219"/>
                  <a:pt x="2524712" y="1700058"/>
                </a:cubicBezTo>
                <a:cubicBezTo>
                  <a:pt x="2524712" y="1708897"/>
                  <a:pt x="2522654" y="1720632"/>
                  <a:pt x="2518540" y="1735262"/>
                </a:cubicBezTo>
                <a:cubicBezTo>
                  <a:pt x="2514425" y="1749893"/>
                  <a:pt x="2511148" y="1759570"/>
                  <a:pt x="2508710" y="1764294"/>
                </a:cubicBezTo>
                <a:cubicBezTo>
                  <a:pt x="2506271" y="1769019"/>
                  <a:pt x="2505052" y="1773362"/>
                  <a:pt x="2505052" y="1777325"/>
                </a:cubicBezTo>
                <a:cubicBezTo>
                  <a:pt x="2505052" y="1787993"/>
                  <a:pt x="2506957" y="1796756"/>
                  <a:pt x="2510767" y="1803614"/>
                </a:cubicBezTo>
                <a:cubicBezTo>
                  <a:pt x="2514577" y="1810472"/>
                  <a:pt x="2525931" y="1813901"/>
                  <a:pt x="2544829" y="1813901"/>
                </a:cubicBezTo>
                <a:lnTo>
                  <a:pt x="2694333" y="1813901"/>
                </a:lnTo>
                <a:cubicBezTo>
                  <a:pt x="2711707" y="1813901"/>
                  <a:pt x="2724508" y="1812377"/>
                  <a:pt x="2732738" y="1809329"/>
                </a:cubicBezTo>
                <a:cubicBezTo>
                  <a:pt x="2740967" y="1806281"/>
                  <a:pt x="2747292" y="1801328"/>
                  <a:pt x="2751712" y="1794470"/>
                </a:cubicBezTo>
                <a:cubicBezTo>
                  <a:pt x="2756131" y="1787612"/>
                  <a:pt x="2759636" y="1777629"/>
                  <a:pt x="2762227" y="1764523"/>
                </a:cubicBezTo>
                <a:cubicBezTo>
                  <a:pt x="2764818" y="1751417"/>
                  <a:pt x="2766113" y="1739377"/>
                  <a:pt x="2766113" y="1728404"/>
                </a:cubicBezTo>
                <a:cubicBezTo>
                  <a:pt x="2766113" y="1717431"/>
                  <a:pt x="2763218" y="1709049"/>
                  <a:pt x="2757427" y="1703258"/>
                </a:cubicBezTo>
                <a:cubicBezTo>
                  <a:pt x="2751635" y="1697467"/>
                  <a:pt x="2742491" y="1694571"/>
                  <a:pt x="2729995" y="1694571"/>
                </a:cubicBezTo>
                <a:cubicBezTo>
                  <a:pt x="2717498" y="1694571"/>
                  <a:pt x="2708887" y="1696095"/>
                  <a:pt x="2704163" y="1699143"/>
                </a:cubicBezTo>
                <a:cubicBezTo>
                  <a:pt x="2699439" y="1702191"/>
                  <a:pt x="2695705" y="1709049"/>
                  <a:pt x="2692961" y="1719717"/>
                </a:cubicBezTo>
                <a:cubicBezTo>
                  <a:pt x="2690218" y="1730385"/>
                  <a:pt x="2687018" y="1738005"/>
                  <a:pt x="2683360" y="1742577"/>
                </a:cubicBezTo>
                <a:cubicBezTo>
                  <a:pt x="2679703" y="1747149"/>
                  <a:pt x="2672997" y="1749435"/>
                  <a:pt x="2663243" y="1749435"/>
                </a:cubicBezTo>
                <a:lnTo>
                  <a:pt x="2589177" y="1749435"/>
                </a:lnTo>
                <a:cubicBezTo>
                  <a:pt x="2585519" y="1749435"/>
                  <a:pt x="2583233" y="1748978"/>
                  <a:pt x="2582319" y="1748064"/>
                </a:cubicBezTo>
                <a:cubicBezTo>
                  <a:pt x="2581405" y="1747149"/>
                  <a:pt x="2580947" y="1745168"/>
                  <a:pt x="2580947" y="1742120"/>
                </a:cubicBezTo>
                <a:lnTo>
                  <a:pt x="2580947" y="1691371"/>
                </a:lnTo>
                <a:cubicBezTo>
                  <a:pt x="2580947" y="1687409"/>
                  <a:pt x="2580185" y="1684056"/>
                  <a:pt x="2578661" y="1681313"/>
                </a:cubicBezTo>
                <a:cubicBezTo>
                  <a:pt x="2577137" y="1678569"/>
                  <a:pt x="2575613" y="1674302"/>
                  <a:pt x="2574089" y="1668511"/>
                </a:cubicBezTo>
                <a:cubicBezTo>
                  <a:pt x="2573480" y="1666073"/>
                  <a:pt x="2572261" y="1664168"/>
                  <a:pt x="2570432" y="1662796"/>
                </a:cubicBezTo>
                <a:cubicBezTo>
                  <a:pt x="2568603" y="1661424"/>
                  <a:pt x="2565326" y="1660281"/>
                  <a:pt x="2560602" y="1659367"/>
                </a:cubicBezTo>
                <a:cubicBezTo>
                  <a:pt x="2555878" y="1658453"/>
                  <a:pt x="2549020" y="1657995"/>
                  <a:pt x="2540028" y="1657995"/>
                </a:cubicBezTo>
                <a:close/>
                <a:moveTo>
                  <a:pt x="2759713" y="1652966"/>
                </a:moveTo>
                <a:cubicBezTo>
                  <a:pt x="2750264" y="1652966"/>
                  <a:pt x="2741729" y="1655786"/>
                  <a:pt x="2734109" y="1661424"/>
                </a:cubicBezTo>
                <a:cubicBezTo>
                  <a:pt x="2726489" y="1667063"/>
                  <a:pt x="2722679" y="1671407"/>
                  <a:pt x="2722679" y="1674455"/>
                </a:cubicBezTo>
                <a:cubicBezTo>
                  <a:pt x="2722679" y="1677503"/>
                  <a:pt x="2729004" y="1679408"/>
                  <a:pt x="2741653" y="1680170"/>
                </a:cubicBezTo>
                <a:cubicBezTo>
                  <a:pt x="2754303" y="1680932"/>
                  <a:pt x="2764056" y="1685351"/>
                  <a:pt x="2770914" y="1693428"/>
                </a:cubicBezTo>
                <a:cubicBezTo>
                  <a:pt x="2777772" y="1701506"/>
                  <a:pt x="2781201" y="1713621"/>
                  <a:pt x="2781201" y="1729776"/>
                </a:cubicBezTo>
                <a:cubicBezTo>
                  <a:pt x="2781201" y="1736786"/>
                  <a:pt x="2780667" y="1744254"/>
                  <a:pt x="2779601" y="1752179"/>
                </a:cubicBezTo>
                <a:cubicBezTo>
                  <a:pt x="2778534" y="1760103"/>
                  <a:pt x="2778001" y="1766123"/>
                  <a:pt x="2778001" y="1770238"/>
                </a:cubicBezTo>
                <a:cubicBezTo>
                  <a:pt x="2778001" y="1774353"/>
                  <a:pt x="2778915" y="1777401"/>
                  <a:pt x="2780744" y="1779382"/>
                </a:cubicBezTo>
                <a:cubicBezTo>
                  <a:pt x="2782573" y="1781363"/>
                  <a:pt x="2788135" y="1782354"/>
                  <a:pt x="2797432" y="1782354"/>
                </a:cubicBezTo>
                <a:cubicBezTo>
                  <a:pt x="2806728" y="1782354"/>
                  <a:pt x="2814805" y="1778696"/>
                  <a:pt x="2821663" y="1771381"/>
                </a:cubicBezTo>
                <a:cubicBezTo>
                  <a:pt x="2828521" y="1764066"/>
                  <a:pt x="2831950" y="1755379"/>
                  <a:pt x="2831950" y="1745321"/>
                </a:cubicBezTo>
                <a:cubicBezTo>
                  <a:pt x="2831950" y="1735262"/>
                  <a:pt x="2829969" y="1725509"/>
                  <a:pt x="2826007" y="1716060"/>
                </a:cubicBezTo>
                <a:cubicBezTo>
                  <a:pt x="2822044" y="1706611"/>
                  <a:pt x="2817244" y="1697619"/>
                  <a:pt x="2811605" y="1689085"/>
                </a:cubicBezTo>
                <a:cubicBezTo>
                  <a:pt x="2805966" y="1680551"/>
                  <a:pt x="2800937" y="1673769"/>
                  <a:pt x="2796517" y="1668740"/>
                </a:cubicBezTo>
                <a:cubicBezTo>
                  <a:pt x="2792098" y="1663710"/>
                  <a:pt x="2786535" y="1659824"/>
                  <a:pt x="2779829" y="1657081"/>
                </a:cubicBezTo>
                <a:cubicBezTo>
                  <a:pt x="2773124" y="1654338"/>
                  <a:pt x="2766418" y="1652966"/>
                  <a:pt x="2759713" y="1652966"/>
                </a:cubicBezTo>
                <a:close/>
                <a:moveTo>
                  <a:pt x="2633068" y="1629649"/>
                </a:moveTo>
                <a:cubicBezTo>
                  <a:pt x="2625143" y="1629649"/>
                  <a:pt x="2615847" y="1632392"/>
                  <a:pt x="2605179" y="1637879"/>
                </a:cubicBezTo>
                <a:cubicBezTo>
                  <a:pt x="2594511" y="1643365"/>
                  <a:pt x="2589177" y="1650833"/>
                  <a:pt x="2589177" y="1660281"/>
                </a:cubicBezTo>
                <a:cubicBezTo>
                  <a:pt x="2589177" y="1664549"/>
                  <a:pt x="2590396" y="1669578"/>
                  <a:pt x="2592835" y="1675369"/>
                </a:cubicBezTo>
                <a:cubicBezTo>
                  <a:pt x="2598931" y="1688475"/>
                  <a:pt x="2605179" y="1703563"/>
                  <a:pt x="2611580" y="1720632"/>
                </a:cubicBezTo>
                <a:cubicBezTo>
                  <a:pt x="2614933" y="1729471"/>
                  <a:pt x="2623162" y="1733891"/>
                  <a:pt x="2636269" y="1733891"/>
                </a:cubicBezTo>
                <a:cubicBezTo>
                  <a:pt x="2645717" y="1733891"/>
                  <a:pt x="2655090" y="1731376"/>
                  <a:pt x="2664386" y="1726347"/>
                </a:cubicBezTo>
                <a:cubicBezTo>
                  <a:pt x="2673683" y="1721318"/>
                  <a:pt x="2678331" y="1713317"/>
                  <a:pt x="2678331" y="1702344"/>
                </a:cubicBezTo>
                <a:cubicBezTo>
                  <a:pt x="2678331" y="1694114"/>
                  <a:pt x="2675054" y="1681770"/>
                  <a:pt x="2668501" y="1665311"/>
                </a:cubicBezTo>
                <a:cubicBezTo>
                  <a:pt x="2661948" y="1648851"/>
                  <a:pt x="2656385" y="1638793"/>
                  <a:pt x="2651813" y="1635135"/>
                </a:cubicBezTo>
                <a:cubicBezTo>
                  <a:pt x="2647241" y="1631478"/>
                  <a:pt x="2640993" y="1629649"/>
                  <a:pt x="2633068" y="1629649"/>
                </a:cubicBezTo>
                <a:close/>
                <a:moveTo>
                  <a:pt x="3087068" y="1625991"/>
                </a:moveTo>
                <a:cubicBezTo>
                  <a:pt x="3072133" y="1625991"/>
                  <a:pt x="3060703" y="1626906"/>
                  <a:pt x="3052778" y="1628735"/>
                </a:cubicBezTo>
                <a:cubicBezTo>
                  <a:pt x="3044853" y="1630563"/>
                  <a:pt x="3040891" y="1635135"/>
                  <a:pt x="3040891" y="1642451"/>
                </a:cubicBezTo>
                <a:cubicBezTo>
                  <a:pt x="3040891" y="1659215"/>
                  <a:pt x="3039519" y="1670645"/>
                  <a:pt x="3036776" y="1676741"/>
                </a:cubicBezTo>
                <a:cubicBezTo>
                  <a:pt x="3035557" y="1679179"/>
                  <a:pt x="3034947" y="1682227"/>
                  <a:pt x="3034947" y="1685885"/>
                </a:cubicBezTo>
                <a:lnTo>
                  <a:pt x="3034947" y="1700972"/>
                </a:lnTo>
                <a:cubicBezTo>
                  <a:pt x="3034947" y="1704630"/>
                  <a:pt x="3036014" y="1707983"/>
                  <a:pt x="3038147" y="1711031"/>
                </a:cubicBezTo>
                <a:cubicBezTo>
                  <a:pt x="3046987" y="1723832"/>
                  <a:pt x="3051406" y="1740596"/>
                  <a:pt x="3051406" y="1761323"/>
                </a:cubicBezTo>
                <a:cubicBezTo>
                  <a:pt x="3051406" y="1774429"/>
                  <a:pt x="3048053" y="1783725"/>
                  <a:pt x="3041348" y="1789212"/>
                </a:cubicBezTo>
                <a:cubicBezTo>
                  <a:pt x="3039824" y="1790431"/>
                  <a:pt x="3039062" y="1791803"/>
                  <a:pt x="3039062" y="1793327"/>
                </a:cubicBezTo>
                <a:cubicBezTo>
                  <a:pt x="3039062" y="1796375"/>
                  <a:pt x="3041805" y="1800337"/>
                  <a:pt x="3047291" y="1805214"/>
                </a:cubicBezTo>
                <a:cubicBezTo>
                  <a:pt x="3052778" y="1810091"/>
                  <a:pt x="3066037" y="1812529"/>
                  <a:pt x="3087068" y="1812529"/>
                </a:cubicBezTo>
                <a:lnTo>
                  <a:pt x="3224685" y="1812529"/>
                </a:lnTo>
                <a:cubicBezTo>
                  <a:pt x="3242363" y="1812529"/>
                  <a:pt x="3255241" y="1808567"/>
                  <a:pt x="3263319" y="1800642"/>
                </a:cubicBezTo>
                <a:cubicBezTo>
                  <a:pt x="3271396" y="1792717"/>
                  <a:pt x="3275434" y="1779915"/>
                  <a:pt x="3275434" y="1762237"/>
                </a:cubicBezTo>
                <a:lnTo>
                  <a:pt x="3275434" y="1675369"/>
                </a:lnTo>
                <a:cubicBezTo>
                  <a:pt x="3275434" y="1657995"/>
                  <a:pt x="3271777" y="1645422"/>
                  <a:pt x="3264461" y="1637650"/>
                </a:cubicBezTo>
                <a:cubicBezTo>
                  <a:pt x="3257146" y="1629878"/>
                  <a:pt x="3245259" y="1625991"/>
                  <a:pt x="3228800" y="1625991"/>
                </a:cubicBezTo>
                <a:close/>
                <a:moveTo>
                  <a:pt x="2084428" y="1594445"/>
                </a:moveTo>
                <a:lnTo>
                  <a:pt x="2227075" y="1594445"/>
                </a:lnTo>
                <a:cubicBezTo>
                  <a:pt x="2231342" y="1594445"/>
                  <a:pt x="2234085" y="1595664"/>
                  <a:pt x="2235304" y="1598102"/>
                </a:cubicBezTo>
                <a:cubicBezTo>
                  <a:pt x="2236523" y="1600541"/>
                  <a:pt x="2237133" y="1604503"/>
                  <a:pt x="2237133" y="1609989"/>
                </a:cubicBezTo>
                <a:cubicBezTo>
                  <a:pt x="2237133" y="1615476"/>
                  <a:pt x="2236447" y="1619133"/>
                  <a:pt x="2235076" y="1620962"/>
                </a:cubicBezTo>
                <a:cubicBezTo>
                  <a:pt x="2233704" y="1622791"/>
                  <a:pt x="2231037" y="1623705"/>
                  <a:pt x="2227075" y="1623705"/>
                </a:cubicBezTo>
                <a:lnTo>
                  <a:pt x="2084428" y="1623705"/>
                </a:lnTo>
                <a:cubicBezTo>
                  <a:pt x="2080466" y="1623705"/>
                  <a:pt x="2077875" y="1622791"/>
                  <a:pt x="2076656" y="1620962"/>
                </a:cubicBezTo>
                <a:cubicBezTo>
                  <a:pt x="2075437" y="1619133"/>
                  <a:pt x="2074827" y="1615171"/>
                  <a:pt x="2074827" y="1609075"/>
                </a:cubicBezTo>
                <a:cubicBezTo>
                  <a:pt x="2074827" y="1602979"/>
                  <a:pt x="2075513" y="1599017"/>
                  <a:pt x="2076884" y="1597188"/>
                </a:cubicBezTo>
                <a:cubicBezTo>
                  <a:pt x="2078256" y="1595359"/>
                  <a:pt x="2080771" y="1594445"/>
                  <a:pt x="2084428" y="1594445"/>
                </a:cubicBezTo>
                <a:close/>
                <a:moveTo>
                  <a:pt x="1778104" y="1561069"/>
                </a:moveTo>
                <a:cubicBezTo>
                  <a:pt x="1766827" y="1561069"/>
                  <a:pt x="1759207" y="1562593"/>
                  <a:pt x="1755244" y="1565641"/>
                </a:cubicBezTo>
                <a:cubicBezTo>
                  <a:pt x="1751282" y="1568689"/>
                  <a:pt x="1749301" y="1574785"/>
                  <a:pt x="1749301" y="1583929"/>
                </a:cubicBezTo>
                <a:lnTo>
                  <a:pt x="1749301" y="1652509"/>
                </a:lnTo>
                <a:cubicBezTo>
                  <a:pt x="1749301" y="1664701"/>
                  <a:pt x="1748462" y="1674074"/>
                  <a:pt x="1746786" y="1680627"/>
                </a:cubicBezTo>
                <a:cubicBezTo>
                  <a:pt x="1745110" y="1687180"/>
                  <a:pt x="1740233" y="1693962"/>
                  <a:pt x="1732156" y="1700972"/>
                </a:cubicBezTo>
                <a:cubicBezTo>
                  <a:pt x="1724078" y="1707983"/>
                  <a:pt x="1715087" y="1713393"/>
                  <a:pt x="1705181" y="1717203"/>
                </a:cubicBezTo>
                <a:cubicBezTo>
                  <a:pt x="1695275" y="1721013"/>
                  <a:pt x="1686969" y="1723375"/>
                  <a:pt x="1680263" y="1724289"/>
                </a:cubicBezTo>
                <a:cubicBezTo>
                  <a:pt x="1664109" y="1726728"/>
                  <a:pt x="1651688" y="1731986"/>
                  <a:pt x="1643002" y="1740063"/>
                </a:cubicBezTo>
                <a:cubicBezTo>
                  <a:pt x="1634315" y="1748140"/>
                  <a:pt x="1629971" y="1757741"/>
                  <a:pt x="1629971" y="1768866"/>
                </a:cubicBezTo>
                <a:cubicBezTo>
                  <a:pt x="1629971" y="1779992"/>
                  <a:pt x="1634010" y="1790355"/>
                  <a:pt x="1642087" y="1799956"/>
                </a:cubicBezTo>
                <a:cubicBezTo>
                  <a:pt x="1650164" y="1809557"/>
                  <a:pt x="1659537" y="1814358"/>
                  <a:pt x="1670205" y="1814358"/>
                </a:cubicBezTo>
                <a:cubicBezTo>
                  <a:pt x="1680873" y="1814358"/>
                  <a:pt x="1691998" y="1811920"/>
                  <a:pt x="1703581" y="1807043"/>
                </a:cubicBezTo>
                <a:cubicBezTo>
                  <a:pt x="1715163" y="1802166"/>
                  <a:pt x="1726974" y="1795841"/>
                  <a:pt x="1739014" y="1788069"/>
                </a:cubicBezTo>
                <a:cubicBezTo>
                  <a:pt x="1751053" y="1780296"/>
                  <a:pt x="1758749" y="1774429"/>
                  <a:pt x="1762102" y="1770467"/>
                </a:cubicBezTo>
                <a:cubicBezTo>
                  <a:pt x="1765455" y="1766504"/>
                  <a:pt x="1767131" y="1762542"/>
                  <a:pt x="1767131" y="1758579"/>
                </a:cubicBezTo>
                <a:cubicBezTo>
                  <a:pt x="1767131" y="1754617"/>
                  <a:pt x="1766674" y="1749893"/>
                  <a:pt x="1765760" y="1744406"/>
                </a:cubicBezTo>
                <a:cubicBezTo>
                  <a:pt x="1764236" y="1735567"/>
                  <a:pt x="1766827" y="1724899"/>
                  <a:pt x="1773532" y="1712402"/>
                </a:cubicBezTo>
                <a:cubicBezTo>
                  <a:pt x="1780238" y="1699905"/>
                  <a:pt x="1788620" y="1690761"/>
                  <a:pt x="1798678" y="1684970"/>
                </a:cubicBezTo>
                <a:cubicBezTo>
                  <a:pt x="1804469" y="1681922"/>
                  <a:pt x="1807365" y="1677960"/>
                  <a:pt x="1807365" y="1673083"/>
                </a:cubicBezTo>
                <a:lnTo>
                  <a:pt x="1807365" y="1583929"/>
                </a:lnTo>
                <a:cubicBezTo>
                  <a:pt x="1807365" y="1574175"/>
                  <a:pt x="1805308" y="1567927"/>
                  <a:pt x="1801193" y="1565184"/>
                </a:cubicBezTo>
                <a:cubicBezTo>
                  <a:pt x="1797078" y="1562441"/>
                  <a:pt x="1789382" y="1561069"/>
                  <a:pt x="1778104" y="1561069"/>
                </a:cubicBezTo>
                <a:close/>
                <a:moveTo>
                  <a:pt x="2543457" y="1541409"/>
                </a:moveTo>
                <a:lnTo>
                  <a:pt x="2690675" y="1541409"/>
                </a:lnTo>
                <a:cubicBezTo>
                  <a:pt x="2693114" y="1541409"/>
                  <a:pt x="2694485" y="1541790"/>
                  <a:pt x="2694790" y="1542552"/>
                </a:cubicBezTo>
                <a:cubicBezTo>
                  <a:pt x="2695095" y="1543314"/>
                  <a:pt x="2695247" y="1544610"/>
                  <a:pt x="2695247" y="1546439"/>
                </a:cubicBezTo>
                <a:lnTo>
                  <a:pt x="2695247" y="1588044"/>
                </a:lnTo>
                <a:cubicBezTo>
                  <a:pt x="2695247" y="1590177"/>
                  <a:pt x="2695019" y="1591549"/>
                  <a:pt x="2694562" y="1592159"/>
                </a:cubicBezTo>
                <a:cubicBezTo>
                  <a:pt x="2694105" y="1592768"/>
                  <a:pt x="2692809" y="1593073"/>
                  <a:pt x="2690675" y="1593073"/>
                </a:cubicBezTo>
                <a:lnTo>
                  <a:pt x="2543457" y="1593073"/>
                </a:lnTo>
                <a:cubicBezTo>
                  <a:pt x="2540714" y="1593073"/>
                  <a:pt x="2539342" y="1591397"/>
                  <a:pt x="2539342" y="1588044"/>
                </a:cubicBezTo>
                <a:lnTo>
                  <a:pt x="2539342" y="1546439"/>
                </a:lnTo>
                <a:cubicBezTo>
                  <a:pt x="2539342" y="1543086"/>
                  <a:pt x="2540714" y="1541409"/>
                  <a:pt x="2543457" y="1541409"/>
                </a:cubicBezTo>
                <a:close/>
                <a:moveTo>
                  <a:pt x="2084428" y="1494318"/>
                </a:moveTo>
                <a:lnTo>
                  <a:pt x="2227075" y="1494318"/>
                </a:lnTo>
                <a:cubicBezTo>
                  <a:pt x="2230732" y="1494318"/>
                  <a:pt x="2233323" y="1495232"/>
                  <a:pt x="2234847" y="1497061"/>
                </a:cubicBezTo>
                <a:cubicBezTo>
                  <a:pt x="2236371" y="1498890"/>
                  <a:pt x="2237133" y="1502547"/>
                  <a:pt x="2237133" y="1508034"/>
                </a:cubicBezTo>
                <a:cubicBezTo>
                  <a:pt x="2237133" y="1513520"/>
                  <a:pt x="2236523" y="1517559"/>
                  <a:pt x="2235304" y="1520150"/>
                </a:cubicBezTo>
                <a:cubicBezTo>
                  <a:pt x="2234085" y="1522741"/>
                  <a:pt x="2231342" y="1524036"/>
                  <a:pt x="2227075" y="1524036"/>
                </a:cubicBezTo>
                <a:lnTo>
                  <a:pt x="2084428" y="1524036"/>
                </a:lnTo>
                <a:cubicBezTo>
                  <a:pt x="2080466" y="1524036"/>
                  <a:pt x="2077875" y="1523121"/>
                  <a:pt x="2076656" y="1521293"/>
                </a:cubicBezTo>
                <a:cubicBezTo>
                  <a:pt x="2075437" y="1519464"/>
                  <a:pt x="2074827" y="1515349"/>
                  <a:pt x="2074827" y="1508948"/>
                </a:cubicBezTo>
                <a:cubicBezTo>
                  <a:pt x="2074827" y="1502547"/>
                  <a:pt x="2075513" y="1498509"/>
                  <a:pt x="2076884" y="1496832"/>
                </a:cubicBezTo>
                <a:cubicBezTo>
                  <a:pt x="2078256" y="1495156"/>
                  <a:pt x="2080771" y="1494318"/>
                  <a:pt x="2084428" y="1494318"/>
                </a:cubicBezTo>
                <a:close/>
                <a:moveTo>
                  <a:pt x="1528473" y="1410193"/>
                </a:moveTo>
                <a:cubicBezTo>
                  <a:pt x="1512623" y="1410193"/>
                  <a:pt x="1502260" y="1412708"/>
                  <a:pt x="1497383" y="1417737"/>
                </a:cubicBezTo>
                <a:cubicBezTo>
                  <a:pt x="1492507" y="1422766"/>
                  <a:pt x="1490068" y="1432748"/>
                  <a:pt x="1490068" y="1447683"/>
                </a:cubicBezTo>
                <a:cubicBezTo>
                  <a:pt x="1490068" y="1462619"/>
                  <a:pt x="1492430" y="1472601"/>
                  <a:pt x="1497155" y="1477630"/>
                </a:cubicBezTo>
                <a:cubicBezTo>
                  <a:pt x="1501879" y="1482659"/>
                  <a:pt x="1512319" y="1485174"/>
                  <a:pt x="1528473" y="1485174"/>
                </a:cubicBezTo>
                <a:cubicBezTo>
                  <a:pt x="1530302" y="1485174"/>
                  <a:pt x="1531216" y="1486393"/>
                  <a:pt x="1531216" y="1488832"/>
                </a:cubicBezTo>
                <a:lnTo>
                  <a:pt x="1531216" y="1656624"/>
                </a:lnTo>
                <a:cubicBezTo>
                  <a:pt x="1531216" y="1659367"/>
                  <a:pt x="1530683" y="1661196"/>
                  <a:pt x="1529616" y="1662110"/>
                </a:cubicBezTo>
                <a:cubicBezTo>
                  <a:pt x="1528549" y="1663025"/>
                  <a:pt x="1526035" y="1663787"/>
                  <a:pt x="1522072" y="1664396"/>
                </a:cubicBezTo>
                <a:cubicBezTo>
                  <a:pt x="1508356" y="1665615"/>
                  <a:pt x="1498679" y="1669349"/>
                  <a:pt x="1493040" y="1675598"/>
                </a:cubicBezTo>
                <a:cubicBezTo>
                  <a:pt x="1487401" y="1681846"/>
                  <a:pt x="1484582" y="1691904"/>
                  <a:pt x="1484582" y="1705773"/>
                </a:cubicBezTo>
                <a:cubicBezTo>
                  <a:pt x="1484582" y="1719641"/>
                  <a:pt x="1487401" y="1729547"/>
                  <a:pt x="1493040" y="1735491"/>
                </a:cubicBezTo>
                <a:cubicBezTo>
                  <a:pt x="1498679" y="1741434"/>
                  <a:pt x="1507670" y="1744406"/>
                  <a:pt x="1520015" y="1744406"/>
                </a:cubicBezTo>
                <a:cubicBezTo>
                  <a:pt x="1532359" y="1744406"/>
                  <a:pt x="1555905" y="1740444"/>
                  <a:pt x="1590652" y="1732519"/>
                </a:cubicBezTo>
                <a:cubicBezTo>
                  <a:pt x="1625399" y="1724594"/>
                  <a:pt x="1646964" y="1717889"/>
                  <a:pt x="1655346" y="1712402"/>
                </a:cubicBezTo>
                <a:cubicBezTo>
                  <a:pt x="1663728" y="1706916"/>
                  <a:pt x="1667919" y="1699524"/>
                  <a:pt x="1667919" y="1690228"/>
                </a:cubicBezTo>
                <a:cubicBezTo>
                  <a:pt x="1667919" y="1680932"/>
                  <a:pt x="1665709" y="1670416"/>
                  <a:pt x="1661290" y="1658681"/>
                </a:cubicBezTo>
                <a:cubicBezTo>
                  <a:pt x="1656870" y="1646946"/>
                  <a:pt x="1648717" y="1641079"/>
                  <a:pt x="1636829" y="1641079"/>
                </a:cubicBezTo>
                <a:cubicBezTo>
                  <a:pt x="1631953" y="1641079"/>
                  <a:pt x="1627304" y="1641689"/>
                  <a:pt x="1622885" y="1642908"/>
                </a:cubicBezTo>
                <a:cubicBezTo>
                  <a:pt x="1618465" y="1644127"/>
                  <a:pt x="1615646" y="1644737"/>
                  <a:pt x="1614427" y="1644737"/>
                </a:cubicBezTo>
                <a:cubicBezTo>
                  <a:pt x="1613207" y="1644737"/>
                  <a:pt x="1612598" y="1643365"/>
                  <a:pt x="1612598" y="1640622"/>
                </a:cubicBezTo>
                <a:lnTo>
                  <a:pt x="1612598" y="1488374"/>
                </a:lnTo>
                <a:cubicBezTo>
                  <a:pt x="1612598" y="1486241"/>
                  <a:pt x="1613817" y="1485174"/>
                  <a:pt x="1616255" y="1485174"/>
                </a:cubicBezTo>
                <a:lnTo>
                  <a:pt x="1631800" y="1485174"/>
                </a:lnTo>
                <a:cubicBezTo>
                  <a:pt x="1641859" y="1485174"/>
                  <a:pt x="1646888" y="1483955"/>
                  <a:pt x="1646888" y="1481516"/>
                </a:cubicBezTo>
                <a:cubicBezTo>
                  <a:pt x="1646888" y="1479078"/>
                  <a:pt x="1645364" y="1475877"/>
                  <a:pt x="1642316" y="1471915"/>
                </a:cubicBezTo>
                <a:cubicBezTo>
                  <a:pt x="1639268" y="1467953"/>
                  <a:pt x="1637134" y="1462695"/>
                  <a:pt x="1635915" y="1456142"/>
                </a:cubicBezTo>
                <a:cubicBezTo>
                  <a:pt x="1634696" y="1449589"/>
                  <a:pt x="1634086" y="1441587"/>
                  <a:pt x="1634086" y="1432139"/>
                </a:cubicBezTo>
                <a:cubicBezTo>
                  <a:pt x="1634086" y="1422690"/>
                  <a:pt x="1633477" y="1416670"/>
                  <a:pt x="1632257" y="1414079"/>
                </a:cubicBezTo>
                <a:cubicBezTo>
                  <a:pt x="1631038" y="1411488"/>
                  <a:pt x="1627076" y="1410193"/>
                  <a:pt x="1620370" y="1410193"/>
                </a:cubicBezTo>
                <a:close/>
                <a:moveTo>
                  <a:pt x="2061111" y="1408364"/>
                </a:moveTo>
                <a:cubicBezTo>
                  <a:pt x="2030936" y="1408364"/>
                  <a:pt x="2010362" y="1413317"/>
                  <a:pt x="1999389" y="1423223"/>
                </a:cubicBezTo>
                <a:cubicBezTo>
                  <a:pt x="1988416" y="1433129"/>
                  <a:pt x="1982930" y="1451798"/>
                  <a:pt x="1982930" y="1479230"/>
                </a:cubicBezTo>
                <a:lnTo>
                  <a:pt x="1982930" y="1740291"/>
                </a:lnTo>
                <a:cubicBezTo>
                  <a:pt x="1982930" y="1767723"/>
                  <a:pt x="1988416" y="1786392"/>
                  <a:pt x="1999389" y="1796298"/>
                </a:cubicBezTo>
                <a:cubicBezTo>
                  <a:pt x="2010362" y="1806204"/>
                  <a:pt x="2030936" y="1811157"/>
                  <a:pt x="2061111" y="1811157"/>
                </a:cubicBezTo>
                <a:lnTo>
                  <a:pt x="2252678" y="1811157"/>
                </a:lnTo>
                <a:cubicBezTo>
                  <a:pt x="2282853" y="1811157"/>
                  <a:pt x="2303427" y="1806204"/>
                  <a:pt x="2314400" y="1796298"/>
                </a:cubicBezTo>
                <a:cubicBezTo>
                  <a:pt x="2325373" y="1786392"/>
                  <a:pt x="2330859" y="1767723"/>
                  <a:pt x="2330859" y="1740291"/>
                </a:cubicBezTo>
                <a:lnTo>
                  <a:pt x="2330859" y="1479230"/>
                </a:lnTo>
                <a:cubicBezTo>
                  <a:pt x="2330859" y="1451798"/>
                  <a:pt x="2325373" y="1433129"/>
                  <a:pt x="2314400" y="1423223"/>
                </a:cubicBezTo>
                <a:cubicBezTo>
                  <a:pt x="2303427" y="1413317"/>
                  <a:pt x="2282853" y="1408364"/>
                  <a:pt x="2252678" y="1408364"/>
                </a:cubicBezTo>
                <a:close/>
                <a:moveTo>
                  <a:pt x="1687579" y="1394648"/>
                </a:moveTo>
                <a:cubicBezTo>
                  <a:pt x="1671424" y="1394648"/>
                  <a:pt x="1660985" y="1397087"/>
                  <a:pt x="1656260" y="1401963"/>
                </a:cubicBezTo>
                <a:cubicBezTo>
                  <a:pt x="1651536" y="1406840"/>
                  <a:pt x="1649174" y="1416822"/>
                  <a:pt x="1649174" y="1431910"/>
                </a:cubicBezTo>
                <a:cubicBezTo>
                  <a:pt x="1649174" y="1446998"/>
                  <a:pt x="1651536" y="1457056"/>
                  <a:pt x="1656260" y="1462085"/>
                </a:cubicBezTo>
                <a:cubicBezTo>
                  <a:pt x="1660985" y="1467114"/>
                  <a:pt x="1671424" y="1469629"/>
                  <a:pt x="1687579" y="1469629"/>
                </a:cubicBezTo>
                <a:lnTo>
                  <a:pt x="1722783" y="1469629"/>
                </a:lnTo>
                <a:cubicBezTo>
                  <a:pt x="1725526" y="1469629"/>
                  <a:pt x="1726898" y="1471001"/>
                  <a:pt x="1726898" y="1473744"/>
                </a:cubicBezTo>
                <a:cubicBezTo>
                  <a:pt x="1726898" y="1483802"/>
                  <a:pt x="1724307" y="1488832"/>
                  <a:pt x="1719125" y="1488832"/>
                </a:cubicBezTo>
                <a:lnTo>
                  <a:pt x="1709981" y="1488832"/>
                </a:lnTo>
                <a:cubicBezTo>
                  <a:pt x="1688341" y="1488832"/>
                  <a:pt x="1673786" y="1492794"/>
                  <a:pt x="1666319" y="1500719"/>
                </a:cubicBezTo>
                <a:cubicBezTo>
                  <a:pt x="1658851" y="1508643"/>
                  <a:pt x="1655117" y="1524950"/>
                  <a:pt x="1655117" y="1549639"/>
                </a:cubicBezTo>
                <a:lnTo>
                  <a:pt x="1655117" y="1621877"/>
                </a:lnTo>
                <a:cubicBezTo>
                  <a:pt x="1655117" y="1625534"/>
                  <a:pt x="1656032" y="1627973"/>
                  <a:pt x="1657861" y="1629192"/>
                </a:cubicBezTo>
                <a:cubicBezTo>
                  <a:pt x="1667005" y="1635288"/>
                  <a:pt x="1673558" y="1644660"/>
                  <a:pt x="1677520" y="1657310"/>
                </a:cubicBezTo>
                <a:cubicBezTo>
                  <a:pt x="1681483" y="1669959"/>
                  <a:pt x="1683616" y="1681922"/>
                  <a:pt x="1683921" y="1693200"/>
                </a:cubicBezTo>
                <a:cubicBezTo>
                  <a:pt x="1684226" y="1701125"/>
                  <a:pt x="1686436" y="1705087"/>
                  <a:pt x="1690550" y="1705087"/>
                </a:cubicBezTo>
                <a:cubicBezTo>
                  <a:pt x="1694665" y="1705087"/>
                  <a:pt x="1700380" y="1703182"/>
                  <a:pt x="1707695" y="1699372"/>
                </a:cubicBezTo>
                <a:cubicBezTo>
                  <a:pt x="1715011" y="1695562"/>
                  <a:pt x="1720802" y="1691142"/>
                  <a:pt x="1725069" y="1686113"/>
                </a:cubicBezTo>
                <a:cubicBezTo>
                  <a:pt x="1729336" y="1681084"/>
                  <a:pt x="1731470" y="1672473"/>
                  <a:pt x="1731470" y="1660281"/>
                </a:cubicBezTo>
                <a:lnTo>
                  <a:pt x="1731470" y="1562898"/>
                </a:lnTo>
                <a:cubicBezTo>
                  <a:pt x="1731470" y="1557716"/>
                  <a:pt x="1732156" y="1554440"/>
                  <a:pt x="1733527" y="1553068"/>
                </a:cubicBezTo>
                <a:cubicBezTo>
                  <a:pt x="1734899" y="1551696"/>
                  <a:pt x="1738175" y="1551011"/>
                  <a:pt x="1743357" y="1551011"/>
                </a:cubicBezTo>
                <a:lnTo>
                  <a:pt x="1811480" y="1551011"/>
                </a:lnTo>
                <a:cubicBezTo>
                  <a:pt x="1817576" y="1551011"/>
                  <a:pt x="1821233" y="1551849"/>
                  <a:pt x="1822453" y="1553525"/>
                </a:cubicBezTo>
                <a:cubicBezTo>
                  <a:pt x="1823672" y="1555202"/>
                  <a:pt x="1824281" y="1558326"/>
                  <a:pt x="1824281" y="1562898"/>
                </a:cubicBezTo>
                <a:lnTo>
                  <a:pt x="1824281" y="1667139"/>
                </a:lnTo>
                <a:cubicBezTo>
                  <a:pt x="1824281" y="1671711"/>
                  <a:pt x="1824739" y="1674836"/>
                  <a:pt x="1825653" y="1676512"/>
                </a:cubicBezTo>
                <a:cubicBezTo>
                  <a:pt x="1826567" y="1678188"/>
                  <a:pt x="1830225" y="1680093"/>
                  <a:pt x="1836626" y="1682227"/>
                </a:cubicBezTo>
                <a:cubicBezTo>
                  <a:pt x="1852475" y="1687104"/>
                  <a:pt x="1866191" y="1693657"/>
                  <a:pt x="1877774" y="1701887"/>
                </a:cubicBezTo>
                <a:cubicBezTo>
                  <a:pt x="1884784" y="1706763"/>
                  <a:pt x="1890347" y="1709202"/>
                  <a:pt x="1894462" y="1709202"/>
                </a:cubicBezTo>
                <a:cubicBezTo>
                  <a:pt x="1898576" y="1709202"/>
                  <a:pt x="1900634" y="1702801"/>
                  <a:pt x="1900634" y="1689999"/>
                </a:cubicBezTo>
                <a:lnTo>
                  <a:pt x="1900634" y="1549639"/>
                </a:lnTo>
                <a:cubicBezTo>
                  <a:pt x="1900634" y="1523121"/>
                  <a:pt x="1896748" y="1506357"/>
                  <a:pt x="1888975" y="1499347"/>
                </a:cubicBezTo>
                <a:cubicBezTo>
                  <a:pt x="1881203" y="1492337"/>
                  <a:pt x="1866801" y="1488832"/>
                  <a:pt x="1845770" y="1488832"/>
                </a:cubicBezTo>
                <a:lnTo>
                  <a:pt x="1813766" y="1488832"/>
                </a:lnTo>
                <a:cubicBezTo>
                  <a:pt x="1811327" y="1488832"/>
                  <a:pt x="1810108" y="1487460"/>
                  <a:pt x="1810108" y="1484717"/>
                </a:cubicBezTo>
                <a:lnTo>
                  <a:pt x="1811023" y="1477859"/>
                </a:lnTo>
                <a:cubicBezTo>
                  <a:pt x="1811632" y="1472372"/>
                  <a:pt x="1813309" y="1469629"/>
                  <a:pt x="1816052" y="1469629"/>
                </a:cubicBezTo>
                <a:lnTo>
                  <a:pt x="1873202" y="1469629"/>
                </a:lnTo>
                <a:cubicBezTo>
                  <a:pt x="1889356" y="1469629"/>
                  <a:pt x="1899872" y="1467191"/>
                  <a:pt x="1904749" y="1462314"/>
                </a:cubicBezTo>
                <a:cubicBezTo>
                  <a:pt x="1909625" y="1457437"/>
                  <a:pt x="1912064" y="1447226"/>
                  <a:pt x="1912064" y="1431681"/>
                </a:cubicBezTo>
                <a:cubicBezTo>
                  <a:pt x="1912064" y="1416137"/>
                  <a:pt x="1909625" y="1406078"/>
                  <a:pt x="1904749" y="1401506"/>
                </a:cubicBezTo>
                <a:cubicBezTo>
                  <a:pt x="1899872" y="1396934"/>
                  <a:pt x="1889356" y="1394648"/>
                  <a:pt x="1873202" y="1394648"/>
                </a:cubicBezTo>
                <a:close/>
                <a:moveTo>
                  <a:pt x="2537513" y="1387333"/>
                </a:moveTo>
                <a:cubicBezTo>
                  <a:pt x="2525626" y="1387333"/>
                  <a:pt x="2515034" y="1391296"/>
                  <a:pt x="2505738" y="1399220"/>
                </a:cubicBezTo>
                <a:cubicBezTo>
                  <a:pt x="2496442" y="1407145"/>
                  <a:pt x="2491793" y="1415984"/>
                  <a:pt x="2491793" y="1425738"/>
                </a:cubicBezTo>
                <a:cubicBezTo>
                  <a:pt x="2491793" y="1429395"/>
                  <a:pt x="2492327" y="1432367"/>
                  <a:pt x="2493394" y="1434653"/>
                </a:cubicBezTo>
                <a:cubicBezTo>
                  <a:pt x="2494460" y="1436939"/>
                  <a:pt x="2498804" y="1444026"/>
                  <a:pt x="2506424" y="1455913"/>
                </a:cubicBezTo>
                <a:cubicBezTo>
                  <a:pt x="2514044" y="1467800"/>
                  <a:pt x="2519530" y="1476944"/>
                  <a:pt x="2522883" y="1483345"/>
                </a:cubicBezTo>
                <a:cubicBezTo>
                  <a:pt x="2528065" y="1492794"/>
                  <a:pt x="2535989" y="1497518"/>
                  <a:pt x="2546657" y="1497518"/>
                </a:cubicBezTo>
                <a:cubicBezTo>
                  <a:pt x="2557325" y="1497518"/>
                  <a:pt x="2568298" y="1493403"/>
                  <a:pt x="2579576" y="1485174"/>
                </a:cubicBezTo>
                <a:cubicBezTo>
                  <a:pt x="2590853" y="1476944"/>
                  <a:pt x="2596492" y="1467343"/>
                  <a:pt x="2596492" y="1456370"/>
                </a:cubicBezTo>
                <a:cubicBezTo>
                  <a:pt x="2596492" y="1451189"/>
                  <a:pt x="2594968" y="1445093"/>
                  <a:pt x="2591920" y="1438082"/>
                </a:cubicBezTo>
                <a:cubicBezTo>
                  <a:pt x="2588872" y="1431072"/>
                  <a:pt x="2584605" y="1423452"/>
                  <a:pt x="2579119" y="1415222"/>
                </a:cubicBezTo>
                <a:cubicBezTo>
                  <a:pt x="2573632" y="1406993"/>
                  <a:pt x="2569060" y="1401125"/>
                  <a:pt x="2565403" y="1397620"/>
                </a:cubicBezTo>
                <a:cubicBezTo>
                  <a:pt x="2561745" y="1394115"/>
                  <a:pt x="2557478" y="1391524"/>
                  <a:pt x="2552601" y="1389848"/>
                </a:cubicBezTo>
                <a:cubicBezTo>
                  <a:pt x="2547724" y="1388171"/>
                  <a:pt x="2542695" y="1387333"/>
                  <a:pt x="2537513" y="1387333"/>
                </a:cubicBezTo>
                <a:close/>
                <a:moveTo>
                  <a:pt x="2953108" y="1386419"/>
                </a:moveTo>
                <a:cubicBezTo>
                  <a:pt x="2944879" y="1386419"/>
                  <a:pt x="2938021" y="1388552"/>
                  <a:pt x="2932534" y="1392819"/>
                </a:cubicBezTo>
                <a:cubicBezTo>
                  <a:pt x="2927048" y="1397087"/>
                  <a:pt x="2921181" y="1404554"/>
                  <a:pt x="2914932" y="1415222"/>
                </a:cubicBezTo>
                <a:cubicBezTo>
                  <a:pt x="2908684" y="1425890"/>
                  <a:pt x="2900683" y="1440292"/>
                  <a:pt x="2890929" y="1458428"/>
                </a:cubicBezTo>
                <a:cubicBezTo>
                  <a:pt x="2881175" y="1476563"/>
                  <a:pt x="2873175" y="1492184"/>
                  <a:pt x="2866926" y="1505291"/>
                </a:cubicBezTo>
                <a:cubicBezTo>
                  <a:pt x="2860678" y="1518397"/>
                  <a:pt x="2857553" y="1530437"/>
                  <a:pt x="2857553" y="1541409"/>
                </a:cubicBezTo>
                <a:cubicBezTo>
                  <a:pt x="2857553" y="1552382"/>
                  <a:pt x="2860754" y="1561602"/>
                  <a:pt x="2867155" y="1569070"/>
                </a:cubicBezTo>
                <a:cubicBezTo>
                  <a:pt x="2873555" y="1576538"/>
                  <a:pt x="2881480" y="1580653"/>
                  <a:pt x="2890929" y="1581414"/>
                </a:cubicBezTo>
                <a:cubicBezTo>
                  <a:pt x="2900378" y="1582176"/>
                  <a:pt x="2905102" y="1583624"/>
                  <a:pt x="2905102" y="1585758"/>
                </a:cubicBezTo>
                <a:cubicBezTo>
                  <a:pt x="2905102" y="1586367"/>
                  <a:pt x="2904797" y="1587282"/>
                  <a:pt x="2904188" y="1588501"/>
                </a:cubicBezTo>
                <a:cubicBezTo>
                  <a:pt x="2895653" y="1599169"/>
                  <a:pt x="2885824" y="1612428"/>
                  <a:pt x="2874699" y="1628277"/>
                </a:cubicBezTo>
                <a:cubicBezTo>
                  <a:pt x="2863573" y="1644127"/>
                  <a:pt x="2858011" y="1657691"/>
                  <a:pt x="2858011" y="1668968"/>
                </a:cubicBezTo>
                <a:cubicBezTo>
                  <a:pt x="2858011" y="1686951"/>
                  <a:pt x="2871574" y="1695943"/>
                  <a:pt x="2898701" y="1695943"/>
                </a:cubicBezTo>
                <a:cubicBezTo>
                  <a:pt x="2909979" y="1695943"/>
                  <a:pt x="2928267" y="1694495"/>
                  <a:pt x="2953565" y="1691600"/>
                </a:cubicBezTo>
                <a:cubicBezTo>
                  <a:pt x="2978864" y="1688704"/>
                  <a:pt x="2995857" y="1685885"/>
                  <a:pt x="3004543" y="1683141"/>
                </a:cubicBezTo>
                <a:cubicBezTo>
                  <a:pt x="3013230" y="1680398"/>
                  <a:pt x="3019021" y="1676283"/>
                  <a:pt x="3021917" y="1670797"/>
                </a:cubicBezTo>
                <a:cubicBezTo>
                  <a:pt x="3024812" y="1665311"/>
                  <a:pt x="3026260" y="1656167"/>
                  <a:pt x="3026260" y="1643365"/>
                </a:cubicBezTo>
                <a:cubicBezTo>
                  <a:pt x="3026260" y="1630563"/>
                  <a:pt x="3024889" y="1621724"/>
                  <a:pt x="3022145" y="1616847"/>
                </a:cubicBezTo>
                <a:cubicBezTo>
                  <a:pt x="3019402" y="1611971"/>
                  <a:pt x="3014678" y="1609532"/>
                  <a:pt x="3007972" y="1609532"/>
                </a:cubicBezTo>
                <a:cubicBezTo>
                  <a:pt x="3001267" y="1609532"/>
                  <a:pt x="2997228" y="1609380"/>
                  <a:pt x="2995857" y="1609075"/>
                </a:cubicBezTo>
                <a:cubicBezTo>
                  <a:pt x="2994485" y="1608770"/>
                  <a:pt x="2993799" y="1607856"/>
                  <a:pt x="2993799" y="1606332"/>
                </a:cubicBezTo>
                <a:cubicBezTo>
                  <a:pt x="2993799" y="1604808"/>
                  <a:pt x="2995018" y="1602674"/>
                  <a:pt x="2997457" y="1599931"/>
                </a:cubicBezTo>
                <a:cubicBezTo>
                  <a:pt x="3019097" y="1573413"/>
                  <a:pt x="3032051" y="1556421"/>
                  <a:pt x="3036319" y="1548953"/>
                </a:cubicBezTo>
                <a:cubicBezTo>
                  <a:pt x="3040586" y="1541486"/>
                  <a:pt x="3042719" y="1534704"/>
                  <a:pt x="3042719" y="1528608"/>
                </a:cubicBezTo>
                <a:cubicBezTo>
                  <a:pt x="3042719" y="1518854"/>
                  <a:pt x="3037690" y="1509405"/>
                  <a:pt x="3027632" y="1500261"/>
                </a:cubicBezTo>
                <a:cubicBezTo>
                  <a:pt x="3017573" y="1491117"/>
                  <a:pt x="3007972" y="1486545"/>
                  <a:pt x="2998828" y="1486545"/>
                </a:cubicBezTo>
                <a:cubicBezTo>
                  <a:pt x="2989684" y="1486545"/>
                  <a:pt x="2980388" y="1492032"/>
                  <a:pt x="2970939" y="1503005"/>
                </a:cubicBezTo>
                <a:cubicBezTo>
                  <a:pt x="2966672" y="1508186"/>
                  <a:pt x="2963624" y="1510777"/>
                  <a:pt x="2961795" y="1510777"/>
                </a:cubicBezTo>
                <a:cubicBezTo>
                  <a:pt x="2961185" y="1510777"/>
                  <a:pt x="2960423" y="1510320"/>
                  <a:pt x="2959509" y="1509405"/>
                </a:cubicBezTo>
                <a:cubicBezTo>
                  <a:pt x="2958595" y="1508491"/>
                  <a:pt x="2958137" y="1507424"/>
                  <a:pt x="2958137" y="1506205"/>
                </a:cubicBezTo>
                <a:cubicBezTo>
                  <a:pt x="2958137" y="1502243"/>
                  <a:pt x="2966062" y="1488222"/>
                  <a:pt x="2981912" y="1464143"/>
                </a:cubicBezTo>
                <a:cubicBezTo>
                  <a:pt x="2984960" y="1459571"/>
                  <a:pt x="2986789" y="1455304"/>
                  <a:pt x="2987398" y="1451341"/>
                </a:cubicBezTo>
                <a:cubicBezTo>
                  <a:pt x="2989227" y="1440978"/>
                  <a:pt x="2993342" y="1433053"/>
                  <a:pt x="2999743" y="1427567"/>
                </a:cubicBezTo>
                <a:cubicBezTo>
                  <a:pt x="3002181" y="1425738"/>
                  <a:pt x="3003400" y="1423299"/>
                  <a:pt x="3003400" y="1420251"/>
                </a:cubicBezTo>
                <a:cubicBezTo>
                  <a:pt x="3003400" y="1412632"/>
                  <a:pt x="2997076" y="1405088"/>
                  <a:pt x="2984427" y="1397620"/>
                </a:cubicBezTo>
                <a:cubicBezTo>
                  <a:pt x="2971777" y="1390152"/>
                  <a:pt x="2961338" y="1386419"/>
                  <a:pt x="2953108" y="1386419"/>
                </a:cubicBezTo>
                <a:close/>
                <a:moveTo>
                  <a:pt x="2705763" y="1385961"/>
                </a:moveTo>
                <a:cubicBezTo>
                  <a:pt x="2688389" y="1385961"/>
                  <a:pt x="2676350" y="1396020"/>
                  <a:pt x="2669644" y="1416137"/>
                </a:cubicBezTo>
                <a:cubicBezTo>
                  <a:pt x="2665377" y="1428633"/>
                  <a:pt x="2660424" y="1440216"/>
                  <a:pt x="2654785" y="1450884"/>
                </a:cubicBezTo>
                <a:cubicBezTo>
                  <a:pt x="2649147" y="1461552"/>
                  <a:pt x="2645717" y="1467572"/>
                  <a:pt x="2644498" y="1468943"/>
                </a:cubicBezTo>
                <a:cubicBezTo>
                  <a:pt x="2643279" y="1470315"/>
                  <a:pt x="2640231" y="1471001"/>
                  <a:pt x="2635354" y="1471001"/>
                </a:cubicBezTo>
                <a:lnTo>
                  <a:pt x="2619352" y="1471001"/>
                </a:lnTo>
                <a:cubicBezTo>
                  <a:pt x="2613561" y="1471001"/>
                  <a:pt x="2609446" y="1473287"/>
                  <a:pt x="2607008" y="1477859"/>
                </a:cubicBezTo>
                <a:cubicBezTo>
                  <a:pt x="2602741" y="1486088"/>
                  <a:pt x="2594587" y="1493937"/>
                  <a:pt x="2582548" y="1501405"/>
                </a:cubicBezTo>
                <a:cubicBezTo>
                  <a:pt x="2570508" y="1508872"/>
                  <a:pt x="2558392" y="1512606"/>
                  <a:pt x="2546200" y="1512606"/>
                </a:cubicBezTo>
                <a:cubicBezTo>
                  <a:pt x="2539495" y="1512606"/>
                  <a:pt x="2532789" y="1511006"/>
                  <a:pt x="2526083" y="1507805"/>
                </a:cubicBezTo>
                <a:cubicBezTo>
                  <a:pt x="2519378" y="1504605"/>
                  <a:pt x="2513129" y="1497823"/>
                  <a:pt x="2507338" y="1487460"/>
                </a:cubicBezTo>
                <a:cubicBezTo>
                  <a:pt x="2501547" y="1477097"/>
                  <a:pt x="2498270" y="1471763"/>
                  <a:pt x="2497508" y="1471458"/>
                </a:cubicBezTo>
                <a:cubicBezTo>
                  <a:pt x="2496746" y="1471153"/>
                  <a:pt x="2494994" y="1471001"/>
                  <a:pt x="2492251" y="1471001"/>
                </a:cubicBezTo>
                <a:lnTo>
                  <a:pt x="2485393" y="1471001"/>
                </a:lnTo>
                <a:cubicBezTo>
                  <a:pt x="2470457" y="1471001"/>
                  <a:pt x="2460247" y="1475192"/>
                  <a:pt x="2454760" y="1483574"/>
                </a:cubicBezTo>
                <a:cubicBezTo>
                  <a:pt x="2449274" y="1491956"/>
                  <a:pt x="2446531" y="1506967"/>
                  <a:pt x="2446531" y="1528608"/>
                </a:cubicBezTo>
                <a:lnTo>
                  <a:pt x="2446531" y="1607246"/>
                </a:lnTo>
                <a:cubicBezTo>
                  <a:pt x="2446531" y="1621572"/>
                  <a:pt x="2449579" y="1632621"/>
                  <a:pt x="2455675" y="1640393"/>
                </a:cubicBezTo>
                <a:cubicBezTo>
                  <a:pt x="2461771" y="1648166"/>
                  <a:pt x="2469238" y="1652052"/>
                  <a:pt x="2478077" y="1652052"/>
                </a:cubicBezTo>
                <a:cubicBezTo>
                  <a:pt x="2486917" y="1652052"/>
                  <a:pt x="2494841" y="1650452"/>
                  <a:pt x="2501852" y="1647251"/>
                </a:cubicBezTo>
                <a:cubicBezTo>
                  <a:pt x="2508862" y="1644051"/>
                  <a:pt x="2519683" y="1642451"/>
                  <a:pt x="2534313" y="1642451"/>
                </a:cubicBezTo>
                <a:cubicBezTo>
                  <a:pt x="2548943" y="1642451"/>
                  <a:pt x="2559916" y="1643060"/>
                  <a:pt x="2567231" y="1644279"/>
                </a:cubicBezTo>
                <a:cubicBezTo>
                  <a:pt x="2569670" y="1644584"/>
                  <a:pt x="2571575" y="1644508"/>
                  <a:pt x="2572946" y="1644051"/>
                </a:cubicBezTo>
                <a:cubicBezTo>
                  <a:pt x="2574318" y="1643594"/>
                  <a:pt x="2576223" y="1641993"/>
                  <a:pt x="2578661" y="1639250"/>
                </a:cubicBezTo>
                <a:cubicBezTo>
                  <a:pt x="2584453" y="1631630"/>
                  <a:pt x="2592835" y="1625534"/>
                  <a:pt x="2603807" y="1620962"/>
                </a:cubicBezTo>
                <a:cubicBezTo>
                  <a:pt x="2614780" y="1616390"/>
                  <a:pt x="2624839" y="1614104"/>
                  <a:pt x="2633983" y="1614104"/>
                </a:cubicBezTo>
                <a:cubicBezTo>
                  <a:pt x="2643127" y="1614104"/>
                  <a:pt x="2651280" y="1616314"/>
                  <a:pt x="2658443" y="1620734"/>
                </a:cubicBezTo>
                <a:cubicBezTo>
                  <a:pt x="2665606" y="1625153"/>
                  <a:pt x="2672387" y="1635135"/>
                  <a:pt x="2678788" y="1650680"/>
                </a:cubicBezTo>
                <a:cubicBezTo>
                  <a:pt x="2680922" y="1655557"/>
                  <a:pt x="2683055" y="1658529"/>
                  <a:pt x="2685189" y="1659596"/>
                </a:cubicBezTo>
                <a:cubicBezTo>
                  <a:pt x="2687323" y="1660662"/>
                  <a:pt x="2691209" y="1661196"/>
                  <a:pt x="2696848" y="1661196"/>
                </a:cubicBezTo>
                <a:cubicBezTo>
                  <a:pt x="2702486" y="1661196"/>
                  <a:pt x="2706449" y="1660815"/>
                  <a:pt x="2708735" y="1660053"/>
                </a:cubicBezTo>
                <a:cubicBezTo>
                  <a:pt x="2711021" y="1659291"/>
                  <a:pt x="2714145" y="1657233"/>
                  <a:pt x="2718107" y="1653881"/>
                </a:cubicBezTo>
                <a:cubicBezTo>
                  <a:pt x="2731519" y="1643517"/>
                  <a:pt x="2744777" y="1638336"/>
                  <a:pt x="2757884" y="1638336"/>
                </a:cubicBezTo>
                <a:cubicBezTo>
                  <a:pt x="2761846" y="1638336"/>
                  <a:pt x="2765580" y="1638641"/>
                  <a:pt x="2769085" y="1639250"/>
                </a:cubicBezTo>
                <a:cubicBezTo>
                  <a:pt x="2772590" y="1639860"/>
                  <a:pt x="2776096" y="1640165"/>
                  <a:pt x="2779601" y="1640165"/>
                </a:cubicBezTo>
                <a:cubicBezTo>
                  <a:pt x="2783106" y="1640165"/>
                  <a:pt x="2785621" y="1638107"/>
                  <a:pt x="2787145" y="1633992"/>
                </a:cubicBezTo>
                <a:cubicBezTo>
                  <a:pt x="2788669" y="1629878"/>
                  <a:pt x="2789431" y="1620962"/>
                  <a:pt x="2789431" y="1607246"/>
                </a:cubicBezTo>
                <a:lnTo>
                  <a:pt x="2789431" y="1528608"/>
                </a:lnTo>
                <a:cubicBezTo>
                  <a:pt x="2789431" y="1507272"/>
                  <a:pt x="2786764" y="1492337"/>
                  <a:pt x="2781430" y="1483802"/>
                </a:cubicBezTo>
                <a:cubicBezTo>
                  <a:pt x="2776096" y="1475268"/>
                  <a:pt x="2765809" y="1471001"/>
                  <a:pt x="2750569" y="1471001"/>
                </a:cubicBezTo>
                <a:cubicBezTo>
                  <a:pt x="2746301" y="1471001"/>
                  <a:pt x="2744168" y="1470467"/>
                  <a:pt x="2744168" y="1469400"/>
                </a:cubicBezTo>
                <a:cubicBezTo>
                  <a:pt x="2744168" y="1468334"/>
                  <a:pt x="2744473" y="1467038"/>
                  <a:pt x="2745082" y="1465514"/>
                </a:cubicBezTo>
                <a:cubicBezTo>
                  <a:pt x="2753007" y="1449360"/>
                  <a:pt x="2756969" y="1435872"/>
                  <a:pt x="2756969" y="1425052"/>
                </a:cubicBezTo>
                <a:cubicBezTo>
                  <a:pt x="2756969" y="1414232"/>
                  <a:pt x="2750873" y="1405011"/>
                  <a:pt x="2738681" y="1397392"/>
                </a:cubicBezTo>
                <a:cubicBezTo>
                  <a:pt x="2726489" y="1389771"/>
                  <a:pt x="2715517" y="1385961"/>
                  <a:pt x="2705763" y="1385961"/>
                </a:cubicBezTo>
                <a:close/>
                <a:moveTo>
                  <a:pt x="3152219" y="1384133"/>
                </a:moveTo>
                <a:cubicBezTo>
                  <a:pt x="3135303" y="1384133"/>
                  <a:pt x="3123415" y="1386419"/>
                  <a:pt x="3116557" y="1390991"/>
                </a:cubicBezTo>
                <a:cubicBezTo>
                  <a:pt x="3109699" y="1395563"/>
                  <a:pt x="3106270" y="1407450"/>
                  <a:pt x="3106270" y="1426652"/>
                </a:cubicBezTo>
                <a:cubicBezTo>
                  <a:pt x="3106270" y="1430615"/>
                  <a:pt x="3102613" y="1432596"/>
                  <a:pt x="3095297" y="1432596"/>
                </a:cubicBezTo>
                <a:lnTo>
                  <a:pt x="3045920" y="1432596"/>
                </a:lnTo>
                <a:cubicBezTo>
                  <a:pt x="3026717" y="1432596"/>
                  <a:pt x="3014449" y="1435644"/>
                  <a:pt x="3009115" y="1441740"/>
                </a:cubicBezTo>
                <a:cubicBezTo>
                  <a:pt x="3003781" y="1447836"/>
                  <a:pt x="3001114" y="1455761"/>
                  <a:pt x="3001114" y="1465514"/>
                </a:cubicBezTo>
                <a:cubicBezTo>
                  <a:pt x="3001114" y="1468562"/>
                  <a:pt x="3002791" y="1470391"/>
                  <a:pt x="3006143" y="1471001"/>
                </a:cubicBezTo>
                <a:cubicBezTo>
                  <a:pt x="3013459" y="1472220"/>
                  <a:pt x="3022374" y="1477021"/>
                  <a:pt x="3032890" y="1485402"/>
                </a:cubicBezTo>
                <a:cubicBezTo>
                  <a:pt x="3043405" y="1493784"/>
                  <a:pt x="3050187" y="1501024"/>
                  <a:pt x="3053235" y="1507120"/>
                </a:cubicBezTo>
                <a:cubicBezTo>
                  <a:pt x="3055064" y="1510472"/>
                  <a:pt x="3059026" y="1512149"/>
                  <a:pt x="3065122" y="1512149"/>
                </a:cubicBezTo>
                <a:lnTo>
                  <a:pt x="3094840" y="1512149"/>
                </a:lnTo>
                <a:cubicBezTo>
                  <a:pt x="3099412" y="1512149"/>
                  <a:pt x="3102460" y="1512911"/>
                  <a:pt x="3103984" y="1514435"/>
                </a:cubicBezTo>
                <a:cubicBezTo>
                  <a:pt x="3105508" y="1515959"/>
                  <a:pt x="3106270" y="1519159"/>
                  <a:pt x="3106270" y="1524036"/>
                </a:cubicBezTo>
                <a:cubicBezTo>
                  <a:pt x="3106270" y="1528913"/>
                  <a:pt x="3105508" y="1531961"/>
                  <a:pt x="3103984" y="1533180"/>
                </a:cubicBezTo>
                <a:cubicBezTo>
                  <a:pt x="3102460" y="1534399"/>
                  <a:pt x="3099869" y="1535009"/>
                  <a:pt x="3096212" y="1535009"/>
                </a:cubicBezTo>
                <a:lnTo>
                  <a:pt x="3067865" y="1535009"/>
                </a:lnTo>
                <a:cubicBezTo>
                  <a:pt x="3063903" y="1535009"/>
                  <a:pt x="3061160" y="1535466"/>
                  <a:pt x="3059636" y="1536380"/>
                </a:cubicBezTo>
                <a:cubicBezTo>
                  <a:pt x="3058112" y="1537295"/>
                  <a:pt x="3056664" y="1539733"/>
                  <a:pt x="3055293" y="1543696"/>
                </a:cubicBezTo>
                <a:cubicBezTo>
                  <a:pt x="3053921" y="1547658"/>
                  <a:pt x="3051178" y="1552916"/>
                  <a:pt x="3047063" y="1559469"/>
                </a:cubicBezTo>
                <a:cubicBezTo>
                  <a:pt x="3042948" y="1566022"/>
                  <a:pt x="3035099" y="1576461"/>
                  <a:pt x="3023517" y="1590787"/>
                </a:cubicBezTo>
                <a:cubicBezTo>
                  <a:pt x="3022603" y="1591701"/>
                  <a:pt x="3022145" y="1592768"/>
                  <a:pt x="3022145" y="1593987"/>
                </a:cubicBezTo>
                <a:cubicBezTo>
                  <a:pt x="3022145" y="1595207"/>
                  <a:pt x="3023898" y="1596731"/>
                  <a:pt x="3027403" y="1598559"/>
                </a:cubicBezTo>
                <a:cubicBezTo>
                  <a:pt x="3030909" y="1600388"/>
                  <a:pt x="3033575" y="1603436"/>
                  <a:pt x="3035404" y="1607703"/>
                </a:cubicBezTo>
                <a:cubicBezTo>
                  <a:pt x="3035709" y="1608923"/>
                  <a:pt x="3039062" y="1609532"/>
                  <a:pt x="3045463" y="1609532"/>
                </a:cubicBezTo>
                <a:lnTo>
                  <a:pt x="3252117" y="1609532"/>
                </a:lnTo>
                <a:cubicBezTo>
                  <a:pt x="3262785" y="1609532"/>
                  <a:pt x="3270481" y="1606637"/>
                  <a:pt x="3275206" y="1600845"/>
                </a:cubicBezTo>
                <a:cubicBezTo>
                  <a:pt x="3279930" y="1595054"/>
                  <a:pt x="3282292" y="1585986"/>
                  <a:pt x="3282292" y="1573642"/>
                </a:cubicBezTo>
                <a:cubicBezTo>
                  <a:pt x="3282292" y="1561298"/>
                  <a:pt x="3279701" y="1551773"/>
                  <a:pt x="3274520" y="1545067"/>
                </a:cubicBezTo>
                <a:cubicBezTo>
                  <a:pt x="3269338" y="1538361"/>
                  <a:pt x="3262175" y="1535009"/>
                  <a:pt x="3253031" y="1535009"/>
                </a:cubicBezTo>
                <a:lnTo>
                  <a:pt x="3207769" y="1535009"/>
                </a:lnTo>
                <a:cubicBezTo>
                  <a:pt x="3203501" y="1535009"/>
                  <a:pt x="3200682" y="1534399"/>
                  <a:pt x="3199311" y="1533180"/>
                </a:cubicBezTo>
                <a:cubicBezTo>
                  <a:pt x="3197939" y="1531961"/>
                  <a:pt x="3197253" y="1528989"/>
                  <a:pt x="3197253" y="1524264"/>
                </a:cubicBezTo>
                <a:cubicBezTo>
                  <a:pt x="3197253" y="1519540"/>
                  <a:pt x="3197634" y="1516340"/>
                  <a:pt x="3198396" y="1514663"/>
                </a:cubicBezTo>
                <a:cubicBezTo>
                  <a:pt x="3199158" y="1512987"/>
                  <a:pt x="3201977" y="1512149"/>
                  <a:pt x="3206854" y="1512149"/>
                </a:cubicBezTo>
                <a:lnTo>
                  <a:pt x="3257146" y="1512149"/>
                </a:lnTo>
                <a:cubicBezTo>
                  <a:pt x="3277568" y="1512149"/>
                  <a:pt x="3287779" y="1498890"/>
                  <a:pt x="3287779" y="1472372"/>
                </a:cubicBezTo>
                <a:cubicBezTo>
                  <a:pt x="3287779" y="1445855"/>
                  <a:pt x="3277568" y="1432596"/>
                  <a:pt x="3257146" y="1432596"/>
                </a:cubicBezTo>
                <a:lnTo>
                  <a:pt x="3207311" y="1432596"/>
                </a:lnTo>
                <a:cubicBezTo>
                  <a:pt x="3200606" y="1432596"/>
                  <a:pt x="3197253" y="1430615"/>
                  <a:pt x="3197253" y="1426652"/>
                </a:cubicBezTo>
                <a:cubicBezTo>
                  <a:pt x="3197253" y="1408364"/>
                  <a:pt x="3193977" y="1396706"/>
                  <a:pt x="3187423" y="1391676"/>
                </a:cubicBezTo>
                <a:cubicBezTo>
                  <a:pt x="3180870" y="1386647"/>
                  <a:pt x="3169135" y="1384133"/>
                  <a:pt x="3152219" y="1384133"/>
                </a:cubicBezTo>
                <a:close/>
                <a:moveTo>
                  <a:pt x="0" y="0"/>
                </a:moveTo>
                <a:lnTo>
                  <a:pt x="4762500" y="0"/>
                </a:lnTo>
                <a:lnTo>
                  <a:pt x="4762500" y="3171825"/>
                </a:lnTo>
                <a:lnTo>
                  <a:pt x="0" y="3171825"/>
                </a:lnTo>
                <a:close/>
              </a:path>
            </a:pathLst>
          </a:custGeom>
          <a:effectLst>
            <a:outerShdw blurRad="127000" dist="127000" dir="5400000" algn="t" rotWithShape="0">
              <a:prstClr val="black">
                <a:alpha val="20000"/>
              </a:prstClr>
            </a:outerShdw>
          </a:effectLst>
        </p:spPr>
      </p:pic>
      <p:pic>
        <p:nvPicPr>
          <p:cNvPr id="44" name="图片 43">
            <a:extLst>
              <a:ext uri="{FF2B5EF4-FFF2-40B4-BE49-F238E27FC236}">
                <a16:creationId xmlns:a16="http://schemas.microsoft.com/office/drawing/2014/main" id="{4F9F735D-0B21-F54A-E9E5-010AAAE5405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565030" y="1639531"/>
            <a:ext cx="4762500" cy="3171825"/>
          </a:xfrm>
          <a:custGeom>
            <a:avLst/>
            <a:gdLst/>
            <a:ahLst/>
            <a:cxnLst/>
            <a:rect l="l" t="t" r="r" b="b"/>
            <a:pathLst>
              <a:path w="4762500" h="3171825">
                <a:moveTo>
                  <a:pt x="3141298" y="1643148"/>
                </a:moveTo>
                <a:cubicBezTo>
                  <a:pt x="3135964" y="1643148"/>
                  <a:pt x="3129030" y="1647263"/>
                  <a:pt x="3120495" y="1655493"/>
                </a:cubicBezTo>
                <a:cubicBezTo>
                  <a:pt x="3111961" y="1663722"/>
                  <a:pt x="3107694" y="1671876"/>
                  <a:pt x="3107694" y="1679953"/>
                </a:cubicBezTo>
                <a:cubicBezTo>
                  <a:pt x="3107694" y="1688030"/>
                  <a:pt x="3110589" y="1695041"/>
                  <a:pt x="3116381" y="1700984"/>
                </a:cubicBezTo>
                <a:cubicBezTo>
                  <a:pt x="3122172" y="1706928"/>
                  <a:pt x="3133602" y="1715843"/>
                  <a:pt x="3150670" y="1727730"/>
                </a:cubicBezTo>
                <a:cubicBezTo>
                  <a:pt x="3167739" y="1739618"/>
                  <a:pt x="3185799" y="1749600"/>
                  <a:pt x="3204849" y="1757677"/>
                </a:cubicBezTo>
                <a:cubicBezTo>
                  <a:pt x="3223899" y="1765754"/>
                  <a:pt x="3238834" y="1769793"/>
                  <a:pt x="3249654" y="1769793"/>
                </a:cubicBezTo>
                <a:cubicBezTo>
                  <a:pt x="3260475" y="1769793"/>
                  <a:pt x="3269923" y="1765068"/>
                  <a:pt x="3278001" y="1755620"/>
                </a:cubicBezTo>
                <a:cubicBezTo>
                  <a:pt x="3286078" y="1746171"/>
                  <a:pt x="3290116" y="1737027"/>
                  <a:pt x="3290116" y="1728188"/>
                </a:cubicBezTo>
                <a:cubicBezTo>
                  <a:pt x="3290116" y="1718739"/>
                  <a:pt x="3286078" y="1709976"/>
                  <a:pt x="3278001" y="1701899"/>
                </a:cubicBezTo>
                <a:cubicBezTo>
                  <a:pt x="3269923" y="1693821"/>
                  <a:pt x="3264513" y="1689783"/>
                  <a:pt x="3261770" y="1689783"/>
                </a:cubicBezTo>
                <a:cubicBezTo>
                  <a:pt x="3260551" y="1689783"/>
                  <a:pt x="3259332" y="1690545"/>
                  <a:pt x="3258112" y="1692069"/>
                </a:cubicBezTo>
                <a:cubicBezTo>
                  <a:pt x="3248664" y="1702127"/>
                  <a:pt x="3232357" y="1707156"/>
                  <a:pt x="3209192" y="1707156"/>
                </a:cubicBezTo>
                <a:cubicBezTo>
                  <a:pt x="3169263" y="1707156"/>
                  <a:pt x="3149299" y="1691916"/>
                  <a:pt x="3149299" y="1661436"/>
                </a:cubicBezTo>
                <a:cubicBezTo>
                  <a:pt x="3149299" y="1649244"/>
                  <a:pt x="3146632" y="1643148"/>
                  <a:pt x="3141298" y="1643148"/>
                </a:cubicBezTo>
                <a:close/>
                <a:moveTo>
                  <a:pt x="3073861" y="1575026"/>
                </a:moveTo>
                <a:cubicBezTo>
                  <a:pt x="3058316" y="1575026"/>
                  <a:pt x="3047038" y="1577159"/>
                  <a:pt x="3040028" y="1581426"/>
                </a:cubicBezTo>
                <a:cubicBezTo>
                  <a:pt x="3033018" y="1585694"/>
                  <a:pt x="3028827" y="1594914"/>
                  <a:pt x="3027455" y="1609087"/>
                </a:cubicBezTo>
                <a:cubicBezTo>
                  <a:pt x="3026083" y="1623260"/>
                  <a:pt x="3022883" y="1637205"/>
                  <a:pt x="3017854" y="1650921"/>
                </a:cubicBezTo>
                <a:cubicBezTo>
                  <a:pt x="3012825" y="1664637"/>
                  <a:pt x="3007414" y="1675457"/>
                  <a:pt x="3001623" y="1683382"/>
                </a:cubicBezTo>
                <a:cubicBezTo>
                  <a:pt x="2995832" y="1691307"/>
                  <a:pt x="2988288" y="1697250"/>
                  <a:pt x="2978992" y="1701213"/>
                </a:cubicBezTo>
                <a:cubicBezTo>
                  <a:pt x="2969695" y="1705175"/>
                  <a:pt x="2958037" y="1707156"/>
                  <a:pt x="2944016" y="1707156"/>
                </a:cubicBezTo>
                <a:cubicBezTo>
                  <a:pt x="2921461" y="1707156"/>
                  <a:pt x="2905459" y="1702432"/>
                  <a:pt x="2896010" y="1692983"/>
                </a:cubicBezTo>
                <a:cubicBezTo>
                  <a:pt x="2890524" y="1687497"/>
                  <a:pt x="2885266" y="1684754"/>
                  <a:pt x="2880237" y="1684754"/>
                </a:cubicBezTo>
                <a:cubicBezTo>
                  <a:pt x="2875207" y="1684754"/>
                  <a:pt x="2871245" y="1688106"/>
                  <a:pt x="2868349" y="1694812"/>
                </a:cubicBezTo>
                <a:cubicBezTo>
                  <a:pt x="2865454" y="1701518"/>
                  <a:pt x="2864006" y="1712262"/>
                  <a:pt x="2864006" y="1727045"/>
                </a:cubicBezTo>
                <a:cubicBezTo>
                  <a:pt x="2864006" y="1741827"/>
                  <a:pt x="2867816" y="1752648"/>
                  <a:pt x="2875436" y="1759506"/>
                </a:cubicBezTo>
                <a:cubicBezTo>
                  <a:pt x="2883056" y="1766364"/>
                  <a:pt x="2894638" y="1769793"/>
                  <a:pt x="2910183" y="1769793"/>
                </a:cubicBezTo>
                <a:cubicBezTo>
                  <a:pt x="2925728" y="1769793"/>
                  <a:pt x="2945769" y="1767735"/>
                  <a:pt x="2970305" y="1763621"/>
                </a:cubicBezTo>
                <a:cubicBezTo>
                  <a:pt x="2994842" y="1759506"/>
                  <a:pt x="3013815" y="1754629"/>
                  <a:pt x="3027226" y="1748990"/>
                </a:cubicBezTo>
                <a:cubicBezTo>
                  <a:pt x="3040638" y="1743351"/>
                  <a:pt x="3053211" y="1736951"/>
                  <a:pt x="3064945" y="1729788"/>
                </a:cubicBezTo>
                <a:cubicBezTo>
                  <a:pt x="3076680" y="1722625"/>
                  <a:pt x="3084986" y="1717367"/>
                  <a:pt x="3089863" y="1714014"/>
                </a:cubicBezTo>
                <a:cubicBezTo>
                  <a:pt x="3094740" y="1710662"/>
                  <a:pt x="3097178" y="1707766"/>
                  <a:pt x="3097178" y="1705328"/>
                </a:cubicBezTo>
                <a:cubicBezTo>
                  <a:pt x="3097178" y="1702889"/>
                  <a:pt x="3096721" y="1700298"/>
                  <a:pt x="3095806" y="1697555"/>
                </a:cubicBezTo>
                <a:cubicBezTo>
                  <a:pt x="3093368" y="1692374"/>
                  <a:pt x="3092149" y="1686887"/>
                  <a:pt x="3092149" y="1681096"/>
                </a:cubicBezTo>
                <a:cubicBezTo>
                  <a:pt x="3092149" y="1667685"/>
                  <a:pt x="3098550" y="1654883"/>
                  <a:pt x="3111351" y="1642691"/>
                </a:cubicBezTo>
                <a:cubicBezTo>
                  <a:pt x="3113485" y="1640862"/>
                  <a:pt x="3114780" y="1638272"/>
                  <a:pt x="3115237" y="1634919"/>
                </a:cubicBezTo>
                <a:cubicBezTo>
                  <a:pt x="3115695" y="1631566"/>
                  <a:pt x="3115923" y="1623184"/>
                  <a:pt x="3115923" y="1609773"/>
                </a:cubicBezTo>
                <a:cubicBezTo>
                  <a:pt x="3115923" y="1596362"/>
                  <a:pt x="3112723" y="1587218"/>
                  <a:pt x="3106322" y="1582341"/>
                </a:cubicBezTo>
                <a:cubicBezTo>
                  <a:pt x="3099921" y="1577464"/>
                  <a:pt x="3089101" y="1575026"/>
                  <a:pt x="3073861" y="1575026"/>
                </a:cubicBezTo>
                <a:close/>
                <a:moveTo>
                  <a:pt x="2924356" y="1514675"/>
                </a:moveTo>
                <a:cubicBezTo>
                  <a:pt x="2916736" y="1514675"/>
                  <a:pt x="2910260" y="1518409"/>
                  <a:pt x="2904925" y="1525877"/>
                </a:cubicBezTo>
                <a:cubicBezTo>
                  <a:pt x="2899591" y="1533344"/>
                  <a:pt x="2896924" y="1543479"/>
                  <a:pt x="2896924" y="1556280"/>
                </a:cubicBezTo>
                <a:lnTo>
                  <a:pt x="2896924" y="1660522"/>
                </a:lnTo>
                <a:cubicBezTo>
                  <a:pt x="2896924" y="1681553"/>
                  <a:pt x="2912241" y="1692069"/>
                  <a:pt x="2942873" y="1692069"/>
                </a:cubicBezTo>
                <a:cubicBezTo>
                  <a:pt x="2973506" y="1692069"/>
                  <a:pt x="2988822" y="1681553"/>
                  <a:pt x="2988822" y="1660522"/>
                </a:cubicBezTo>
                <a:lnTo>
                  <a:pt x="2988822" y="1587827"/>
                </a:lnTo>
                <a:cubicBezTo>
                  <a:pt x="2988822" y="1584170"/>
                  <a:pt x="2989203" y="1581884"/>
                  <a:pt x="2989965" y="1580969"/>
                </a:cubicBezTo>
                <a:cubicBezTo>
                  <a:pt x="2990727" y="1580055"/>
                  <a:pt x="2992936" y="1579598"/>
                  <a:pt x="2996594" y="1579598"/>
                </a:cubicBezTo>
                <a:lnTo>
                  <a:pt x="3013053" y="1579598"/>
                </a:lnTo>
                <a:cubicBezTo>
                  <a:pt x="3016711" y="1579598"/>
                  <a:pt x="3019759" y="1578226"/>
                  <a:pt x="3022197" y="1575483"/>
                </a:cubicBezTo>
                <a:cubicBezTo>
                  <a:pt x="3031341" y="1565120"/>
                  <a:pt x="3048410" y="1559938"/>
                  <a:pt x="3073404" y="1559938"/>
                </a:cubicBezTo>
                <a:cubicBezTo>
                  <a:pt x="3098397" y="1559938"/>
                  <a:pt x="3115009" y="1565272"/>
                  <a:pt x="3123239" y="1575940"/>
                </a:cubicBezTo>
                <a:cubicBezTo>
                  <a:pt x="3125067" y="1578378"/>
                  <a:pt x="3128420" y="1579598"/>
                  <a:pt x="3133297" y="1579598"/>
                </a:cubicBezTo>
                <a:lnTo>
                  <a:pt x="3155700" y="1579598"/>
                </a:lnTo>
                <a:cubicBezTo>
                  <a:pt x="3159967" y="1579598"/>
                  <a:pt x="3162481" y="1580131"/>
                  <a:pt x="3163243" y="1581198"/>
                </a:cubicBezTo>
                <a:cubicBezTo>
                  <a:pt x="3164006" y="1582265"/>
                  <a:pt x="3164386" y="1584474"/>
                  <a:pt x="3164386" y="1587827"/>
                </a:cubicBezTo>
                <a:lnTo>
                  <a:pt x="3164386" y="1660522"/>
                </a:lnTo>
                <a:cubicBezTo>
                  <a:pt x="3164386" y="1681553"/>
                  <a:pt x="3179779" y="1692069"/>
                  <a:pt x="3210564" y="1692069"/>
                </a:cubicBezTo>
                <a:cubicBezTo>
                  <a:pt x="3241348" y="1692069"/>
                  <a:pt x="3256741" y="1681553"/>
                  <a:pt x="3256741" y="1660522"/>
                </a:cubicBezTo>
                <a:lnTo>
                  <a:pt x="3256741" y="1556280"/>
                </a:lnTo>
                <a:cubicBezTo>
                  <a:pt x="3256741" y="1541955"/>
                  <a:pt x="3255141" y="1531515"/>
                  <a:pt x="3251940" y="1524962"/>
                </a:cubicBezTo>
                <a:cubicBezTo>
                  <a:pt x="3248740" y="1518409"/>
                  <a:pt x="3243634" y="1515132"/>
                  <a:pt x="3236624" y="1515132"/>
                </a:cubicBezTo>
                <a:cubicBezTo>
                  <a:pt x="3232966" y="1515132"/>
                  <a:pt x="3228699" y="1515894"/>
                  <a:pt x="3223822" y="1517418"/>
                </a:cubicBezTo>
                <a:cubicBezTo>
                  <a:pt x="3214678" y="1520466"/>
                  <a:pt x="3201420" y="1521990"/>
                  <a:pt x="3184046" y="1521990"/>
                </a:cubicBezTo>
                <a:lnTo>
                  <a:pt x="2964133" y="1521990"/>
                </a:lnTo>
                <a:cubicBezTo>
                  <a:pt x="2952551" y="1521990"/>
                  <a:pt x="2942187" y="1520162"/>
                  <a:pt x="2933043" y="1516504"/>
                </a:cubicBezTo>
                <a:cubicBezTo>
                  <a:pt x="2930300" y="1515285"/>
                  <a:pt x="2927405" y="1514675"/>
                  <a:pt x="2924356" y="1514675"/>
                </a:cubicBezTo>
                <a:close/>
                <a:moveTo>
                  <a:pt x="3020826" y="1419578"/>
                </a:moveTo>
                <a:lnTo>
                  <a:pt x="3135583" y="1419578"/>
                </a:lnTo>
                <a:cubicBezTo>
                  <a:pt x="3138326" y="1419578"/>
                  <a:pt x="3140079" y="1420187"/>
                  <a:pt x="3140841" y="1421406"/>
                </a:cubicBezTo>
                <a:cubicBezTo>
                  <a:pt x="3141603" y="1422626"/>
                  <a:pt x="3141984" y="1425521"/>
                  <a:pt x="3141984" y="1430093"/>
                </a:cubicBezTo>
                <a:cubicBezTo>
                  <a:pt x="3141984" y="1434665"/>
                  <a:pt x="3141603" y="1437637"/>
                  <a:pt x="3140841" y="1439009"/>
                </a:cubicBezTo>
                <a:cubicBezTo>
                  <a:pt x="3140079" y="1440380"/>
                  <a:pt x="3138326" y="1441066"/>
                  <a:pt x="3135583" y="1441066"/>
                </a:cubicBezTo>
                <a:lnTo>
                  <a:pt x="3020826" y="1441066"/>
                </a:lnTo>
                <a:cubicBezTo>
                  <a:pt x="3018082" y="1441066"/>
                  <a:pt x="3016330" y="1440228"/>
                  <a:pt x="3015568" y="1438551"/>
                </a:cubicBezTo>
                <a:cubicBezTo>
                  <a:pt x="3014806" y="1436875"/>
                  <a:pt x="3014425" y="1433294"/>
                  <a:pt x="3014425" y="1427807"/>
                </a:cubicBezTo>
                <a:cubicBezTo>
                  <a:pt x="3014425" y="1422321"/>
                  <a:pt x="3016559" y="1419578"/>
                  <a:pt x="3020826" y="1419578"/>
                </a:cubicBezTo>
                <a:close/>
                <a:moveTo>
                  <a:pt x="1750267" y="1407690"/>
                </a:moveTo>
                <a:cubicBezTo>
                  <a:pt x="1735636" y="1407690"/>
                  <a:pt x="1725121" y="1410738"/>
                  <a:pt x="1718720" y="1416834"/>
                </a:cubicBezTo>
                <a:cubicBezTo>
                  <a:pt x="1712319" y="1422930"/>
                  <a:pt x="1709119" y="1433446"/>
                  <a:pt x="1709119" y="1448381"/>
                </a:cubicBezTo>
                <a:lnTo>
                  <a:pt x="1709119" y="1464383"/>
                </a:lnTo>
                <a:cubicBezTo>
                  <a:pt x="1709119" y="1466822"/>
                  <a:pt x="1707747" y="1468041"/>
                  <a:pt x="1705004" y="1468041"/>
                </a:cubicBezTo>
                <a:lnTo>
                  <a:pt x="1609449" y="1468041"/>
                </a:lnTo>
                <a:cubicBezTo>
                  <a:pt x="1595733" y="1468041"/>
                  <a:pt x="1586437" y="1470403"/>
                  <a:pt x="1581560" y="1475127"/>
                </a:cubicBezTo>
                <a:cubicBezTo>
                  <a:pt x="1576683" y="1479852"/>
                  <a:pt x="1574245" y="1489910"/>
                  <a:pt x="1574245" y="1505303"/>
                </a:cubicBezTo>
                <a:cubicBezTo>
                  <a:pt x="1574245" y="1520695"/>
                  <a:pt x="1576836" y="1530906"/>
                  <a:pt x="1582017" y="1535935"/>
                </a:cubicBezTo>
                <a:cubicBezTo>
                  <a:pt x="1587199" y="1540964"/>
                  <a:pt x="1596343" y="1543479"/>
                  <a:pt x="1609449" y="1543479"/>
                </a:cubicBezTo>
                <a:lnTo>
                  <a:pt x="1649683" y="1543479"/>
                </a:lnTo>
                <a:cubicBezTo>
                  <a:pt x="1651207" y="1543479"/>
                  <a:pt x="1651969" y="1544012"/>
                  <a:pt x="1651969" y="1545079"/>
                </a:cubicBezTo>
                <a:cubicBezTo>
                  <a:pt x="1651969" y="1546146"/>
                  <a:pt x="1646406" y="1552775"/>
                  <a:pt x="1635281" y="1564967"/>
                </a:cubicBezTo>
                <a:cubicBezTo>
                  <a:pt x="1624156" y="1577159"/>
                  <a:pt x="1610364" y="1589046"/>
                  <a:pt x="1593904" y="1600629"/>
                </a:cubicBezTo>
                <a:cubicBezTo>
                  <a:pt x="1577750" y="1611297"/>
                  <a:pt x="1569673" y="1622727"/>
                  <a:pt x="1569673" y="1634919"/>
                </a:cubicBezTo>
                <a:cubicBezTo>
                  <a:pt x="1569673" y="1643148"/>
                  <a:pt x="1573559" y="1652750"/>
                  <a:pt x="1581331" y="1663722"/>
                </a:cubicBezTo>
                <a:cubicBezTo>
                  <a:pt x="1589104" y="1674695"/>
                  <a:pt x="1597333" y="1680182"/>
                  <a:pt x="1606020" y="1680182"/>
                </a:cubicBezTo>
                <a:cubicBezTo>
                  <a:pt x="1614707" y="1680182"/>
                  <a:pt x="1624918" y="1676219"/>
                  <a:pt x="1636652" y="1668294"/>
                </a:cubicBezTo>
                <a:cubicBezTo>
                  <a:pt x="1648387" y="1660370"/>
                  <a:pt x="1654940" y="1653740"/>
                  <a:pt x="1656312" y="1648406"/>
                </a:cubicBezTo>
                <a:cubicBezTo>
                  <a:pt x="1657684" y="1643072"/>
                  <a:pt x="1660656" y="1637814"/>
                  <a:pt x="1665227" y="1632633"/>
                </a:cubicBezTo>
                <a:cubicBezTo>
                  <a:pt x="1669800" y="1627451"/>
                  <a:pt x="1674067" y="1624403"/>
                  <a:pt x="1678029" y="1623489"/>
                </a:cubicBezTo>
                <a:cubicBezTo>
                  <a:pt x="1681991" y="1622574"/>
                  <a:pt x="1685573" y="1620669"/>
                  <a:pt x="1688773" y="1617774"/>
                </a:cubicBezTo>
                <a:cubicBezTo>
                  <a:pt x="1691974" y="1614878"/>
                  <a:pt x="1695860" y="1610611"/>
                  <a:pt x="1700432" y="1604972"/>
                </a:cubicBezTo>
                <a:cubicBezTo>
                  <a:pt x="1705004" y="1599333"/>
                  <a:pt x="1707595" y="1596514"/>
                  <a:pt x="1708204" y="1596514"/>
                </a:cubicBezTo>
                <a:cubicBezTo>
                  <a:pt x="1708814" y="1596514"/>
                  <a:pt x="1709119" y="1597428"/>
                  <a:pt x="1709119" y="1599257"/>
                </a:cubicBezTo>
                <a:lnTo>
                  <a:pt x="1709119" y="1626232"/>
                </a:lnTo>
                <a:cubicBezTo>
                  <a:pt x="1709119" y="1630194"/>
                  <a:pt x="1707900" y="1632709"/>
                  <a:pt x="1705461" y="1633776"/>
                </a:cubicBezTo>
                <a:cubicBezTo>
                  <a:pt x="1703023" y="1634843"/>
                  <a:pt x="1698984" y="1635376"/>
                  <a:pt x="1693345" y="1635376"/>
                </a:cubicBezTo>
                <a:cubicBezTo>
                  <a:pt x="1687706" y="1635376"/>
                  <a:pt x="1684125" y="1635528"/>
                  <a:pt x="1682601" y="1635833"/>
                </a:cubicBezTo>
                <a:cubicBezTo>
                  <a:pt x="1681077" y="1636138"/>
                  <a:pt x="1678944" y="1637662"/>
                  <a:pt x="1676200" y="1640405"/>
                </a:cubicBezTo>
                <a:cubicBezTo>
                  <a:pt x="1673457" y="1643148"/>
                  <a:pt x="1671171" y="1646882"/>
                  <a:pt x="1669342" y="1651607"/>
                </a:cubicBezTo>
                <a:cubicBezTo>
                  <a:pt x="1667514" y="1656331"/>
                  <a:pt x="1666599" y="1661894"/>
                  <a:pt x="1666599" y="1668294"/>
                </a:cubicBezTo>
                <a:cubicBezTo>
                  <a:pt x="1666599" y="1682925"/>
                  <a:pt x="1669495" y="1693059"/>
                  <a:pt x="1675286" y="1698698"/>
                </a:cubicBezTo>
                <a:cubicBezTo>
                  <a:pt x="1681077" y="1704337"/>
                  <a:pt x="1690983" y="1707156"/>
                  <a:pt x="1705004" y="1707156"/>
                </a:cubicBezTo>
                <a:lnTo>
                  <a:pt x="1763526" y="1707156"/>
                </a:lnTo>
                <a:cubicBezTo>
                  <a:pt x="1774498" y="1707156"/>
                  <a:pt x="1781813" y="1704870"/>
                  <a:pt x="1785471" y="1700298"/>
                </a:cubicBezTo>
                <a:cubicBezTo>
                  <a:pt x="1789129" y="1695726"/>
                  <a:pt x="1790957" y="1686582"/>
                  <a:pt x="1790957" y="1672866"/>
                </a:cubicBezTo>
                <a:lnTo>
                  <a:pt x="1790957" y="1547136"/>
                </a:lnTo>
                <a:cubicBezTo>
                  <a:pt x="1790957" y="1544698"/>
                  <a:pt x="1792177" y="1543479"/>
                  <a:pt x="1794615" y="1543479"/>
                </a:cubicBezTo>
                <a:lnTo>
                  <a:pt x="1807874" y="1543479"/>
                </a:lnTo>
                <a:cubicBezTo>
                  <a:pt x="1820980" y="1543479"/>
                  <a:pt x="1830124" y="1540736"/>
                  <a:pt x="1835306" y="1535249"/>
                </a:cubicBezTo>
                <a:cubicBezTo>
                  <a:pt x="1840487" y="1529763"/>
                  <a:pt x="1843078" y="1520162"/>
                  <a:pt x="1843078" y="1506446"/>
                </a:cubicBezTo>
                <a:cubicBezTo>
                  <a:pt x="1843078" y="1492730"/>
                  <a:pt x="1840259" y="1482900"/>
                  <a:pt x="1834620" y="1476956"/>
                </a:cubicBezTo>
                <a:cubicBezTo>
                  <a:pt x="1828981" y="1471013"/>
                  <a:pt x="1820066" y="1468041"/>
                  <a:pt x="1807874" y="1468041"/>
                </a:cubicBezTo>
                <a:lnTo>
                  <a:pt x="1794615" y="1468041"/>
                </a:lnTo>
                <a:cubicBezTo>
                  <a:pt x="1792177" y="1468041"/>
                  <a:pt x="1790957" y="1466822"/>
                  <a:pt x="1790957" y="1464383"/>
                </a:cubicBezTo>
                <a:lnTo>
                  <a:pt x="1790957" y="1448381"/>
                </a:lnTo>
                <a:cubicBezTo>
                  <a:pt x="1790957" y="1433446"/>
                  <a:pt x="1787833" y="1422930"/>
                  <a:pt x="1781585" y="1416834"/>
                </a:cubicBezTo>
                <a:cubicBezTo>
                  <a:pt x="1775336" y="1410738"/>
                  <a:pt x="1764897" y="1407690"/>
                  <a:pt x="1750267" y="1407690"/>
                </a:cubicBezTo>
                <a:close/>
                <a:moveTo>
                  <a:pt x="1750267" y="1393974"/>
                </a:moveTo>
                <a:cubicBezTo>
                  <a:pt x="1766726" y="1393974"/>
                  <a:pt x="1779299" y="1397022"/>
                  <a:pt x="1787986" y="1403118"/>
                </a:cubicBezTo>
                <a:cubicBezTo>
                  <a:pt x="1796673" y="1409214"/>
                  <a:pt x="1801930" y="1418968"/>
                  <a:pt x="1803759" y="1432379"/>
                </a:cubicBezTo>
                <a:cubicBezTo>
                  <a:pt x="1804064" y="1434513"/>
                  <a:pt x="1804521" y="1435808"/>
                  <a:pt x="1805131" y="1436265"/>
                </a:cubicBezTo>
                <a:cubicBezTo>
                  <a:pt x="1805740" y="1436723"/>
                  <a:pt x="1806807" y="1436951"/>
                  <a:pt x="1808331" y="1436951"/>
                </a:cubicBezTo>
                <a:lnTo>
                  <a:pt x="1816561" y="1436951"/>
                </a:lnTo>
                <a:cubicBezTo>
                  <a:pt x="1818389" y="1436951"/>
                  <a:pt x="1819609" y="1437485"/>
                  <a:pt x="1820218" y="1438551"/>
                </a:cubicBezTo>
                <a:cubicBezTo>
                  <a:pt x="1820828" y="1439618"/>
                  <a:pt x="1821133" y="1441904"/>
                  <a:pt x="1821133" y="1445409"/>
                </a:cubicBezTo>
                <a:cubicBezTo>
                  <a:pt x="1821133" y="1448915"/>
                  <a:pt x="1821819" y="1451505"/>
                  <a:pt x="1823190" y="1453182"/>
                </a:cubicBezTo>
                <a:cubicBezTo>
                  <a:pt x="1824562" y="1454858"/>
                  <a:pt x="1828600" y="1457144"/>
                  <a:pt x="1835306" y="1460040"/>
                </a:cubicBezTo>
                <a:cubicBezTo>
                  <a:pt x="1842011" y="1462935"/>
                  <a:pt x="1847269" y="1467965"/>
                  <a:pt x="1851079" y="1475127"/>
                </a:cubicBezTo>
                <a:cubicBezTo>
                  <a:pt x="1854889" y="1482290"/>
                  <a:pt x="1856794" y="1492882"/>
                  <a:pt x="1856794" y="1506903"/>
                </a:cubicBezTo>
                <a:cubicBezTo>
                  <a:pt x="1856794" y="1520924"/>
                  <a:pt x="1854737" y="1531820"/>
                  <a:pt x="1850622" y="1539593"/>
                </a:cubicBezTo>
                <a:cubicBezTo>
                  <a:pt x="1846507" y="1547365"/>
                  <a:pt x="1839421" y="1552470"/>
                  <a:pt x="1829362" y="1554909"/>
                </a:cubicBezTo>
                <a:cubicBezTo>
                  <a:pt x="1826314" y="1555518"/>
                  <a:pt x="1824790" y="1557347"/>
                  <a:pt x="1824790" y="1560395"/>
                </a:cubicBezTo>
                <a:lnTo>
                  <a:pt x="1824790" y="1682010"/>
                </a:lnTo>
                <a:cubicBezTo>
                  <a:pt x="1824790" y="1685058"/>
                  <a:pt x="1823419" y="1686582"/>
                  <a:pt x="1820676" y="1686582"/>
                </a:cubicBezTo>
                <a:lnTo>
                  <a:pt x="1807417" y="1686582"/>
                </a:lnTo>
                <a:cubicBezTo>
                  <a:pt x="1805283" y="1686582"/>
                  <a:pt x="1804064" y="1687802"/>
                  <a:pt x="1803759" y="1690240"/>
                </a:cubicBezTo>
                <a:cubicBezTo>
                  <a:pt x="1801930" y="1703346"/>
                  <a:pt x="1797892" y="1711728"/>
                  <a:pt x="1791643" y="1715386"/>
                </a:cubicBezTo>
                <a:cubicBezTo>
                  <a:pt x="1785395" y="1719044"/>
                  <a:pt x="1776022" y="1720872"/>
                  <a:pt x="1763526" y="1720872"/>
                </a:cubicBezTo>
                <a:lnTo>
                  <a:pt x="1705461" y="1720872"/>
                </a:lnTo>
                <a:cubicBezTo>
                  <a:pt x="1689612" y="1720872"/>
                  <a:pt x="1677648" y="1718510"/>
                  <a:pt x="1669571" y="1713786"/>
                </a:cubicBezTo>
                <a:cubicBezTo>
                  <a:pt x="1661494" y="1709061"/>
                  <a:pt x="1656388" y="1699689"/>
                  <a:pt x="1654255" y="1685668"/>
                </a:cubicBezTo>
                <a:cubicBezTo>
                  <a:pt x="1653645" y="1680486"/>
                  <a:pt x="1652502" y="1677896"/>
                  <a:pt x="1650826" y="1677896"/>
                </a:cubicBezTo>
                <a:cubicBezTo>
                  <a:pt x="1649149" y="1677896"/>
                  <a:pt x="1646940" y="1678810"/>
                  <a:pt x="1644196" y="1680639"/>
                </a:cubicBezTo>
                <a:cubicBezTo>
                  <a:pt x="1629871" y="1691002"/>
                  <a:pt x="1616840" y="1696184"/>
                  <a:pt x="1605106" y="1696184"/>
                </a:cubicBezTo>
                <a:cubicBezTo>
                  <a:pt x="1593371" y="1696184"/>
                  <a:pt x="1582170" y="1688640"/>
                  <a:pt x="1571502" y="1673552"/>
                </a:cubicBezTo>
                <a:cubicBezTo>
                  <a:pt x="1560834" y="1658465"/>
                  <a:pt x="1555499" y="1644520"/>
                  <a:pt x="1555499" y="1631718"/>
                </a:cubicBezTo>
                <a:cubicBezTo>
                  <a:pt x="1555499" y="1618917"/>
                  <a:pt x="1561748" y="1607944"/>
                  <a:pt x="1574245" y="1598800"/>
                </a:cubicBezTo>
                <a:cubicBezTo>
                  <a:pt x="1580341" y="1593923"/>
                  <a:pt x="1584151" y="1590418"/>
                  <a:pt x="1585675" y="1588284"/>
                </a:cubicBezTo>
                <a:cubicBezTo>
                  <a:pt x="1587199" y="1586151"/>
                  <a:pt x="1587961" y="1583103"/>
                  <a:pt x="1587961" y="1579140"/>
                </a:cubicBezTo>
                <a:lnTo>
                  <a:pt x="1587961" y="1559481"/>
                </a:lnTo>
                <a:cubicBezTo>
                  <a:pt x="1587961" y="1556433"/>
                  <a:pt x="1586589" y="1554452"/>
                  <a:pt x="1583846" y="1553537"/>
                </a:cubicBezTo>
                <a:cubicBezTo>
                  <a:pt x="1574397" y="1550184"/>
                  <a:pt x="1568149" y="1545155"/>
                  <a:pt x="1565101" y="1538450"/>
                </a:cubicBezTo>
                <a:cubicBezTo>
                  <a:pt x="1562053" y="1531744"/>
                  <a:pt x="1560529" y="1520695"/>
                  <a:pt x="1560529" y="1505303"/>
                </a:cubicBezTo>
                <a:cubicBezTo>
                  <a:pt x="1560529" y="1489910"/>
                  <a:pt x="1561900" y="1478937"/>
                  <a:pt x="1564644" y="1472384"/>
                </a:cubicBezTo>
                <a:cubicBezTo>
                  <a:pt x="1567387" y="1465831"/>
                  <a:pt x="1573026" y="1461183"/>
                  <a:pt x="1581560" y="1458440"/>
                </a:cubicBezTo>
                <a:cubicBezTo>
                  <a:pt x="1583694" y="1457830"/>
                  <a:pt x="1585218" y="1456458"/>
                  <a:pt x="1586132" y="1454325"/>
                </a:cubicBezTo>
                <a:cubicBezTo>
                  <a:pt x="1587046" y="1452191"/>
                  <a:pt x="1587504" y="1448991"/>
                  <a:pt x="1587504" y="1444724"/>
                </a:cubicBezTo>
                <a:cubicBezTo>
                  <a:pt x="1587504" y="1440456"/>
                  <a:pt x="1588037" y="1438094"/>
                  <a:pt x="1589104" y="1437637"/>
                </a:cubicBezTo>
                <a:cubicBezTo>
                  <a:pt x="1590171" y="1437180"/>
                  <a:pt x="1592075" y="1436951"/>
                  <a:pt x="1594819" y="1436951"/>
                </a:cubicBezTo>
                <a:lnTo>
                  <a:pt x="1690831" y="1436951"/>
                </a:lnTo>
                <a:cubicBezTo>
                  <a:pt x="1692659" y="1436951"/>
                  <a:pt x="1693955" y="1436723"/>
                  <a:pt x="1694717" y="1436265"/>
                </a:cubicBezTo>
                <a:cubicBezTo>
                  <a:pt x="1695479" y="1435808"/>
                  <a:pt x="1696012" y="1434513"/>
                  <a:pt x="1696317" y="1432379"/>
                </a:cubicBezTo>
                <a:cubicBezTo>
                  <a:pt x="1698756" y="1418358"/>
                  <a:pt x="1704242" y="1408452"/>
                  <a:pt x="1712776" y="1402661"/>
                </a:cubicBezTo>
                <a:cubicBezTo>
                  <a:pt x="1721311" y="1396870"/>
                  <a:pt x="1733807" y="1393974"/>
                  <a:pt x="1750267" y="1393974"/>
                </a:cubicBezTo>
                <a:close/>
                <a:moveTo>
                  <a:pt x="1596190" y="1356941"/>
                </a:moveTo>
                <a:cubicBezTo>
                  <a:pt x="1563577" y="1356941"/>
                  <a:pt x="1541174" y="1363571"/>
                  <a:pt x="1528982" y="1376829"/>
                </a:cubicBezTo>
                <a:cubicBezTo>
                  <a:pt x="1516790" y="1390088"/>
                  <a:pt x="1510694" y="1414091"/>
                  <a:pt x="1510694" y="1448838"/>
                </a:cubicBezTo>
                <a:lnTo>
                  <a:pt x="1510694" y="1671495"/>
                </a:lnTo>
                <a:cubicBezTo>
                  <a:pt x="1510694" y="1706242"/>
                  <a:pt x="1516942" y="1730321"/>
                  <a:pt x="1529439" y="1743732"/>
                </a:cubicBezTo>
                <a:cubicBezTo>
                  <a:pt x="1541936" y="1757144"/>
                  <a:pt x="1564186" y="1763849"/>
                  <a:pt x="1596190" y="1763849"/>
                </a:cubicBezTo>
                <a:lnTo>
                  <a:pt x="1817018" y="1763849"/>
                </a:lnTo>
                <a:cubicBezTo>
                  <a:pt x="1849936" y="1763849"/>
                  <a:pt x="1872415" y="1757525"/>
                  <a:pt x="1884455" y="1744875"/>
                </a:cubicBezTo>
                <a:cubicBezTo>
                  <a:pt x="1896495" y="1732226"/>
                  <a:pt x="1902514" y="1707766"/>
                  <a:pt x="1902514" y="1671495"/>
                </a:cubicBezTo>
                <a:lnTo>
                  <a:pt x="1902514" y="1448838"/>
                </a:lnTo>
                <a:cubicBezTo>
                  <a:pt x="1902514" y="1412567"/>
                  <a:pt x="1896495" y="1388183"/>
                  <a:pt x="1884455" y="1375686"/>
                </a:cubicBezTo>
                <a:cubicBezTo>
                  <a:pt x="1872415" y="1363190"/>
                  <a:pt x="1849936" y="1356941"/>
                  <a:pt x="1817018" y="1356941"/>
                </a:cubicBezTo>
                <a:close/>
                <a:moveTo>
                  <a:pt x="1993954" y="1354655"/>
                </a:moveTo>
                <a:cubicBezTo>
                  <a:pt x="1977800" y="1354655"/>
                  <a:pt x="1967665" y="1357094"/>
                  <a:pt x="1963551" y="1361970"/>
                </a:cubicBezTo>
                <a:cubicBezTo>
                  <a:pt x="1959436" y="1366847"/>
                  <a:pt x="1957378" y="1378125"/>
                  <a:pt x="1957378" y="1395803"/>
                </a:cubicBezTo>
                <a:lnTo>
                  <a:pt x="1957378" y="1736417"/>
                </a:lnTo>
                <a:cubicBezTo>
                  <a:pt x="1957378" y="1745866"/>
                  <a:pt x="1958369" y="1752800"/>
                  <a:pt x="1960350" y="1757220"/>
                </a:cubicBezTo>
                <a:cubicBezTo>
                  <a:pt x="1962331" y="1761639"/>
                  <a:pt x="1966294" y="1764764"/>
                  <a:pt x="1972237" y="1766592"/>
                </a:cubicBezTo>
                <a:cubicBezTo>
                  <a:pt x="1978181" y="1768421"/>
                  <a:pt x="1987477" y="1769336"/>
                  <a:pt x="2000127" y="1769336"/>
                </a:cubicBezTo>
                <a:cubicBezTo>
                  <a:pt x="2012776" y="1769336"/>
                  <a:pt x="2022072" y="1768421"/>
                  <a:pt x="2028016" y="1766592"/>
                </a:cubicBezTo>
                <a:cubicBezTo>
                  <a:pt x="2033959" y="1764764"/>
                  <a:pt x="2037922" y="1761639"/>
                  <a:pt x="2039903" y="1757220"/>
                </a:cubicBezTo>
                <a:cubicBezTo>
                  <a:pt x="2041884" y="1752800"/>
                  <a:pt x="2042875" y="1745866"/>
                  <a:pt x="2042875" y="1736417"/>
                </a:cubicBezTo>
                <a:lnTo>
                  <a:pt x="2042875" y="1722244"/>
                </a:lnTo>
                <a:cubicBezTo>
                  <a:pt x="2042875" y="1715843"/>
                  <a:pt x="2042113" y="1711500"/>
                  <a:pt x="2040589" y="1709214"/>
                </a:cubicBezTo>
                <a:cubicBezTo>
                  <a:pt x="2039065" y="1706928"/>
                  <a:pt x="2034798" y="1703880"/>
                  <a:pt x="2027787" y="1700070"/>
                </a:cubicBezTo>
                <a:cubicBezTo>
                  <a:pt x="2020777" y="1696260"/>
                  <a:pt x="2015062" y="1690240"/>
                  <a:pt x="2010642" y="1682010"/>
                </a:cubicBezTo>
                <a:cubicBezTo>
                  <a:pt x="2006223" y="1673781"/>
                  <a:pt x="2004013" y="1664332"/>
                  <a:pt x="2004013" y="1653664"/>
                </a:cubicBezTo>
                <a:cubicBezTo>
                  <a:pt x="2004013" y="1629280"/>
                  <a:pt x="2013614" y="1613735"/>
                  <a:pt x="2032816" y="1607030"/>
                </a:cubicBezTo>
                <a:cubicBezTo>
                  <a:pt x="2038608" y="1605201"/>
                  <a:pt x="2041503" y="1602229"/>
                  <a:pt x="2041503" y="1598114"/>
                </a:cubicBezTo>
                <a:cubicBezTo>
                  <a:pt x="2041503" y="1593999"/>
                  <a:pt x="2040436" y="1588437"/>
                  <a:pt x="2038303" y="1581426"/>
                </a:cubicBezTo>
                <a:cubicBezTo>
                  <a:pt x="2036169" y="1574416"/>
                  <a:pt x="2033807" y="1568472"/>
                  <a:pt x="2031216" y="1563596"/>
                </a:cubicBezTo>
                <a:cubicBezTo>
                  <a:pt x="2028625" y="1558719"/>
                  <a:pt x="2022910" y="1550337"/>
                  <a:pt x="2014071" y="1538450"/>
                </a:cubicBezTo>
                <a:cubicBezTo>
                  <a:pt x="2007975" y="1529610"/>
                  <a:pt x="2004927" y="1522219"/>
                  <a:pt x="2004927" y="1516275"/>
                </a:cubicBezTo>
                <a:cubicBezTo>
                  <a:pt x="2004927" y="1510332"/>
                  <a:pt x="2006604" y="1502636"/>
                  <a:pt x="2009956" y="1493187"/>
                </a:cubicBezTo>
                <a:cubicBezTo>
                  <a:pt x="2017881" y="1470936"/>
                  <a:pt x="2023672" y="1452344"/>
                  <a:pt x="2027330" y="1437408"/>
                </a:cubicBezTo>
                <a:cubicBezTo>
                  <a:pt x="2028244" y="1433751"/>
                  <a:pt x="2031140" y="1431922"/>
                  <a:pt x="2036017" y="1431922"/>
                </a:cubicBezTo>
                <a:cubicBezTo>
                  <a:pt x="2040589" y="1431922"/>
                  <a:pt x="2042875" y="1433141"/>
                  <a:pt x="2042875" y="1435580"/>
                </a:cubicBezTo>
                <a:cubicBezTo>
                  <a:pt x="2042875" y="1441066"/>
                  <a:pt x="2036779" y="1461792"/>
                  <a:pt x="2024587" y="1497759"/>
                </a:cubicBezTo>
                <a:cubicBezTo>
                  <a:pt x="2021844" y="1505379"/>
                  <a:pt x="2020472" y="1511322"/>
                  <a:pt x="2020472" y="1515590"/>
                </a:cubicBezTo>
                <a:cubicBezTo>
                  <a:pt x="2020472" y="1519857"/>
                  <a:pt x="2022453" y="1524429"/>
                  <a:pt x="2026416" y="1529306"/>
                </a:cubicBezTo>
                <a:cubicBezTo>
                  <a:pt x="2046837" y="1557042"/>
                  <a:pt x="2057048" y="1582341"/>
                  <a:pt x="2057048" y="1605201"/>
                </a:cubicBezTo>
                <a:cubicBezTo>
                  <a:pt x="2057048" y="1610992"/>
                  <a:pt x="2056057" y="1614954"/>
                  <a:pt x="2054076" y="1617088"/>
                </a:cubicBezTo>
                <a:cubicBezTo>
                  <a:pt x="2052095" y="1619222"/>
                  <a:pt x="2047904" y="1620441"/>
                  <a:pt x="2041503" y="1620746"/>
                </a:cubicBezTo>
                <a:cubicBezTo>
                  <a:pt x="2035102" y="1621050"/>
                  <a:pt x="2029768" y="1624175"/>
                  <a:pt x="2025501" y="1630118"/>
                </a:cubicBezTo>
                <a:cubicBezTo>
                  <a:pt x="2021234" y="1636062"/>
                  <a:pt x="2019100" y="1644825"/>
                  <a:pt x="2019100" y="1656407"/>
                </a:cubicBezTo>
                <a:cubicBezTo>
                  <a:pt x="2019100" y="1667990"/>
                  <a:pt x="2023901" y="1677438"/>
                  <a:pt x="2033502" y="1684754"/>
                </a:cubicBezTo>
                <a:cubicBezTo>
                  <a:pt x="2043103" y="1692069"/>
                  <a:pt x="2057200" y="1695726"/>
                  <a:pt x="2075793" y="1695726"/>
                </a:cubicBezTo>
                <a:cubicBezTo>
                  <a:pt x="2094386" y="1695726"/>
                  <a:pt x="2108254" y="1690926"/>
                  <a:pt x="2117398" y="1681325"/>
                </a:cubicBezTo>
                <a:cubicBezTo>
                  <a:pt x="2126542" y="1671723"/>
                  <a:pt x="2131114" y="1650616"/>
                  <a:pt x="2131114" y="1618002"/>
                </a:cubicBezTo>
                <a:cubicBezTo>
                  <a:pt x="2131114" y="1575330"/>
                  <a:pt x="2122123" y="1539821"/>
                  <a:pt x="2104140" y="1511475"/>
                </a:cubicBezTo>
                <a:cubicBezTo>
                  <a:pt x="2101092" y="1505988"/>
                  <a:pt x="2099568" y="1501569"/>
                  <a:pt x="2099568" y="1498216"/>
                </a:cubicBezTo>
                <a:cubicBezTo>
                  <a:pt x="2099568" y="1494863"/>
                  <a:pt x="2100634" y="1489377"/>
                  <a:pt x="2102768" y="1481757"/>
                </a:cubicBezTo>
                <a:cubicBezTo>
                  <a:pt x="2110083" y="1459202"/>
                  <a:pt x="2115189" y="1439313"/>
                  <a:pt x="2118084" y="1422092"/>
                </a:cubicBezTo>
                <a:cubicBezTo>
                  <a:pt x="2120980" y="1404871"/>
                  <a:pt x="2122428" y="1391536"/>
                  <a:pt x="2122428" y="1382087"/>
                </a:cubicBezTo>
                <a:cubicBezTo>
                  <a:pt x="2122428" y="1372638"/>
                  <a:pt x="2119151" y="1365704"/>
                  <a:pt x="2112598" y="1361285"/>
                </a:cubicBezTo>
                <a:cubicBezTo>
                  <a:pt x="2106045" y="1356865"/>
                  <a:pt x="2092862" y="1354655"/>
                  <a:pt x="2073050" y="1354655"/>
                </a:cubicBezTo>
                <a:close/>
                <a:moveTo>
                  <a:pt x="2964590" y="1348712"/>
                </a:moveTo>
                <a:cubicBezTo>
                  <a:pt x="2933196" y="1348712"/>
                  <a:pt x="2917498" y="1366085"/>
                  <a:pt x="2917498" y="1400832"/>
                </a:cubicBezTo>
                <a:lnTo>
                  <a:pt x="2917498" y="1457068"/>
                </a:lnTo>
                <a:cubicBezTo>
                  <a:pt x="2917498" y="1489986"/>
                  <a:pt x="2933043" y="1506446"/>
                  <a:pt x="2964133" y="1506446"/>
                </a:cubicBezTo>
                <a:lnTo>
                  <a:pt x="3184046" y="1506446"/>
                </a:lnTo>
                <a:cubicBezTo>
                  <a:pt x="3205077" y="1506446"/>
                  <a:pt x="3219174" y="1503169"/>
                  <a:pt x="3226337" y="1496616"/>
                </a:cubicBezTo>
                <a:cubicBezTo>
                  <a:pt x="3233500" y="1490063"/>
                  <a:pt x="3237081" y="1476118"/>
                  <a:pt x="3237081" y="1454782"/>
                </a:cubicBezTo>
                <a:lnTo>
                  <a:pt x="3237081" y="1407690"/>
                </a:lnTo>
                <a:cubicBezTo>
                  <a:pt x="3237081" y="1386050"/>
                  <a:pt x="3233424" y="1370810"/>
                  <a:pt x="3226108" y="1361970"/>
                </a:cubicBezTo>
                <a:cubicBezTo>
                  <a:pt x="3218793" y="1353131"/>
                  <a:pt x="3206144" y="1348712"/>
                  <a:pt x="3188161" y="1348712"/>
                </a:cubicBezTo>
                <a:close/>
                <a:moveTo>
                  <a:pt x="2757936" y="1341854"/>
                </a:moveTo>
                <a:cubicBezTo>
                  <a:pt x="2747877" y="1341854"/>
                  <a:pt x="2739114" y="1345664"/>
                  <a:pt x="2731646" y="1353284"/>
                </a:cubicBezTo>
                <a:cubicBezTo>
                  <a:pt x="2724179" y="1360904"/>
                  <a:pt x="2720445" y="1367990"/>
                  <a:pt x="2720445" y="1374543"/>
                </a:cubicBezTo>
                <a:cubicBezTo>
                  <a:pt x="2720445" y="1381097"/>
                  <a:pt x="2722350" y="1387193"/>
                  <a:pt x="2726160" y="1392831"/>
                </a:cubicBezTo>
                <a:cubicBezTo>
                  <a:pt x="2729970" y="1398470"/>
                  <a:pt x="2736371" y="1406624"/>
                  <a:pt x="2745362" y="1417292"/>
                </a:cubicBezTo>
                <a:cubicBezTo>
                  <a:pt x="2754354" y="1427960"/>
                  <a:pt x="2761060" y="1434665"/>
                  <a:pt x="2765479" y="1437408"/>
                </a:cubicBezTo>
                <a:cubicBezTo>
                  <a:pt x="2769899" y="1440152"/>
                  <a:pt x="2775309" y="1441523"/>
                  <a:pt x="2781710" y="1441523"/>
                </a:cubicBezTo>
                <a:cubicBezTo>
                  <a:pt x="2788111" y="1441523"/>
                  <a:pt x="2795426" y="1438170"/>
                  <a:pt x="2803656" y="1431465"/>
                </a:cubicBezTo>
                <a:cubicBezTo>
                  <a:pt x="2811885" y="1424759"/>
                  <a:pt x="2816000" y="1416225"/>
                  <a:pt x="2816000" y="1405862"/>
                </a:cubicBezTo>
                <a:cubicBezTo>
                  <a:pt x="2816000" y="1400070"/>
                  <a:pt x="2814095" y="1393670"/>
                  <a:pt x="2810285" y="1386659"/>
                </a:cubicBezTo>
                <a:cubicBezTo>
                  <a:pt x="2806475" y="1379649"/>
                  <a:pt x="2801065" y="1371876"/>
                  <a:pt x="2794054" y="1363342"/>
                </a:cubicBezTo>
                <a:cubicBezTo>
                  <a:pt x="2787044" y="1354808"/>
                  <a:pt x="2780795" y="1349093"/>
                  <a:pt x="2775309" y="1346197"/>
                </a:cubicBezTo>
                <a:cubicBezTo>
                  <a:pt x="2769823" y="1343301"/>
                  <a:pt x="2764032" y="1341854"/>
                  <a:pt x="2757936" y="1341854"/>
                </a:cubicBezTo>
                <a:close/>
                <a:moveTo>
                  <a:pt x="2238099" y="1340482"/>
                </a:moveTo>
                <a:cubicBezTo>
                  <a:pt x="2221335" y="1340482"/>
                  <a:pt x="2209143" y="1343149"/>
                  <a:pt x="2201523" y="1348483"/>
                </a:cubicBezTo>
                <a:cubicBezTo>
                  <a:pt x="2193903" y="1353817"/>
                  <a:pt x="2190093" y="1363037"/>
                  <a:pt x="2190093" y="1376144"/>
                </a:cubicBezTo>
                <a:cubicBezTo>
                  <a:pt x="2190093" y="1421864"/>
                  <a:pt x="2188036" y="1457297"/>
                  <a:pt x="2183921" y="1482443"/>
                </a:cubicBezTo>
                <a:cubicBezTo>
                  <a:pt x="2179806" y="1507589"/>
                  <a:pt x="2175996" y="1527477"/>
                  <a:pt x="2172491" y="1542107"/>
                </a:cubicBezTo>
                <a:cubicBezTo>
                  <a:pt x="2168986" y="1556738"/>
                  <a:pt x="2160985" y="1574568"/>
                  <a:pt x="2148488" y="1595600"/>
                </a:cubicBezTo>
                <a:cubicBezTo>
                  <a:pt x="2146659" y="1598952"/>
                  <a:pt x="2145745" y="1602153"/>
                  <a:pt x="2145745" y="1605201"/>
                </a:cubicBezTo>
                <a:cubicBezTo>
                  <a:pt x="2145745" y="1612821"/>
                  <a:pt x="2145669" y="1621889"/>
                  <a:pt x="2145516" y="1632404"/>
                </a:cubicBezTo>
                <a:cubicBezTo>
                  <a:pt x="2145364" y="1642920"/>
                  <a:pt x="2144373" y="1652826"/>
                  <a:pt x="2142544" y="1662122"/>
                </a:cubicBezTo>
                <a:cubicBezTo>
                  <a:pt x="2140716" y="1671419"/>
                  <a:pt x="2137363" y="1679724"/>
                  <a:pt x="2132486" y="1687040"/>
                </a:cubicBezTo>
                <a:cubicBezTo>
                  <a:pt x="2127609" y="1694355"/>
                  <a:pt x="2121285" y="1699917"/>
                  <a:pt x="2113512" y="1703727"/>
                </a:cubicBezTo>
                <a:cubicBezTo>
                  <a:pt x="2105740" y="1707537"/>
                  <a:pt x="2098272" y="1709671"/>
                  <a:pt x="2091109" y="1710128"/>
                </a:cubicBezTo>
                <a:cubicBezTo>
                  <a:pt x="2083946" y="1710585"/>
                  <a:pt x="2079832" y="1711195"/>
                  <a:pt x="2078765" y="1711957"/>
                </a:cubicBezTo>
                <a:cubicBezTo>
                  <a:pt x="2077698" y="1712719"/>
                  <a:pt x="2075946" y="1716377"/>
                  <a:pt x="2073507" y="1722930"/>
                </a:cubicBezTo>
                <a:cubicBezTo>
                  <a:pt x="2071069" y="1729483"/>
                  <a:pt x="2069850" y="1735350"/>
                  <a:pt x="2069850" y="1740532"/>
                </a:cubicBezTo>
                <a:cubicBezTo>
                  <a:pt x="2069850" y="1750895"/>
                  <a:pt x="2075412" y="1758591"/>
                  <a:pt x="2086537" y="1763621"/>
                </a:cubicBezTo>
                <a:cubicBezTo>
                  <a:pt x="2097663" y="1768650"/>
                  <a:pt x="2106959" y="1771164"/>
                  <a:pt x="2114426" y="1771164"/>
                </a:cubicBezTo>
                <a:cubicBezTo>
                  <a:pt x="2121894" y="1771164"/>
                  <a:pt x="2128295" y="1770098"/>
                  <a:pt x="2133629" y="1767964"/>
                </a:cubicBezTo>
                <a:cubicBezTo>
                  <a:pt x="2138963" y="1765830"/>
                  <a:pt x="2143611" y="1762782"/>
                  <a:pt x="2147574" y="1758820"/>
                </a:cubicBezTo>
                <a:cubicBezTo>
                  <a:pt x="2151536" y="1754858"/>
                  <a:pt x="2159994" y="1741827"/>
                  <a:pt x="2172948" y="1719729"/>
                </a:cubicBezTo>
                <a:cubicBezTo>
                  <a:pt x="2185902" y="1697631"/>
                  <a:pt x="2196570" y="1677057"/>
                  <a:pt x="2204952" y="1658007"/>
                </a:cubicBezTo>
                <a:cubicBezTo>
                  <a:pt x="2213334" y="1638957"/>
                  <a:pt x="2221640" y="1616478"/>
                  <a:pt x="2229870" y="1590570"/>
                </a:cubicBezTo>
                <a:cubicBezTo>
                  <a:pt x="2230784" y="1587827"/>
                  <a:pt x="2232079" y="1586456"/>
                  <a:pt x="2233756" y="1586456"/>
                </a:cubicBezTo>
                <a:cubicBezTo>
                  <a:pt x="2235432" y="1586456"/>
                  <a:pt x="2237566" y="1586913"/>
                  <a:pt x="2240156" y="1587827"/>
                </a:cubicBezTo>
                <a:cubicBezTo>
                  <a:pt x="2242747" y="1588742"/>
                  <a:pt x="2244043" y="1590266"/>
                  <a:pt x="2244043" y="1592399"/>
                </a:cubicBezTo>
                <a:cubicBezTo>
                  <a:pt x="2244043" y="1594533"/>
                  <a:pt x="2242595" y="1599714"/>
                  <a:pt x="2239699" y="1607944"/>
                </a:cubicBezTo>
                <a:cubicBezTo>
                  <a:pt x="2236804" y="1616174"/>
                  <a:pt x="2235356" y="1622117"/>
                  <a:pt x="2235356" y="1625775"/>
                </a:cubicBezTo>
                <a:cubicBezTo>
                  <a:pt x="2235356" y="1629432"/>
                  <a:pt x="2244576" y="1649625"/>
                  <a:pt x="2263017" y="1686354"/>
                </a:cubicBezTo>
                <a:cubicBezTo>
                  <a:pt x="2281457" y="1723082"/>
                  <a:pt x="2294182" y="1745561"/>
                  <a:pt x="2301193" y="1753791"/>
                </a:cubicBezTo>
                <a:cubicBezTo>
                  <a:pt x="2308203" y="1762020"/>
                  <a:pt x="2316509" y="1766135"/>
                  <a:pt x="2326110" y="1766135"/>
                </a:cubicBezTo>
                <a:cubicBezTo>
                  <a:pt x="2335711" y="1766135"/>
                  <a:pt x="2346913" y="1762478"/>
                  <a:pt x="2359714" y="1755162"/>
                </a:cubicBezTo>
                <a:cubicBezTo>
                  <a:pt x="2372516" y="1747847"/>
                  <a:pt x="2378917" y="1737179"/>
                  <a:pt x="2378917" y="1723158"/>
                </a:cubicBezTo>
                <a:cubicBezTo>
                  <a:pt x="2378917" y="1708223"/>
                  <a:pt x="2371297" y="1689021"/>
                  <a:pt x="2356057" y="1665551"/>
                </a:cubicBezTo>
                <a:cubicBezTo>
                  <a:pt x="2335026" y="1632328"/>
                  <a:pt x="2319176" y="1603524"/>
                  <a:pt x="2308508" y="1579140"/>
                </a:cubicBezTo>
                <a:cubicBezTo>
                  <a:pt x="2297840" y="1554756"/>
                  <a:pt x="2291058" y="1531211"/>
                  <a:pt x="2288163" y="1508503"/>
                </a:cubicBezTo>
                <a:cubicBezTo>
                  <a:pt x="2285267" y="1485795"/>
                  <a:pt x="2283819" y="1441523"/>
                  <a:pt x="2283819" y="1375686"/>
                </a:cubicBezTo>
                <a:cubicBezTo>
                  <a:pt x="2283819" y="1352217"/>
                  <a:pt x="2268579" y="1340482"/>
                  <a:pt x="2238099" y="1340482"/>
                </a:cubicBezTo>
                <a:close/>
                <a:moveTo>
                  <a:pt x="2684783" y="1339568"/>
                </a:moveTo>
                <a:cubicBezTo>
                  <a:pt x="2655218" y="1339568"/>
                  <a:pt x="2640435" y="1352217"/>
                  <a:pt x="2640435" y="1377515"/>
                </a:cubicBezTo>
                <a:lnTo>
                  <a:pt x="2640435" y="1386202"/>
                </a:lnTo>
                <a:cubicBezTo>
                  <a:pt x="2640435" y="1390774"/>
                  <a:pt x="2638759" y="1393060"/>
                  <a:pt x="2635406" y="1393060"/>
                </a:cubicBezTo>
                <a:lnTo>
                  <a:pt x="2515619" y="1393060"/>
                </a:lnTo>
                <a:cubicBezTo>
                  <a:pt x="2496112" y="1393060"/>
                  <a:pt x="2481025" y="1397861"/>
                  <a:pt x="2470357" y="1407462"/>
                </a:cubicBezTo>
                <a:cubicBezTo>
                  <a:pt x="2459689" y="1417063"/>
                  <a:pt x="2454355" y="1431160"/>
                  <a:pt x="2454355" y="1449753"/>
                </a:cubicBezTo>
                <a:lnTo>
                  <a:pt x="2454355" y="1529763"/>
                </a:lnTo>
                <a:cubicBezTo>
                  <a:pt x="2454355" y="1598952"/>
                  <a:pt x="2444296" y="1655493"/>
                  <a:pt x="2424179" y="1699384"/>
                </a:cubicBezTo>
                <a:cubicBezTo>
                  <a:pt x="2418083" y="1711881"/>
                  <a:pt x="2415036" y="1722396"/>
                  <a:pt x="2415036" y="1730931"/>
                </a:cubicBezTo>
                <a:cubicBezTo>
                  <a:pt x="2415036" y="1744037"/>
                  <a:pt x="2422198" y="1754019"/>
                  <a:pt x="2436524" y="1760877"/>
                </a:cubicBezTo>
                <a:cubicBezTo>
                  <a:pt x="2450849" y="1767735"/>
                  <a:pt x="2463422" y="1771164"/>
                  <a:pt x="2474243" y="1771164"/>
                </a:cubicBezTo>
                <a:cubicBezTo>
                  <a:pt x="2485063" y="1771164"/>
                  <a:pt x="2493826" y="1765830"/>
                  <a:pt x="2500532" y="1755162"/>
                </a:cubicBezTo>
                <a:cubicBezTo>
                  <a:pt x="2507237" y="1744494"/>
                  <a:pt x="2510590" y="1736417"/>
                  <a:pt x="2510590" y="1730931"/>
                </a:cubicBezTo>
                <a:cubicBezTo>
                  <a:pt x="2510590" y="1728492"/>
                  <a:pt x="2509828" y="1724454"/>
                  <a:pt x="2508304" y="1718815"/>
                </a:cubicBezTo>
                <a:cubicBezTo>
                  <a:pt x="2506780" y="1713176"/>
                  <a:pt x="2506018" y="1705480"/>
                  <a:pt x="2506018" y="1695726"/>
                </a:cubicBezTo>
                <a:cubicBezTo>
                  <a:pt x="2506018" y="1668294"/>
                  <a:pt x="2513943" y="1649244"/>
                  <a:pt x="2529793" y="1638576"/>
                </a:cubicBezTo>
                <a:cubicBezTo>
                  <a:pt x="2532841" y="1636748"/>
                  <a:pt x="2534746" y="1634157"/>
                  <a:pt x="2535508" y="1630804"/>
                </a:cubicBezTo>
                <a:cubicBezTo>
                  <a:pt x="2536270" y="1627451"/>
                  <a:pt x="2536803" y="1618917"/>
                  <a:pt x="2537108" y="1605201"/>
                </a:cubicBezTo>
                <a:cubicBezTo>
                  <a:pt x="2537108" y="1601543"/>
                  <a:pt x="2537946" y="1599257"/>
                  <a:pt x="2539622" y="1598343"/>
                </a:cubicBezTo>
                <a:cubicBezTo>
                  <a:pt x="2541299" y="1597428"/>
                  <a:pt x="2545718" y="1596971"/>
                  <a:pt x="2552881" y="1596971"/>
                </a:cubicBezTo>
                <a:cubicBezTo>
                  <a:pt x="2560044" y="1596971"/>
                  <a:pt x="2564692" y="1597505"/>
                  <a:pt x="2566826" y="1598571"/>
                </a:cubicBezTo>
                <a:cubicBezTo>
                  <a:pt x="2568960" y="1599638"/>
                  <a:pt x="2570026" y="1601848"/>
                  <a:pt x="2570026" y="1605201"/>
                </a:cubicBezTo>
                <a:cubicBezTo>
                  <a:pt x="2570026" y="1613430"/>
                  <a:pt x="2569340" y="1621736"/>
                  <a:pt x="2567969" y="1630118"/>
                </a:cubicBezTo>
                <a:cubicBezTo>
                  <a:pt x="2566597" y="1638500"/>
                  <a:pt x="2564997" y="1643606"/>
                  <a:pt x="2563168" y="1645434"/>
                </a:cubicBezTo>
                <a:cubicBezTo>
                  <a:pt x="2561339" y="1647263"/>
                  <a:pt x="2558291" y="1648482"/>
                  <a:pt x="2554024" y="1649092"/>
                </a:cubicBezTo>
                <a:cubicBezTo>
                  <a:pt x="2533298" y="1651835"/>
                  <a:pt x="2522935" y="1666923"/>
                  <a:pt x="2522935" y="1694355"/>
                </a:cubicBezTo>
                <a:cubicBezTo>
                  <a:pt x="2522935" y="1710509"/>
                  <a:pt x="2526059" y="1722244"/>
                  <a:pt x="2532307" y="1729559"/>
                </a:cubicBezTo>
                <a:cubicBezTo>
                  <a:pt x="2538556" y="1736874"/>
                  <a:pt x="2548843" y="1740532"/>
                  <a:pt x="2563168" y="1740532"/>
                </a:cubicBezTo>
                <a:lnTo>
                  <a:pt x="2584199" y="1740532"/>
                </a:lnTo>
                <a:cubicBezTo>
                  <a:pt x="2589991" y="1740532"/>
                  <a:pt x="2593801" y="1739846"/>
                  <a:pt x="2595629" y="1738475"/>
                </a:cubicBezTo>
                <a:cubicBezTo>
                  <a:pt x="2597458" y="1737103"/>
                  <a:pt x="2598373" y="1735122"/>
                  <a:pt x="2598373" y="1732531"/>
                </a:cubicBezTo>
                <a:cubicBezTo>
                  <a:pt x="2598373" y="1729940"/>
                  <a:pt x="2598220" y="1727578"/>
                  <a:pt x="2597915" y="1725444"/>
                </a:cubicBezTo>
                <a:cubicBezTo>
                  <a:pt x="2597611" y="1723311"/>
                  <a:pt x="2597458" y="1721025"/>
                  <a:pt x="2597458" y="1718586"/>
                </a:cubicBezTo>
                <a:cubicBezTo>
                  <a:pt x="2597458" y="1707309"/>
                  <a:pt x="2600506" y="1696793"/>
                  <a:pt x="2606602" y="1687040"/>
                </a:cubicBezTo>
                <a:cubicBezTo>
                  <a:pt x="2612698" y="1677286"/>
                  <a:pt x="2622909" y="1667532"/>
                  <a:pt x="2637235" y="1657779"/>
                </a:cubicBezTo>
                <a:cubicBezTo>
                  <a:pt x="2640283" y="1655645"/>
                  <a:pt x="2642492" y="1653740"/>
                  <a:pt x="2643864" y="1652064"/>
                </a:cubicBezTo>
                <a:cubicBezTo>
                  <a:pt x="2645236" y="1650387"/>
                  <a:pt x="2646302" y="1647644"/>
                  <a:pt x="2647065" y="1643834"/>
                </a:cubicBezTo>
                <a:cubicBezTo>
                  <a:pt x="2647827" y="1640024"/>
                  <a:pt x="2648665" y="1633623"/>
                  <a:pt x="2649579" y="1624632"/>
                </a:cubicBezTo>
                <a:cubicBezTo>
                  <a:pt x="2650494" y="1615640"/>
                  <a:pt x="2651408" y="1600095"/>
                  <a:pt x="2652322" y="1577997"/>
                </a:cubicBezTo>
                <a:cubicBezTo>
                  <a:pt x="2653237" y="1555899"/>
                  <a:pt x="2653694" y="1543174"/>
                  <a:pt x="2653694" y="1539821"/>
                </a:cubicBezTo>
                <a:cubicBezTo>
                  <a:pt x="2653694" y="1528848"/>
                  <a:pt x="2651713" y="1520847"/>
                  <a:pt x="2647750" y="1515818"/>
                </a:cubicBezTo>
                <a:cubicBezTo>
                  <a:pt x="2643788" y="1510789"/>
                  <a:pt x="2636473" y="1508274"/>
                  <a:pt x="2625805" y="1508274"/>
                </a:cubicBezTo>
                <a:lnTo>
                  <a:pt x="2548538" y="1508274"/>
                </a:lnTo>
                <a:cubicBezTo>
                  <a:pt x="2545185" y="1508274"/>
                  <a:pt x="2543051" y="1507512"/>
                  <a:pt x="2542137" y="1505988"/>
                </a:cubicBezTo>
                <a:cubicBezTo>
                  <a:pt x="2541223" y="1504464"/>
                  <a:pt x="2540765" y="1500807"/>
                  <a:pt x="2540765" y="1495016"/>
                </a:cubicBezTo>
                <a:cubicBezTo>
                  <a:pt x="2540765" y="1489224"/>
                  <a:pt x="2541223" y="1485567"/>
                  <a:pt x="2542137" y="1484043"/>
                </a:cubicBezTo>
                <a:cubicBezTo>
                  <a:pt x="2543051" y="1482519"/>
                  <a:pt x="2545185" y="1481757"/>
                  <a:pt x="2548538" y="1481757"/>
                </a:cubicBezTo>
                <a:lnTo>
                  <a:pt x="2638149" y="1481757"/>
                </a:lnTo>
                <a:cubicBezTo>
                  <a:pt x="2651865" y="1481757"/>
                  <a:pt x="2661238" y="1484805"/>
                  <a:pt x="2666267" y="1490901"/>
                </a:cubicBezTo>
                <a:cubicBezTo>
                  <a:pt x="2671296" y="1496997"/>
                  <a:pt x="2673811" y="1509798"/>
                  <a:pt x="2673811" y="1529306"/>
                </a:cubicBezTo>
                <a:cubicBezTo>
                  <a:pt x="2673811" y="1562529"/>
                  <a:pt x="2674116" y="1586456"/>
                  <a:pt x="2674725" y="1601086"/>
                </a:cubicBezTo>
                <a:lnTo>
                  <a:pt x="2676554" y="1638119"/>
                </a:lnTo>
                <a:cubicBezTo>
                  <a:pt x="2676554" y="1642996"/>
                  <a:pt x="2672058" y="1649778"/>
                  <a:pt x="2663066" y="1658465"/>
                </a:cubicBezTo>
                <a:cubicBezTo>
                  <a:pt x="2654075" y="1667151"/>
                  <a:pt x="2645007" y="1674543"/>
                  <a:pt x="2635863" y="1680639"/>
                </a:cubicBezTo>
                <a:cubicBezTo>
                  <a:pt x="2622147" y="1691307"/>
                  <a:pt x="2615289" y="1703956"/>
                  <a:pt x="2615289" y="1718586"/>
                </a:cubicBezTo>
                <a:cubicBezTo>
                  <a:pt x="2615289" y="1730169"/>
                  <a:pt x="2619861" y="1740837"/>
                  <a:pt x="2629005" y="1750590"/>
                </a:cubicBezTo>
                <a:cubicBezTo>
                  <a:pt x="2638149" y="1760344"/>
                  <a:pt x="2647903" y="1765221"/>
                  <a:pt x="2658266" y="1765221"/>
                </a:cubicBezTo>
                <a:cubicBezTo>
                  <a:pt x="2673201" y="1765221"/>
                  <a:pt x="2691184" y="1755315"/>
                  <a:pt x="2712216" y="1735503"/>
                </a:cubicBezTo>
                <a:cubicBezTo>
                  <a:pt x="2714349" y="1733369"/>
                  <a:pt x="2716178" y="1732302"/>
                  <a:pt x="2717702" y="1732302"/>
                </a:cubicBezTo>
                <a:cubicBezTo>
                  <a:pt x="2719226" y="1732302"/>
                  <a:pt x="2720750" y="1732912"/>
                  <a:pt x="2722274" y="1734131"/>
                </a:cubicBezTo>
                <a:cubicBezTo>
                  <a:pt x="2748182" y="1759125"/>
                  <a:pt x="2771956" y="1771622"/>
                  <a:pt x="2793597" y="1771622"/>
                </a:cubicBezTo>
                <a:cubicBezTo>
                  <a:pt x="2804570" y="1771622"/>
                  <a:pt x="2814095" y="1768116"/>
                  <a:pt x="2822172" y="1761106"/>
                </a:cubicBezTo>
                <a:cubicBezTo>
                  <a:pt x="2830249" y="1754096"/>
                  <a:pt x="2836041" y="1742742"/>
                  <a:pt x="2839546" y="1727045"/>
                </a:cubicBezTo>
                <a:cubicBezTo>
                  <a:pt x="2843051" y="1711347"/>
                  <a:pt x="2844803" y="1699689"/>
                  <a:pt x="2844803" y="1692069"/>
                </a:cubicBezTo>
                <a:cubicBezTo>
                  <a:pt x="2844803" y="1677438"/>
                  <a:pt x="2839393" y="1666618"/>
                  <a:pt x="2828573" y="1659608"/>
                </a:cubicBezTo>
                <a:cubicBezTo>
                  <a:pt x="2817753" y="1652597"/>
                  <a:pt x="2807313" y="1649092"/>
                  <a:pt x="2797255" y="1649092"/>
                </a:cubicBezTo>
                <a:cubicBezTo>
                  <a:pt x="2785368" y="1649092"/>
                  <a:pt x="2777595" y="1653969"/>
                  <a:pt x="2773937" y="1663722"/>
                </a:cubicBezTo>
                <a:cubicBezTo>
                  <a:pt x="2771804" y="1669514"/>
                  <a:pt x="2769670" y="1672409"/>
                  <a:pt x="2767537" y="1672409"/>
                </a:cubicBezTo>
                <a:cubicBezTo>
                  <a:pt x="2765403" y="1672409"/>
                  <a:pt x="2763041" y="1671495"/>
                  <a:pt x="2760450" y="1669666"/>
                </a:cubicBezTo>
                <a:cubicBezTo>
                  <a:pt x="2757859" y="1667837"/>
                  <a:pt x="2756564" y="1665704"/>
                  <a:pt x="2756564" y="1663265"/>
                </a:cubicBezTo>
                <a:cubicBezTo>
                  <a:pt x="2756564" y="1657779"/>
                  <a:pt x="2759307" y="1651607"/>
                  <a:pt x="2764794" y="1644749"/>
                </a:cubicBezTo>
                <a:cubicBezTo>
                  <a:pt x="2770280" y="1637891"/>
                  <a:pt x="2777290" y="1633700"/>
                  <a:pt x="2785825" y="1632176"/>
                </a:cubicBezTo>
                <a:cubicBezTo>
                  <a:pt x="2790092" y="1631566"/>
                  <a:pt x="2793445" y="1629890"/>
                  <a:pt x="2795883" y="1627146"/>
                </a:cubicBezTo>
                <a:cubicBezTo>
                  <a:pt x="2798321" y="1624403"/>
                  <a:pt x="2802589" y="1617317"/>
                  <a:pt x="2808685" y="1605887"/>
                </a:cubicBezTo>
                <a:cubicBezTo>
                  <a:pt x="2814781" y="1594457"/>
                  <a:pt x="2820343" y="1582569"/>
                  <a:pt x="2825373" y="1570225"/>
                </a:cubicBezTo>
                <a:cubicBezTo>
                  <a:pt x="2830402" y="1557881"/>
                  <a:pt x="2832916" y="1548965"/>
                  <a:pt x="2832916" y="1543479"/>
                </a:cubicBezTo>
                <a:cubicBezTo>
                  <a:pt x="2832916" y="1532811"/>
                  <a:pt x="2827125" y="1523972"/>
                  <a:pt x="2815543" y="1516961"/>
                </a:cubicBezTo>
                <a:cubicBezTo>
                  <a:pt x="2803960" y="1509951"/>
                  <a:pt x="2793445" y="1506446"/>
                  <a:pt x="2783996" y="1506446"/>
                </a:cubicBezTo>
                <a:cubicBezTo>
                  <a:pt x="2767842" y="1506446"/>
                  <a:pt x="2755192" y="1517876"/>
                  <a:pt x="2746048" y="1540736"/>
                </a:cubicBezTo>
                <a:cubicBezTo>
                  <a:pt x="2744829" y="1544088"/>
                  <a:pt x="2743534" y="1545765"/>
                  <a:pt x="2742162" y="1545765"/>
                </a:cubicBezTo>
                <a:cubicBezTo>
                  <a:pt x="2740791" y="1545765"/>
                  <a:pt x="2739571" y="1544546"/>
                  <a:pt x="2738504" y="1542107"/>
                </a:cubicBezTo>
                <a:cubicBezTo>
                  <a:pt x="2737438" y="1539669"/>
                  <a:pt x="2736066" y="1533039"/>
                  <a:pt x="2734390" y="1522219"/>
                </a:cubicBezTo>
                <a:cubicBezTo>
                  <a:pt x="2732713" y="1511399"/>
                  <a:pt x="2731875" y="1501797"/>
                  <a:pt x="2731875" y="1493415"/>
                </a:cubicBezTo>
                <a:cubicBezTo>
                  <a:pt x="2731875" y="1485033"/>
                  <a:pt x="2735228" y="1480842"/>
                  <a:pt x="2741933" y="1480842"/>
                </a:cubicBezTo>
                <a:lnTo>
                  <a:pt x="2806399" y="1480842"/>
                </a:lnTo>
                <a:cubicBezTo>
                  <a:pt x="2818591" y="1480842"/>
                  <a:pt x="2827354" y="1476880"/>
                  <a:pt x="2832688" y="1468955"/>
                </a:cubicBezTo>
                <a:cubicBezTo>
                  <a:pt x="2838022" y="1461030"/>
                  <a:pt x="2840689" y="1450210"/>
                  <a:pt x="2840689" y="1436494"/>
                </a:cubicBezTo>
                <a:cubicBezTo>
                  <a:pt x="2840689" y="1427350"/>
                  <a:pt x="2839012" y="1422778"/>
                  <a:pt x="2835660" y="1422778"/>
                </a:cubicBezTo>
                <a:cubicBezTo>
                  <a:pt x="2833526" y="1422778"/>
                  <a:pt x="2829792" y="1426512"/>
                  <a:pt x="2824458" y="1433979"/>
                </a:cubicBezTo>
                <a:cubicBezTo>
                  <a:pt x="2819124" y="1441447"/>
                  <a:pt x="2812037" y="1447543"/>
                  <a:pt x="2803198" y="1452267"/>
                </a:cubicBezTo>
                <a:cubicBezTo>
                  <a:pt x="2794359" y="1456992"/>
                  <a:pt x="2785444" y="1459354"/>
                  <a:pt x="2776452" y="1459354"/>
                </a:cubicBezTo>
                <a:cubicBezTo>
                  <a:pt x="2767461" y="1459354"/>
                  <a:pt x="2759383" y="1455925"/>
                  <a:pt x="2752220" y="1449067"/>
                </a:cubicBezTo>
                <a:cubicBezTo>
                  <a:pt x="2745058" y="1442209"/>
                  <a:pt x="2734999" y="1431236"/>
                  <a:pt x="2722045" y="1416149"/>
                </a:cubicBezTo>
                <a:cubicBezTo>
                  <a:pt x="2709091" y="1401061"/>
                  <a:pt x="2702614" y="1387726"/>
                  <a:pt x="2702614" y="1376144"/>
                </a:cubicBezTo>
                <a:cubicBezTo>
                  <a:pt x="2702614" y="1370962"/>
                  <a:pt x="2703757" y="1365476"/>
                  <a:pt x="2706043" y="1359684"/>
                </a:cubicBezTo>
                <a:cubicBezTo>
                  <a:pt x="2708329" y="1353893"/>
                  <a:pt x="2709472" y="1349626"/>
                  <a:pt x="2709472" y="1346883"/>
                </a:cubicBezTo>
                <a:cubicBezTo>
                  <a:pt x="2709472" y="1344140"/>
                  <a:pt x="2707720" y="1342235"/>
                  <a:pt x="2704215" y="1341168"/>
                </a:cubicBezTo>
                <a:cubicBezTo>
                  <a:pt x="2700709" y="1340101"/>
                  <a:pt x="2694232" y="1339568"/>
                  <a:pt x="2684783" y="1339568"/>
                </a:cubicBezTo>
                <a:close/>
                <a:moveTo>
                  <a:pt x="0" y="0"/>
                </a:moveTo>
                <a:lnTo>
                  <a:pt x="4762500" y="0"/>
                </a:lnTo>
                <a:lnTo>
                  <a:pt x="4762500" y="3171825"/>
                </a:lnTo>
                <a:lnTo>
                  <a:pt x="0" y="3171825"/>
                </a:lnTo>
                <a:close/>
              </a:path>
            </a:pathLst>
          </a:custGeom>
          <a:effectLst>
            <a:outerShdw blurRad="127000" dist="127000" dir="5400000" algn="t" rotWithShape="0">
              <a:prstClr val="black">
                <a:alpha val="20000"/>
              </a:prstClr>
            </a:outerShdw>
          </a:effec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6A718958-6C71-C15A-55E9-178A3A51106F}"/>
              </a:ext>
            </a:extLst>
          </p:cNvPr>
          <p:cNvSpPr txBox="1"/>
          <p:nvPr/>
        </p:nvSpPr>
        <p:spPr>
          <a:xfrm>
            <a:off x="7626311" y="9386067"/>
            <a:ext cx="187743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600" dirty="0">
                <a:solidFill>
                  <a:schemeClr val="bg1">
                    <a:alpha val="0"/>
                  </a:schemeClr>
                </a:solidFill>
                <a:latin typeface="华文琥珀" panose="02010800040101010101" pitchFamily="2" charset="-122"/>
                <a:ea typeface="华文琥珀" panose="02010800040101010101" pitchFamily="2" charset="-122"/>
              </a:rPr>
              <a:t>谢谢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F34BF176-9E67-7A85-6062-0CD8134572E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6189" y="7490063"/>
            <a:ext cx="6876396" cy="3843429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7F3A5235-6168-B8F7-F58C-574B273804C8}"/>
              </a:ext>
            </a:extLst>
          </p:cNvPr>
          <p:cNvSpPr txBox="1"/>
          <p:nvPr/>
        </p:nvSpPr>
        <p:spPr>
          <a:xfrm>
            <a:off x="6371976" y="9281454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>
                <a:solidFill>
                  <a:schemeClr val="bg1"/>
                </a:solidFill>
              </a:rPr>
              <a:t>广告招租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59A84286-294B-6428-EB3B-F49801CE470E}"/>
              </a:ext>
            </a:extLst>
          </p:cNvPr>
          <p:cNvSpPr txBox="1"/>
          <p:nvPr/>
        </p:nvSpPr>
        <p:spPr>
          <a:xfrm>
            <a:off x="5182928" y="8145045"/>
            <a:ext cx="1826141" cy="37105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前端页面</a:t>
            </a:r>
            <a:endParaRPr lang="en-US" altLang="zh-CN" sz="3200" dirty="0">
              <a:solidFill>
                <a:schemeClr val="accent1">
                  <a:lumMod val="50000"/>
                </a:schemeClr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后端业务</a:t>
            </a:r>
            <a:endParaRPr lang="en-US" altLang="zh-CN" sz="3200" dirty="0">
              <a:solidFill>
                <a:schemeClr val="accent1">
                  <a:lumMod val="50000"/>
                </a:schemeClr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测试联调</a:t>
            </a:r>
            <a:endParaRPr lang="en-US" altLang="zh-CN" sz="3200" dirty="0">
              <a:solidFill>
                <a:schemeClr val="accent1">
                  <a:lumMod val="50000"/>
                </a:schemeClr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界面审美</a:t>
            </a:r>
            <a:endParaRPr lang="en-US" altLang="zh-CN" sz="3200" dirty="0">
              <a:solidFill>
                <a:schemeClr val="accent1">
                  <a:lumMod val="50000"/>
                </a:schemeClr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团队协作</a:t>
            </a:r>
            <a:endParaRPr lang="en-US" altLang="zh-CN" sz="3200" dirty="0">
              <a:solidFill>
                <a:schemeClr val="accent1">
                  <a:lumMod val="50000"/>
                </a:schemeClr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p:sp>
        <p:nvSpPr>
          <p:cNvPr id="39" name="星形: 五角 38">
            <a:extLst>
              <a:ext uri="{FF2B5EF4-FFF2-40B4-BE49-F238E27FC236}">
                <a16:creationId xmlns:a16="http://schemas.microsoft.com/office/drawing/2014/main" id="{5F68AFA0-1407-A712-1D7D-81B4F70A35CE}"/>
              </a:ext>
            </a:extLst>
          </p:cNvPr>
          <p:cNvSpPr/>
          <p:nvPr/>
        </p:nvSpPr>
        <p:spPr>
          <a:xfrm>
            <a:off x="7226300" y="8382000"/>
            <a:ext cx="419100" cy="419100"/>
          </a:xfrm>
          <a:prstGeom prst="star5">
            <a:avLst/>
          </a:prstGeom>
          <a:solidFill>
            <a:srgbClr val="F3635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星形: 五角 44">
            <a:extLst>
              <a:ext uri="{FF2B5EF4-FFF2-40B4-BE49-F238E27FC236}">
                <a16:creationId xmlns:a16="http://schemas.microsoft.com/office/drawing/2014/main" id="{3BF998F4-3BF2-B112-75C8-099D66BBD33D}"/>
              </a:ext>
            </a:extLst>
          </p:cNvPr>
          <p:cNvSpPr/>
          <p:nvPr/>
        </p:nvSpPr>
        <p:spPr>
          <a:xfrm>
            <a:off x="7740650" y="8382000"/>
            <a:ext cx="419100" cy="419100"/>
          </a:xfrm>
          <a:prstGeom prst="star5">
            <a:avLst/>
          </a:prstGeom>
          <a:solidFill>
            <a:srgbClr val="F3635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星形: 五角 45">
            <a:extLst>
              <a:ext uri="{FF2B5EF4-FFF2-40B4-BE49-F238E27FC236}">
                <a16:creationId xmlns:a16="http://schemas.microsoft.com/office/drawing/2014/main" id="{B2F3A790-FCA7-7985-2F8C-657D84A5A84C}"/>
              </a:ext>
            </a:extLst>
          </p:cNvPr>
          <p:cNvSpPr/>
          <p:nvPr/>
        </p:nvSpPr>
        <p:spPr>
          <a:xfrm>
            <a:off x="8255000" y="8379375"/>
            <a:ext cx="419100" cy="419100"/>
          </a:xfrm>
          <a:prstGeom prst="star5">
            <a:avLst/>
          </a:prstGeom>
          <a:solidFill>
            <a:srgbClr val="F3635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星形: 五角 46">
            <a:extLst>
              <a:ext uri="{FF2B5EF4-FFF2-40B4-BE49-F238E27FC236}">
                <a16:creationId xmlns:a16="http://schemas.microsoft.com/office/drawing/2014/main" id="{FDBD2C98-1FD8-9B4F-EF9D-39AAB38C8288}"/>
              </a:ext>
            </a:extLst>
          </p:cNvPr>
          <p:cNvSpPr/>
          <p:nvPr/>
        </p:nvSpPr>
        <p:spPr>
          <a:xfrm>
            <a:off x="8769350" y="8388222"/>
            <a:ext cx="419100" cy="419100"/>
          </a:xfrm>
          <a:prstGeom prst="star5">
            <a:avLst/>
          </a:prstGeom>
          <a:noFill/>
          <a:ln>
            <a:solidFill>
              <a:srgbClr val="F3635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星形: 五角 47">
            <a:extLst>
              <a:ext uri="{FF2B5EF4-FFF2-40B4-BE49-F238E27FC236}">
                <a16:creationId xmlns:a16="http://schemas.microsoft.com/office/drawing/2014/main" id="{8499F137-03DB-0AC9-71D2-65597DA4EF32}"/>
              </a:ext>
            </a:extLst>
          </p:cNvPr>
          <p:cNvSpPr/>
          <p:nvPr/>
        </p:nvSpPr>
        <p:spPr>
          <a:xfrm>
            <a:off x="9283700" y="8388222"/>
            <a:ext cx="419100" cy="419100"/>
          </a:xfrm>
          <a:prstGeom prst="star5">
            <a:avLst/>
          </a:prstGeom>
          <a:noFill/>
          <a:ln>
            <a:solidFill>
              <a:srgbClr val="F3635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星形: 五角 48">
            <a:extLst>
              <a:ext uri="{FF2B5EF4-FFF2-40B4-BE49-F238E27FC236}">
                <a16:creationId xmlns:a16="http://schemas.microsoft.com/office/drawing/2014/main" id="{832BC2A9-B581-814F-AE14-3B6447F63A27}"/>
              </a:ext>
            </a:extLst>
          </p:cNvPr>
          <p:cNvSpPr/>
          <p:nvPr/>
        </p:nvSpPr>
        <p:spPr>
          <a:xfrm>
            <a:off x="7226300" y="9093252"/>
            <a:ext cx="419100" cy="419100"/>
          </a:xfrm>
          <a:prstGeom prst="star5">
            <a:avLst/>
          </a:prstGeom>
          <a:solidFill>
            <a:srgbClr val="F3635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星形: 五角 49">
            <a:extLst>
              <a:ext uri="{FF2B5EF4-FFF2-40B4-BE49-F238E27FC236}">
                <a16:creationId xmlns:a16="http://schemas.microsoft.com/office/drawing/2014/main" id="{87F61996-3FC5-B0B8-E55A-5B1F0A73CC4D}"/>
              </a:ext>
            </a:extLst>
          </p:cNvPr>
          <p:cNvSpPr/>
          <p:nvPr/>
        </p:nvSpPr>
        <p:spPr>
          <a:xfrm>
            <a:off x="7740650" y="9093252"/>
            <a:ext cx="419100" cy="419100"/>
          </a:xfrm>
          <a:prstGeom prst="star5">
            <a:avLst/>
          </a:prstGeom>
          <a:solidFill>
            <a:srgbClr val="F3635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星形: 五角 50">
            <a:extLst>
              <a:ext uri="{FF2B5EF4-FFF2-40B4-BE49-F238E27FC236}">
                <a16:creationId xmlns:a16="http://schemas.microsoft.com/office/drawing/2014/main" id="{D4C35465-EB45-1739-1E26-336945E12CE0}"/>
              </a:ext>
            </a:extLst>
          </p:cNvPr>
          <p:cNvSpPr/>
          <p:nvPr/>
        </p:nvSpPr>
        <p:spPr>
          <a:xfrm>
            <a:off x="8255000" y="9090627"/>
            <a:ext cx="419100" cy="419100"/>
          </a:xfrm>
          <a:prstGeom prst="star5">
            <a:avLst/>
          </a:prstGeom>
          <a:noFill/>
          <a:ln>
            <a:solidFill>
              <a:srgbClr val="F3635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星形: 五角 51">
            <a:extLst>
              <a:ext uri="{FF2B5EF4-FFF2-40B4-BE49-F238E27FC236}">
                <a16:creationId xmlns:a16="http://schemas.microsoft.com/office/drawing/2014/main" id="{30B0AD5F-19A1-7071-E5FC-55033DA711FE}"/>
              </a:ext>
            </a:extLst>
          </p:cNvPr>
          <p:cNvSpPr/>
          <p:nvPr/>
        </p:nvSpPr>
        <p:spPr>
          <a:xfrm>
            <a:off x="8769350" y="9099474"/>
            <a:ext cx="419100" cy="419100"/>
          </a:xfrm>
          <a:prstGeom prst="star5">
            <a:avLst/>
          </a:prstGeom>
          <a:noFill/>
          <a:ln>
            <a:solidFill>
              <a:srgbClr val="F3635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星形: 五角 52">
            <a:extLst>
              <a:ext uri="{FF2B5EF4-FFF2-40B4-BE49-F238E27FC236}">
                <a16:creationId xmlns:a16="http://schemas.microsoft.com/office/drawing/2014/main" id="{A5171A69-A7D3-C870-485F-2AC7CA476F9D}"/>
              </a:ext>
            </a:extLst>
          </p:cNvPr>
          <p:cNvSpPr/>
          <p:nvPr/>
        </p:nvSpPr>
        <p:spPr>
          <a:xfrm>
            <a:off x="9283700" y="9099474"/>
            <a:ext cx="419100" cy="419100"/>
          </a:xfrm>
          <a:prstGeom prst="star5">
            <a:avLst/>
          </a:prstGeom>
          <a:noFill/>
          <a:ln>
            <a:solidFill>
              <a:srgbClr val="F3635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星形: 五角 53">
            <a:extLst>
              <a:ext uri="{FF2B5EF4-FFF2-40B4-BE49-F238E27FC236}">
                <a16:creationId xmlns:a16="http://schemas.microsoft.com/office/drawing/2014/main" id="{7A7678A1-BF49-A937-96A9-281F6663BCA5}"/>
              </a:ext>
            </a:extLst>
          </p:cNvPr>
          <p:cNvSpPr/>
          <p:nvPr/>
        </p:nvSpPr>
        <p:spPr>
          <a:xfrm>
            <a:off x="7226300" y="9812090"/>
            <a:ext cx="419100" cy="419100"/>
          </a:xfrm>
          <a:prstGeom prst="star5">
            <a:avLst/>
          </a:prstGeom>
          <a:solidFill>
            <a:srgbClr val="F3635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星形: 五角 54">
            <a:extLst>
              <a:ext uri="{FF2B5EF4-FFF2-40B4-BE49-F238E27FC236}">
                <a16:creationId xmlns:a16="http://schemas.microsoft.com/office/drawing/2014/main" id="{15FDB41E-24A7-989B-3A53-73FBA27BE10F}"/>
              </a:ext>
            </a:extLst>
          </p:cNvPr>
          <p:cNvSpPr/>
          <p:nvPr/>
        </p:nvSpPr>
        <p:spPr>
          <a:xfrm>
            <a:off x="7740650" y="9812090"/>
            <a:ext cx="419100" cy="419100"/>
          </a:xfrm>
          <a:prstGeom prst="star5">
            <a:avLst/>
          </a:prstGeom>
          <a:solidFill>
            <a:srgbClr val="F3635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星形: 五角 55">
            <a:extLst>
              <a:ext uri="{FF2B5EF4-FFF2-40B4-BE49-F238E27FC236}">
                <a16:creationId xmlns:a16="http://schemas.microsoft.com/office/drawing/2014/main" id="{45C62D65-8687-C6AE-F530-8E45F34EA614}"/>
              </a:ext>
            </a:extLst>
          </p:cNvPr>
          <p:cNvSpPr/>
          <p:nvPr/>
        </p:nvSpPr>
        <p:spPr>
          <a:xfrm>
            <a:off x="8255000" y="9809465"/>
            <a:ext cx="419100" cy="419100"/>
          </a:xfrm>
          <a:prstGeom prst="star5">
            <a:avLst/>
          </a:prstGeom>
          <a:noFill/>
          <a:ln>
            <a:solidFill>
              <a:srgbClr val="F3635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星形: 五角 56">
            <a:extLst>
              <a:ext uri="{FF2B5EF4-FFF2-40B4-BE49-F238E27FC236}">
                <a16:creationId xmlns:a16="http://schemas.microsoft.com/office/drawing/2014/main" id="{FF7771A2-588C-DC61-D886-4B0472717FD9}"/>
              </a:ext>
            </a:extLst>
          </p:cNvPr>
          <p:cNvSpPr/>
          <p:nvPr/>
        </p:nvSpPr>
        <p:spPr>
          <a:xfrm>
            <a:off x="8769350" y="9818312"/>
            <a:ext cx="419100" cy="419100"/>
          </a:xfrm>
          <a:prstGeom prst="star5">
            <a:avLst/>
          </a:prstGeom>
          <a:noFill/>
          <a:ln>
            <a:solidFill>
              <a:srgbClr val="F3635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星形: 五角 57">
            <a:extLst>
              <a:ext uri="{FF2B5EF4-FFF2-40B4-BE49-F238E27FC236}">
                <a16:creationId xmlns:a16="http://schemas.microsoft.com/office/drawing/2014/main" id="{064710D4-679D-83B5-1BA8-7BA73C9E676A}"/>
              </a:ext>
            </a:extLst>
          </p:cNvPr>
          <p:cNvSpPr/>
          <p:nvPr/>
        </p:nvSpPr>
        <p:spPr>
          <a:xfrm>
            <a:off x="9283700" y="9818312"/>
            <a:ext cx="419100" cy="419100"/>
          </a:xfrm>
          <a:prstGeom prst="star5">
            <a:avLst/>
          </a:prstGeom>
          <a:noFill/>
          <a:ln>
            <a:solidFill>
              <a:srgbClr val="F3635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星形: 五角 58">
            <a:extLst>
              <a:ext uri="{FF2B5EF4-FFF2-40B4-BE49-F238E27FC236}">
                <a16:creationId xmlns:a16="http://schemas.microsoft.com/office/drawing/2014/main" id="{2DD76A57-3EFF-3893-EE67-494B811DC5A6}"/>
              </a:ext>
            </a:extLst>
          </p:cNvPr>
          <p:cNvSpPr/>
          <p:nvPr/>
        </p:nvSpPr>
        <p:spPr>
          <a:xfrm>
            <a:off x="7226300" y="10544175"/>
            <a:ext cx="419100" cy="419100"/>
          </a:xfrm>
          <a:prstGeom prst="star5">
            <a:avLst/>
          </a:prstGeom>
          <a:solidFill>
            <a:srgbClr val="F3635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星形: 五角 59">
            <a:extLst>
              <a:ext uri="{FF2B5EF4-FFF2-40B4-BE49-F238E27FC236}">
                <a16:creationId xmlns:a16="http://schemas.microsoft.com/office/drawing/2014/main" id="{85297A47-C6FD-6AB0-5200-986C32E5A9FC}"/>
              </a:ext>
            </a:extLst>
          </p:cNvPr>
          <p:cNvSpPr/>
          <p:nvPr/>
        </p:nvSpPr>
        <p:spPr>
          <a:xfrm>
            <a:off x="7740650" y="10544175"/>
            <a:ext cx="419100" cy="419100"/>
          </a:xfrm>
          <a:prstGeom prst="star5">
            <a:avLst/>
          </a:prstGeom>
          <a:solidFill>
            <a:srgbClr val="F3635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星形: 五角 60">
            <a:extLst>
              <a:ext uri="{FF2B5EF4-FFF2-40B4-BE49-F238E27FC236}">
                <a16:creationId xmlns:a16="http://schemas.microsoft.com/office/drawing/2014/main" id="{4E265911-1369-BE14-C08F-5D3F50E701AF}"/>
              </a:ext>
            </a:extLst>
          </p:cNvPr>
          <p:cNvSpPr/>
          <p:nvPr/>
        </p:nvSpPr>
        <p:spPr>
          <a:xfrm>
            <a:off x="8255000" y="10541550"/>
            <a:ext cx="419100" cy="419100"/>
          </a:xfrm>
          <a:prstGeom prst="star5">
            <a:avLst/>
          </a:prstGeom>
          <a:solidFill>
            <a:srgbClr val="F3635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星形: 五角 61">
            <a:extLst>
              <a:ext uri="{FF2B5EF4-FFF2-40B4-BE49-F238E27FC236}">
                <a16:creationId xmlns:a16="http://schemas.microsoft.com/office/drawing/2014/main" id="{8EA0E87D-B35A-415F-66B6-AA7E832DB90A}"/>
              </a:ext>
            </a:extLst>
          </p:cNvPr>
          <p:cNvSpPr/>
          <p:nvPr/>
        </p:nvSpPr>
        <p:spPr>
          <a:xfrm>
            <a:off x="8769350" y="10550397"/>
            <a:ext cx="419100" cy="419100"/>
          </a:xfrm>
          <a:prstGeom prst="star5">
            <a:avLst/>
          </a:prstGeom>
          <a:solidFill>
            <a:srgbClr val="F3635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星形: 五角 62">
            <a:extLst>
              <a:ext uri="{FF2B5EF4-FFF2-40B4-BE49-F238E27FC236}">
                <a16:creationId xmlns:a16="http://schemas.microsoft.com/office/drawing/2014/main" id="{5AAA3C95-1C45-FFC4-1AF3-4C02F76BA26D}"/>
              </a:ext>
            </a:extLst>
          </p:cNvPr>
          <p:cNvSpPr/>
          <p:nvPr/>
        </p:nvSpPr>
        <p:spPr>
          <a:xfrm>
            <a:off x="9283700" y="10550397"/>
            <a:ext cx="419100" cy="419100"/>
          </a:xfrm>
          <a:prstGeom prst="star5">
            <a:avLst/>
          </a:prstGeom>
          <a:noFill/>
          <a:ln>
            <a:solidFill>
              <a:srgbClr val="F3635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星形: 五角 63">
            <a:extLst>
              <a:ext uri="{FF2B5EF4-FFF2-40B4-BE49-F238E27FC236}">
                <a16:creationId xmlns:a16="http://schemas.microsoft.com/office/drawing/2014/main" id="{1A401CEF-C699-5808-34AD-AE27FECFA12B}"/>
              </a:ext>
            </a:extLst>
          </p:cNvPr>
          <p:cNvSpPr/>
          <p:nvPr/>
        </p:nvSpPr>
        <p:spPr>
          <a:xfrm>
            <a:off x="7226300" y="11290648"/>
            <a:ext cx="419100" cy="419100"/>
          </a:xfrm>
          <a:prstGeom prst="star5">
            <a:avLst/>
          </a:prstGeom>
          <a:solidFill>
            <a:srgbClr val="F3635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星形: 五角 64">
            <a:extLst>
              <a:ext uri="{FF2B5EF4-FFF2-40B4-BE49-F238E27FC236}">
                <a16:creationId xmlns:a16="http://schemas.microsoft.com/office/drawing/2014/main" id="{AD92152B-7862-16FF-43ED-27AA42224BE8}"/>
              </a:ext>
            </a:extLst>
          </p:cNvPr>
          <p:cNvSpPr/>
          <p:nvPr/>
        </p:nvSpPr>
        <p:spPr>
          <a:xfrm>
            <a:off x="7740650" y="11290648"/>
            <a:ext cx="419100" cy="419100"/>
          </a:xfrm>
          <a:prstGeom prst="star5">
            <a:avLst/>
          </a:prstGeom>
          <a:solidFill>
            <a:srgbClr val="F3635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星形: 五角 65">
            <a:extLst>
              <a:ext uri="{FF2B5EF4-FFF2-40B4-BE49-F238E27FC236}">
                <a16:creationId xmlns:a16="http://schemas.microsoft.com/office/drawing/2014/main" id="{EB357A98-CC5B-9303-FD07-CB6E93FC57ED}"/>
              </a:ext>
            </a:extLst>
          </p:cNvPr>
          <p:cNvSpPr/>
          <p:nvPr/>
        </p:nvSpPr>
        <p:spPr>
          <a:xfrm>
            <a:off x="8255000" y="11288023"/>
            <a:ext cx="419100" cy="419100"/>
          </a:xfrm>
          <a:prstGeom prst="star5">
            <a:avLst/>
          </a:prstGeom>
          <a:solidFill>
            <a:srgbClr val="F3635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星形: 五角 66">
            <a:extLst>
              <a:ext uri="{FF2B5EF4-FFF2-40B4-BE49-F238E27FC236}">
                <a16:creationId xmlns:a16="http://schemas.microsoft.com/office/drawing/2014/main" id="{089D590B-8C8D-1D22-29EC-C125830AF7B0}"/>
              </a:ext>
            </a:extLst>
          </p:cNvPr>
          <p:cNvSpPr/>
          <p:nvPr/>
        </p:nvSpPr>
        <p:spPr>
          <a:xfrm>
            <a:off x="8769350" y="11296870"/>
            <a:ext cx="419100" cy="419100"/>
          </a:xfrm>
          <a:prstGeom prst="star5">
            <a:avLst/>
          </a:prstGeom>
          <a:noFill/>
          <a:ln>
            <a:solidFill>
              <a:srgbClr val="F3635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星形: 五角 67">
            <a:extLst>
              <a:ext uri="{FF2B5EF4-FFF2-40B4-BE49-F238E27FC236}">
                <a16:creationId xmlns:a16="http://schemas.microsoft.com/office/drawing/2014/main" id="{F95614C9-2360-2AEF-02E1-9EFC1E30F2C1}"/>
              </a:ext>
            </a:extLst>
          </p:cNvPr>
          <p:cNvSpPr/>
          <p:nvPr/>
        </p:nvSpPr>
        <p:spPr>
          <a:xfrm>
            <a:off x="9283700" y="11296870"/>
            <a:ext cx="419100" cy="419100"/>
          </a:xfrm>
          <a:prstGeom prst="star5">
            <a:avLst/>
          </a:prstGeom>
          <a:noFill/>
          <a:ln>
            <a:solidFill>
              <a:srgbClr val="F3635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F063AFC6-5511-F8EA-7A4D-BB4327BC6136}"/>
              </a:ext>
            </a:extLst>
          </p:cNvPr>
          <p:cNvSpPr/>
          <p:nvPr/>
        </p:nvSpPr>
        <p:spPr>
          <a:xfrm>
            <a:off x="-8720208" y="385050"/>
            <a:ext cx="4441362" cy="6260914"/>
          </a:xfrm>
          <a:prstGeom prst="roundRect">
            <a:avLst/>
          </a:prstGeom>
          <a:gradFill>
            <a:gsLst>
              <a:gs pos="0">
                <a:srgbClr val="ABDCFF"/>
              </a:gs>
              <a:gs pos="100000">
                <a:srgbClr val="0396FF"/>
              </a:gs>
            </a:gsLst>
            <a:lin ang="8100000" scaled="1"/>
          </a:gradFill>
          <a:ln>
            <a:noFill/>
          </a:ln>
          <a:effectLst>
            <a:outerShdw blurRad="127000" dist="127000" dir="10800000" algn="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3FFA1AB2-0067-4D12-BB7B-10EEC6854C94}"/>
              </a:ext>
            </a:extLst>
          </p:cNvPr>
          <p:cNvSpPr txBox="1"/>
          <p:nvPr/>
        </p:nvSpPr>
        <p:spPr>
          <a:xfrm>
            <a:off x="-7991601" y="797875"/>
            <a:ext cx="14446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203864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张凯锐</a:t>
            </a: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66CB7CB9-8644-AC4B-3AEA-245B0B0BFA5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081470" y="647088"/>
            <a:ext cx="1471124" cy="1471124"/>
          </a:xfrm>
          <a:prstGeom prst="roundRect">
            <a:avLst>
              <a:gd name="adj" fmla="val 5000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663D5436-711F-81FA-2415-7BA962F9639D}"/>
              </a:ext>
            </a:extLst>
          </p:cNvPr>
          <p:cNvSpPr txBox="1"/>
          <p:nvPr/>
        </p:nvSpPr>
        <p:spPr>
          <a:xfrm>
            <a:off x="-7991601" y="1748880"/>
            <a:ext cx="1624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男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22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岁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99E00753-D25E-DC01-9854-23D8E346AB14}"/>
              </a:ext>
            </a:extLst>
          </p:cNvPr>
          <p:cNvSpPr txBox="1"/>
          <p:nvPr/>
        </p:nvSpPr>
        <p:spPr>
          <a:xfrm>
            <a:off x="-7991601" y="2849561"/>
            <a:ext cx="1210588" cy="9687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功能测试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体验反馈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FB20B492-2A84-462C-FAD1-35159222635F}"/>
              </a:ext>
            </a:extLst>
          </p:cNvPr>
          <p:cNvSpPr txBox="1"/>
          <p:nvPr/>
        </p:nvSpPr>
        <p:spPr>
          <a:xfrm>
            <a:off x="-7991601" y="5177542"/>
            <a:ext cx="24929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前车之覆，后车之鉴</a:t>
            </a:r>
          </a:p>
        </p:txBody>
      </p:sp>
      <p:sp>
        <p:nvSpPr>
          <p:cNvPr id="69" name="矩形: 圆角 68">
            <a:extLst>
              <a:ext uri="{FF2B5EF4-FFF2-40B4-BE49-F238E27FC236}">
                <a16:creationId xmlns:a16="http://schemas.microsoft.com/office/drawing/2014/main" id="{ED59BB7B-331E-C941-3578-E3BFD1E5D9E2}"/>
              </a:ext>
            </a:extLst>
          </p:cNvPr>
          <p:cNvSpPr/>
          <p:nvPr/>
        </p:nvSpPr>
        <p:spPr>
          <a:xfrm>
            <a:off x="2462142" y="385050"/>
            <a:ext cx="4441362" cy="6260914"/>
          </a:xfrm>
          <a:prstGeom prst="roundRect">
            <a:avLst/>
          </a:prstGeom>
          <a:gradFill>
            <a:gsLst>
              <a:gs pos="0">
                <a:srgbClr val="43CBFF"/>
              </a:gs>
              <a:gs pos="100000">
                <a:srgbClr val="9708CC"/>
              </a:gs>
            </a:gsLst>
            <a:lin ang="8100000" scaled="1"/>
          </a:gradFill>
          <a:ln>
            <a:noFill/>
          </a:ln>
          <a:effectLst>
            <a:outerShdw blurRad="127000" dist="127000" dir="10800000" algn="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F7DC841E-BCFD-0729-BCC1-66078048B859}"/>
              </a:ext>
            </a:extLst>
          </p:cNvPr>
          <p:cNvSpPr txBox="1"/>
          <p:nvPr/>
        </p:nvSpPr>
        <p:spPr>
          <a:xfrm>
            <a:off x="3190749" y="797875"/>
            <a:ext cx="14205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203864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张小东</a:t>
            </a:r>
          </a:p>
        </p:txBody>
      </p:sp>
      <p:sp>
        <p:nvSpPr>
          <p:cNvPr id="73" name="文本框 72">
            <a:extLst>
              <a:ext uri="{FF2B5EF4-FFF2-40B4-BE49-F238E27FC236}">
                <a16:creationId xmlns:a16="http://schemas.microsoft.com/office/drawing/2014/main" id="{D153D60F-1777-229B-843F-79FF5AD286A2}"/>
              </a:ext>
            </a:extLst>
          </p:cNvPr>
          <p:cNvSpPr txBox="1"/>
          <p:nvPr/>
        </p:nvSpPr>
        <p:spPr>
          <a:xfrm>
            <a:off x="3190749" y="1748880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男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20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岁</a:t>
            </a:r>
          </a:p>
        </p:txBody>
      </p:sp>
      <p:sp>
        <p:nvSpPr>
          <p:cNvPr id="74" name="文本框 73">
            <a:extLst>
              <a:ext uri="{FF2B5EF4-FFF2-40B4-BE49-F238E27FC236}">
                <a16:creationId xmlns:a16="http://schemas.microsoft.com/office/drawing/2014/main" id="{19DAD3F5-8FF0-D9E5-E421-7CE8BB185FA1}"/>
              </a:ext>
            </a:extLst>
          </p:cNvPr>
          <p:cNvSpPr txBox="1"/>
          <p:nvPr/>
        </p:nvSpPr>
        <p:spPr>
          <a:xfrm>
            <a:off x="3190749" y="2849561"/>
            <a:ext cx="1210588" cy="14304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需求分析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产品策划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项目监工</a:t>
            </a:r>
          </a:p>
        </p:txBody>
      </p:sp>
      <p:sp>
        <p:nvSpPr>
          <p:cNvPr id="75" name="文本框 74">
            <a:extLst>
              <a:ext uri="{FF2B5EF4-FFF2-40B4-BE49-F238E27FC236}">
                <a16:creationId xmlns:a16="http://schemas.microsoft.com/office/drawing/2014/main" id="{0169B289-88F8-D9DD-D5FB-A02575A3A5CE}"/>
              </a:ext>
            </a:extLst>
          </p:cNvPr>
          <p:cNvSpPr txBox="1"/>
          <p:nvPr/>
        </p:nvSpPr>
        <p:spPr>
          <a:xfrm>
            <a:off x="3190749" y="5177542"/>
            <a:ext cx="24929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血肉苦痛，机械飞升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F99D79FA-ADFF-5260-3844-9716F77B433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0879" y="647089"/>
            <a:ext cx="1471249" cy="1471249"/>
          </a:xfrm>
          <a:prstGeom prst="roundRect">
            <a:avLst>
              <a:gd name="adj" fmla="val 5000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26" name="矩形: 圆角 25">
            <a:extLst>
              <a:ext uri="{FF2B5EF4-FFF2-40B4-BE49-F238E27FC236}">
                <a16:creationId xmlns:a16="http://schemas.microsoft.com/office/drawing/2014/main" id="{AAECBF8A-B394-7A55-BBA4-F0FCF132727E}"/>
              </a:ext>
            </a:extLst>
          </p:cNvPr>
          <p:cNvSpPr/>
          <p:nvPr/>
        </p:nvSpPr>
        <p:spPr>
          <a:xfrm>
            <a:off x="-5443608" y="385050"/>
            <a:ext cx="4441362" cy="6260914"/>
          </a:xfrm>
          <a:prstGeom prst="roundRect">
            <a:avLst/>
          </a:prstGeom>
          <a:gradFill>
            <a:gsLst>
              <a:gs pos="0">
                <a:srgbClr val="E2B0FF"/>
              </a:gs>
              <a:gs pos="100000">
                <a:srgbClr val="9F44D3"/>
              </a:gs>
            </a:gsLst>
            <a:lin ang="8100000" scaled="1"/>
          </a:gradFill>
          <a:ln>
            <a:noFill/>
          </a:ln>
          <a:effectLst>
            <a:outerShdw blurRad="127000" dist="127000" dir="10800000" algn="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2A5112EE-D1AD-CA82-1BDD-F2AAA1CA8218}"/>
              </a:ext>
            </a:extLst>
          </p:cNvPr>
          <p:cNvSpPr txBox="1"/>
          <p:nvPr/>
        </p:nvSpPr>
        <p:spPr>
          <a:xfrm>
            <a:off x="-4715001" y="797875"/>
            <a:ext cx="14205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203864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张一豪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A18851DE-BDBA-BAA5-552C-499525ECA39A}"/>
              </a:ext>
            </a:extLst>
          </p:cNvPr>
          <p:cNvSpPr txBox="1"/>
          <p:nvPr/>
        </p:nvSpPr>
        <p:spPr>
          <a:xfrm>
            <a:off x="-4715001" y="1748880"/>
            <a:ext cx="1624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男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22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岁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DE97C314-671A-E0FC-35E4-62BB2BB55544}"/>
              </a:ext>
            </a:extLst>
          </p:cNvPr>
          <p:cNvSpPr txBox="1"/>
          <p:nvPr/>
        </p:nvSpPr>
        <p:spPr>
          <a:xfrm>
            <a:off x="-4715001" y="2849561"/>
            <a:ext cx="1210588" cy="14304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UI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设计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材料收集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模块分类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50234517-C5EF-5C56-0CDB-D5EC87972935}"/>
              </a:ext>
            </a:extLst>
          </p:cNvPr>
          <p:cNvSpPr txBox="1"/>
          <p:nvPr/>
        </p:nvSpPr>
        <p:spPr>
          <a:xfrm>
            <a:off x="-4715001" y="5177542"/>
            <a:ext cx="27494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时间不在于你拥有多少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而在于你怎样使用</a:t>
            </a:r>
          </a:p>
        </p:txBody>
      </p:sp>
      <p:pic>
        <p:nvPicPr>
          <p:cNvPr id="31" name="图片 30">
            <a:extLst>
              <a:ext uri="{FF2B5EF4-FFF2-40B4-BE49-F238E27FC236}">
                <a16:creationId xmlns:a16="http://schemas.microsoft.com/office/drawing/2014/main" id="{EB8DA036-98E7-B715-17C1-B867D3EC2D1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04870" y="642800"/>
            <a:ext cx="1471124" cy="1471124"/>
          </a:xfrm>
          <a:prstGeom prst="roundRect">
            <a:avLst>
              <a:gd name="adj" fmla="val 5000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32" name="矩形: 圆角 31">
            <a:extLst>
              <a:ext uri="{FF2B5EF4-FFF2-40B4-BE49-F238E27FC236}">
                <a16:creationId xmlns:a16="http://schemas.microsoft.com/office/drawing/2014/main" id="{31C92EE9-1CC2-61BC-B0EB-2084BF2F15E7}"/>
              </a:ext>
            </a:extLst>
          </p:cNvPr>
          <p:cNvSpPr/>
          <p:nvPr/>
        </p:nvSpPr>
        <p:spPr>
          <a:xfrm>
            <a:off x="5229721" y="-3162716"/>
            <a:ext cx="2870200" cy="914876"/>
          </a:xfrm>
          <a:prstGeom prst="roundRect">
            <a:avLst/>
          </a:prstGeom>
          <a:solidFill>
            <a:srgbClr val="82EBB4"/>
          </a:solidFill>
          <a:ln>
            <a:noFill/>
          </a:ln>
          <a:effectLst>
            <a:outerShdw blurRad="127000" dist="1270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C5DA877A-3ADF-678B-9C6C-09B56604AAD0}"/>
              </a:ext>
            </a:extLst>
          </p:cNvPr>
          <p:cNvSpPr txBox="1"/>
          <p:nvPr/>
        </p:nvSpPr>
        <p:spPr>
          <a:xfrm>
            <a:off x="5452430" y="-3091615"/>
            <a:ext cx="24416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b="1" dirty="0">
                <a:solidFill>
                  <a:schemeClr val="accent1">
                    <a:lumMod val="50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资料关于</a:t>
            </a:r>
          </a:p>
        </p:txBody>
      </p:sp>
    </p:spTree>
    <p:extLst>
      <p:ext uri="{BB962C8B-B14F-4D97-AF65-F5344CB8AC3E}">
        <p14:creationId xmlns:p14="http://schemas.microsoft.com/office/powerpoint/2010/main" val="18339501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3457CA2F-A35C-C8B3-4939-E3621B3A1C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30936"/>
            <a:ext cx="12191999" cy="8119871"/>
          </a:xfrm>
          <a:prstGeom prst="rect">
            <a:avLst/>
          </a:prstGeom>
        </p:spPr>
      </p:pic>
      <p:sp>
        <p:nvSpPr>
          <p:cNvPr id="4" name="椭圆 3">
            <a:extLst>
              <a:ext uri="{FF2B5EF4-FFF2-40B4-BE49-F238E27FC236}">
                <a16:creationId xmlns:a16="http://schemas.microsoft.com/office/drawing/2014/main" id="{04123E21-3CDF-0748-6344-9492DCB78CA0}"/>
              </a:ext>
            </a:extLst>
          </p:cNvPr>
          <p:cNvSpPr/>
          <p:nvPr/>
        </p:nvSpPr>
        <p:spPr>
          <a:xfrm>
            <a:off x="-3311921" y="-3331075"/>
            <a:ext cx="14010745" cy="13693165"/>
          </a:xfrm>
          <a:prstGeom prst="ellipse">
            <a:avLst/>
          </a:prstGeom>
          <a:gradFill flip="none" rotWithShape="1">
            <a:gsLst>
              <a:gs pos="0">
                <a:srgbClr val="B2FCD5"/>
              </a:gs>
              <a:gs pos="100000">
                <a:srgbClr val="07BF5F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3" name="图片 42">
            <a:extLst>
              <a:ext uri="{FF2B5EF4-FFF2-40B4-BE49-F238E27FC236}">
                <a16:creationId xmlns:a16="http://schemas.microsoft.com/office/drawing/2014/main" id="{4F5F7311-6649-9FF4-EE1F-12E822435C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390201" y="-3331075"/>
            <a:ext cx="4762500" cy="3171825"/>
          </a:xfrm>
          <a:custGeom>
            <a:avLst/>
            <a:gdLst/>
            <a:ahLst/>
            <a:cxnLst/>
            <a:rect l="l" t="t" r="r" b="b"/>
            <a:pathLst>
              <a:path w="4762500" h="3171825">
                <a:moveTo>
                  <a:pt x="2986966" y="1760225"/>
                </a:moveTo>
                <a:cubicBezTo>
                  <a:pt x="2978126" y="1760225"/>
                  <a:pt x="2968220" y="1764797"/>
                  <a:pt x="2957248" y="1773941"/>
                </a:cubicBezTo>
                <a:cubicBezTo>
                  <a:pt x="2946275" y="1783085"/>
                  <a:pt x="2936902" y="1792381"/>
                  <a:pt x="2929130" y="1801830"/>
                </a:cubicBezTo>
                <a:cubicBezTo>
                  <a:pt x="2921357" y="1811279"/>
                  <a:pt x="2917471" y="1820347"/>
                  <a:pt x="2917471" y="1829033"/>
                </a:cubicBezTo>
                <a:cubicBezTo>
                  <a:pt x="2917471" y="1837720"/>
                  <a:pt x="2922577" y="1846483"/>
                  <a:pt x="2932787" y="1855322"/>
                </a:cubicBezTo>
                <a:cubicBezTo>
                  <a:pt x="2942998" y="1864162"/>
                  <a:pt x="2953133" y="1868581"/>
                  <a:pt x="2963191" y="1868581"/>
                </a:cubicBezTo>
                <a:cubicBezTo>
                  <a:pt x="2972945" y="1868581"/>
                  <a:pt x="2983918" y="1863933"/>
                  <a:pt x="2996110" y="1854637"/>
                </a:cubicBezTo>
                <a:cubicBezTo>
                  <a:pt x="3008302" y="1845340"/>
                  <a:pt x="3014398" y="1837339"/>
                  <a:pt x="3014398" y="1830634"/>
                </a:cubicBezTo>
                <a:cubicBezTo>
                  <a:pt x="3014398" y="1812650"/>
                  <a:pt x="3018665" y="1800001"/>
                  <a:pt x="3027199" y="1792686"/>
                </a:cubicBezTo>
                <a:cubicBezTo>
                  <a:pt x="3029333" y="1790857"/>
                  <a:pt x="3030400" y="1788571"/>
                  <a:pt x="3030400" y="1785828"/>
                </a:cubicBezTo>
                <a:cubicBezTo>
                  <a:pt x="3030400" y="1779122"/>
                  <a:pt x="3025370" y="1773179"/>
                  <a:pt x="3015312" y="1767997"/>
                </a:cubicBezTo>
                <a:cubicBezTo>
                  <a:pt x="3005254" y="1762816"/>
                  <a:pt x="2995805" y="1760225"/>
                  <a:pt x="2986966" y="1760225"/>
                </a:cubicBezTo>
                <a:close/>
                <a:moveTo>
                  <a:pt x="1859282" y="1755653"/>
                </a:moveTo>
                <a:cubicBezTo>
                  <a:pt x="1849985" y="1755653"/>
                  <a:pt x="1841299" y="1760834"/>
                  <a:pt x="1833221" y="1771198"/>
                </a:cubicBezTo>
                <a:cubicBezTo>
                  <a:pt x="1825144" y="1781561"/>
                  <a:pt x="1821106" y="1791924"/>
                  <a:pt x="1821106" y="1802287"/>
                </a:cubicBezTo>
                <a:cubicBezTo>
                  <a:pt x="1821106" y="1812650"/>
                  <a:pt x="1825982" y="1820728"/>
                  <a:pt x="1835736" y="1826519"/>
                </a:cubicBezTo>
                <a:cubicBezTo>
                  <a:pt x="1854024" y="1836882"/>
                  <a:pt x="1869569" y="1846788"/>
                  <a:pt x="1882370" y="1856237"/>
                </a:cubicBezTo>
                <a:cubicBezTo>
                  <a:pt x="1895172" y="1865686"/>
                  <a:pt x="1907059" y="1870410"/>
                  <a:pt x="1918032" y="1870410"/>
                </a:cubicBezTo>
                <a:cubicBezTo>
                  <a:pt x="1929005" y="1870410"/>
                  <a:pt x="1937844" y="1865152"/>
                  <a:pt x="1944550" y="1854637"/>
                </a:cubicBezTo>
                <a:cubicBezTo>
                  <a:pt x="1951255" y="1844121"/>
                  <a:pt x="1954608" y="1834444"/>
                  <a:pt x="1954608" y="1825604"/>
                </a:cubicBezTo>
                <a:cubicBezTo>
                  <a:pt x="1954608" y="1820118"/>
                  <a:pt x="1953008" y="1814860"/>
                  <a:pt x="1949807" y="1809831"/>
                </a:cubicBezTo>
                <a:cubicBezTo>
                  <a:pt x="1946607" y="1804802"/>
                  <a:pt x="1938835" y="1797334"/>
                  <a:pt x="1926490" y="1787428"/>
                </a:cubicBezTo>
                <a:cubicBezTo>
                  <a:pt x="1914146" y="1777522"/>
                  <a:pt x="1902182" y="1769750"/>
                  <a:pt x="1890600" y="1764111"/>
                </a:cubicBezTo>
                <a:cubicBezTo>
                  <a:pt x="1879018" y="1758472"/>
                  <a:pt x="1868578" y="1755653"/>
                  <a:pt x="1859282" y="1755653"/>
                </a:cubicBezTo>
                <a:close/>
                <a:moveTo>
                  <a:pt x="2124686" y="1754738"/>
                </a:moveTo>
                <a:lnTo>
                  <a:pt x="2267333" y="1754738"/>
                </a:lnTo>
                <a:cubicBezTo>
                  <a:pt x="2271905" y="1754738"/>
                  <a:pt x="2274724" y="1756034"/>
                  <a:pt x="2275791" y="1758625"/>
                </a:cubicBezTo>
                <a:cubicBezTo>
                  <a:pt x="2276858" y="1761215"/>
                  <a:pt x="2277391" y="1765254"/>
                  <a:pt x="2277391" y="1770740"/>
                </a:cubicBezTo>
                <a:cubicBezTo>
                  <a:pt x="2277391" y="1776227"/>
                  <a:pt x="2276705" y="1779884"/>
                  <a:pt x="2275334" y="1781713"/>
                </a:cubicBezTo>
                <a:cubicBezTo>
                  <a:pt x="2273962" y="1783542"/>
                  <a:pt x="2271295" y="1784456"/>
                  <a:pt x="2267333" y="1784456"/>
                </a:cubicBezTo>
                <a:lnTo>
                  <a:pt x="2124686" y="1784456"/>
                </a:lnTo>
                <a:cubicBezTo>
                  <a:pt x="2120724" y="1784456"/>
                  <a:pt x="2118133" y="1783618"/>
                  <a:pt x="2116914" y="1781942"/>
                </a:cubicBezTo>
                <a:cubicBezTo>
                  <a:pt x="2115695" y="1780265"/>
                  <a:pt x="2115085" y="1776151"/>
                  <a:pt x="2115085" y="1769597"/>
                </a:cubicBezTo>
                <a:cubicBezTo>
                  <a:pt x="2115085" y="1763044"/>
                  <a:pt x="2115771" y="1758929"/>
                  <a:pt x="2117143" y="1757253"/>
                </a:cubicBezTo>
                <a:cubicBezTo>
                  <a:pt x="2118514" y="1755577"/>
                  <a:pt x="2121029" y="1754738"/>
                  <a:pt x="2124686" y="1754738"/>
                </a:cubicBezTo>
                <a:close/>
                <a:moveTo>
                  <a:pt x="2572285" y="1746966"/>
                </a:moveTo>
                <a:lnTo>
                  <a:pt x="2735048" y="1746966"/>
                </a:lnTo>
                <a:cubicBezTo>
                  <a:pt x="2738096" y="1746966"/>
                  <a:pt x="2740078" y="1747499"/>
                  <a:pt x="2740992" y="1748566"/>
                </a:cubicBezTo>
                <a:cubicBezTo>
                  <a:pt x="2741906" y="1749633"/>
                  <a:pt x="2742364" y="1752300"/>
                  <a:pt x="2742364" y="1756567"/>
                </a:cubicBezTo>
                <a:cubicBezTo>
                  <a:pt x="2742364" y="1760834"/>
                  <a:pt x="2741906" y="1763654"/>
                  <a:pt x="2740992" y="1765025"/>
                </a:cubicBezTo>
                <a:cubicBezTo>
                  <a:pt x="2740078" y="1766397"/>
                  <a:pt x="2738096" y="1767083"/>
                  <a:pt x="2735048" y="1767083"/>
                </a:cubicBezTo>
                <a:lnTo>
                  <a:pt x="2572285" y="1767083"/>
                </a:lnTo>
                <a:cubicBezTo>
                  <a:pt x="2568932" y="1767083"/>
                  <a:pt x="2566799" y="1766549"/>
                  <a:pt x="2565884" y="1765483"/>
                </a:cubicBezTo>
                <a:cubicBezTo>
                  <a:pt x="2564970" y="1764416"/>
                  <a:pt x="2564513" y="1761749"/>
                  <a:pt x="2564513" y="1757482"/>
                </a:cubicBezTo>
                <a:cubicBezTo>
                  <a:pt x="2564513" y="1753214"/>
                  <a:pt x="2564894" y="1750395"/>
                  <a:pt x="2565656" y="1749023"/>
                </a:cubicBezTo>
                <a:cubicBezTo>
                  <a:pt x="2566418" y="1747652"/>
                  <a:pt x="2568628" y="1746966"/>
                  <a:pt x="2572285" y="1746966"/>
                </a:cubicBezTo>
                <a:close/>
                <a:moveTo>
                  <a:pt x="3224024" y="1744680"/>
                </a:moveTo>
                <a:cubicBezTo>
                  <a:pt x="3217471" y="1744680"/>
                  <a:pt x="3208784" y="1749557"/>
                  <a:pt x="3197963" y="1759310"/>
                </a:cubicBezTo>
                <a:cubicBezTo>
                  <a:pt x="3187143" y="1769064"/>
                  <a:pt x="3181733" y="1777903"/>
                  <a:pt x="3181733" y="1785828"/>
                </a:cubicBezTo>
                <a:cubicBezTo>
                  <a:pt x="3181733" y="1793753"/>
                  <a:pt x="3186762" y="1802744"/>
                  <a:pt x="3196820" y="1812803"/>
                </a:cubicBezTo>
                <a:cubicBezTo>
                  <a:pt x="3206879" y="1822861"/>
                  <a:pt x="3217623" y="1832462"/>
                  <a:pt x="3229053" y="1841606"/>
                </a:cubicBezTo>
                <a:cubicBezTo>
                  <a:pt x="3240483" y="1850750"/>
                  <a:pt x="3251684" y="1855322"/>
                  <a:pt x="3262657" y="1855322"/>
                </a:cubicBezTo>
                <a:cubicBezTo>
                  <a:pt x="3273630" y="1855322"/>
                  <a:pt x="3283993" y="1850750"/>
                  <a:pt x="3293747" y="1841606"/>
                </a:cubicBezTo>
                <a:cubicBezTo>
                  <a:pt x="3303500" y="1832462"/>
                  <a:pt x="3308377" y="1823776"/>
                  <a:pt x="3308377" y="1815546"/>
                </a:cubicBezTo>
                <a:cubicBezTo>
                  <a:pt x="3308377" y="1810974"/>
                  <a:pt x="3306929" y="1806250"/>
                  <a:pt x="3304034" y="1801373"/>
                </a:cubicBezTo>
                <a:cubicBezTo>
                  <a:pt x="3301138" y="1796496"/>
                  <a:pt x="3297862" y="1792305"/>
                  <a:pt x="3294204" y="1788800"/>
                </a:cubicBezTo>
                <a:cubicBezTo>
                  <a:pt x="3290546" y="1785295"/>
                  <a:pt x="3282012" y="1778360"/>
                  <a:pt x="3268601" y="1767997"/>
                </a:cubicBezTo>
                <a:cubicBezTo>
                  <a:pt x="3255190" y="1757634"/>
                  <a:pt x="3246046" y="1751157"/>
                  <a:pt x="3241169" y="1748566"/>
                </a:cubicBezTo>
                <a:cubicBezTo>
                  <a:pt x="3236292" y="1745975"/>
                  <a:pt x="3230577" y="1744680"/>
                  <a:pt x="3224024" y="1744680"/>
                </a:cubicBezTo>
                <a:close/>
                <a:moveTo>
                  <a:pt x="3041372" y="1707647"/>
                </a:moveTo>
                <a:lnTo>
                  <a:pt x="3185848" y="1707647"/>
                </a:lnTo>
                <a:cubicBezTo>
                  <a:pt x="3188896" y="1707647"/>
                  <a:pt x="3190953" y="1708256"/>
                  <a:pt x="3192020" y="1709476"/>
                </a:cubicBezTo>
                <a:cubicBezTo>
                  <a:pt x="3193087" y="1710695"/>
                  <a:pt x="3193620" y="1712905"/>
                  <a:pt x="3193620" y="1716105"/>
                </a:cubicBezTo>
                <a:cubicBezTo>
                  <a:pt x="3193620" y="1719305"/>
                  <a:pt x="3193087" y="1721515"/>
                  <a:pt x="3192020" y="1722734"/>
                </a:cubicBezTo>
                <a:cubicBezTo>
                  <a:pt x="3190953" y="1723954"/>
                  <a:pt x="3188896" y="1724563"/>
                  <a:pt x="3185848" y="1724563"/>
                </a:cubicBezTo>
                <a:lnTo>
                  <a:pt x="3041372" y="1724563"/>
                </a:lnTo>
                <a:cubicBezTo>
                  <a:pt x="3036191" y="1724563"/>
                  <a:pt x="3033600" y="1722353"/>
                  <a:pt x="3033600" y="1717934"/>
                </a:cubicBezTo>
                <a:cubicBezTo>
                  <a:pt x="3033600" y="1713514"/>
                  <a:pt x="3034057" y="1710695"/>
                  <a:pt x="3034972" y="1709476"/>
                </a:cubicBezTo>
                <a:cubicBezTo>
                  <a:pt x="3035886" y="1708256"/>
                  <a:pt x="3038020" y="1707647"/>
                  <a:pt x="3041372" y="1707647"/>
                </a:cubicBezTo>
                <a:close/>
                <a:moveTo>
                  <a:pt x="2572285" y="1684787"/>
                </a:moveTo>
                <a:lnTo>
                  <a:pt x="2735048" y="1684787"/>
                </a:lnTo>
                <a:cubicBezTo>
                  <a:pt x="2738096" y="1684787"/>
                  <a:pt x="2740078" y="1685473"/>
                  <a:pt x="2740992" y="1686844"/>
                </a:cubicBezTo>
                <a:cubicBezTo>
                  <a:pt x="2741906" y="1688216"/>
                  <a:pt x="2742364" y="1690807"/>
                  <a:pt x="2742364" y="1694617"/>
                </a:cubicBezTo>
                <a:cubicBezTo>
                  <a:pt x="2742364" y="1698427"/>
                  <a:pt x="2741983" y="1701094"/>
                  <a:pt x="2741221" y="1702618"/>
                </a:cubicBezTo>
                <a:cubicBezTo>
                  <a:pt x="2740459" y="1704142"/>
                  <a:pt x="2738401" y="1704904"/>
                  <a:pt x="2735048" y="1704904"/>
                </a:cubicBezTo>
                <a:lnTo>
                  <a:pt x="2572285" y="1704904"/>
                </a:lnTo>
                <a:cubicBezTo>
                  <a:pt x="2568628" y="1704904"/>
                  <a:pt x="2566418" y="1704218"/>
                  <a:pt x="2565656" y="1702846"/>
                </a:cubicBezTo>
                <a:cubicBezTo>
                  <a:pt x="2564894" y="1701475"/>
                  <a:pt x="2564513" y="1698122"/>
                  <a:pt x="2564513" y="1692788"/>
                </a:cubicBezTo>
                <a:cubicBezTo>
                  <a:pt x="2564513" y="1687454"/>
                  <a:pt x="2567104" y="1684787"/>
                  <a:pt x="2572285" y="1684787"/>
                </a:cubicBezTo>
                <a:close/>
                <a:moveTo>
                  <a:pt x="2124686" y="1655069"/>
                </a:moveTo>
                <a:lnTo>
                  <a:pt x="2267333" y="1655069"/>
                </a:lnTo>
                <a:cubicBezTo>
                  <a:pt x="2271600" y="1655069"/>
                  <a:pt x="2274343" y="1656288"/>
                  <a:pt x="2275562" y="1658726"/>
                </a:cubicBezTo>
                <a:cubicBezTo>
                  <a:pt x="2276782" y="1661165"/>
                  <a:pt x="2277391" y="1665127"/>
                  <a:pt x="2277391" y="1670614"/>
                </a:cubicBezTo>
                <a:cubicBezTo>
                  <a:pt x="2277391" y="1676100"/>
                  <a:pt x="2276705" y="1679758"/>
                  <a:pt x="2275334" y="1681586"/>
                </a:cubicBezTo>
                <a:cubicBezTo>
                  <a:pt x="2273962" y="1683415"/>
                  <a:pt x="2271295" y="1684330"/>
                  <a:pt x="2267333" y="1684330"/>
                </a:cubicBezTo>
                <a:lnTo>
                  <a:pt x="2124686" y="1684330"/>
                </a:lnTo>
                <a:cubicBezTo>
                  <a:pt x="2120724" y="1684330"/>
                  <a:pt x="2118133" y="1683415"/>
                  <a:pt x="2116914" y="1681586"/>
                </a:cubicBezTo>
                <a:cubicBezTo>
                  <a:pt x="2115695" y="1679758"/>
                  <a:pt x="2115085" y="1675795"/>
                  <a:pt x="2115085" y="1669699"/>
                </a:cubicBezTo>
                <a:cubicBezTo>
                  <a:pt x="2115085" y="1663603"/>
                  <a:pt x="2115771" y="1659641"/>
                  <a:pt x="2117143" y="1657812"/>
                </a:cubicBezTo>
                <a:cubicBezTo>
                  <a:pt x="2118514" y="1655983"/>
                  <a:pt x="2121029" y="1655069"/>
                  <a:pt x="2124686" y="1655069"/>
                </a:cubicBezTo>
                <a:close/>
                <a:moveTo>
                  <a:pt x="2993824" y="1650954"/>
                </a:moveTo>
                <a:cubicBezTo>
                  <a:pt x="2975231" y="1650954"/>
                  <a:pt x="2962125" y="1653773"/>
                  <a:pt x="2954505" y="1659412"/>
                </a:cubicBezTo>
                <a:cubicBezTo>
                  <a:pt x="2946884" y="1665051"/>
                  <a:pt x="2943074" y="1674424"/>
                  <a:pt x="2943074" y="1687530"/>
                </a:cubicBezTo>
                <a:lnTo>
                  <a:pt x="2943074" y="1733250"/>
                </a:lnTo>
                <a:cubicBezTo>
                  <a:pt x="2943074" y="1748185"/>
                  <a:pt x="2946427" y="1755653"/>
                  <a:pt x="2953133" y="1755653"/>
                </a:cubicBezTo>
                <a:cubicBezTo>
                  <a:pt x="2955571" y="1755653"/>
                  <a:pt x="2958162" y="1754586"/>
                  <a:pt x="2960905" y="1752452"/>
                </a:cubicBezTo>
                <a:cubicBezTo>
                  <a:pt x="2969135" y="1746052"/>
                  <a:pt x="2978736" y="1742851"/>
                  <a:pt x="2989709" y="1742851"/>
                </a:cubicBezTo>
                <a:cubicBezTo>
                  <a:pt x="2997938" y="1742851"/>
                  <a:pt x="3007616" y="1745975"/>
                  <a:pt x="3018741" y="1752224"/>
                </a:cubicBezTo>
                <a:cubicBezTo>
                  <a:pt x="3029866" y="1758472"/>
                  <a:pt x="3037563" y="1765711"/>
                  <a:pt x="3041830" y="1773941"/>
                </a:cubicBezTo>
                <a:cubicBezTo>
                  <a:pt x="3043049" y="1776074"/>
                  <a:pt x="3045106" y="1777446"/>
                  <a:pt x="3048002" y="1778056"/>
                </a:cubicBezTo>
                <a:cubicBezTo>
                  <a:pt x="3050897" y="1778665"/>
                  <a:pt x="3057984" y="1778970"/>
                  <a:pt x="3069262" y="1778970"/>
                </a:cubicBezTo>
                <a:cubicBezTo>
                  <a:pt x="3075358" y="1778970"/>
                  <a:pt x="3078406" y="1781637"/>
                  <a:pt x="3078406" y="1786971"/>
                </a:cubicBezTo>
                <a:cubicBezTo>
                  <a:pt x="3078406" y="1792305"/>
                  <a:pt x="3076805" y="1795582"/>
                  <a:pt x="3073605" y="1796801"/>
                </a:cubicBezTo>
                <a:cubicBezTo>
                  <a:pt x="3070405" y="1798020"/>
                  <a:pt x="3064461" y="1798630"/>
                  <a:pt x="3055774" y="1798630"/>
                </a:cubicBezTo>
                <a:cubicBezTo>
                  <a:pt x="3047087" y="1798630"/>
                  <a:pt x="3040534" y="1801297"/>
                  <a:pt x="3036115" y="1806631"/>
                </a:cubicBezTo>
                <a:cubicBezTo>
                  <a:pt x="3031695" y="1811965"/>
                  <a:pt x="3029485" y="1821642"/>
                  <a:pt x="3029485" y="1835663"/>
                </a:cubicBezTo>
                <a:cubicBezTo>
                  <a:pt x="3029485" y="1861266"/>
                  <a:pt x="3039086" y="1874068"/>
                  <a:pt x="3058289" y="1874068"/>
                </a:cubicBezTo>
                <a:lnTo>
                  <a:pt x="3116353" y="1874068"/>
                </a:lnTo>
                <a:cubicBezTo>
                  <a:pt x="3132812" y="1874068"/>
                  <a:pt x="3144852" y="1870943"/>
                  <a:pt x="3152472" y="1864695"/>
                </a:cubicBezTo>
                <a:cubicBezTo>
                  <a:pt x="3160092" y="1858447"/>
                  <a:pt x="3163902" y="1848464"/>
                  <a:pt x="3163902" y="1834748"/>
                </a:cubicBezTo>
                <a:lnTo>
                  <a:pt x="3163902" y="1802744"/>
                </a:lnTo>
                <a:cubicBezTo>
                  <a:pt x="3163902" y="1792686"/>
                  <a:pt x="3164969" y="1784380"/>
                  <a:pt x="3167102" y="1777827"/>
                </a:cubicBezTo>
                <a:cubicBezTo>
                  <a:pt x="3169236" y="1771274"/>
                  <a:pt x="3173884" y="1763806"/>
                  <a:pt x="3181047" y="1755424"/>
                </a:cubicBezTo>
                <a:cubicBezTo>
                  <a:pt x="3188210" y="1747042"/>
                  <a:pt x="3195677" y="1740489"/>
                  <a:pt x="3203450" y="1735765"/>
                </a:cubicBezTo>
                <a:cubicBezTo>
                  <a:pt x="3211222" y="1731040"/>
                  <a:pt x="3218918" y="1728678"/>
                  <a:pt x="3226538" y="1728678"/>
                </a:cubicBezTo>
                <a:cubicBezTo>
                  <a:pt x="3237816" y="1728678"/>
                  <a:pt x="3250465" y="1734317"/>
                  <a:pt x="3264486" y="1745594"/>
                </a:cubicBezTo>
                <a:cubicBezTo>
                  <a:pt x="3268753" y="1749252"/>
                  <a:pt x="3272411" y="1751081"/>
                  <a:pt x="3275459" y="1751081"/>
                </a:cubicBezTo>
                <a:cubicBezTo>
                  <a:pt x="3281555" y="1751081"/>
                  <a:pt x="3284603" y="1743461"/>
                  <a:pt x="3284603" y="1728221"/>
                </a:cubicBezTo>
                <a:lnTo>
                  <a:pt x="3284603" y="1689816"/>
                </a:lnTo>
                <a:cubicBezTo>
                  <a:pt x="3284603" y="1675490"/>
                  <a:pt x="3281936" y="1665432"/>
                  <a:pt x="3276602" y="1659641"/>
                </a:cubicBezTo>
                <a:cubicBezTo>
                  <a:pt x="3271268" y="1653850"/>
                  <a:pt x="3261590" y="1650954"/>
                  <a:pt x="3247570" y="1650954"/>
                </a:cubicBezTo>
                <a:close/>
                <a:moveTo>
                  <a:pt x="2660068" y="1633580"/>
                </a:moveTo>
                <a:cubicBezTo>
                  <a:pt x="2657629" y="1633580"/>
                  <a:pt x="2654353" y="1636095"/>
                  <a:pt x="2650238" y="1641124"/>
                </a:cubicBezTo>
                <a:cubicBezTo>
                  <a:pt x="2646123" y="1646153"/>
                  <a:pt x="2640789" y="1649963"/>
                  <a:pt x="2634236" y="1652554"/>
                </a:cubicBezTo>
                <a:cubicBezTo>
                  <a:pt x="2627683" y="1655145"/>
                  <a:pt x="2618158" y="1656440"/>
                  <a:pt x="2605661" y="1656440"/>
                </a:cubicBezTo>
                <a:cubicBezTo>
                  <a:pt x="2593164" y="1656440"/>
                  <a:pt x="2584020" y="1655678"/>
                  <a:pt x="2578229" y="1654154"/>
                </a:cubicBezTo>
                <a:cubicBezTo>
                  <a:pt x="2572438" y="1652630"/>
                  <a:pt x="2566951" y="1650040"/>
                  <a:pt x="2561770" y="1646382"/>
                </a:cubicBezTo>
                <a:cubicBezTo>
                  <a:pt x="2556588" y="1642724"/>
                  <a:pt x="2550263" y="1640896"/>
                  <a:pt x="2542796" y="1640896"/>
                </a:cubicBezTo>
                <a:cubicBezTo>
                  <a:pt x="2535328" y="1640896"/>
                  <a:pt x="2523746" y="1641962"/>
                  <a:pt x="2508049" y="1644096"/>
                </a:cubicBezTo>
                <a:cubicBezTo>
                  <a:pt x="2492351" y="1646230"/>
                  <a:pt x="2483207" y="1651106"/>
                  <a:pt x="2480617" y="1658726"/>
                </a:cubicBezTo>
                <a:cubicBezTo>
                  <a:pt x="2478026" y="1666346"/>
                  <a:pt x="2476730" y="1677624"/>
                  <a:pt x="2476730" y="1692559"/>
                </a:cubicBezTo>
                <a:lnTo>
                  <a:pt x="2476730" y="1827433"/>
                </a:lnTo>
                <a:cubicBezTo>
                  <a:pt x="2476730" y="1839930"/>
                  <a:pt x="2477645" y="1849531"/>
                  <a:pt x="2479474" y="1856237"/>
                </a:cubicBezTo>
                <a:cubicBezTo>
                  <a:pt x="2481302" y="1862942"/>
                  <a:pt x="2485341" y="1867972"/>
                  <a:pt x="2491589" y="1871324"/>
                </a:cubicBezTo>
                <a:cubicBezTo>
                  <a:pt x="2497838" y="1874677"/>
                  <a:pt x="2508049" y="1876354"/>
                  <a:pt x="2522222" y="1876354"/>
                </a:cubicBezTo>
                <a:cubicBezTo>
                  <a:pt x="2536395" y="1876354"/>
                  <a:pt x="2546987" y="1873382"/>
                  <a:pt x="2553997" y="1867438"/>
                </a:cubicBezTo>
                <a:cubicBezTo>
                  <a:pt x="2561008" y="1861495"/>
                  <a:pt x="2564513" y="1848160"/>
                  <a:pt x="2564513" y="1827433"/>
                </a:cubicBezTo>
                <a:cubicBezTo>
                  <a:pt x="2564513" y="1823166"/>
                  <a:pt x="2564894" y="1820270"/>
                  <a:pt x="2565656" y="1818746"/>
                </a:cubicBezTo>
                <a:cubicBezTo>
                  <a:pt x="2566418" y="1817222"/>
                  <a:pt x="2568475" y="1816460"/>
                  <a:pt x="2571828" y="1816460"/>
                </a:cubicBezTo>
                <a:lnTo>
                  <a:pt x="2666011" y="1816460"/>
                </a:lnTo>
                <a:cubicBezTo>
                  <a:pt x="2670278" y="1816460"/>
                  <a:pt x="2673326" y="1815927"/>
                  <a:pt x="2675155" y="1814860"/>
                </a:cubicBezTo>
                <a:cubicBezTo>
                  <a:pt x="2676984" y="1813793"/>
                  <a:pt x="2678813" y="1811584"/>
                  <a:pt x="2680642" y="1808231"/>
                </a:cubicBezTo>
                <a:cubicBezTo>
                  <a:pt x="2684604" y="1800306"/>
                  <a:pt x="2690624" y="1794896"/>
                  <a:pt x="2698701" y="1792000"/>
                </a:cubicBezTo>
                <a:cubicBezTo>
                  <a:pt x="2706778" y="1789105"/>
                  <a:pt x="2715541" y="1787657"/>
                  <a:pt x="2724990" y="1787657"/>
                </a:cubicBezTo>
                <a:cubicBezTo>
                  <a:pt x="2734439" y="1787657"/>
                  <a:pt x="2739697" y="1788343"/>
                  <a:pt x="2740763" y="1789714"/>
                </a:cubicBezTo>
                <a:cubicBezTo>
                  <a:pt x="2741830" y="1791086"/>
                  <a:pt x="2742364" y="1793524"/>
                  <a:pt x="2742364" y="1797029"/>
                </a:cubicBezTo>
                <a:cubicBezTo>
                  <a:pt x="2742364" y="1800535"/>
                  <a:pt x="2741830" y="1802668"/>
                  <a:pt x="2740763" y="1803430"/>
                </a:cubicBezTo>
                <a:cubicBezTo>
                  <a:pt x="2739697" y="1804192"/>
                  <a:pt x="2737334" y="1804573"/>
                  <a:pt x="2733677" y="1804573"/>
                </a:cubicBezTo>
                <a:cubicBezTo>
                  <a:pt x="2716913" y="1804573"/>
                  <a:pt x="2705711" y="1807240"/>
                  <a:pt x="2700073" y="1812574"/>
                </a:cubicBezTo>
                <a:cubicBezTo>
                  <a:pt x="2694434" y="1817908"/>
                  <a:pt x="2691614" y="1827128"/>
                  <a:pt x="2691614" y="1840235"/>
                </a:cubicBezTo>
                <a:cubicBezTo>
                  <a:pt x="2691614" y="1853341"/>
                  <a:pt x="2693977" y="1862485"/>
                  <a:pt x="2698701" y="1867667"/>
                </a:cubicBezTo>
                <a:cubicBezTo>
                  <a:pt x="2703425" y="1872848"/>
                  <a:pt x="2712951" y="1875439"/>
                  <a:pt x="2727276" y="1875439"/>
                </a:cubicBezTo>
                <a:lnTo>
                  <a:pt x="2777111" y="1875439"/>
                </a:lnTo>
                <a:cubicBezTo>
                  <a:pt x="2799971" y="1875439"/>
                  <a:pt x="2814601" y="1871782"/>
                  <a:pt x="2821002" y="1864466"/>
                </a:cubicBezTo>
                <a:cubicBezTo>
                  <a:pt x="2827403" y="1857151"/>
                  <a:pt x="2830603" y="1841759"/>
                  <a:pt x="2830603" y="1818289"/>
                </a:cubicBezTo>
                <a:lnTo>
                  <a:pt x="2830603" y="1681129"/>
                </a:lnTo>
                <a:cubicBezTo>
                  <a:pt x="2830603" y="1668328"/>
                  <a:pt x="2828622" y="1659946"/>
                  <a:pt x="2824660" y="1655983"/>
                </a:cubicBezTo>
                <a:cubicBezTo>
                  <a:pt x="2820697" y="1652021"/>
                  <a:pt x="2813382" y="1650040"/>
                  <a:pt x="2802714" y="1650040"/>
                </a:cubicBezTo>
                <a:lnTo>
                  <a:pt x="2723618" y="1650040"/>
                </a:lnTo>
                <a:cubicBezTo>
                  <a:pt x="2696796" y="1650040"/>
                  <a:pt x="2678051" y="1645620"/>
                  <a:pt x="2667383" y="1636781"/>
                </a:cubicBezTo>
                <a:cubicBezTo>
                  <a:pt x="2664944" y="1634647"/>
                  <a:pt x="2662506" y="1633580"/>
                  <a:pt x="2660068" y="1633580"/>
                </a:cubicBezTo>
                <a:close/>
                <a:moveTo>
                  <a:pt x="1818362" y="1621693"/>
                </a:moveTo>
                <a:cubicBezTo>
                  <a:pt x="1807085" y="1621693"/>
                  <a:pt x="1799465" y="1623217"/>
                  <a:pt x="1795502" y="1626265"/>
                </a:cubicBezTo>
                <a:cubicBezTo>
                  <a:pt x="1791540" y="1629313"/>
                  <a:pt x="1789559" y="1635409"/>
                  <a:pt x="1789559" y="1644553"/>
                </a:cubicBezTo>
                <a:lnTo>
                  <a:pt x="1789559" y="1713133"/>
                </a:lnTo>
                <a:cubicBezTo>
                  <a:pt x="1789559" y="1725325"/>
                  <a:pt x="1788721" y="1734698"/>
                  <a:pt x="1787044" y="1741251"/>
                </a:cubicBezTo>
                <a:cubicBezTo>
                  <a:pt x="1785368" y="1747804"/>
                  <a:pt x="1780491" y="1754586"/>
                  <a:pt x="1772414" y="1761596"/>
                </a:cubicBezTo>
                <a:cubicBezTo>
                  <a:pt x="1764337" y="1768607"/>
                  <a:pt x="1755345" y="1774017"/>
                  <a:pt x="1745439" y="1777827"/>
                </a:cubicBezTo>
                <a:cubicBezTo>
                  <a:pt x="1735533" y="1781637"/>
                  <a:pt x="1727227" y="1783999"/>
                  <a:pt x="1720522" y="1784914"/>
                </a:cubicBezTo>
                <a:cubicBezTo>
                  <a:pt x="1704367" y="1787352"/>
                  <a:pt x="1691947" y="1792610"/>
                  <a:pt x="1683260" y="1800687"/>
                </a:cubicBezTo>
                <a:cubicBezTo>
                  <a:pt x="1674573" y="1808764"/>
                  <a:pt x="1670230" y="1818365"/>
                  <a:pt x="1670230" y="1829491"/>
                </a:cubicBezTo>
                <a:cubicBezTo>
                  <a:pt x="1670230" y="1840616"/>
                  <a:pt x="1674268" y="1850979"/>
                  <a:pt x="1682345" y="1860580"/>
                </a:cubicBezTo>
                <a:cubicBezTo>
                  <a:pt x="1690423" y="1870181"/>
                  <a:pt x="1699795" y="1874982"/>
                  <a:pt x="1710463" y="1874982"/>
                </a:cubicBezTo>
                <a:cubicBezTo>
                  <a:pt x="1721131" y="1874982"/>
                  <a:pt x="1732256" y="1872544"/>
                  <a:pt x="1743839" y="1867667"/>
                </a:cubicBezTo>
                <a:cubicBezTo>
                  <a:pt x="1755421" y="1862790"/>
                  <a:pt x="1767232" y="1856465"/>
                  <a:pt x="1779272" y="1848693"/>
                </a:cubicBezTo>
                <a:cubicBezTo>
                  <a:pt x="1791311" y="1840921"/>
                  <a:pt x="1799008" y="1835053"/>
                  <a:pt x="1802360" y="1831091"/>
                </a:cubicBezTo>
                <a:cubicBezTo>
                  <a:pt x="1805713" y="1827128"/>
                  <a:pt x="1807390" y="1823166"/>
                  <a:pt x="1807390" y="1819204"/>
                </a:cubicBezTo>
                <a:cubicBezTo>
                  <a:pt x="1807390" y="1815241"/>
                  <a:pt x="1806932" y="1810517"/>
                  <a:pt x="1806018" y="1805030"/>
                </a:cubicBezTo>
                <a:cubicBezTo>
                  <a:pt x="1804494" y="1796191"/>
                  <a:pt x="1807085" y="1785523"/>
                  <a:pt x="1813790" y="1773026"/>
                </a:cubicBezTo>
                <a:cubicBezTo>
                  <a:pt x="1820496" y="1760530"/>
                  <a:pt x="1828878" y="1751386"/>
                  <a:pt x="1838936" y="1745594"/>
                </a:cubicBezTo>
                <a:cubicBezTo>
                  <a:pt x="1844728" y="1742546"/>
                  <a:pt x="1847623" y="1738584"/>
                  <a:pt x="1847623" y="1733707"/>
                </a:cubicBezTo>
                <a:lnTo>
                  <a:pt x="1847623" y="1644553"/>
                </a:lnTo>
                <a:cubicBezTo>
                  <a:pt x="1847623" y="1634800"/>
                  <a:pt x="1845566" y="1628551"/>
                  <a:pt x="1841451" y="1625808"/>
                </a:cubicBezTo>
                <a:cubicBezTo>
                  <a:pt x="1837336" y="1623065"/>
                  <a:pt x="1829640" y="1621693"/>
                  <a:pt x="1818362" y="1621693"/>
                </a:cubicBezTo>
                <a:close/>
                <a:moveTo>
                  <a:pt x="2124686" y="1554942"/>
                </a:moveTo>
                <a:lnTo>
                  <a:pt x="2267333" y="1554942"/>
                </a:lnTo>
                <a:cubicBezTo>
                  <a:pt x="2270990" y="1554942"/>
                  <a:pt x="2273581" y="1555856"/>
                  <a:pt x="2275105" y="1557685"/>
                </a:cubicBezTo>
                <a:cubicBezTo>
                  <a:pt x="2276629" y="1559514"/>
                  <a:pt x="2277391" y="1563172"/>
                  <a:pt x="2277391" y="1568658"/>
                </a:cubicBezTo>
                <a:cubicBezTo>
                  <a:pt x="2277391" y="1574144"/>
                  <a:pt x="2276782" y="1578183"/>
                  <a:pt x="2275562" y="1580774"/>
                </a:cubicBezTo>
                <a:cubicBezTo>
                  <a:pt x="2274343" y="1583365"/>
                  <a:pt x="2271600" y="1584660"/>
                  <a:pt x="2267333" y="1584660"/>
                </a:cubicBezTo>
                <a:lnTo>
                  <a:pt x="2124686" y="1584660"/>
                </a:lnTo>
                <a:cubicBezTo>
                  <a:pt x="2120724" y="1584660"/>
                  <a:pt x="2118133" y="1583746"/>
                  <a:pt x="2116914" y="1581917"/>
                </a:cubicBezTo>
                <a:cubicBezTo>
                  <a:pt x="2115695" y="1580088"/>
                  <a:pt x="2115085" y="1575973"/>
                  <a:pt x="2115085" y="1569572"/>
                </a:cubicBezTo>
                <a:cubicBezTo>
                  <a:pt x="2115085" y="1563172"/>
                  <a:pt x="2115771" y="1559133"/>
                  <a:pt x="2117143" y="1557457"/>
                </a:cubicBezTo>
                <a:cubicBezTo>
                  <a:pt x="2118514" y="1555780"/>
                  <a:pt x="2121029" y="1554942"/>
                  <a:pt x="2124686" y="1554942"/>
                </a:cubicBezTo>
                <a:close/>
                <a:moveTo>
                  <a:pt x="3026285" y="1545341"/>
                </a:moveTo>
                <a:lnTo>
                  <a:pt x="3186762" y="1545341"/>
                </a:lnTo>
                <a:cubicBezTo>
                  <a:pt x="3189810" y="1545341"/>
                  <a:pt x="3191867" y="1545950"/>
                  <a:pt x="3192934" y="1547170"/>
                </a:cubicBezTo>
                <a:cubicBezTo>
                  <a:pt x="3194001" y="1548389"/>
                  <a:pt x="3194534" y="1550522"/>
                  <a:pt x="3194534" y="1553570"/>
                </a:cubicBezTo>
                <a:cubicBezTo>
                  <a:pt x="3194534" y="1556618"/>
                  <a:pt x="3194001" y="1558676"/>
                  <a:pt x="3192934" y="1559743"/>
                </a:cubicBezTo>
                <a:cubicBezTo>
                  <a:pt x="3191867" y="1560809"/>
                  <a:pt x="3189810" y="1561343"/>
                  <a:pt x="3186762" y="1561343"/>
                </a:cubicBezTo>
                <a:lnTo>
                  <a:pt x="3026285" y="1561343"/>
                </a:lnTo>
                <a:cubicBezTo>
                  <a:pt x="3020798" y="1561343"/>
                  <a:pt x="3018055" y="1559285"/>
                  <a:pt x="3018055" y="1555171"/>
                </a:cubicBezTo>
                <a:cubicBezTo>
                  <a:pt x="3018055" y="1551056"/>
                  <a:pt x="3018589" y="1548389"/>
                  <a:pt x="3019655" y="1547170"/>
                </a:cubicBezTo>
                <a:cubicBezTo>
                  <a:pt x="3020722" y="1545950"/>
                  <a:pt x="3022932" y="1545341"/>
                  <a:pt x="3026285" y="1545341"/>
                </a:cubicBezTo>
                <a:close/>
                <a:moveTo>
                  <a:pt x="3026285" y="1495049"/>
                </a:moveTo>
                <a:lnTo>
                  <a:pt x="3186762" y="1495049"/>
                </a:lnTo>
                <a:cubicBezTo>
                  <a:pt x="3189810" y="1495049"/>
                  <a:pt x="3191867" y="1495658"/>
                  <a:pt x="3192934" y="1496878"/>
                </a:cubicBezTo>
                <a:cubicBezTo>
                  <a:pt x="3194001" y="1498097"/>
                  <a:pt x="3194534" y="1500383"/>
                  <a:pt x="3194534" y="1503736"/>
                </a:cubicBezTo>
                <a:cubicBezTo>
                  <a:pt x="3194534" y="1507088"/>
                  <a:pt x="3194001" y="1509374"/>
                  <a:pt x="3192934" y="1510594"/>
                </a:cubicBezTo>
                <a:cubicBezTo>
                  <a:pt x="3191867" y="1511813"/>
                  <a:pt x="3189810" y="1512422"/>
                  <a:pt x="3186762" y="1512422"/>
                </a:cubicBezTo>
                <a:lnTo>
                  <a:pt x="3026285" y="1512422"/>
                </a:lnTo>
                <a:cubicBezTo>
                  <a:pt x="3022932" y="1512422"/>
                  <a:pt x="3020722" y="1511737"/>
                  <a:pt x="3019655" y="1510365"/>
                </a:cubicBezTo>
                <a:cubicBezTo>
                  <a:pt x="3018589" y="1508993"/>
                  <a:pt x="3018055" y="1506784"/>
                  <a:pt x="3018055" y="1503736"/>
                </a:cubicBezTo>
                <a:cubicBezTo>
                  <a:pt x="3018055" y="1500688"/>
                  <a:pt x="3018512" y="1498478"/>
                  <a:pt x="3019427" y="1497106"/>
                </a:cubicBezTo>
                <a:cubicBezTo>
                  <a:pt x="3020341" y="1495735"/>
                  <a:pt x="3022627" y="1495049"/>
                  <a:pt x="3026285" y="1495049"/>
                </a:cubicBezTo>
                <a:close/>
                <a:moveTo>
                  <a:pt x="1568731" y="1470817"/>
                </a:moveTo>
                <a:cubicBezTo>
                  <a:pt x="1552882" y="1470817"/>
                  <a:pt x="1542518" y="1473332"/>
                  <a:pt x="1537642" y="1478361"/>
                </a:cubicBezTo>
                <a:cubicBezTo>
                  <a:pt x="1532765" y="1483390"/>
                  <a:pt x="1530326" y="1493372"/>
                  <a:pt x="1530326" y="1508308"/>
                </a:cubicBezTo>
                <a:cubicBezTo>
                  <a:pt x="1530326" y="1523243"/>
                  <a:pt x="1532689" y="1533225"/>
                  <a:pt x="1537413" y="1538254"/>
                </a:cubicBezTo>
                <a:cubicBezTo>
                  <a:pt x="1542137" y="1543283"/>
                  <a:pt x="1552577" y="1545798"/>
                  <a:pt x="1568731" y="1545798"/>
                </a:cubicBezTo>
                <a:cubicBezTo>
                  <a:pt x="1570560" y="1545798"/>
                  <a:pt x="1571474" y="1547017"/>
                  <a:pt x="1571474" y="1549456"/>
                </a:cubicBezTo>
                <a:lnTo>
                  <a:pt x="1571474" y="1717248"/>
                </a:lnTo>
                <a:cubicBezTo>
                  <a:pt x="1571474" y="1719991"/>
                  <a:pt x="1570941" y="1721820"/>
                  <a:pt x="1569874" y="1722734"/>
                </a:cubicBezTo>
                <a:cubicBezTo>
                  <a:pt x="1568807" y="1723649"/>
                  <a:pt x="1566293" y="1724411"/>
                  <a:pt x="1562330" y="1725020"/>
                </a:cubicBezTo>
                <a:cubicBezTo>
                  <a:pt x="1548614" y="1726240"/>
                  <a:pt x="1538937" y="1729973"/>
                  <a:pt x="1533298" y="1736222"/>
                </a:cubicBezTo>
                <a:cubicBezTo>
                  <a:pt x="1527659" y="1742470"/>
                  <a:pt x="1524840" y="1752529"/>
                  <a:pt x="1524840" y="1766397"/>
                </a:cubicBezTo>
                <a:cubicBezTo>
                  <a:pt x="1524840" y="1780265"/>
                  <a:pt x="1527659" y="1790171"/>
                  <a:pt x="1533298" y="1796115"/>
                </a:cubicBezTo>
                <a:cubicBezTo>
                  <a:pt x="1538937" y="1802059"/>
                  <a:pt x="1547929" y="1805030"/>
                  <a:pt x="1560273" y="1805030"/>
                </a:cubicBezTo>
                <a:cubicBezTo>
                  <a:pt x="1572617" y="1805030"/>
                  <a:pt x="1596163" y="1801068"/>
                  <a:pt x="1630910" y="1793143"/>
                </a:cubicBezTo>
                <a:cubicBezTo>
                  <a:pt x="1665658" y="1785218"/>
                  <a:pt x="1687222" y="1778513"/>
                  <a:pt x="1695604" y="1773026"/>
                </a:cubicBezTo>
                <a:cubicBezTo>
                  <a:pt x="1703986" y="1767540"/>
                  <a:pt x="1708177" y="1760149"/>
                  <a:pt x="1708177" y="1750852"/>
                </a:cubicBezTo>
                <a:cubicBezTo>
                  <a:pt x="1708177" y="1741556"/>
                  <a:pt x="1705967" y="1731040"/>
                  <a:pt x="1701548" y="1719305"/>
                </a:cubicBezTo>
                <a:cubicBezTo>
                  <a:pt x="1697128" y="1707571"/>
                  <a:pt x="1688975" y="1701703"/>
                  <a:pt x="1677088" y="1701703"/>
                </a:cubicBezTo>
                <a:cubicBezTo>
                  <a:pt x="1672211" y="1701703"/>
                  <a:pt x="1667563" y="1702313"/>
                  <a:pt x="1663143" y="1703532"/>
                </a:cubicBezTo>
                <a:cubicBezTo>
                  <a:pt x="1658723" y="1704751"/>
                  <a:pt x="1655904" y="1705361"/>
                  <a:pt x="1654685" y="1705361"/>
                </a:cubicBezTo>
                <a:cubicBezTo>
                  <a:pt x="1653466" y="1705361"/>
                  <a:pt x="1652856" y="1703989"/>
                  <a:pt x="1652856" y="1701246"/>
                </a:cubicBezTo>
                <a:lnTo>
                  <a:pt x="1652856" y="1548998"/>
                </a:lnTo>
                <a:cubicBezTo>
                  <a:pt x="1652856" y="1546865"/>
                  <a:pt x="1654075" y="1545798"/>
                  <a:pt x="1656514" y="1545798"/>
                </a:cubicBezTo>
                <a:lnTo>
                  <a:pt x="1672058" y="1545798"/>
                </a:lnTo>
                <a:cubicBezTo>
                  <a:pt x="1682117" y="1545798"/>
                  <a:pt x="1687146" y="1544579"/>
                  <a:pt x="1687146" y="1542140"/>
                </a:cubicBezTo>
                <a:cubicBezTo>
                  <a:pt x="1687146" y="1539702"/>
                  <a:pt x="1685622" y="1536502"/>
                  <a:pt x="1682574" y="1532539"/>
                </a:cubicBezTo>
                <a:cubicBezTo>
                  <a:pt x="1679526" y="1528577"/>
                  <a:pt x="1677392" y="1523319"/>
                  <a:pt x="1676173" y="1516766"/>
                </a:cubicBezTo>
                <a:cubicBezTo>
                  <a:pt x="1674954" y="1510213"/>
                  <a:pt x="1674344" y="1502212"/>
                  <a:pt x="1674344" y="1492763"/>
                </a:cubicBezTo>
                <a:cubicBezTo>
                  <a:pt x="1674344" y="1483314"/>
                  <a:pt x="1673735" y="1477294"/>
                  <a:pt x="1672516" y="1474703"/>
                </a:cubicBezTo>
                <a:cubicBezTo>
                  <a:pt x="1671296" y="1472113"/>
                  <a:pt x="1667334" y="1470817"/>
                  <a:pt x="1660628" y="1470817"/>
                </a:cubicBezTo>
                <a:close/>
                <a:moveTo>
                  <a:pt x="2101369" y="1468988"/>
                </a:moveTo>
                <a:cubicBezTo>
                  <a:pt x="2071194" y="1468988"/>
                  <a:pt x="2050620" y="1473941"/>
                  <a:pt x="2039647" y="1483847"/>
                </a:cubicBezTo>
                <a:cubicBezTo>
                  <a:pt x="2028674" y="1493753"/>
                  <a:pt x="2023188" y="1512422"/>
                  <a:pt x="2023188" y="1539854"/>
                </a:cubicBezTo>
                <a:lnTo>
                  <a:pt x="2023188" y="1800916"/>
                </a:lnTo>
                <a:cubicBezTo>
                  <a:pt x="2023188" y="1828348"/>
                  <a:pt x="2028674" y="1847017"/>
                  <a:pt x="2039647" y="1856923"/>
                </a:cubicBezTo>
                <a:cubicBezTo>
                  <a:pt x="2050620" y="1866829"/>
                  <a:pt x="2071194" y="1871782"/>
                  <a:pt x="2101369" y="1871782"/>
                </a:cubicBezTo>
                <a:lnTo>
                  <a:pt x="2292936" y="1871782"/>
                </a:lnTo>
                <a:cubicBezTo>
                  <a:pt x="2323111" y="1871782"/>
                  <a:pt x="2343685" y="1866829"/>
                  <a:pt x="2354658" y="1856923"/>
                </a:cubicBezTo>
                <a:cubicBezTo>
                  <a:pt x="2365631" y="1847017"/>
                  <a:pt x="2371117" y="1828348"/>
                  <a:pt x="2371117" y="1800916"/>
                </a:cubicBezTo>
                <a:lnTo>
                  <a:pt x="2371117" y="1539854"/>
                </a:lnTo>
                <a:cubicBezTo>
                  <a:pt x="2371117" y="1512422"/>
                  <a:pt x="2365631" y="1493753"/>
                  <a:pt x="2354658" y="1483847"/>
                </a:cubicBezTo>
                <a:cubicBezTo>
                  <a:pt x="2343685" y="1473941"/>
                  <a:pt x="2323111" y="1468988"/>
                  <a:pt x="2292936" y="1468988"/>
                </a:cubicBezTo>
                <a:close/>
                <a:moveTo>
                  <a:pt x="1727837" y="1455272"/>
                </a:moveTo>
                <a:cubicBezTo>
                  <a:pt x="1711682" y="1455272"/>
                  <a:pt x="1701243" y="1457711"/>
                  <a:pt x="1696519" y="1462588"/>
                </a:cubicBezTo>
                <a:cubicBezTo>
                  <a:pt x="1691794" y="1467464"/>
                  <a:pt x="1689432" y="1477447"/>
                  <a:pt x="1689432" y="1492534"/>
                </a:cubicBezTo>
                <a:cubicBezTo>
                  <a:pt x="1689432" y="1507622"/>
                  <a:pt x="1691794" y="1517680"/>
                  <a:pt x="1696519" y="1522709"/>
                </a:cubicBezTo>
                <a:cubicBezTo>
                  <a:pt x="1701243" y="1527739"/>
                  <a:pt x="1711682" y="1530253"/>
                  <a:pt x="1727837" y="1530253"/>
                </a:cubicBezTo>
                <a:lnTo>
                  <a:pt x="1763041" y="1530253"/>
                </a:lnTo>
                <a:cubicBezTo>
                  <a:pt x="1765784" y="1530253"/>
                  <a:pt x="1767156" y="1531625"/>
                  <a:pt x="1767156" y="1534368"/>
                </a:cubicBezTo>
                <a:cubicBezTo>
                  <a:pt x="1767156" y="1544426"/>
                  <a:pt x="1764565" y="1549456"/>
                  <a:pt x="1759384" y="1549456"/>
                </a:cubicBezTo>
                <a:lnTo>
                  <a:pt x="1750240" y="1549456"/>
                </a:lnTo>
                <a:cubicBezTo>
                  <a:pt x="1728599" y="1549456"/>
                  <a:pt x="1714045" y="1553418"/>
                  <a:pt x="1706577" y="1561343"/>
                </a:cubicBezTo>
                <a:cubicBezTo>
                  <a:pt x="1699109" y="1569268"/>
                  <a:pt x="1695376" y="1585574"/>
                  <a:pt x="1695376" y="1610263"/>
                </a:cubicBezTo>
                <a:lnTo>
                  <a:pt x="1695376" y="1682501"/>
                </a:lnTo>
                <a:cubicBezTo>
                  <a:pt x="1695376" y="1686158"/>
                  <a:pt x="1696290" y="1688597"/>
                  <a:pt x="1698119" y="1689816"/>
                </a:cubicBezTo>
                <a:cubicBezTo>
                  <a:pt x="1707263" y="1695912"/>
                  <a:pt x="1713816" y="1705285"/>
                  <a:pt x="1717778" y="1717934"/>
                </a:cubicBezTo>
                <a:cubicBezTo>
                  <a:pt x="1721741" y="1730583"/>
                  <a:pt x="1723874" y="1742546"/>
                  <a:pt x="1724179" y="1753824"/>
                </a:cubicBezTo>
                <a:cubicBezTo>
                  <a:pt x="1724484" y="1761749"/>
                  <a:pt x="1726694" y="1765711"/>
                  <a:pt x="1730809" y="1765711"/>
                </a:cubicBezTo>
                <a:cubicBezTo>
                  <a:pt x="1734923" y="1765711"/>
                  <a:pt x="1740638" y="1763806"/>
                  <a:pt x="1747954" y="1759996"/>
                </a:cubicBezTo>
                <a:cubicBezTo>
                  <a:pt x="1755269" y="1756186"/>
                  <a:pt x="1761060" y="1751767"/>
                  <a:pt x="1765327" y="1746737"/>
                </a:cubicBezTo>
                <a:cubicBezTo>
                  <a:pt x="1769594" y="1741708"/>
                  <a:pt x="1771728" y="1733098"/>
                  <a:pt x="1771728" y="1720906"/>
                </a:cubicBezTo>
                <a:lnTo>
                  <a:pt x="1771728" y="1623522"/>
                </a:lnTo>
                <a:cubicBezTo>
                  <a:pt x="1771728" y="1618340"/>
                  <a:pt x="1772414" y="1615064"/>
                  <a:pt x="1773785" y="1613692"/>
                </a:cubicBezTo>
                <a:cubicBezTo>
                  <a:pt x="1775157" y="1612321"/>
                  <a:pt x="1778434" y="1611635"/>
                  <a:pt x="1783615" y="1611635"/>
                </a:cubicBezTo>
                <a:lnTo>
                  <a:pt x="1851738" y="1611635"/>
                </a:lnTo>
                <a:cubicBezTo>
                  <a:pt x="1857834" y="1611635"/>
                  <a:pt x="1861492" y="1612473"/>
                  <a:pt x="1862711" y="1614149"/>
                </a:cubicBezTo>
                <a:cubicBezTo>
                  <a:pt x="1863930" y="1615826"/>
                  <a:pt x="1864540" y="1618950"/>
                  <a:pt x="1864540" y="1623522"/>
                </a:cubicBezTo>
                <a:lnTo>
                  <a:pt x="1864540" y="1727764"/>
                </a:lnTo>
                <a:cubicBezTo>
                  <a:pt x="1864540" y="1732336"/>
                  <a:pt x="1864997" y="1735460"/>
                  <a:pt x="1865911" y="1737136"/>
                </a:cubicBezTo>
                <a:cubicBezTo>
                  <a:pt x="1866826" y="1738813"/>
                  <a:pt x="1870483" y="1740718"/>
                  <a:pt x="1876884" y="1742851"/>
                </a:cubicBezTo>
                <a:cubicBezTo>
                  <a:pt x="1892734" y="1747728"/>
                  <a:pt x="1906450" y="1754281"/>
                  <a:pt x="1918032" y="1762511"/>
                </a:cubicBezTo>
                <a:cubicBezTo>
                  <a:pt x="1925042" y="1767388"/>
                  <a:pt x="1930605" y="1769826"/>
                  <a:pt x="1934720" y="1769826"/>
                </a:cubicBezTo>
                <a:cubicBezTo>
                  <a:pt x="1938835" y="1769826"/>
                  <a:pt x="1940892" y="1763425"/>
                  <a:pt x="1940892" y="1750624"/>
                </a:cubicBezTo>
                <a:lnTo>
                  <a:pt x="1940892" y="1610263"/>
                </a:lnTo>
                <a:cubicBezTo>
                  <a:pt x="1940892" y="1583746"/>
                  <a:pt x="1937006" y="1566982"/>
                  <a:pt x="1929233" y="1559971"/>
                </a:cubicBezTo>
                <a:cubicBezTo>
                  <a:pt x="1921461" y="1552961"/>
                  <a:pt x="1907059" y="1549456"/>
                  <a:pt x="1886028" y="1549456"/>
                </a:cubicBezTo>
                <a:lnTo>
                  <a:pt x="1854024" y="1549456"/>
                </a:lnTo>
                <a:cubicBezTo>
                  <a:pt x="1851586" y="1549456"/>
                  <a:pt x="1850366" y="1548084"/>
                  <a:pt x="1850366" y="1545341"/>
                </a:cubicBezTo>
                <a:lnTo>
                  <a:pt x="1851281" y="1538483"/>
                </a:lnTo>
                <a:cubicBezTo>
                  <a:pt x="1851890" y="1532996"/>
                  <a:pt x="1853567" y="1530253"/>
                  <a:pt x="1856310" y="1530253"/>
                </a:cubicBezTo>
                <a:lnTo>
                  <a:pt x="1913460" y="1530253"/>
                </a:lnTo>
                <a:cubicBezTo>
                  <a:pt x="1929614" y="1530253"/>
                  <a:pt x="1940130" y="1527815"/>
                  <a:pt x="1945007" y="1522938"/>
                </a:cubicBezTo>
                <a:cubicBezTo>
                  <a:pt x="1949884" y="1518061"/>
                  <a:pt x="1952322" y="1507850"/>
                  <a:pt x="1952322" y="1492306"/>
                </a:cubicBezTo>
                <a:cubicBezTo>
                  <a:pt x="1952322" y="1476761"/>
                  <a:pt x="1949884" y="1466702"/>
                  <a:pt x="1945007" y="1462130"/>
                </a:cubicBezTo>
                <a:cubicBezTo>
                  <a:pt x="1940130" y="1457558"/>
                  <a:pt x="1929614" y="1455272"/>
                  <a:pt x="1913460" y="1455272"/>
                </a:cubicBezTo>
                <a:close/>
                <a:moveTo>
                  <a:pt x="2978736" y="1450243"/>
                </a:moveTo>
                <a:cubicBezTo>
                  <a:pt x="2963801" y="1450243"/>
                  <a:pt x="2953285" y="1453672"/>
                  <a:pt x="2947189" y="1460530"/>
                </a:cubicBezTo>
                <a:cubicBezTo>
                  <a:pt x="2941093" y="1467388"/>
                  <a:pt x="2938045" y="1478894"/>
                  <a:pt x="2938045" y="1495049"/>
                </a:cubicBezTo>
                <a:lnTo>
                  <a:pt x="2938045" y="1547170"/>
                </a:lnTo>
                <a:cubicBezTo>
                  <a:pt x="2938045" y="1563324"/>
                  <a:pt x="2941017" y="1574830"/>
                  <a:pt x="2946961" y="1581688"/>
                </a:cubicBezTo>
                <a:cubicBezTo>
                  <a:pt x="2952904" y="1588546"/>
                  <a:pt x="2963496" y="1591975"/>
                  <a:pt x="2978736" y="1591975"/>
                </a:cubicBezTo>
                <a:lnTo>
                  <a:pt x="3065604" y="1591975"/>
                </a:lnTo>
                <a:cubicBezTo>
                  <a:pt x="3068347" y="1591975"/>
                  <a:pt x="3070024" y="1592509"/>
                  <a:pt x="3070633" y="1593575"/>
                </a:cubicBezTo>
                <a:cubicBezTo>
                  <a:pt x="3071243" y="1594642"/>
                  <a:pt x="3071548" y="1596547"/>
                  <a:pt x="3071548" y="1599290"/>
                </a:cubicBezTo>
                <a:cubicBezTo>
                  <a:pt x="3071548" y="1602034"/>
                  <a:pt x="3071167" y="1603939"/>
                  <a:pt x="3070405" y="1605005"/>
                </a:cubicBezTo>
                <a:cubicBezTo>
                  <a:pt x="3069643" y="1606072"/>
                  <a:pt x="3068042" y="1606606"/>
                  <a:pt x="3065604" y="1606606"/>
                </a:cubicBezTo>
                <a:lnTo>
                  <a:pt x="2982394" y="1606606"/>
                </a:lnTo>
                <a:cubicBezTo>
                  <a:pt x="2959838" y="1606606"/>
                  <a:pt x="2945589" y="1603634"/>
                  <a:pt x="2939645" y="1597690"/>
                </a:cubicBezTo>
                <a:cubicBezTo>
                  <a:pt x="2933702" y="1591747"/>
                  <a:pt x="2927530" y="1588775"/>
                  <a:pt x="2921129" y="1588775"/>
                </a:cubicBezTo>
                <a:cubicBezTo>
                  <a:pt x="2914728" y="1588775"/>
                  <a:pt x="2909470" y="1591899"/>
                  <a:pt x="2905355" y="1598147"/>
                </a:cubicBezTo>
                <a:cubicBezTo>
                  <a:pt x="2901241" y="1604396"/>
                  <a:pt x="2899183" y="1613464"/>
                  <a:pt x="2899183" y="1625351"/>
                </a:cubicBezTo>
                <a:cubicBezTo>
                  <a:pt x="2899183" y="1637238"/>
                  <a:pt x="2901241" y="1646763"/>
                  <a:pt x="2905355" y="1653926"/>
                </a:cubicBezTo>
                <a:cubicBezTo>
                  <a:pt x="2909470" y="1661089"/>
                  <a:pt x="2914576" y="1664670"/>
                  <a:pt x="2920672" y="1664670"/>
                </a:cubicBezTo>
                <a:cubicBezTo>
                  <a:pt x="2926768" y="1664670"/>
                  <a:pt x="2932102" y="1661470"/>
                  <a:pt x="2936674" y="1655069"/>
                </a:cubicBezTo>
                <a:cubicBezTo>
                  <a:pt x="2946122" y="1642572"/>
                  <a:pt x="2963801" y="1636324"/>
                  <a:pt x="2989709" y="1636324"/>
                </a:cubicBezTo>
                <a:lnTo>
                  <a:pt x="3235682" y="1636324"/>
                </a:lnTo>
                <a:cubicBezTo>
                  <a:pt x="3253056" y="1636324"/>
                  <a:pt x="3265172" y="1637314"/>
                  <a:pt x="3272030" y="1639295"/>
                </a:cubicBezTo>
                <a:cubicBezTo>
                  <a:pt x="3278888" y="1641277"/>
                  <a:pt x="3285060" y="1645087"/>
                  <a:pt x="3290546" y="1650725"/>
                </a:cubicBezTo>
                <a:cubicBezTo>
                  <a:pt x="3296033" y="1656364"/>
                  <a:pt x="3301443" y="1659184"/>
                  <a:pt x="3306777" y="1659184"/>
                </a:cubicBezTo>
                <a:cubicBezTo>
                  <a:pt x="3312111" y="1659184"/>
                  <a:pt x="3316378" y="1655526"/>
                  <a:pt x="3319579" y="1648211"/>
                </a:cubicBezTo>
                <a:cubicBezTo>
                  <a:pt x="3322779" y="1640896"/>
                  <a:pt x="3324379" y="1631066"/>
                  <a:pt x="3324379" y="1618721"/>
                </a:cubicBezTo>
                <a:cubicBezTo>
                  <a:pt x="3324379" y="1606377"/>
                  <a:pt x="3322322" y="1597081"/>
                  <a:pt x="3318207" y="1590832"/>
                </a:cubicBezTo>
                <a:cubicBezTo>
                  <a:pt x="3314092" y="1584584"/>
                  <a:pt x="3308530" y="1581460"/>
                  <a:pt x="3301519" y="1581460"/>
                </a:cubicBezTo>
                <a:cubicBezTo>
                  <a:pt x="3294509" y="1581460"/>
                  <a:pt x="3287651" y="1585651"/>
                  <a:pt x="3280945" y="1594033"/>
                </a:cubicBezTo>
                <a:cubicBezTo>
                  <a:pt x="3274240" y="1602415"/>
                  <a:pt x="3260066" y="1606606"/>
                  <a:pt x="3238426" y="1606606"/>
                </a:cubicBezTo>
                <a:lnTo>
                  <a:pt x="3163445" y="1606606"/>
                </a:lnTo>
                <a:cubicBezTo>
                  <a:pt x="3158873" y="1606606"/>
                  <a:pt x="3156587" y="1604777"/>
                  <a:pt x="3156587" y="1601119"/>
                </a:cubicBezTo>
                <a:cubicBezTo>
                  <a:pt x="3156587" y="1597462"/>
                  <a:pt x="3156968" y="1595023"/>
                  <a:pt x="3157730" y="1593804"/>
                </a:cubicBezTo>
                <a:cubicBezTo>
                  <a:pt x="3158492" y="1592585"/>
                  <a:pt x="3160092" y="1591975"/>
                  <a:pt x="3162530" y="1591975"/>
                </a:cubicBezTo>
                <a:lnTo>
                  <a:pt x="3238883" y="1591975"/>
                </a:lnTo>
                <a:cubicBezTo>
                  <a:pt x="3254123" y="1591975"/>
                  <a:pt x="3264715" y="1588470"/>
                  <a:pt x="3270658" y="1581460"/>
                </a:cubicBezTo>
                <a:cubicBezTo>
                  <a:pt x="3276602" y="1574449"/>
                  <a:pt x="3279574" y="1563019"/>
                  <a:pt x="3279574" y="1547170"/>
                </a:cubicBezTo>
                <a:lnTo>
                  <a:pt x="3279574" y="1495049"/>
                </a:lnTo>
                <a:cubicBezTo>
                  <a:pt x="3279574" y="1479199"/>
                  <a:pt x="3276526" y="1467769"/>
                  <a:pt x="3270430" y="1460759"/>
                </a:cubicBezTo>
                <a:cubicBezTo>
                  <a:pt x="3264334" y="1453748"/>
                  <a:pt x="3253818" y="1450243"/>
                  <a:pt x="3238883" y="1450243"/>
                </a:cubicBezTo>
                <a:close/>
                <a:moveTo>
                  <a:pt x="2700530" y="1447043"/>
                </a:moveTo>
                <a:cubicBezTo>
                  <a:pt x="2686966" y="1447043"/>
                  <a:pt x="2677289" y="1450319"/>
                  <a:pt x="2671498" y="1456873"/>
                </a:cubicBezTo>
                <a:cubicBezTo>
                  <a:pt x="2665706" y="1463426"/>
                  <a:pt x="2662811" y="1474170"/>
                  <a:pt x="2662811" y="1489105"/>
                </a:cubicBezTo>
                <a:lnTo>
                  <a:pt x="2662811" y="1577345"/>
                </a:lnTo>
                <a:cubicBezTo>
                  <a:pt x="2662811" y="1598376"/>
                  <a:pt x="2667459" y="1612930"/>
                  <a:pt x="2676755" y="1621007"/>
                </a:cubicBezTo>
                <a:cubicBezTo>
                  <a:pt x="2686052" y="1629085"/>
                  <a:pt x="2702587" y="1633123"/>
                  <a:pt x="2726362" y="1633123"/>
                </a:cubicBezTo>
                <a:lnTo>
                  <a:pt x="2797685" y="1633123"/>
                </a:lnTo>
                <a:cubicBezTo>
                  <a:pt x="2812010" y="1633123"/>
                  <a:pt x="2822983" y="1632209"/>
                  <a:pt x="2830603" y="1630380"/>
                </a:cubicBezTo>
                <a:cubicBezTo>
                  <a:pt x="2838223" y="1628551"/>
                  <a:pt x="2844396" y="1624970"/>
                  <a:pt x="2849120" y="1619636"/>
                </a:cubicBezTo>
                <a:cubicBezTo>
                  <a:pt x="2853844" y="1614302"/>
                  <a:pt x="2858264" y="1605310"/>
                  <a:pt x="2862379" y="1592661"/>
                </a:cubicBezTo>
                <a:cubicBezTo>
                  <a:pt x="2866493" y="1580012"/>
                  <a:pt x="2868551" y="1571096"/>
                  <a:pt x="2868551" y="1565915"/>
                </a:cubicBezTo>
                <a:cubicBezTo>
                  <a:pt x="2868551" y="1554637"/>
                  <a:pt x="2861998" y="1546179"/>
                  <a:pt x="2848891" y="1540540"/>
                </a:cubicBezTo>
                <a:cubicBezTo>
                  <a:pt x="2835785" y="1534901"/>
                  <a:pt x="2825498" y="1532082"/>
                  <a:pt x="2818030" y="1532082"/>
                </a:cubicBezTo>
                <a:cubicBezTo>
                  <a:pt x="2810563" y="1532082"/>
                  <a:pt x="2804924" y="1533835"/>
                  <a:pt x="2801114" y="1537340"/>
                </a:cubicBezTo>
                <a:cubicBezTo>
                  <a:pt x="2797304" y="1540845"/>
                  <a:pt x="2793875" y="1546712"/>
                  <a:pt x="2790827" y="1554942"/>
                </a:cubicBezTo>
                <a:cubicBezTo>
                  <a:pt x="2788693" y="1560428"/>
                  <a:pt x="2784731" y="1563172"/>
                  <a:pt x="2778940" y="1563172"/>
                </a:cubicBezTo>
                <a:lnTo>
                  <a:pt x="2751508" y="1563172"/>
                </a:lnTo>
                <a:cubicBezTo>
                  <a:pt x="2749069" y="1563172"/>
                  <a:pt x="2747545" y="1562714"/>
                  <a:pt x="2746936" y="1561800"/>
                </a:cubicBezTo>
                <a:cubicBezTo>
                  <a:pt x="2746326" y="1560886"/>
                  <a:pt x="2746021" y="1558447"/>
                  <a:pt x="2746021" y="1554485"/>
                </a:cubicBezTo>
                <a:cubicBezTo>
                  <a:pt x="2746021" y="1550522"/>
                  <a:pt x="2746936" y="1547932"/>
                  <a:pt x="2748764" y="1546712"/>
                </a:cubicBezTo>
                <a:cubicBezTo>
                  <a:pt x="2750593" y="1545493"/>
                  <a:pt x="2754784" y="1544731"/>
                  <a:pt x="2761337" y="1544426"/>
                </a:cubicBezTo>
                <a:cubicBezTo>
                  <a:pt x="2767891" y="1544122"/>
                  <a:pt x="2772158" y="1543588"/>
                  <a:pt x="2774139" y="1542826"/>
                </a:cubicBezTo>
                <a:cubicBezTo>
                  <a:pt x="2776120" y="1542064"/>
                  <a:pt x="2778330" y="1539702"/>
                  <a:pt x="2780768" y="1535740"/>
                </a:cubicBezTo>
                <a:cubicBezTo>
                  <a:pt x="2788998" y="1521719"/>
                  <a:pt x="2799818" y="1514708"/>
                  <a:pt x="2813230" y="1514708"/>
                </a:cubicBezTo>
                <a:cubicBezTo>
                  <a:pt x="2820545" y="1514708"/>
                  <a:pt x="2828012" y="1515851"/>
                  <a:pt x="2835632" y="1518137"/>
                </a:cubicBezTo>
                <a:cubicBezTo>
                  <a:pt x="2843252" y="1520423"/>
                  <a:pt x="2848282" y="1521566"/>
                  <a:pt x="2850720" y="1521566"/>
                </a:cubicBezTo>
                <a:cubicBezTo>
                  <a:pt x="2858340" y="1521566"/>
                  <a:pt x="2862150" y="1516994"/>
                  <a:pt x="2862150" y="1507850"/>
                </a:cubicBezTo>
                <a:cubicBezTo>
                  <a:pt x="2862150" y="1498706"/>
                  <a:pt x="2859331" y="1488724"/>
                  <a:pt x="2853692" y="1477904"/>
                </a:cubicBezTo>
                <a:cubicBezTo>
                  <a:pt x="2848053" y="1467083"/>
                  <a:pt x="2839138" y="1461673"/>
                  <a:pt x="2826946" y="1461673"/>
                </a:cubicBezTo>
                <a:cubicBezTo>
                  <a:pt x="2822374" y="1461673"/>
                  <a:pt x="2817040" y="1462435"/>
                  <a:pt x="2810944" y="1463959"/>
                </a:cubicBezTo>
                <a:cubicBezTo>
                  <a:pt x="2778635" y="1471884"/>
                  <a:pt x="2758975" y="1475846"/>
                  <a:pt x="2751965" y="1475846"/>
                </a:cubicBezTo>
                <a:cubicBezTo>
                  <a:pt x="2748612" y="1475846"/>
                  <a:pt x="2745869" y="1473103"/>
                  <a:pt x="2743735" y="1467617"/>
                </a:cubicBezTo>
                <a:cubicBezTo>
                  <a:pt x="2740687" y="1460302"/>
                  <a:pt x="2736115" y="1455044"/>
                  <a:pt x="2730019" y="1451843"/>
                </a:cubicBezTo>
                <a:cubicBezTo>
                  <a:pt x="2723923" y="1448643"/>
                  <a:pt x="2714093" y="1447043"/>
                  <a:pt x="2700530" y="1447043"/>
                </a:cubicBezTo>
                <a:close/>
                <a:moveTo>
                  <a:pt x="2605204" y="1445671"/>
                </a:moveTo>
                <a:cubicBezTo>
                  <a:pt x="2583258" y="1445671"/>
                  <a:pt x="2570304" y="1452377"/>
                  <a:pt x="2566342" y="1465788"/>
                </a:cubicBezTo>
                <a:cubicBezTo>
                  <a:pt x="2564513" y="1472494"/>
                  <a:pt x="2561617" y="1475846"/>
                  <a:pt x="2557655" y="1475846"/>
                </a:cubicBezTo>
                <a:lnTo>
                  <a:pt x="2481760" y="1475846"/>
                </a:lnTo>
                <a:cubicBezTo>
                  <a:pt x="2471092" y="1475846"/>
                  <a:pt x="2462862" y="1478818"/>
                  <a:pt x="2457071" y="1484762"/>
                </a:cubicBezTo>
                <a:cubicBezTo>
                  <a:pt x="2451280" y="1490705"/>
                  <a:pt x="2448384" y="1499240"/>
                  <a:pt x="2448384" y="1510365"/>
                </a:cubicBezTo>
                <a:cubicBezTo>
                  <a:pt x="2448384" y="1521490"/>
                  <a:pt x="2451051" y="1529720"/>
                  <a:pt x="2456385" y="1535054"/>
                </a:cubicBezTo>
                <a:cubicBezTo>
                  <a:pt x="2461719" y="1540388"/>
                  <a:pt x="2470177" y="1543055"/>
                  <a:pt x="2481760" y="1543055"/>
                </a:cubicBezTo>
                <a:lnTo>
                  <a:pt x="2555369" y="1543055"/>
                </a:lnTo>
                <a:cubicBezTo>
                  <a:pt x="2558417" y="1543055"/>
                  <a:pt x="2559941" y="1544960"/>
                  <a:pt x="2559941" y="1548770"/>
                </a:cubicBezTo>
                <a:cubicBezTo>
                  <a:pt x="2559941" y="1552580"/>
                  <a:pt x="2559026" y="1555018"/>
                  <a:pt x="2557198" y="1556085"/>
                </a:cubicBezTo>
                <a:cubicBezTo>
                  <a:pt x="2555369" y="1557152"/>
                  <a:pt x="2549120" y="1558295"/>
                  <a:pt x="2538452" y="1559514"/>
                </a:cubicBezTo>
                <a:cubicBezTo>
                  <a:pt x="2527784" y="1560733"/>
                  <a:pt x="2506906" y="1562257"/>
                  <a:pt x="2475816" y="1564086"/>
                </a:cubicBezTo>
                <a:cubicBezTo>
                  <a:pt x="2455090" y="1565610"/>
                  <a:pt x="2444726" y="1575516"/>
                  <a:pt x="2444726" y="1593804"/>
                </a:cubicBezTo>
                <a:cubicBezTo>
                  <a:pt x="2444726" y="1619407"/>
                  <a:pt x="2454175" y="1632209"/>
                  <a:pt x="2473073" y="1632209"/>
                </a:cubicBezTo>
                <a:cubicBezTo>
                  <a:pt x="2477340" y="1632209"/>
                  <a:pt x="2489608" y="1630913"/>
                  <a:pt x="2509877" y="1628323"/>
                </a:cubicBezTo>
                <a:cubicBezTo>
                  <a:pt x="2530147" y="1625732"/>
                  <a:pt x="2542720" y="1623903"/>
                  <a:pt x="2547596" y="1622836"/>
                </a:cubicBezTo>
                <a:cubicBezTo>
                  <a:pt x="2552473" y="1621769"/>
                  <a:pt x="2556055" y="1621236"/>
                  <a:pt x="2558341" y="1621236"/>
                </a:cubicBezTo>
                <a:cubicBezTo>
                  <a:pt x="2560627" y="1621236"/>
                  <a:pt x="2563446" y="1623293"/>
                  <a:pt x="2566799" y="1627408"/>
                </a:cubicBezTo>
                <a:cubicBezTo>
                  <a:pt x="2570152" y="1631523"/>
                  <a:pt x="2574571" y="1634571"/>
                  <a:pt x="2580058" y="1636552"/>
                </a:cubicBezTo>
                <a:cubicBezTo>
                  <a:pt x="2585544" y="1638533"/>
                  <a:pt x="2594840" y="1639524"/>
                  <a:pt x="2607947" y="1639524"/>
                </a:cubicBezTo>
                <a:cubicBezTo>
                  <a:pt x="2633550" y="1639524"/>
                  <a:pt x="2646352" y="1625960"/>
                  <a:pt x="2646352" y="1598833"/>
                </a:cubicBezTo>
                <a:lnTo>
                  <a:pt x="2646352" y="1475846"/>
                </a:lnTo>
                <a:cubicBezTo>
                  <a:pt x="2646352" y="1464874"/>
                  <a:pt x="2642999" y="1457101"/>
                  <a:pt x="2636293" y="1452529"/>
                </a:cubicBezTo>
                <a:cubicBezTo>
                  <a:pt x="2629588" y="1447957"/>
                  <a:pt x="2619224" y="1445671"/>
                  <a:pt x="2605204" y="1445671"/>
                </a:cubicBezTo>
                <a:close/>
                <a:moveTo>
                  <a:pt x="0" y="0"/>
                </a:moveTo>
                <a:lnTo>
                  <a:pt x="4762500" y="0"/>
                </a:lnTo>
                <a:lnTo>
                  <a:pt x="4762500" y="3171825"/>
                </a:lnTo>
                <a:lnTo>
                  <a:pt x="0" y="3171825"/>
                </a:lnTo>
                <a:close/>
              </a:path>
            </a:pathLst>
          </a:custGeom>
          <a:effectLst>
            <a:outerShdw blurRad="127000" dist="127000" dir="5400000" algn="t" rotWithShape="0">
              <a:prstClr val="black">
                <a:alpha val="20000"/>
              </a:prstClr>
            </a:outerShdw>
          </a:effectLst>
        </p:spPr>
      </p:pic>
      <p:pic>
        <p:nvPicPr>
          <p:cNvPr id="42" name="图片 41">
            <a:extLst>
              <a:ext uri="{FF2B5EF4-FFF2-40B4-BE49-F238E27FC236}">
                <a16:creationId xmlns:a16="http://schemas.microsoft.com/office/drawing/2014/main" id="{036FDBDF-721C-5F5C-DC1B-C5D5A1F69F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5207745" y="-5212820"/>
            <a:ext cx="4762500" cy="3171825"/>
          </a:xfrm>
          <a:custGeom>
            <a:avLst/>
            <a:gdLst/>
            <a:ahLst/>
            <a:cxnLst/>
            <a:rect l="l" t="t" r="r" b="b"/>
            <a:pathLst>
              <a:path w="4762500" h="3171825">
                <a:moveTo>
                  <a:pt x="2111918" y="2143830"/>
                </a:moveTo>
                <a:lnTo>
                  <a:pt x="2148494" y="2143830"/>
                </a:lnTo>
                <a:cubicBezTo>
                  <a:pt x="2154286" y="2143830"/>
                  <a:pt x="2157181" y="2145125"/>
                  <a:pt x="2157181" y="2147716"/>
                </a:cubicBezTo>
                <a:cubicBezTo>
                  <a:pt x="2157181" y="2150307"/>
                  <a:pt x="2153752" y="2156098"/>
                  <a:pt x="2146894" y="2165089"/>
                </a:cubicBezTo>
                <a:cubicBezTo>
                  <a:pt x="2140036" y="2174081"/>
                  <a:pt x="2135083" y="2178577"/>
                  <a:pt x="2132035" y="2178577"/>
                </a:cubicBezTo>
                <a:cubicBezTo>
                  <a:pt x="2129902" y="2178577"/>
                  <a:pt x="2124796" y="2174081"/>
                  <a:pt x="2116719" y="2165089"/>
                </a:cubicBezTo>
                <a:cubicBezTo>
                  <a:pt x="2108642" y="2156098"/>
                  <a:pt x="2104603" y="2150307"/>
                  <a:pt x="2104603" y="2147716"/>
                </a:cubicBezTo>
                <a:cubicBezTo>
                  <a:pt x="2104603" y="2145125"/>
                  <a:pt x="2107042" y="2143830"/>
                  <a:pt x="2111918" y="2143830"/>
                </a:cubicBezTo>
                <a:close/>
                <a:moveTo>
                  <a:pt x="2609352" y="1916601"/>
                </a:moveTo>
                <a:cubicBezTo>
                  <a:pt x="2601427" y="1916601"/>
                  <a:pt x="2593121" y="1920335"/>
                  <a:pt x="2584435" y="1927803"/>
                </a:cubicBezTo>
                <a:cubicBezTo>
                  <a:pt x="2575748" y="1935270"/>
                  <a:pt x="2571404" y="1943728"/>
                  <a:pt x="2571404" y="1953177"/>
                </a:cubicBezTo>
                <a:cubicBezTo>
                  <a:pt x="2571404" y="1958664"/>
                  <a:pt x="2573081" y="1963845"/>
                  <a:pt x="2576434" y="1968722"/>
                </a:cubicBezTo>
                <a:lnTo>
                  <a:pt x="2597465" y="2003469"/>
                </a:lnTo>
                <a:cubicBezTo>
                  <a:pt x="2604170" y="2015356"/>
                  <a:pt x="2613924" y="2021300"/>
                  <a:pt x="2626726" y="2021300"/>
                </a:cubicBezTo>
                <a:cubicBezTo>
                  <a:pt x="2635870" y="2021300"/>
                  <a:pt x="2644175" y="2017947"/>
                  <a:pt x="2651643" y="2011242"/>
                </a:cubicBezTo>
                <a:cubicBezTo>
                  <a:pt x="2659111" y="2004536"/>
                  <a:pt x="2662844" y="1996535"/>
                  <a:pt x="2662844" y="1987239"/>
                </a:cubicBezTo>
                <a:cubicBezTo>
                  <a:pt x="2662844" y="1977942"/>
                  <a:pt x="2659873" y="1967884"/>
                  <a:pt x="2653929" y="1957063"/>
                </a:cubicBezTo>
                <a:cubicBezTo>
                  <a:pt x="2647985" y="1946243"/>
                  <a:pt x="2640899" y="1936794"/>
                  <a:pt x="2632669" y="1928717"/>
                </a:cubicBezTo>
                <a:cubicBezTo>
                  <a:pt x="2624440" y="1920640"/>
                  <a:pt x="2616667" y="1916601"/>
                  <a:pt x="2609352" y="1916601"/>
                </a:cubicBezTo>
                <a:close/>
                <a:moveTo>
                  <a:pt x="2123120" y="1909286"/>
                </a:moveTo>
                <a:cubicBezTo>
                  <a:pt x="2107423" y="1909286"/>
                  <a:pt x="2095688" y="1911877"/>
                  <a:pt x="2087915" y="1917058"/>
                </a:cubicBezTo>
                <a:cubicBezTo>
                  <a:pt x="2080143" y="1922240"/>
                  <a:pt x="2076257" y="1936261"/>
                  <a:pt x="2076257" y="1959121"/>
                </a:cubicBezTo>
                <a:cubicBezTo>
                  <a:pt x="2076257" y="1963693"/>
                  <a:pt x="2074276" y="1965979"/>
                  <a:pt x="2070313" y="1965979"/>
                </a:cubicBezTo>
                <a:lnTo>
                  <a:pt x="2032823" y="1965979"/>
                </a:lnTo>
                <a:cubicBezTo>
                  <a:pt x="2009353" y="1965979"/>
                  <a:pt x="1997618" y="1980000"/>
                  <a:pt x="1997618" y="2008041"/>
                </a:cubicBezTo>
                <a:cubicBezTo>
                  <a:pt x="1997618" y="2023281"/>
                  <a:pt x="2000285" y="2034178"/>
                  <a:pt x="2005619" y="2040731"/>
                </a:cubicBezTo>
                <a:cubicBezTo>
                  <a:pt x="2010953" y="2047284"/>
                  <a:pt x="2020021" y="2050561"/>
                  <a:pt x="2032823" y="2050561"/>
                </a:cubicBezTo>
                <a:lnTo>
                  <a:pt x="2074428" y="2050561"/>
                </a:lnTo>
                <a:cubicBezTo>
                  <a:pt x="2077171" y="2050561"/>
                  <a:pt x="2078924" y="2051399"/>
                  <a:pt x="2079686" y="2053075"/>
                </a:cubicBezTo>
                <a:cubicBezTo>
                  <a:pt x="2080448" y="2054752"/>
                  <a:pt x="2080829" y="2058181"/>
                  <a:pt x="2080829" y="2063362"/>
                </a:cubicBezTo>
                <a:cubicBezTo>
                  <a:pt x="2080829" y="2068544"/>
                  <a:pt x="2080448" y="2072049"/>
                  <a:pt x="2079686" y="2073878"/>
                </a:cubicBezTo>
                <a:cubicBezTo>
                  <a:pt x="2078924" y="2075707"/>
                  <a:pt x="2077019" y="2076621"/>
                  <a:pt x="2073971" y="2076621"/>
                </a:cubicBezTo>
                <a:lnTo>
                  <a:pt x="2047910" y="2076621"/>
                </a:lnTo>
                <a:cubicBezTo>
                  <a:pt x="2022612" y="2076621"/>
                  <a:pt x="2009963" y="2090337"/>
                  <a:pt x="2009963" y="2117769"/>
                </a:cubicBezTo>
                <a:cubicBezTo>
                  <a:pt x="2009963" y="2150688"/>
                  <a:pt x="2025355" y="2184368"/>
                  <a:pt x="2056140" y="2218810"/>
                </a:cubicBezTo>
                <a:cubicBezTo>
                  <a:pt x="2057054" y="2219725"/>
                  <a:pt x="2057512" y="2220792"/>
                  <a:pt x="2057512" y="2222011"/>
                </a:cubicBezTo>
                <a:cubicBezTo>
                  <a:pt x="2057512" y="2223230"/>
                  <a:pt x="2056750" y="2224449"/>
                  <a:pt x="2055226" y="2225668"/>
                </a:cubicBezTo>
                <a:cubicBezTo>
                  <a:pt x="2053702" y="2226888"/>
                  <a:pt x="2038614" y="2232984"/>
                  <a:pt x="2009963" y="2243956"/>
                </a:cubicBezTo>
                <a:cubicBezTo>
                  <a:pt x="1990760" y="2250662"/>
                  <a:pt x="1981159" y="2262702"/>
                  <a:pt x="1981159" y="2280075"/>
                </a:cubicBezTo>
                <a:cubicBezTo>
                  <a:pt x="1981159" y="2289829"/>
                  <a:pt x="1984588" y="2300878"/>
                  <a:pt x="1991446" y="2313222"/>
                </a:cubicBezTo>
                <a:cubicBezTo>
                  <a:pt x="1998304" y="2325567"/>
                  <a:pt x="2008896" y="2331739"/>
                  <a:pt x="2023222" y="2331739"/>
                </a:cubicBezTo>
                <a:cubicBezTo>
                  <a:pt x="2044862" y="2331739"/>
                  <a:pt x="2079000" y="2317261"/>
                  <a:pt x="2125634" y="2288305"/>
                </a:cubicBezTo>
                <a:cubicBezTo>
                  <a:pt x="2127463" y="2287390"/>
                  <a:pt x="2129063" y="2286933"/>
                  <a:pt x="2130435" y="2286933"/>
                </a:cubicBezTo>
                <a:cubicBezTo>
                  <a:pt x="2131807" y="2286933"/>
                  <a:pt x="2133254" y="2287390"/>
                  <a:pt x="2134778" y="2288305"/>
                </a:cubicBezTo>
                <a:cubicBezTo>
                  <a:pt x="2177146" y="2317870"/>
                  <a:pt x="2208692" y="2332653"/>
                  <a:pt x="2229419" y="2332653"/>
                </a:cubicBezTo>
                <a:cubicBezTo>
                  <a:pt x="2243744" y="2332653"/>
                  <a:pt x="2254108" y="2326176"/>
                  <a:pt x="2260508" y="2313222"/>
                </a:cubicBezTo>
                <a:cubicBezTo>
                  <a:pt x="2266909" y="2300268"/>
                  <a:pt x="2270110" y="2288152"/>
                  <a:pt x="2270110" y="2276875"/>
                </a:cubicBezTo>
                <a:cubicBezTo>
                  <a:pt x="2270110" y="2260416"/>
                  <a:pt x="2260966" y="2248986"/>
                  <a:pt x="2242678" y="2242585"/>
                </a:cubicBezTo>
                <a:cubicBezTo>
                  <a:pt x="2238106" y="2241061"/>
                  <a:pt x="2230867" y="2238013"/>
                  <a:pt x="2220961" y="2233441"/>
                </a:cubicBezTo>
                <a:cubicBezTo>
                  <a:pt x="2211055" y="2228869"/>
                  <a:pt x="2205416" y="2226202"/>
                  <a:pt x="2204044" y="2225440"/>
                </a:cubicBezTo>
                <a:cubicBezTo>
                  <a:pt x="2202673" y="2224678"/>
                  <a:pt x="2201987" y="2223840"/>
                  <a:pt x="2201987" y="2222925"/>
                </a:cubicBezTo>
                <a:cubicBezTo>
                  <a:pt x="2201987" y="2221706"/>
                  <a:pt x="2202901" y="2220030"/>
                  <a:pt x="2204730" y="2217896"/>
                </a:cubicBezTo>
                <a:cubicBezTo>
                  <a:pt x="2220884" y="2198389"/>
                  <a:pt x="2232543" y="2181396"/>
                  <a:pt x="2239706" y="2166918"/>
                </a:cubicBezTo>
                <a:cubicBezTo>
                  <a:pt x="2246869" y="2152440"/>
                  <a:pt x="2250450" y="2137276"/>
                  <a:pt x="2250450" y="2121427"/>
                </a:cubicBezTo>
                <a:cubicBezTo>
                  <a:pt x="2250450" y="2105577"/>
                  <a:pt x="2247478" y="2094147"/>
                  <a:pt x="2241535" y="2087137"/>
                </a:cubicBezTo>
                <a:cubicBezTo>
                  <a:pt x="2235591" y="2080126"/>
                  <a:pt x="2226218" y="2076621"/>
                  <a:pt x="2213417" y="2076621"/>
                </a:cubicBezTo>
                <a:lnTo>
                  <a:pt x="2173640" y="2076621"/>
                </a:lnTo>
                <a:cubicBezTo>
                  <a:pt x="2171202" y="2076621"/>
                  <a:pt x="2169678" y="2075859"/>
                  <a:pt x="2169068" y="2074335"/>
                </a:cubicBezTo>
                <a:cubicBezTo>
                  <a:pt x="2168459" y="2072811"/>
                  <a:pt x="2168154" y="2069230"/>
                  <a:pt x="2168154" y="2063591"/>
                </a:cubicBezTo>
                <a:cubicBezTo>
                  <a:pt x="2168154" y="2057952"/>
                  <a:pt x="2168611" y="2054371"/>
                  <a:pt x="2169526" y="2052847"/>
                </a:cubicBezTo>
                <a:cubicBezTo>
                  <a:pt x="2170440" y="2051323"/>
                  <a:pt x="2171964" y="2050561"/>
                  <a:pt x="2174098" y="2050561"/>
                </a:cubicBezTo>
                <a:lnTo>
                  <a:pt x="2228047" y="2050561"/>
                </a:lnTo>
                <a:cubicBezTo>
                  <a:pt x="2240544" y="2050561"/>
                  <a:pt x="2249612" y="2047589"/>
                  <a:pt x="2255251" y="2041645"/>
                </a:cubicBezTo>
                <a:cubicBezTo>
                  <a:pt x="2260889" y="2035702"/>
                  <a:pt x="2263709" y="2024958"/>
                  <a:pt x="2263709" y="2009413"/>
                </a:cubicBezTo>
                <a:cubicBezTo>
                  <a:pt x="2263709" y="1993868"/>
                  <a:pt x="2260813" y="1982743"/>
                  <a:pt x="2255022" y="1976037"/>
                </a:cubicBezTo>
                <a:cubicBezTo>
                  <a:pt x="2249231" y="1969332"/>
                  <a:pt x="2240239" y="1965979"/>
                  <a:pt x="2228047" y="1965979"/>
                </a:cubicBezTo>
                <a:lnTo>
                  <a:pt x="2180956" y="1965979"/>
                </a:lnTo>
                <a:cubicBezTo>
                  <a:pt x="2176688" y="1965979"/>
                  <a:pt x="2174555" y="1963388"/>
                  <a:pt x="2174555" y="1958206"/>
                </a:cubicBezTo>
                <a:cubicBezTo>
                  <a:pt x="2174555" y="1945100"/>
                  <a:pt x="2173412" y="1935270"/>
                  <a:pt x="2171126" y="1928717"/>
                </a:cubicBezTo>
                <a:cubicBezTo>
                  <a:pt x="2168840" y="1922164"/>
                  <a:pt x="2164192" y="1917287"/>
                  <a:pt x="2157181" y="1914087"/>
                </a:cubicBezTo>
                <a:cubicBezTo>
                  <a:pt x="2150171" y="1910886"/>
                  <a:pt x="2138817" y="1909286"/>
                  <a:pt x="2123120" y="1909286"/>
                </a:cubicBezTo>
                <a:close/>
                <a:moveTo>
                  <a:pt x="1933610" y="1907000"/>
                </a:moveTo>
                <a:cubicBezTo>
                  <a:pt x="1904959" y="1907000"/>
                  <a:pt x="1890634" y="1919649"/>
                  <a:pt x="1890634" y="1944948"/>
                </a:cubicBezTo>
                <a:lnTo>
                  <a:pt x="1890634" y="1975580"/>
                </a:lnTo>
                <a:cubicBezTo>
                  <a:pt x="1890634" y="1979238"/>
                  <a:pt x="1887738" y="1981066"/>
                  <a:pt x="1881947" y="1981066"/>
                </a:cubicBezTo>
                <a:cubicBezTo>
                  <a:pt x="1866402" y="1981066"/>
                  <a:pt x="1855658" y="1984114"/>
                  <a:pt x="1849714" y="1990210"/>
                </a:cubicBezTo>
                <a:cubicBezTo>
                  <a:pt x="1843771" y="1996306"/>
                  <a:pt x="1840799" y="2007432"/>
                  <a:pt x="1840799" y="2023586"/>
                </a:cubicBezTo>
                <a:cubicBezTo>
                  <a:pt x="1840799" y="2039740"/>
                  <a:pt x="1843694" y="2050789"/>
                  <a:pt x="1849486" y="2056733"/>
                </a:cubicBezTo>
                <a:cubicBezTo>
                  <a:pt x="1855277" y="2062677"/>
                  <a:pt x="1865183" y="2065648"/>
                  <a:pt x="1879204" y="2065648"/>
                </a:cubicBezTo>
                <a:cubicBezTo>
                  <a:pt x="1886824" y="2065648"/>
                  <a:pt x="1890634" y="2067782"/>
                  <a:pt x="1890634" y="2072049"/>
                </a:cubicBezTo>
                <a:lnTo>
                  <a:pt x="1890634" y="2108168"/>
                </a:lnTo>
                <a:cubicBezTo>
                  <a:pt x="1890634" y="2110606"/>
                  <a:pt x="1889795" y="2112435"/>
                  <a:pt x="1888119" y="2113654"/>
                </a:cubicBezTo>
                <a:cubicBezTo>
                  <a:pt x="1886443" y="2114874"/>
                  <a:pt x="1880651" y="2116093"/>
                  <a:pt x="1870745" y="2117312"/>
                </a:cubicBezTo>
                <a:cubicBezTo>
                  <a:pt x="1860839" y="2118531"/>
                  <a:pt x="1853143" y="2121960"/>
                  <a:pt x="1847657" y="2127599"/>
                </a:cubicBezTo>
                <a:cubicBezTo>
                  <a:pt x="1842170" y="2133238"/>
                  <a:pt x="1839427" y="2143830"/>
                  <a:pt x="1839427" y="2159374"/>
                </a:cubicBezTo>
                <a:cubicBezTo>
                  <a:pt x="1839427" y="2187721"/>
                  <a:pt x="1851467" y="2201894"/>
                  <a:pt x="1875546" y="2201894"/>
                </a:cubicBezTo>
                <a:cubicBezTo>
                  <a:pt x="1877984" y="2201894"/>
                  <a:pt x="1880728" y="2201742"/>
                  <a:pt x="1883776" y="2201437"/>
                </a:cubicBezTo>
                <a:cubicBezTo>
                  <a:pt x="1886824" y="2201132"/>
                  <a:pt x="1888729" y="2201437"/>
                  <a:pt x="1889491" y="2202351"/>
                </a:cubicBezTo>
                <a:cubicBezTo>
                  <a:pt x="1890253" y="2203266"/>
                  <a:pt x="1890634" y="2204942"/>
                  <a:pt x="1890634" y="2207380"/>
                </a:cubicBezTo>
                <a:lnTo>
                  <a:pt x="1890634" y="2237556"/>
                </a:lnTo>
                <a:cubicBezTo>
                  <a:pt x="1890634" y="2243042"/>
                  <a:pt x="1887433" y="2245785"/>
                  <a:pt x="1881032" y="2245785"/>
                </a:cubicBezTo>
                <a:cubicBezTo>
                  <a:pt x="1867621" y="2245785"/>
                  <a:pt x="1858020" y="2249214"/>
                  <a:pt x="1852229" y="2256072"/>
                </a:cubicBezTo>
                <a:cubicBezTo>
                  <a:pt x="1846438" y="2262930"/>
                  <a:pt x="1843542" y="2274589"/>
                  <a:pt x="1843542" y="2291048"/>
                </a:cubicBezTo>
                <a:cubicBezTo>
                  <a:pt x="1843542" y="2319699"/>
                  <a:pt x="1857258" y="2334025"/>
                  <a:pt x="1884690" y="2334025"/>
                </a:cubicBezTo>
                <a:lnTo>
                  <a:pt x="1934525" y="2334025"/>
                </a:lnTo>
                <a:cubicBezTo>
                  <a:pt x="1945498" y="2334025"/>
                  <a:pt x="1954489" y="2331586"/>
                  <a:pt x="1961500" y="2326710"/>
                </a:cubicBezTo>
                <a:cubicBezTo>
                  <a:pt x="1968510" y="2321833"/>
                  <a:pt x="1972015" y="2316194"/>
                  <a:pt x="1972015" y="2309793"/>
                </a:cubicBezTo>
                <a:cubicBezTo>
                  <a:pt x="1972015" y="2308269"/>
                  <a:pt x="1971710" y="2306593"/>
                  <a:pt x="1971101" y="2304764"/>
                </a:cubicBezTo>
                <a:cubicBezTo>
                  <a:pt x="1967443" y="2295315"/>
                  <a:pt x="1965614" y="2286476"/>
                  <a:pt x="1965614" y="2278246"/>
                </a:cubicBezTo>
                <a:cubicBezTo>
                  <a:pt x="1965614" y="2270017"/>
                  <a:pt x="1967062" y="2263387"/>
                  <a:pt x="1969958" y="2258358"/>
                </a:cubicBezTo>
                <a:cubicBezTo>
                  <a:pt x="1972853" y="2253329"/>
                  <a:pt x="1974682" y="2249367"/>
                  <a:pt x="1975444" y="2246471"/>
                </a:cubicBezTo>
                <a:cubicBezTo>
                  <a:pt x="1976206" y="2243575"/>
                  <a:pt x="1976587" y="2239384"/>
                  <a:pt x="1976587" y="2233898"/>
                </a:cubicBezTo>
                <a:lnTo>
                  <a:pt x="1976587" y="2189092"/>
                </a:lnTo>
                <a:cubicBezTo>
                  <a:pt x="1976587" y="2185740"/>
                  <a:pt x="1977654" y="2183377"/>
                  <a:pt x="1979788" y="2182006"/>
                </a:cubicBezTo>
                <a:cubicBezTo>
                  <a:pt x="1981921" y="2180634"/>
                  <a:pt x="1986950" y="2179186"/>
                  <a:pt x="1994875" y="2177662"/>
                </a:cubicBezTo>
                <a:cubicBezTo>
                  <a:pt x="2001276" y="2176138"/>
                  <a:pt x="2004476" y="2173624"/>
                  <a:pt x="2004476" y="2170119"/>
                </a:cubicBezTo>
                <a:cubicBezTo>
                  <a:pt x="2004476" y="2166613"/>
                  <a:pt x="2003410" y="2162270"/>
                  <a:pt x="2001276" y="2157088"/>
                </a:cubicBezTo>
                <a:cubicBezTo>
                  <a:pt x="1997314" y="2146725"/>
                  <a:pt x="1995332" y="2133771"/>
                  <a:pt x="1995332" y="2118226"/>
                </a:cubicBezTo>
                <a:cubicBezTo>
                  <a:pt x="1995332" y="2113350"/>
                  <a:pt x="1995561" y="2109540"/>
                  <a:pt x="1996018" y="2106796"/>
                </a:cubicBezTo>
                <a:cubicBezTo>
                  <a:pt x="1996475" y="2104053"/>
                  <a:pt x="1996704" y="2101615"/>
                  <a:pt x="1996704" y="2099481"/>
                </a:cubicBezTo>
                <a:cubicBezTo>
                  <a:pt x="1996704" y="2097348"/>
                  <a:pt x="1995790" y="2095824"/>
                  <a:pt x="1993961" y="2094909"/>
                </a:cubicBezTo>
                <a:cubicBezTo>
                  <a:pt x="1992132" y="2093995"/>
                  <a:pt x="1988779" y="2093538"/>
                  <a:pt x="1983902" y="2093538"/>
                </a:cubicBezTo>
                <a:cubicBezTo>
                  <a:pt x="1979026" y="2093538"/>
                  <a:pt x="1976587" y="2092014"/>
                  <a:pt x="1976587" y="2088966"/>
                </a:cubicBezTo>
                <a:lnTo>
                  <a:pt x="1976587" y="2073878"/>
                </a:lnTo>
                <a:cubicBezTo>
                  <a:pt x="1976587" y="2071135"/>
                  <a:pt x="1977349" y="2069382"/>
                  <a:pt x="1978873" y="2068620"/>
                </a:cubicBezTo>
                <a:cubicBezTo>
                  <a:pt x="1980397" y="2067858"/>
                  <a:pt x="1984436" y="2067477"/>
                  <a:pt x="1990989" y="2067477"/>
                </a:cubicBezTo>
                <a:cubicBezTo>
                  <a:pt x="1997542" y="2067477"/>
                  <a:pt x="2000819" y="2065801"/>
                  <a:pt x="2000819" y="2062448"/>
                </a:cubicBezTo>
                <a:cubicBezTo>
                  <a:pt x="2000819" y="2060010"/>
                  <a:pt x="1999295" y="2057114"/>
                  <a:pt x="1996247" y="2053761"/>
                </a:cubicBezTo>
                <a:cubicBezTo>
                  <a:pt x="1987103" y="2044617"/>
                  <a:pt x="1982531" y="2029377"/>
                  <a:pt x="1982531" y="2008041"/>
                </a:cubicBezTo>
                <a:lnTo>
                  <a:pt x="1983445" y="1987010"/>
                </a:lnTo>
                <a:cubicBezTo>
                  <a:pt x="1983445" y="1983657"/>
                  <a:pt x="1982988" y="1981828"/>
                  <a:pt x="1982074" y="1981524"/>
                </a:cubicBezTo>
                <a:cubicBezTo>
                  <a:pt x="1978416" y="1980304"/>
                  <a:pt x="1976587" y="1978171"/>
                  <a:pt x="1976587" y="1975123"/>
                </a:cubicBezTo>
                <a:lnTo>
                  <a:pt x="1976587" y="1944948"/>
                </a:lnTo>
                <a:cubicBezTo>
                  <a:pt x="1976587" y="1919649"/>
                  <a:pt x="1962262" y="1907000"/>
                  <a:pt x="1933610" y="1907000"/>
                </a:cubicBezTo>
                <a:close/>
                <a:moveTo>
                  <a:pt x="2513340" y="1905171"/>
                </a:moveTo>
                <a:cubicBezTo>
                  <a:pt x="2497795" y="1905171"/>
                  <a:pt x="2486365" y="1908143"/>
                  <a:pt x="2479050" y="1914087"/>
                </a:cubicBezTo>
                <a:cubicBezTo>
                  <a:pt x="2471735" y="1920030"/>
                  <a:pt x="2468077" y="1929708"/>
                  <a:pt x="2468077" y="1943119"/>
                </a:cubicBezTo>
                <a:lnTo>
                  <a:pt x="2468077" y="1987467"/>
                </a:lnTo>
                <a:cubicBezTo>
                  <a:pt x="2468077" y="1990515"/>
                  <a:pt x="2466553" y="1992039"/>
                  <a:pt x="2463505" y="1992039"/>
                </a:cubicBezTo>
                <a:lnTo>
                  <a:pt x="2352406" y="1992039"/>
                </a:lnTo>
                <a:cubicBezTo>
                  <a:pt x="2339299" y="1992039"/>
                  <a:pt x="2330003" y="1995011"/>
                  <a:pt x="2324516" y="2000955"/>
                </a:cubicBezTo>
                <a:cubicBezTo>
                  <a:pt x="2319030" y="2006898"/>
                  <a:pt x="2316287" y="2018100"/>
                  <a:pt x="2316287" y="2034559"/>
                </a:cubicBezTo>
                <a:cubicBezTo>
                  <a:pt x="2316287" y="2051018"/>
                  <a:pt x="2318954" y="2062067"/>
                  <a:pt x="2324288" y="2067706"/>
                </a:cubicBezTo>
                <a:cubicBezTo>
                  <a:pt x="2329622" y="2073345"/>
                  <a:pt x="2338994" y="2076164"/>
                  <a:pt x="2352406" y="2076164"/>
                </a:cubicBezTo>
                <a:lnTo>
                  <a:pt x="2441102" y="2076164"/>
                </a:lnTo>
                <a:cubicBezTo>
                  <a:pt x="2442626" y="2076164"/>
                  <a:pt x="2443388" y="2076774"/>
                  <a:pt x="2443388" y="2077993"/>
                </a:cubicBezTo>
                <a:cubicBezTo>
                  <a:pt x="2443388" y="2080736"/>
                  <a:pt x="2434549" y="2092471"/>
                  <a:pt x="2416871" y="2113197"/>
                </a:cubicBezTo>
                <a:cubicBezTo>
                  <a:pt x="2399192" y="2133924"/>
                  <a:pt x="2374199" y="2156479"/>
                  <a:pt x="2341890" y="2180863"/>
                </a:cubicBezTo>
                <a:cubicBezTo>
                  <a:pt x="2315677" y="2200065"/>
                  <a:pt x="2302571" y="2218048"/>
                  <a:pt x="2302571" y="2234812"/>
                </a:cubicBezTo>
                <a:cubicBezTo>
                  <a:pt x="2302571" y="2244566"/>
                  <a:pt x="2306305" y="2255463"/>
                  <a:pt x="2313772" y="2267502"/>
                </a:cubicBezTo>
                <a:cubicBezTo>
                  <a:pt x="2321240" y="2279542"/>
                  <a:pt x="2331222" y="2285562"/>
                  <a:pt x="2343719" y="2285562"/>
                </a:cubicBezTo>
                <a:cubicBezTo>
                  <a:pt x="2356216" y="2285562"/>
                  <a:pt x="2371837" y="2279389"/>
                  <a:pt x="2390582" y="2267045"/>
                </a:cubicBezTo>
                <a:cubicBezTo>
                  <a:pt x="2409327" y="2254701"/>
                  <a:pt x="2434092" y="2230393"/>
                  <a:pt x="2464877" y="2194122"/>
                </a:cubicBezTo>
                <a:cubicBezTo>
                  <a:pt x="2465486" y="2193512"/>
                  <a:pt x="2466172" y="2193207"/>
                  <a:pt x="2466934" y="2193207"/>
                </a:cubicBezTo>
                <a:cubicBezTo>
                  <a:pt x="2467696" y="2193207"/>
                  <a:pt x="2468077" y="2193817"/>
                  <a:pt x="2468077" y="2195036"/>
                </a:cubicBezTo>
                <a:lnTo>
                  <a:pt x="2468077" y="2296992"/>
                </a:lnTo>
                <a:cubicBezTo>
                  <a:pt x="2468077" y="2310403"/>
                  <a:pt x="2471735" y="2320156"/>
                  <a:pt x="2479050" y="2326252"/>
                </a:cubicBezTo>
                <a:cubicBezTo>
                  <a:pt x="2486365" y="2332348"/>
                  <a:pt x="2498252" y="2335396"/>
                  <a:pt x="2514712" y="2335396"/>
                </a:cubicBezTo>
                <a:cubicBezTo>
                  <a:pt x="2531171" y="2335396"/>
                  <a:pt x="2543134" y="2332348"/>
                  <a:pt x="2550602" y="2326252"/>
                </a:cubicBezTo>
                <a:cubicBezTo>
                  <a:pt x="2558069" y="2320156"/>
                  <a:pt x="2561803" y="2310403"/>
                  <a:pt x="2561803" y="2296992"/>
                </a:cubicBezTo>
                <a:lnTo>
                  <a:pt x="2561803" y="2190921"/>
                </a:lnTo>
                <a:cubicBezTo>
                  <a:pt x="2561803" y="2189702"/>
                  <a:pt x="2562184" y="2189092"/>
                  <a:pt x="2562946" y="2189092"/>
                </a:cubicBezTo>
                <a:cubicBezTo>
                  <a:pt x="2563708" y="2189092"/>
                  <a:pt x="2564699" y="2189854"/>
                  <a:pt x="2565918" y="2191378"/>
                </a:cubicBezTo>
                <a:cubicBezTo>
                  <a:pt x="2587254" y="2217286"/>
                  <a:pt x="2609581" y="2238927"/>
                  <a:pt x="2632898" y="2256301"/>
                </a:cubicBezTo>
                <a:cubicBezTo>
                  <a:pt x="2656215" y="2273674"/>
                  <a:pt x="2674427" y="2282361"/>
                  <a:pt x="2687533" y="2282361"/>
                </a:cubicBezTo>
                <a:cubicBezTo>
                  <a:pt x="2700640" y="2282361"/>
                  <a:pt x="2711384" y="2276799"/>
                  <a:pt x="2719766" y="2265673"/>
                </a:cubicBezTo>
                <a:cubicBezTo>
                  <a:pt x="2728148" y="2254548"/>
                  <a:pt x="2732339" y="2243956"/>
                  <a:pt x="2732339" y="2233898"/>
                </a:cubicBezTo>
                <a:cubicBezTo>
                  <a:pt x="2732339" y="2215000"/>
                  <a:pt x="2716184" y="2194884"/>
                  <a:pt x="2683876" y="2173548"/>
                </a:cubicBezTo>
                <a:cubicBezTo>
                  <a:pt x="2659796" y="2157393"/>
                  <a:pt x="2637394" y="2137962"/>
                  <a:pt x="2616667" y="2115255"/>
                </a:cubicBezTo>
                <a:cubicBezTo>
                  <a:pt x="2595941" y="2092547"/>
                  <a:pt x="2585578" y="2080126"/>
                  <a:pt x="2585578" y="2077993"/>
                </a:cubicBezTo>
                <a:cubicBezTo>
                  <a:pt x="2585578" y="2076774"/>
                  <a:pt x="2586187" y="2076164"/>
                  <a:pt x="2587406" y="2076164"/>
                </a:cubicBezTo>
                <a:lnTo>
                  <a:pt x="2684333" y="2076164"/>
                </a:lnTo>
                <a:cubicBezTo>
                  <a:pt x="2697439" y="2076164"/>
                  <a:pt x="2706736" y="2073421"/>
                  <a:pt x="2712222" y="2067934"/>
                </a:cubicBezTo>
                <a:cubicBezTo>
                  <a:pt x="2717708" y="2062448"/>
                  <a:pt x="2720452" y="2051551"/>
                  <a:pt x="2720452" y="2035245"/>
                </a:cubicBezTo>
                <a:cubicBezTo>
                  <a:pt x="2720452" y="2018938"/>
                  <a:pt x="2718013" y="2007660"/>
                  <a:pt x="2713136" y="2001412"/>
                </a:cubicBezTo>
                <a:cubicBezTo>
                  <a:pt x="2708260" y="1995163"/>
                  <a:pt x="2700030" y="1992039"/>
                  <a:pt x="2688448" y="1992039"/>
                </a:cubicBezTo>
                <a:cubicBezTo>
                  <a:pt x="2685095" y="1992039"/>
                  <a:pt x="2682733" y="1992649"/>
                  <a:pt x="2681361" y="1993868"/>
                </a:cubicBezTo>
                <a:cubicBezTo>
                  <a:pt x="2679989" y="1995087"/>
                  <a:pt x="2678389" y="1998440"/>
                  <a:pt x="2676560" y="2003926"/>
                </a:cubicBezTo>
                <a:cubicBezTo>
                  <a:pt x="2673817" y="2013070"/>
                  <a:pt x="2667340" y="2020995"/>
                  <a:pt x="2657129" y="2027701"/>
                </a:cubicBezTo>
                <a:cubicBezTo>
                  <a:pt x="2646919" y="2034406"/>
                  <a:pt x="2636327" y="2037759"/>
                  <a:pt x="2625354" y="2037759"/>
                </a:cubicBezTo>
                <a:cubicBezTo>
                  <a:pt x="2604323" y="2037759"/>
                  <a:pt x="2588321" y="2025720"/>
                  <a:pt x="2577348" y="2001640"/>
                </a:cubicBezTo>
                <a:cubicBezTo>
                  <a:pt x="2575519" y="1997983"/>
                  <a:pt x="2573767" y="1995468"/>
                  <a:pt x="2572090" y="1994097"/>
                </a:cubicBezTo>
                <a:cubicBezTo>
                  <a:pt x="2570414" y="1992725"/>
                  <a:pt x="2568280" y="1992039"/>
                  <a:pt x="2565689" y="1992039"/>
                </a:cubicBezTo>
                <a:cubicBezTo>
                  <a:pt x="2563099" y="1992039"/>
                  <a:pt x="2561803" y="1990820"/>
                  <a:pt x="2561803" y="1988382"/>
                </a:cubicBezTo>
                <a:lnTo>
                  <a:pt x="2561803" y="1982895"/>
                </a:lnTo>
                <a:cubicBezTo>
                  <a:pt x="2561803" y="1978628"/>
                  <a:pt x="2561041" y="1975428"/>
                  <a:pt x="2559517" y="1973294"/>
                </a:cubicBezTo>
                <a:cubicBezTo>
                  <a:pt x="2555860" y="1967808"/>
                  <a:pt x="2554031" y="1961331"/>
                  <a:pt x="2554031" y="1953863"/>
                </a:cubicBezTo>
                <a:cubicBezTo>
                  <a:pt x="2554031" y="1946395"/>
                  <a:pt x="2555021" y="1940909"/>
                  <a:pt x="2557003" y="1937404"/>
                </a:cubicBezTo>
                <a:cubicBezTo>
                  <a:pt x="2558984" y="1933899"/>
                  <a:pt x="2559974" y="1931232"/>
                  <a:pt x="2559974" y="1929403"/>
                </a:cubicBezTo>
                <a:cubicBezTo>
                  <a:pt x="2559974" y="1923916"/>
                  <a:pt x="2556088" y="1918506"/>
                  <a:pt x="2548316" y="1913172"/>
                </a:cubicBezTo>
                <a:cubicBezTo>
                  <a:pt x="2540543" y="1907838"/>
                  <a:pt x="2528885" y="1905171"/>
                  <a:pt x="2513340" y="1905171"/>
                </a:cubicBezTo>
                <a:close/>
                <a:moveTo>
                  <a:pt x="2128911" y="1363237"/>
                </a:moveTo>
                <a:cubicBezTo>
                  <a:pt x="2112147" y="1363237"/>
                  <a:pt x="2100488" y="1366742"/>
                  <a:pt x="2093935" y="1373752"/>
                </a:cubicBezTo>
                <a:cubicBezTo>
                  <a:pt x="2087382" y="1380763"/>
                  <a:pt x="2084105" y="1392802"/>
                  <a:pt x="2084105" y="1409871"/>
                </a:cubicBezTo>
                <a:cubicBezTo>
                  <a:pt x="2084105" y="1426940"/>
                  <a:pt x="2087230" y="1439132"/>
                  <a:pt x="2093478" y="1446447"/>
                </a:cubicBezTo>
                <a:cubicBezTo>
                  <a:pt x="2099726" y="1453762"/>
                  <a:pt x="2111537" y="1457420"/>
                  <a:pt x="2128911" y="1457420"/>
                </a:cubicBezTo>
                <a:lnTo>
                  <a:pt x="2140341" y="1457420"/>
                </a:lnTo>
                <a:cubicBezTo>
                  <a:pt x="2144608" y="1457420"/>
                  <a:pt x="2147199" y="1458106"/>
                  <a:pt x="2148113" y="1459477"/>
                </a:cubicBezTo>
                <a:cubicBezTo>
                  <a:pt x="2149028" y="1460849"/>
                  <a:pt x="2149485" y="1463211"/>
                  <a:pt x="2149485" y="1466564"/>
                </a:cubicBezTo>
                <a:cubicBezTo>
                  <a:pt x="2149485" y="1500397"/>
                  <a:pt x="2144608" y="1537506"/>
                  <a:pt x="2134855" y="1577892"/>
                </a:cubicBezTo>
                <a:cubicBezTo>
                  <a:pt x="2125101" y="1618278"/>
                  <a:pt x="2107423" y="1655692"/>
                  <a:pt x="2081819" y="1690135"/>
                </a:cubicBezTo>
                <a:cubicBezTo>
                  <a:pt x="2073590" y="1701108"/>
                  <a:pt x="2069475" y="1712690"/>
                  <a:pt x="2069475" y="1724882"/>
                </a:cubicBezTo>
                <a:cubicBezTo>
                  <a:pt x="2069475" y="1741341"/>
                  <a:pt x="2076562" y="1754829"/>
                  <a:pt x="2090735" y="1765344"/>
                </a:cubicBezTo>
                <a:cubicBezTo>
                  <a:pt x="2104908" y="1775860"/>
                  <a:pt x="2118700" y="1781118"/>
                  <a:pt x="2132111" y="1781118"/>
                </a:cubicBezTo>
                <a:cubicBezTo>
                  <a:pt x="2140951" y="1781118"/>
                  <a:pt x="2148113" y="1778374"/>
                  <a:pt x="2153600" y="1772888"/>
                </a:cubicBezTo>
                <a:cubicBezTo>
                  <a:pt x="2159086" y="1767402"/>
                  <a:pt x="2161829" y="1760086"/>
                  <a:pt x="2161829" y="1750942"/>
                </a:cubicBezTo>
                <a:cubicBezTo>
                  <a:pt x="2161829" y="1748809"/>
                  <a:pt x="2161372" y="1744923"/>
                  <a:pt x="2160458" y="1739284"/>
                </a:cubicBezTo>
                <a:cubicBezTo>
                  <a:pt x="2159543" y="1733645"/>
                  <a:pt x="2159086" y="1726330"/>
                  <a:pt x="2159086" y="1717338"/>
                </a:cubicBezTo>
                <a:cubicBezTo>
                  <a:pt x="2159086" y="1708347"/>
                  <a:pt x="2162134" y="1700498"/>
                  <a:pt x="2168230" y="1693792"/>
                </a:cubicBezTo>
                <a:cubicBezTo>
                  <a:pt x="2174326" y="1687087"/>
                  <a:pt x="2184994" y="1681296"/>
                  <a:pt x="2200234" y="1676419"/>
                </a:cubicBezTo>
                <a:cubicBezTo>
                  <a:pt x="2207245" y="1674285"/>
                  <a:pt x="2212198" y="1671999"/>
                  <a:pt x="2215093" y="1669561"/>
                </a:cubicBezTo>
                <a:cubicBezTo>
                  <a:pt x="2217989" y="1667122"/>
                  <a:pt x="2221799" y="1662931"/>
                  <a:pt x="2226523" y="1656988"/>
                </a:cubicBezTo>
                <a:cubicBezTo>
                  <a:pt x="2231248" y="1651044"/>
                  <a:pt x="2233610" y="1647006"/>
                  <a:pt x="2233610" y="1644872"/>
                </a:cubicBezTo>
                <a:cubicBezTo>
                  <a:pt x="2233610" y="1642738"/>
                  <a:pt x="2232391" y="1640148"/>
                  <a:pt x="2229952" y="1637100"/>
                </a:cubicBezTo>
                <a:cubicBezTo>
                  <a:pt x="2220808" y="1625517"/>
                  <a:pt x="2210597" y="1611039"/>
                  <a:pt x="2199320" y="1593666"/>
                </a:cubicBezTo>
                <a:cubicBezTo>
                  <a:pt x="2188042" y="1576292"/>
                  <a:pt x="2182403" y="1560823"/>
                  <a:pt x="2182403" y="1547260"/>
                </a:cubicBezTo>
                <a:cubicBezTo>
                  <a:pt x="2182403" y="1533696"/>
                  <a:pt x="2189033" y="1521580"/>
                  <a:pt x="2202292" y="1510912"/>
                </a:cubicBezTo>
                <a:cubicBezTo>
                  <a:pt x="2215550" y="1500244"/>
                  <a:pt x="2228581" y="1493082"/>
                  <a:pt x="2241382" y="1489424"/>
                </a:cubicBezTo>
                <a:cubicBezTo>
                  <a:pt x="2243821" y="1488814"/>
                  <a:pt x="2245497" y="1486833"/>
                  <a:pt x="2246411" y="1483480"/>
                </a:cubicBezTo>
                <a:cubicBezTo>
                  <a:pt x="2247326" y="1480128"/>
                  <a:pt x="2247783" y="1474565"/>
                  <a:pt x="2247783" y="1466793"/>
                </a:cubicBezTo>
                <a:cubicBezTo>
                  <a:pt x="2247783" y="1459020"/>
                  <a:pt x="2248164" y="1454143"/>
                  <a:pt x="2248926" y="1452162"/>
                </a:cubicBezTo>
                <a:cubicBezTo>
                  <a:pt x="2249688" y="1450181"/>
                  <a:pt x="2252965" y="1449190"/>
                  <a:pt x="2258756" y="1449190"/>
                </a:cubicBezTo>
                <a:lnTo>
                  <a:pt x="2285273" y="1449190"/>
                </a:lnTo>
                <a:cubicBezTo>
                  <a:pt x="2287712" y="1449190"/>
                  <a:pt x="2288931" y="1450029"/>
                  <a:pt x="2288931" y="1451705"/>
                </a:cubicBezTo>
                <a:cubicBezTo>
                  <a:pt x="2288931" y="1453381"/>
                  <a:pt x="2285731" y="1459096"/>
                  <a:pt x="2279330" y="1468850"/>
                </a:cubicBezTo>
                <a:cubicBezTo>
                  <a:pt x="2272929" y="1478604"/>
                  <a:pt x="2269729" y="1485004"/>
                  <a:pt x="2269729" y="1488052"/>
                </a:cubicBezTo>
                <a:cubicBezTo>
                  <a:pt x="2269729" y="1491100"/>
                  <a:pt x="2270795" y="1493234"/>
                  <a:pt x="2272929" y="1494453"/>
                </a:cubicBezTo>
                <a:cubicBezTo>
                  <a:pt x="2285426" y="1501768"/>
                  <a:pt x="2297618" y="1516399"/>
                  <a:pt x="2309505" y="1538344"/>
                </a:cubicBezTo>
                <a:cubicBezTo>
                  <a:pt x="2313467" y="1545660"/>
                  <a:pt x="2316896" y="1550003"/>
                  <a:pt x="2319792" y="1551375"/>
                </a:cubicBezTo>
                <a:cubicBezTo>
                  <a:pt x="2322688" y="1552746"/>
                  <a:pt x="2330308" y="1553432"/>
                  <a:pt x="2342652" y="1553432"/>
                </a:cubicBezTo>
                <a:cubicBezTo>
                  <a:pt x="2354996" y="1553432"/>
                  <a:pt x="2361169" y="1554346"/>
                  <a:pt x="2361169" y="1556175"/>
                </a:cubicBezTo>
                <a:cubicBezTo>
                  <a:pt x="2361169" y="1558004"/>
                  <a:pt x="2358121" y="1564862"/>
                  <a:pt x="2352025" y="1576749"/>
                </a:cubicBezTo>
                <a:cubicBezTo>
                  <a:pt x="2345929" y="1588636"/>
                  <a:pt x="2341357" y="1594580"/>
                  <a:pt x="2338309" y="1594580"/>
                </a:cubicBezTo>
                <a:cubicBezTo>
                  <a:pt x="2337089" y="1594580"/>
                  <a:pt x="2335108" y="1593361"/>
                  <a:pt x="2332365" y="1590922"/>
                </a:cubicBezTo>
                <a:cubicBezTo>
                  <a:pt x="2329622" y="1588484"/>
                  <a:pt x="2323373" y="1581245"/>
                  <a:pt x="2313620" y="1569205"/>
                </a:cubicBezTo>
                <a:cubicBezTo>
                  <a:pt x="2303866" y="1557166"/>
                  <a:pt x="2295027" y="1544593"/>
                  <a:pt x="2287102" y="1531486"/>
                </a:cubicBezTo>
                <a:cubicBezTo>
                  <a:pt x="2276739" y="1513808"/>
                  <a:pt x="2264547" y="1504969"/>
                  <a:pt x="2250526" y="1504969"/>
                </a:cubicBezTo>
                <a:cubicBezTo>
                  <a:pt x="2240468" y="1504969"/>
                  <a:pt x="2229266" y="1509465"/>
                  <a:pt x="2216922" y="1518456"/>
                </a:cubicBezTo>
                <a:cubicBezTo>
                  <a:pt x="2204578" y="1527448"/>
                  <a:pt x="2198405" y="1537887"/>
                  <a:pt x="2198405" y="1549774"/>
                </a:cubicBezTo>
                <a:cubicBezTo>
                  <a:pt x="2198405" y="1556480"/>
                  <a:pt x="2200234" y="1563643"/>
                  <a:pt x="2203892" y="1571263"/>
                </a:cubicBezTo>
                <a:cubicBezTo>
                  <a:pt x="2207549" y="1578883"/>
                  <a:pt x="2215779" y="1591608"/>
                  <a:pt x="2228581" y="1609439"/>
                </a:cubicBezTo>
                <a:cubicBezTo>
                  <a:pt x="2241382" y="1627270"/>
                  <a:pt x="2254489" y="1644262"/>
                  <a:pt x="2267900" y="1660417"/>
                </a:cubicBezTo>
                <a:cubicBezTo>
                  <a:pt x="2268205" y="1661026"/>
                  <a:pt x="2268357" y="1661484"/>
                  <a:pt x="2268357" y="1661788"/>
                </a:cubicBezTo>
                <a:cubicBezTo>
                  <a:pt x="2268357" y="1664532"/>
                  <a:pt x="2260127" y="1669332"/>
                  <a:pt x="2243668" y="1676190"/>
                </a:cubicBezTo>
                <a:cubicBezTo>
                  <a:pt x="2227209" y="1683048"/>
                  <a:pt x="2213950" y="1688001"/>
                  <a:pt x="2203892" y="1691049"/>
                </a:cubicBezTo>
                <a:cubicBezTo>
                  <a:pt x="2193833" y="1694097"/>
                  <a:pt x="2186442" y="1698288"/>
                  <a:pt x="2181718" y="1703622"/>
                </a:cubicBezTo>
                <a:cubicBezTo>
                  <a:pt x="2176993" y="1708956"/>
                  <a:pt x="2174631" y="1716043"/>
                  <a:pt x="2174631" y="1724882"/>
                </a:cubicBezTo>
                <a:cubicBezTo>
                  <a:pt x="2174631" y="1738293"/>
                  <a:pt x="2177984" y="1751552"/>
                  <a:pt x="2184689" y="1764658"/>
                </a:cubicBezTo>
                <a:cubicBezTo>
                  <a:pt x="2191395" y="1777765"/>
                  <a:pt x="2202520" y="1784318"/>
                  <a:pt x="2218065" y="1784318"/>
                </a:cubicBezTo>
                <a:cubicBezTo>
                  <a:pt x="2230257" y="1784318"/>
                  <a:pt x="2248621" y="1778984"/>
                  <a:pt x="2273158" y="1768316"/>
                </a:cubicBezTo>
                <a:cubicBezTo>
                  <a:pt x="2297694" y="1757648"/>
                  <a:pt x="2318801" y="1746066"/>
                  <a:pt x="2336480" y="1733569"/>
                </a:cubicBezTo>
                <a:cubicBezTo>
                  <a:pt x="2339833" y="1731130"/>
                  <a:pt x="2342423" y="1729911"/>
                  <a:pt x="2344252" y="1729911"/>
                </a:cubicBezTo>
                <a:cubicBezTo>
                  <a:pt x="2346081" y="1729911"/>
                  <a:pt x="2348215" y="1730673"/>
                  <a:pt x="2350653" y="1732197"/>
                </a:cubicBezTo>
                <a:cubicBezTo>
                  <a:pt x="2367112" y="1742865"/>
                  <a:pt x="2386315" y="1753457"/>
                  <a:pt x="2408260" y="1763973"/>
                </a:cubicBezTo>
                <a:cubicBezTo>
                  <a:pt x="2430206" y="1774488"/>
                  <a:pt x="2447198" y="1779746"/>
                  <a:pt x="2459238" y="1779746"/>
                </a:cubicBezTo>
                <a:cubicBezTo>
                  <a:pt x="2471278" y="1779746"/>
                  <a:pt x="2481107" y="1772659"/>
                  <a:pt x="2488727" y="1758486"/>
                </a:cubicBezTo>
                <a:cubicBezTo>
                  <a:pt x="2496347" y="1744313"/>
                  <a:pt x="2500157" y="1731435"/>
                  <a:pt x="2500157" y="1719853"/>
                </a:cubicBezTo>
                <a:cubicBezTo>
                  <a:pt x="2500157" y="1699431"/>
                  <a:pt x="2489947" y="1685258"/>
                  <a:pt x="2469525" y="1677333"/>
                </a:cubicBezTo>
                <a:cubicBezTo>
                  <a:pt x="2452456" y="1671237"/>
                  <a:pt x="2439578" y="1665903"/>
                  <a:pt x="2430892" y="1661331"/>
                </a:cubicBezTo>
                <a:cubicBezTo>
                  <a:pt x="2422205" y="1656759"/>
                  <a:pt x="2417861" y="1653406"/>
                  <a:pt x="2417861" y="1651273"/>
                </a:cubicBezTo>
                <a:cubicBezTo>
                  <a:pt x="2417861" y="1650663"/>
                  <a:pt x="2418014" y="1650054"/>
                  <a:pt x="2418319" y="1649444"/>
                </a:cubicBezTo>
                <a:cubicBezTo>
                  <a:pt x="2438435" y="1616830"/>
                  <a:pt x="2452304" y="1589094"/>
                  <a:pt x="2459924" y="1566234"/>
                </a:cubicBezTo>
                <a:cubicBezTo>
                  <a:pt x="2467544" y="1543374"/>
                  <a:pt x="2471354" y="1526762"/>
                  <a:pt x="2471354" y="1516399"/>
                </a:cubicBezTo>
                <a:cubicBezTo>
                  <a:pt x="2471354" y="1487748"/>
                  <a:pt x="2451085" y="1473422"/>
                  <a:pt x="2410546" y="1473422"/>
                </a:cubicBezTo>
                <a:cubicBezTo>
                  <a:pt x="2400488" y="1473422"/>
                  <a:pt x="2393706" y="1473117"/>
                  <a:pt x="2390201" y="1472508"/>
                </a:cubicBezTo>
                <a:cubicBezTo>
                  <a:pt x="2386696" y="1471898"/>
                  <a:pt x="2384943" y="1470984"/>
                  <a:pt x="2384943" y="1469764"/>
                </a:cubicBezTo>
                <a:cubicBezTo>
                  <a:pt x="2384943" y="1468545"/>
                  <a:pt x="2385248" y="1467326"/>
                  <a:pt x="2385857" y="1466107"/>
                </a:cubicBezTo>
                <a:cubicBezTo>
                  <a:pt x="2397440" y="1435017"/>
                  <a:pt x="2403231" y="1412919"/>
                  <a:pt x="2403231" y="1399813"/>
                </a:cubicBezTo>
                <a:cubicBezTo>
                  <a:pt x="2403231" y="1386706"/>
                  <a:pt x="2399726" y="1377334"/>
                  <a:pt x="2392715" y="1371695"/>
                </a:cubicBezTo>
                <a:cubicBezTo>
                  <a:pt x="2385705" y="1366056"/>
                  <a:pt x="2374885" y="1363237"/>
                  <a:pt x="2360254" y="1363237"/>
                </a:cubicBezTo>
                <a:close/>
                <a:moveTo>
                  <a:pt x="2529342" y="1073601"/>
                </a:moveTo>
                <a:lnTo>
                  <a:pt x="2627183" y="1073601"/>
                </a:lnTo>
                <a:cubicBezTo>
                  <a:pt x="2629621" y="1073601"/>
                  <a:pt x="2631069" y="1074058"/>
                  <a:pt x="2631526" y="1074972"/>
                </a:cubicBezTo>
                <a:cubicBezTo>
                  <a:pt x="2631983" y="1075887"/>
                  <a:pt x="2632212" y="1078173"/>
                  <a:pt x="2632212" y="1081830"/>
                </a:cubicBezTo>
                <a:cubicBezTo>
                  <a:pt x="2632212" y="1085488"/>
                  <a:pt x="2630840" y="1087317"/>
                  <a:pt x="2628097" y="1087317"/>
                </a:cubicBezTo>
                <a:lnTo>
                  <a:pt x="2529342" y="1087317"/>
                </a:lnTo>
                <a:cubicBezTo>
                  <a:pt x="2526599" y="1087317"/>
                  <a:pt x="2524770" y="1086936"/>
                  <a:pt x="2523856" y="1086174"/>
                </a:cubicBezTo>
                <a:cubicBezTo>
                  <a:pt x="2522941" y="1085412"/>
                  <a:pt x="2522484" y="1083126"/>
                  <a:pt x="2522484" y="1079316"/>
                </a:cubicBezTo>
                <a:cubicBezTo>
                  <a:pt x="2522484" y="1075506"/>
                  <a:pt x="2524770" y="1073601"/>
                  <a:pt x="2529342" y="1073601"/>
                </a:cubicBezTo>
                <a:close/>
                <a:moveTo>
                  <a:pt x="2529342" y="1021023"/>
                </a:moveTo>
                <a:lnTo>
                  <a:pt x="2627183" y="1021023"/>
                </a:lnTo>
                <a:cubicBezTo>
                  <a:pt x="2629621" y="1021023"/>
                  <a:pt x="2631069" y="1021480"/>
                  <a:pt x="2631526" y="1022394"/>
                </a:cubicBezTo>
                <a:cubicBezTo>
                  <a:pt x="2631983" y="1023309"/>
                  <a:pt x="2632212" y="1025595"/>
                  <a:pt x="2632212" y="1029252"/>
                </a:cubicBezTo>
                <a:cubicBezTo>
                  <a:pt x="2632212" y="1032910"/>
                  <a:pt x="2630840" y="1034739"/>
                  <a:pt x="2628097" y="1034739"/>
                </a:cubicBezTo>
                <a:lnTo>
                  <a:pt x="2529342" y="1034739"/>
                </a:lnTo>
                <a:cubicBezTo>
                  <a:pt x="2526599" y="1034739"/>
                  <a:pt x="2524770" y="1034358"/>
                  <a:pt x="2523856" y="1033596"/>
                </a:cubicBezTo>
                <a:cubicBezTo>
                  <a:pt x="2522941" y="1032834"/>
                  <a:pt x="2522484" y="1030548"/>
                  <a:pt x="2522484" y="1026738"/>
                </a:cubicBezTo>
                <a:cubicBezTo>
                  <a:pt x="2522484" y="1022928"/>
                  <a:pt x="2524770" y="1021023"/>
                  <a:pt x="2529342" y="1021023"/>
                </a:cubicBezTo>
                <a:close/>
                <a:moveTo>
                  <a:pt x="2490937" y="977589"/>
                </a:moveTo>
                <a:cubicBezTo>
                  <a:pt x="2475392" y="977589"/>
                  <a:pt x="2464572" y="980941"/>
                  <a:pt x="2458476" y="987647"/>
                </a:cubicBezTo>
                <a:cubicBezTo>
                  <a:pt x="2452380" y="994353"/>
                  <a:pt x="2449332" y="1005935"/>
                  <a:pt x="2449332" y="1022394"/>
                </a:cubicBezTo>
                <a:lnTo>
                  <a:pt x="2449332" y="1090517"/>
                </a:lnTo>
                <a:cubicBezTo>
                  <a:pt x="2449332" y="1103319"/>
                  <a:pt x="2450780" y="1112996"/>
                  <a:pt x="2453675" y="1119549"/>
                </a:cubicBezTo>
                <a:cubicBezTo>
                  <a:pt x="2456571" y="1126102"/>
                  <a:pt x="2463810" y="1130751"/>
                  <a:pt x="2475392" y="1133494"/>
                </a:cubicBezTo>
                <a:cubicBezTo>
                  <a:pt x="2479964" y="1134713"/>
                  <a:pt x="2482250" y="1136085"/>
                  <a:pt x="2482250" y="1137609"/>
                </a:cubicBezTo>
                <a:cubicBezTo>
                  <a:pt x="2482250" y="1141571"/>
                  <a:pt x="2471125" y="1148734"/>
                  <a:pt x="2448875" y="1159097"/>
                </a:cubicBezTo>
                <a:cubicBezTo>
                  <a:pt x="2430282" y="1167631"/>
                  <a:pt x="2420986" y="1178757"/>
                  <a:pt x="2420986" y="1192473"/>
                </a:cubicBezTo>
                <a:cubicBezTo>
                  <a:pt x="2420986" y="1201312"/>
                  <a:pt x="2424872" y="1211675"/>
                  <a:pt x="2432644" y="1223562"/>
                </a:cubicBezTo>
                <a:cubicBezTo>
                  <a:pt x="2440417" y="1235449"/>
                  <a:pt x="2450551" y="1241393"/>
                  <a:pt x="2463048" y="1241393"/>
                </a:cubicBezTo>
                <a:cubicBezTo>
                  <a:pt x="2469754" y="1241393"/>
                  <a:pt x="2477983" y="1239717"/>
                  <a:pt x="2487737" y="1236364"/>
                </a:cubicBezTo>
                <a:cubicBezTo>
                  <a:pt x="2497490" y="1233011"/>
                  <a:pt x="2507396" y="1228363"/>
                  <a:pt x="2517455" y="1222419"/>
                </a:cubicBezTo>
                <a:cubicBezTo>
                  <a:pt x="2527513" y="1216476"/>
                  <a:pt x="2536276" y="1209922"/>
                  <a:pt x="2543744" y="1202760"/>
                </a:cubicBezTo>
                <a:cubicBezTo>
                  <a:pt x="2551211" y="1195597"/>
                  <a:pt x="2555707" y="1190187"/>
                  <a:pt x="2557231" y="1186529"/>
                </a:cubicBezTo>
                <a:cubicBezTo>
                  <a:pt x="2558755" y="1182871"/>
                  <a:pt x="2559517" y="1177385"/>
                  <a:pt x="2559517" y="1170070"/>
                </a:cubicBezTo>
                <a:lnTo>
                  <a:pt x="2559517" y="1140809"/>
                </a:lnTo>
                <a:cubicBezTo>
                  <a:pt x="2559517" y="1137151"/>
                  <a:pt x="2562032" y="1135323"/>
                  <a:pt x="2567061" y="1135323"/>
                </a:cubicBezTo>
                <a:cubicBezTo>
                  <a:pt x="2572090" y="1135323"/>
                  <a:pt x="2574605" y="1137151"/>
                  <a:pt x="2574605" y="1140809"/>
                </a:cubicBezTo>
                <a:lnTo>
                  <a:pt x="2574605" y="1190644"/>
                </a:lnTo>
                <a:cubicBezTo>
                  <a:pt x="2574605" y="1207713"/>
                  <a:pt x="2578186" y="1220057"/>
                  <a:pt x="2585349" y="1227677"/>
                </a:cubicBezTo>
                <a:cubicBezTo>
                  <a:pt x="2592512" y="1235297"/>
                  <a:pt x="2604475" y="1239107"/>
                  <a:pt x="2621239" y="1239107"/>
                </a:cubicBezTo>
                <a:lnTo>
                  <a:pt x="2670617" y="1239107"/>
                </a:lnTo>
                <a:cubicBezTo>
                  <a:pt x="2684942" y="1239107"/>
                  <a:pt x="2695077" y="1236821"/>
                  <a:pt x="2701021" y="1232249"/>
                </a:cubicBezTo>
                <a:cubicBezTo>
                  <a:pt x="2706964" y="1227677"/>
                  <a:pt x="2712755" y="1218685"/>
                  <a:pt x="2718394" y="1205274"/>
                </a:cubicBezTo>
                <a:cubicBezTo>
                  <a:pt x="2724033" y="1191863"/>
                  <a:pt x="2726852" y="1181652"/>
                  <a:pt x="2726852" y="1174642"/>
                </a:cubicBezTo>
                <a:cubicBezTo>
                  <a:pt x="2726852" y="1162755"/>
                  <a:pt x="2720985" y="1153839"/>
                  <a:pt x="2709250" y="1147896"/>
                </a:cubicBezTo>
                <a:cubicBezTo>
                  <a:pt x="2697515" y="1141952"/>
                  <a:pt x="2686466" y="1138980"/>
                  <a:pt x="2676103" y="1138980"/>
                </a:cubicBezTo>
                <a:cubicBezTo>
                  <a:pt x="2665740" y="1138980"/>
                  <a:pt x="2657663" y="1144009"/>
                  <a:pt x="2651872" y="1154068"/>
                </a:cubicBezTo>
                <a:cubicBezTo>
                  <a:pt x="2649433" y="1157725"/>
                  <a:pt x="2646919" y="1159554"/>
                  <a:pt x="2644328" y="1159554"/>
                </a:cubicBezTo>
                <a:cubicBezTo>
                  <a:pt x="2641737" y="1159554"/>
                  <a:pt x="2639527" y="1159173"/>
                  <a:pt x="2637698" y="1158411"/>
                </a:cubicBezTo>
                <a:cubicBezTo>
                  <a:pt x="2635870" y="1157649"/>
                  <a:pt x="2634955" y="1156125"/>
                  <a:pt x="2634955" y="1153839"/>
                </a:cubicBezTo>
                <a:cubicBezTo>
                  <a:pt x="2634955" y="1151553"/>
                  <a:pt x="2638537" y="1145991"/>
                  <a:pt x="2645699" y="1137151"/>
                </a:cubicBezTo>
                <a:cubicBezTo>
                  <a:pt x="2652862" y="1128312"/>
                  <a:pt x="2662387" y="1123893"/>
                  <a:pt x="2674274" y="1123893"/>
                </a:cubicBezTo>
                <a:cubicBezTo>
                  <a:pt x="2676713" y="1123893"/>
                  <a:pt x="2679075" y="1124045"/>
                  <a:pt x="2681361" y="1124350"/>
                </a:cubicBezTo>
                <a:cubicBezTo>
                  <a:pt x="2683647" y="1124655"/>
                  <a:pt x="2685857" y="1124807"/>
                  <a:pt x="2687990" y="1124807"/>
                </a:cubicBezTo>
                <a:cubicBezTo>
                  <a:pt x="2694391" y="1124807"/>
                  <a:pt x="2699116" y="1122673"/>
                  <a:pt x="2702164" y="1118406"/>
                </a:cubicBezTo>
                <a:cubicBezTo>
                  <a:pt x="2705212" y="1114139"/>
                  <a:pt x="2706736" y="1107281"/>
                  <a:pt x="2706736" y="1097832"/>
                </a:cubicBezTo>
                <a:lnTo>
                  <a:pt x="2706736" y="1022394"/>
                </a:lnTo>
                <a:cubicBezTo>
                  <a:pt x="2706736" y="1006545"/>
                  <a:pt x="2703764" y="995115"/>
                  <a:pt x="2697820" y="988104"/>
                </a:cubicBezTo>
                <a:cubicBezTo>
                  <a:pt x="2691877" y="981094"/>
                  <a:pt x="2681742" y="977589"/>
                  <a:pt x="2667416" y="977589"/>
                </a:cubicBezTo>
                <a:close/>
                <a:moveTo>
                  <a:pt x="2185528" y="950614"/>
                </a:moveTo>
                <a:cubicBezTo>
                  <a:pt x="2175774" y="950614"/>
                  <a:pt x="2165868" y="954805"/>
                  <a:pt x="2155810" y="963187"/>
                </a:cubicBezTo>
                <a:cubicBezTo>
                  <a:pt x="2145751" y="971569"/>
                  <a:pt x="2140722" y="980789"/>
                  <a:pt x="2140722" y="990847"/>
                </a:cubicBezTo>
                <a:cubicBezTo>
                  <a:pt x="2140722" y="1000906"/>
                  <a:pt x="2144380" y="1011574"/>
                  <a:pt x="2151695" y="1022851"/>
                </a:cubicBezTo>
                <a:cubicBezTo>
                  <a:pt x="2163887" y="1042968"/>
                  <a:pt x="2176688" y="1065219"/>
                  <a:pt x="2190100" y="1089603"/>
                </a:cubicBezTo>
                <a:cubicBezTo>
                  <a:pt x="2199548" y="1108500"/>
                  <a:pt x="2211131" y="1117949"/>
                  <a:pt x="2224847" y="1117949"/>
                </a:cubicBezTo>
                <a:cubicBezTo>
                  <a:pt x="2233991" y="1117949"/>
                  <a:pt x="2243897" y="1113606"/>
                  <a:pt x="2254565" y="1104919"/>
                </a:cubicBezTo>
                <a:cubicBezTo>
                  <a:pt x="2265233" y="1096232"/>
                  <a:pt x="2270567" y="1085335"/>
                  <a:pt x="2270567" y="1072229"/>
                </a:cubicBezTo>
                <a:cubicBezTo>
                  <a:pt x="2270567" y="1062780"/>
                  <a:pt x="2266681" y="1049979"/>
                  <a:pt x="2258908" y="1033824"/>
                </a:cubicBezTo>
                <a:cubicBezTo>
                  <a:pt x="2251136" y="1017670"/>
                  <a:pt x="2241687" y="1001896"/>
                  <a:pt x="2230562" y="986504"/>
                </a:cubicBezTo>
                <a:cubicBezTo>
                  <a:pt x="2219437" y="971112"/>
                  <a:pt x="2210826" y="961282"/>
                  <a:pt x="2204730" y="957015"/>
                </a:cubicBezTo>
                <a:cubicBezTo>
                  <a:pt x="2198634" y="952747"/>
                  <a:pt x="2192233" y="950614"/>
                  <a:pt x="2185528" y="950614"/>
                </a:cubicBezTo>
                <a:close/>
                <a:moveTo>
                  <a:pt x="2575062" y="900322"/>
                </a:moveTo>
                <a:lnTo>
                  <a:pt x="2590607" y="900322"/>
                </a:lnTo>
                <a:cubicBezTo>
                  <a:pt x="2593960" y="900322"/>
                  <a:pt x="2596093" y="900855"/>
                  <a:pt x="2597008" y="901922"/>
                </a:cubicBezTo>
                <a:cubicBezTo>
                  <a:pt x="2597922" y="902989"/>
                  <a:pt x="2598227" y="904589"/>
                  <a:pt x="2597922" y="906723"/>
                </a:cubicBezTo>
                <a:lnTo>
                  <a:pt x="2596550" y="919524"/>
                </a:lnTo>
                <a:cubicBezTo>
                  <a:pt x="2595941" y="924706"/>
                  <a:pt x="2593960" y="927297"/>
                  <a:pt x="2590607" y="927297"/>
                </a:cubicBezTo>
                <a:lnTo>
                  <a:pt x="2575062" y="927297"/>
                </a:lnTo>
                <a:cubicBezTo>
                  <a:pt x="2570795" y="927297"/>
                  <a:pt x="2568509" y="924858"/>
                  <a:pt x="2568204" y="919981"/>
                </a:cubicBezTo>
                <a:lnTo>
                  <a:pt x="2566832" y="907637"/>
                </a:lnTo>
                <a:cubicBezTo>
                  <a:pt x="2566223" y="902760"/>
                  <a:pt x="2568966" y="900322"/>
                  <a:pt x="2575062" y="900322"/>
                </a:cubicBezTo>
                <a:close/>
                <a:moveTo>
                  <a:pt x="1878746" y="829456"/>
                </a:moveTo>
                <a:cubicBezTo>
                  <a:pt x="1864726" y="829456"/>
                  <a:pt x="1855124" y="832123"/>
                  <a:pt x="1849943" y="837457"/>
                </a:cubicBezTo>
                <a:cubicBezTo>
                  <a:pt x="1844761" y="842791"/>
                  <a:pt x="1842170" y="853535"/>
                  <a:pt x="1842170" y="869689"/>
                </a:cubicBezTo>
                <a:cubicBezTo>
                  <a:pt x="1842170" y="885844"/>
                  <a:pt x="1844761" y="896588"/>
                  <a:pt x="1849943" y="901922"/>
                </a:cubicBezTo>
                <a:cubicBezTo>
                  <a:pt x="1855124" y="907256"/>
                  <a:pt x="1864726" y="909923"/>
                  <a:pt x="1878746" y="909923"/>
                </a:cubicBezTo>
                <a:lnTo>
                  <a:pt x="1887433" y="909923"/>
                </a:lnTo>
                <a:cubicBezTo>
                  <a:pt x="1889872" y="909923"/>
                  <a:pt x="1891091" y="911295"/>
                  <a:pt x="1891091" y="914038"/>
                </a:cubicBezTo>
                <a:lnTo>
                  <a:pt x="1891091" y="955643"/>
                </a:lnTo>
                <a:cubicBezTo>
                  <a:pt x="1891091" y="957777"/>
                  <a:pt x="1890481" y="959072"/>
                  <a:pt x="1889262" y="959529"/>
                </a:cubicBezTo>
                <a:cubicBezTo>
                  <a:pt x="1888043" y="959986"/>
                  <a:pt x="1885909" y="960215"/>
                  <a:pt x="1882861" y="960215"/>
                </a:cubicBezTo>
                <a:cubicBezTo>
                  <a:pt x="1869450" y="960215"/>
                  <a:pt x="1860077" y="963034"/>
                  <a:pt x="1854743" y="968673"/>
                </a:cubicBezTo>
                <a:cubicBezTo>
                  <a:pt x="1849409" y="974312"/>
                  <a:pt x="1846742" y="985361"/>
                  <a:pt x="1846742" y="1001820"/>
                </a:cubicBezTo>
                <a:cubicBezTo>
                  <a:pt x="1846742" y="1018279"/>
                  <a:pt x="1849333" y="1029252"/>
                  <a:pt x="1854515" y="1034739"/>
                </a:cubicBezTo>
                <a:cubicBezTo>
                  <a:pt x="1859696" y="1040225"/>
                  <a:pt x="1869145" y="1042968"/>
                  <a:pt x="1882861" y="1042968"/>
                </a:cubicBezTo>
                <a:cubicBezTo>
                  <a:pt x="1885909" y="1042968"/>
                  <a:pt x="1888043" y="1043273"/>
                  <a:pt x="1889262" y="1043883"/>
                </a:cubicBezTo>
                <a:cubicBezTo>
                  <a:pt x="1890481" y="1044492"/>
                  <a:pt x="1891091" y="1045711"/>
                  <a:pt x="1891091" y="1047540"/>
                </a:cubicBezTo>
                <a:lnTo>
                  <a:pt x="1891091" y="1113834"/>
                </a:lnTo>
                <a:cubicBezTo>
                  <a:pt x="1891091" y="1116577"/>
                  <a:pt x="1890481" y="1118406"/>
                  <a:pt x="1889262" y="1119321"/>
                </a:cubicBezTo>
                <a:cubicBezTo>
                  <a:pt x="1888043" y="1120235"/>
                  <a:pt x="1884842" y="1121149"/>
                  <a:pt x="1879661" y="1122064"/>
                </a:cubicBezTo>
                <a:cubicBezTo>
                  <a:pt x="1864726" y="1124502"/>
                  <a:pt x="1854362" y="1128465"/>
                  <a:pt x="1848571" y="1133951"/>
                </a:cubicBezTo>
                <a:cubicBezTo>
                  <a:pt x="1842780" y="1139437"/>
                  <a:pt x="1839884" y="1149648"/>
                  <a:pt x="1839884" y="1164583"/>
                </a:cubicBezTo>
                <a:cubicBezTo>
                  <a:pt x="1839884" y="1179519"/>
                  <a:pt x="1842780" y="1190415"/>
                  <a:pt x="1848571" y="1197273"/>
                </a:cubicBezTo>
                <a:cubicBezTo>
                  <a:pt x="1854362" y="1204131"/>
                  <a:pt x="1863506" y="1207560"/>
                  <a:pt x="1876003" y="1207560"/>
                </a:cubicBezTo>
                <a:cubicBezTo>
                  <a:pt x="1883928" y="1207560"/>
                  <a:pt x="1897568" y="1205350"/>
                  <a:pt x="1916923" y="1200931"/>
                </a:cubicBezTo>
                <a:cubicBezTo>
                  <a:pt x="1936277" y="1196511"/>
                  <a:pt x="1957537" y="1190796"/>
                  <a:pt x="1980702" y="1183786"/>
                </a:cubicBezTo>
                <a:cubicBezTo>
                  <a:pt x="2003867" y="1176775"/>
                  <a:pt x="2017507" y="1171975"/>
                  <a:pt x="2021621" y="1169384"/>
                </a:cubicBezTo>
                <a:cubicBezTo>
                  <a:pt x="2025736" y="1166793"/>
                  <a:pt x="2029470" y="1161764"/>
                  <a:pt x="2032823" y="1154296"/>
                </a:cubicBezTo>
                <a:cubicBezTo>
                  <a:pt x="2036176" y="1146829"/>
                  <a:pt x="2037852" y="1141266"/>
                  <a:pt x="2037852" y="1137609"/>
                </a:cubicBezTo>
                <a:cubicBezTo>
                  <a:pt x="2037852" y="1133951"/>
                  <a:pt x="2034499" y="1131284"/>
                  <a:pt x="2027794" y="1129608"/>
                </a:cubicBezTo>
                <a:cubicBezTo>
                  <a:pt x="2021088" y="1127931"/>
                  <a:pt x="2014154" y="1124731"/>
                  <a:pt x="2006991" y="1120006"/>
                </a:cubicBezTo>
                <a:cubicBezTo>
                  <a:pt x="1999828" y="1115282"/>
                  <a:pt x="1994342" y="1110253"/>
                  <a:pt x="1990532" y="1104919"/>
                </a:cubicBezTo>
                <a:cubicBezTo>
                  <a:pt x="1986722" y="1099585"/>
                  <a:pt x="1983598" y="1096918"/>
                  <a:pt x="1981159" y="1096918"/>
                </a:cubicBezTo>
                <a:cubicBezTo>
                  <a:pt x="1978721" y="1096918"/>
                  <a:pt x="1976359" y="1097223"/>
                  <a:pt x="1974073" y="1097832"/>
                </a:cubicBezTo>
                <a:cubicBezTo>
                  <a:pt x="1971787" y="1098442"/>
                  <a:pt x="1970644" y="1097832"/>
                  <a:pt x="1970644" y="1096003"/>
                </a:cubicBezTo>
                <a:lnTo>
                  <a:pt x="1970644" y="1047540"/>
                </a:lnTo>
                <a:cubicBezTo>
                  <a:pt x="1970644" y="1044492"/>
                  <a:pt x="1972015" y="1042968"/>
                  <a:pt x="1974758" y="1042968"/>
                </a:cubicBezTo>
                <a:cubicBezTo>
                  <a:pt x="1989694" y="1042968"/>
                  <a:pt x="1999447" y="1039996"/>
                  <a:pt x="2004019" y="1034053"/>
                </a:cubicBezTo>
                <a:cubicBezTo>
                  <a:pt x="2008591" y="1028109"/>
                  <a:pt x="2010877" y="1017136"/>
                  <a:pt x="2010877" y="1001134"/>
                </a:cubicBezTo>
                <a:cubicBezTo>
                  <a:pt x="2010877" y="985132"/>
                  <a:pt x="2008210" y="974312"/>
                  <a:pt x="2002876" y="968673"/>
                </a:cubicBezTo>
                <a:cubicBezTo>
                  <a:pt x="1997542" y="963034"/>
                  <a:pt x="1988170" y="960215"/>
                  <a:pt x="1974758" y="960215"/>
                </a:cubicBezTo>
                <a:cubicBezTo>
                  <a:pt x="1972015" y="960215"/>
                  <a:pt x="1970644" y="958691"/>
                  <a:pt x="1970644" y="955643"/>
                </a:cubicBezTo>
                <a:lnTo>
                  <a:pt x="1970644" y="914038"/>
                </a:lnTo>
                <a:cubicBezTo>
                  <a:pt x="1970644" y="911295"/>
                  <a:pt x="1971863" y="909923"/>
                  <a:pt x="1974301" y="909923"/>
                </a:cubicBezTo>
                <a:lnTo>
                  <a:pt x="1991218" y="909923"/>
                </a:lnTo>
                <a:cubicBezTo>
                  <a:pt x="2005238" y="909923"/>
                  <a:pt x="2014840" y="907180"/>
                  <a:pt x="2020021" y="901693"/>
                </a:cubicBezTo>
                <a:cubicBezTo>
                  <a:pt x="2025203" y="896207"/>
                  <a:pt x="2027794" y="885539"/>
                  <a:pt x="2027794" y="869689"/>
                </a:cubicBezTo>
                <a:cubicBezTo>
                  <a:pt x="2027794" y="853840"/>
                  <a:pt x="2025203" y="843172"/>
                  <a:pt x="2020021" y="837685"/>
                </a:cubicBezTo>
                <a:cubicBezTo>
                  <a:pt x="2014840" y="832199"/>
                  <a:pt x="2005238" y="829456"/>
                  <a:pt x="1991218" y="829456"/>
                </a:cubicBezTo>
                <a:close/>
                <a:moveTo>
                  <a:pt x="2386010" y="824884"/>
                </a:moveTo>
                <a:cubicBezTo>
                  <a:pt x="2370922" y="824884"/>
                  <a:pt x="2360102" y="826941"/>
                  <a:pt x="2353549" y="831056"/>
                </a:cubicBezTo>
                <a:cubicBezTo>
                  <a:pt x="2346995" y="835171"/>
                  <a:pt x="2343719" y="846067"/>
                  <a:pt x="2343719" y="863746"/>
                </a:cubicBezTo>
                <a:lnTo>
                  <a:pt x="2343719" y="891178"/>
                </a:lnTo>
                <a:cubicBezTo>
                  <a:pt x="2343719" y="894531"/>
                  <a:pt x="2343033" y="896664"/>
                  <a:pt x="2341661" y="897579"/>
                </a:cubicBezTo>
                <a:cubicBezTo>
                  <a:pt x="2340290" y="898493"/>
                  <a:pt x="2337013" y="898950"/>
                  <a:pt x="2331832" y="898950"/>
                </a:cubicBezTo>
                <a:cubicBezTo>
                  <a:pt x="2322078" y="898950"/>
                  <a:pt x="2314229" y="902913"/>
                  <a:pt x="2308286" y="910837"/>
                </a:cubicBezTo>
                <a:cubicBezTo>
                  <a:pt x="2302342" y="918762"/>
                  <a:pt x="2299370" y="929278"/>
                  <a:pt x="2299370" y="942384"/>
                </a:cubicBezTo>
                <a:cubicBezTo>
                  <a:pt x="2299370" y="971035"/>
                  <a:pt x="2310953" y="985361"/>
                  <a:pt x="2334118" y="985361"/>
                </a:cubicBezTo>
                <a:cubicBezTo>
                  <a:pt x="2338385" y="985361"/>
                  <a:pt x="2341052" y="985818"/>
                  <a:pt x="2342119" y="986733"/>
                </a:cubicBezTo>
                <a:cubicBezTo>
                  <a:pt x="2343185" y="987647"/>
                  <a:pt x="2343719" y="989476"/>
                  <a:pt x="2343719" y="992219"/>
                </a:cubicBezTo>
                <a:lnTo>
                  <a:pt x="2343719" y="1074058"/>
                </a:lnTo>
                <a:cubicBezTo>
                  <a:pt x="2343719" y="1077106"/>
                  <a:pt x="2342652" y="1079316"/>
                  <a:pt x="2340518" y="1080687"/>
                </a:cubicBezTo>
                <a:cubicBezTo>
                  <a:pt x="2338385" y="1082059"/>
                  <a:pt x="2333203" y="1083659"/>
                  <a:pt x="2324974" y="1085488"/>
                </a:cubicBezTo>
                <a:cubicBezTo>
                  <a:pt x="2306990" y="1089450"/>
                  <a:pt x="2297999" y="1101337"/>
                  <a:pt x="2297999" y="1121149"/>
                </a:cubicBezTo>
                <a:cubicBezTo>
                  <a:pt x="2297999" y="1131208"/>
                  <a:pt x="2300590" y="1142714"/>
                  <a:pt x="2305771" y="1155668"/>
                </a:cubicBezTo>
                <a:cubicBezTo>
                  <a:pt x="2310953" y="1168622"/>
                  <a:pt x="2321316" y="1175099"/>
                  <a:pt x="2336861" y="1175099"/>
                </a:cubicBezTo>
                <a:cubicBezTo>
                  <a:pt x="2352406" y="1175099"/>
                  <a:pt x="2374808" y="1170603"/>
                  <a:pt x="2404069" y="1161612"/>
                </a:cubicBezTo>
                <a:cubicBezTo>
                  <a:pt x="2433330" y="1152620"/>
                  <a:pt x="2447960" y="1145686"/>
                  <a:pt x="2447960" y="1140809"/>
                </a:cubicBezTo>
                <a:cubicBezTo>
                  <a:pt x="2447960" y="1139285"/>
                  <a:pt x="2446741" y="1136847"/>
                  <a:pt x="2444303" y="1133494"/>
                </a:cubicBezTo>
                <a:cubicBezTo>
                  <a:pt x="2437597" y="1124655"/>
                  <a:pt x="2434244" y="1111701"/>
                  <a:pt x="2434244" y="1094632"/>
                </a:cubicBezTo>
                <a:lnTo>
                  <a:pt x="2434244" y="1010050"/>
                </a:lnTo>
                <a:cubicBezTo>
                  <a:pt x="2434244" y="1006392"/>
                  <a:pt x="2432492" y="1003573"/>
                  <a:pt x="2428987" y="1001592"/>
                </a:cubicBezTo>
                <a:cubicBezTo>
                  <a:pt x="2425481" y="999610"/>
                  <a:pt x="2422510" y="995648"/>
                  <a:pt x="2420071" y="989704"/>
                </a:cubicBezTo>
                <a:cubicBezTo>
                  <a:pt x="2417633" y="983761"/>
                  <a:pt x="2416414" y="975455"/>
                  <a:pt x="2416414" y="964787"/>
                </a:cubicBezTo>
                <a:cubicBezTo>
                  <a:pt x="2416414" y="954119"/>
                  <a:pt x="2417480" y="945127"/>
                  <a:pt x="2419614" y="937812"/>
                </a:cubicBezTo>
                <a:cubicBezTo>
                  <a:pt x="2421748" y="930497"/>
                  <a:pt x="2426472" y="924706"/>
                  <a:pt x="2433787" y="920439"/>
                </a:cubicBezTo>
                <a:cubicBezTo>
                  <a:pt x="2436226" y="919219"/>
                  <a:pt x="2437445" y="918076"/>
                  <a:pt x="2437445" y="917010"/>
                </a:cubicBezTo>
                <a:cubicBezTo>
                  <a:pt x="2437445" y="915943"/>
                  <a:pt x="2437140" y="915105"/>
                  <a:pt x="2436530" y="914495"/>
                </a:cubicBezTo>
                <a:cubicBezTo>
                  <a:pt x="2432263" y="908399"/>
                  <a:pt x="2430130" y="900322"/>
                  <a:pt x="2430130" y="890263"/>
                </a:cubicBezTo>
                <a:lnTo>
                  <a:pt x="2430130" y="855516"/>
                </a:lnTo>
                <a:cubicBezTo>
                  <a:pt x="2430130" y="842105"/>
                  <a:pt x="2426548" y="833647"/>
                  <a:pt x="2419385" y="830142"/>
                </a:cubicBezTo>
                <a:cubicBezTo>
                  <a:pt x="2412223" y="826636"/>
                  <a:pt x="2401097" y="824884"/>
                  <a:pt x="2386010" y="824884"/>
                </a:cubicBezTo>
                <a:close/>
                <a:moveTo>
                  <a:pt x="2040138" y="822598"/>
                </a:moveTo>
                <a:cubicBezTo>
                  <a:pt x="2036480" y="822598"/>
                  <a:pt x="2034652" y="823512"/>
                  <a:pt x="2034652" y="825341"/>
                </a:cubicBezTo>
                <a:cubicBezTo>
                  <a:pt x="2034652" y="827170"/>
                  <a:pt x="2035109" y="828999"/>
                  <a:pt x="2036023" y="830827"/>
                </a:cubicBezTo>
                <a:cubicBezTo>
                  <a:pt x="2040595" y="839057"/>
                  <a:pt x="2042881" y="851249"/>
                  <a:pt x="2042881" y="867403"/>
                </a:cubicBezTo>
                <a:cubicBezTo>
                  <a:pt x="2042881" y="876547"/>
                  <a:pt x="2042348" y="884625"/>
                  <a:pt x="2041281" y="891635"/>
                </a:cubicBezTo>
                <a:cubicBezTo>
                  <a:pt x="2040214" y="898645"/>
                  <a:pt x="2040138" y="903065"/>
                  <a:pt x="2041052" y="904894"/>
                </a:cubicBezTo>
                <a:cubicBezTo>
                  <a:pt x="2041967" y="906723"/>
                  <a:pt x="2043948" y="907637"/>
                  <a:pt x="2046996" y="907637"/>
                </a:cubicBezTo>
                <a:lnTo>
                  <a:pt x="2074885" y="907637"/>
                </a:lnTo>
                <a:cubicBezTo>
                  <a:pt x="2077324" y="907637"/>
                  <a:pt x="2078543" y="908856"/>
                  <a:pt x="2078543" y="911295"/>
                </a:cubicBezTo>
                <a:cubicBezTo>
                  <a:pt x="2078543" y="913733"/>
                  <a:pt x="2073742" y="925315"/>
                  <a:pt x="2064141" y="946042"/>
                </a:cubicBezTo>
                <a:cubicBezTo>
                  <a:pt x="2054540" y="966768"/>
                  <a:pt x="2043643" y="986733"/>
                  <a:pt x="2031451" y="1005935"/>
                </a:cubicBezTo>
                <a:cubicBezTo>
                  <a:pt x="2027489" y="1012336"/>
                  <a:pt x="2024441" y="1019880"/>
                  <a:pt x="2022307" y="1028566"/>
                </a:cubicBezTo>
                <a:cubicBezTo>
                  <a:pt x="2020174" y="1037253"/>
                  <a:pt x="2014687" y="1044645"/>
                  <a:pt x="2005848" y="1050741"/>
                </a:cubicBezTo>
                <a:cubicBezTo>
                  <a:pt x="1997009" y="1056837"/>
                  <a:pt x="1992589" y="1064838"/>
                  <a:pt x="1992589" y="1074744"/>
                </a:cubicBezTo>
                <a:cubicBezTo>
                  <a:pt x="1992589" y="1084650"/>
                  <a:pt x="1998304" y="1094175"/>
                  <a:pt x="2009734" y="1103319"/>
                </a:cubicBezTo>
                <a:cubicBezTo>
                  <a:pt x="2021164" y="1112463"/>
                  <a:pt x="2032823" y="1117035"/>
                  <a:pt x="2044710" y="1117035"/>
                </a:cubicBezTo>
                <a:cubicBezTo>
                  <a:pt x="2056597" y="1117035"/>
                  <a:pt x="2066351" y="1112158"/>
                  <a:pt x="2073971" y="1102404"/>
                </a:cubicBezTo>
                <a:cubicBezTo>
                  <a:pt x="2078238" y="1096918"/>
                  <a:pt x="2081667" y="1094175"/>
                  <a:pt x="2084258" y="1094175"/>
                </a:cubicBezTo>
                <a:cubicBezTo>
                  <a:pt x="2086849" y="1094175"/>
                  <a:pt x="2088144" y="1097832"/>
                  <a:pt x="2088144" y="1105147"/>
                </a:cubicBezTo>
                <a:lnTo>
                  <a:pt x="2088144" y="1202074"/>
                </a:lnTo>
                <a:cubicBezTo>
                  <a:pt x="2088144" y="1215180"/>
                  <a:pt x="2091954" y="1224858"/>
                  <a:pt x="2099574" y="1231106"/>
                </a:cubicBezTo>
                <a:cubicBezTo>
                  <a:pt x="2107194" y="1237354"/>
                  <a:pt x="2118929" y="1240479"/>
                  <a:pt x="2134778" y="1240479"/>
                </a:cubicBezTo>
                <a:cubicBezTo>
                  <a:pt x="2150628" y="1240479"/>
                  <a:pt x="2162363" y="1237354"/>
                  <a:pt x="2169983" y="1231106"/>
                </a:cubicBezTo>
                <a:cubicBezTo>
                  <a:pt x="2177603" y="1224858"/>
                  <a:pt x="2181413" y="1215180"/>
                  <a:pt x="2181413" y="1202074"/>
                </a:cubicBezTo>
                <a:lnTo>
                  <a:pt x="2181413" y="1113834"/>
                </a:lnTo>
                <a:cubicBezTo>
                  <a:pt x="2181413" y="1110481"/>
                  <a:pt x="2180803" y="1107129"/>
                  <a:pt x="2179584" y="1103776"/>
                </a:cubicBezTo>
                <a:cubicBezTo>
                  <a:pt x="2178365" y="1100423"/>
                  <a:pt x="2173412" y="1090898"/>
                  <a:pt x="2164725" y="1075201"/>
                </a:cubicBezTo>
                <a:cubicBezTo>
                  <a:pt x="2156038" y="1059504"/>
                  <a:pt x="2147199" y="1044416"/>
                  <a:pt x="2138207" y="1029938"/>
                </a:cubicBezTo>
                <a:cubicBezTo>
                  <a:pt x="2129216" y="1015460"/>
                  <a:pt x="2124720" y="1002430"/>
                  <a:pt x="2124720" y="990847"/>
                </a:cubicBezTo>
                <a:cubicBezTo>
                  <a:pt x="2124720" y="975303"/>
                  <a:pt x="2133102" y="961129"/>
                  <a:pt x="2149866" y="948328"/>
                </a:cubicBezTo>
                <a:cubicBezTo>
                  <a:pt x="2157486" y="942537"/>
                  <a:pt x="2163125" y="937431"/>
                  <a:pt x="2166782" y="933012"/>
                </a:cubicBezTo>
                <a:cubicBezTo>
                  <a:pt x="2170440" y="928592"/>
                  <a:pt x="2174250" y="921658"/>
                  <a:pt x="2178212" y="912209"/>
                </a:cubicBezTo>
                <a:cubicBezTo>
                  <a:pt x="2179127" y="909161"/>
                  <a:pt x="2181108" y="907637"/>
                  <a:pt x="2184156" y="907637"/>
                </a:cubicBezTo>
                <a:lnTo>
                  <a:pt x="2224847" y="907637"/>
                </a:lnTo>
                <a:cubicBezTo>
                  <a:pt x="2238868" y="907637"/>
                  <a:pt x="2249155" y="904208"/>
                  <a:pt x="2255708" y="897350"/>
                </a:cubicBezTo>
                <a:cubicBezTo>
                  <a:pt x="2262261" y="890492"/>
                  <a:pt x="2265538" y="879672"/>
                  <a:pt x="2265538" y="864889"/>
                </a:cubicBezTo>
                <a:cubicBezTo>
                  <a:pt x="2265538" y="850106"/>
                  <a:pt x="2262337" y="839362"/>
                  <a:pt x="2255936" y="832656"/>
                </a:cubicBezTo>
                <a:cubicBezTo>
                  <a:pt x="2249536" y="825951"/>
                  <a:pt x="2239172" y="822598"/>
                  <a:pt x="2224847" y="822598"/>
                </a:cubicBezTo>
                <a:close/>
                <a:moveTo>
                  <a:pt x="2583749" y="809796"/>
                </a:moveTo>
                <a:cubicBezTo>
                  <a:pt x="2569423" y="809796"/>
                  <a:pt x="2557384" y="812082"/>
                  <a:pt x="2547630" y="816654"/>
                </a:cubicBezTo>
                <a:cubicBezTo>
                  <a:pt x="2537876" y="821226"/>
                  <a:pt x="2533000" y="826103"/>
                  <a:pt x="2533000" y="831285"/>
                </a:cubicBezTo>
                <a:cubicBezTo>
                  <a:pt x="2533000" y="833418"/>
                  <a:pt x="2532619" y="834790"/>
                  <a:pt x="2531857" y="835399"/>
                </a:cubicBezTo>
                <a:cubicBezTo>
                  <a:pt x="2531095" y="836009"/>
                  <a:pt x="2529342" y="836314"/>
                  <a:pt x="2526599" y="836314"/>
                </a:cubicBezTo>
                <a:lnTo>
                  <a:pt x="2479507" y="836314"/>
                </a:lnTo>
                <a:cubicBezTo>
                  <a:pt x="2465486" y="836314"/>
                  <a:pt x="2455961" y="838676"/>
                  <a:pt x="2450932" y="843400"/>
                </a:cubicBezTo>
                <a:cubicBezTo>
                  <a:pt x="2445903" y="848125"/>
                  <a:pt x="2443388" y="857269"/>
                  <a:pt x="2443388" y="870832"/>
                </a:cubicBezTo>
                <a:cubicBezTo>
                  <a:pt x="2443388" y="884396"/>
                  <a:pt x="2445522" y="894073"/>
                  <a:pt x="2449789" y="899865"/>
                </a:cubicBezTo>
                <a:cubicBezTo>
                  <a:pt x="2454056" y="905656"/>
                  <a:pt x="2460000" y="908551"/>
                  <a:pt x="2467620" y="908551"/>
                </a:cubicBezTo>
                <a:cubicBezTo>
                  <a:pt x="2475240" y="908551"/>
                  <a:pt x="2480041" y="909313"/>
                  <a:pt x="2482022" y="910837"/>
                </a:cubicBezTo>
                <a:cubicBezTo>
                  <a:pt x="2484003" y="912361"/>
                  <a:pt x="2484994" y="915486"/>
                  <a:pt x="2484994" y="920210"/>
                </a:cubicBezTo>
                <a:cubicBezTo>
                  <a:pt x="2484994" y="924934"/>
                  <a:pt x="2483470" y="927297"/>
                  <a:pt x="2480422" y="927297"/>
                </a:cubicBezTo>
                <a:cubicBezTo>
                  <a:pt x="2461524" y="927297"/>
                  <a:pt x="2448646" y="929583"/>
                  <a:pt x="2441788" y="934155"/>
                </a:cubicBezTo>
                <a:cubicBezTo>
                  <a:pt x="2434930" y="938727"/>
                  <a:pt x="2431501" y="948328"/>
                  <a:pt x="2431501" y="962958"/>
                </a:cubicBezTo>
                <a:cubicBezTo>
                  <a:pt x="2431501" y="977589"/>
                  <a:pt x="2433482" y="984904"/>
                  <a:pt x="2437445" y="984904"/>
                </a:cubicBezTo>
                <a:cubicBezTo>
                  <a:pt x="2439274" y="984904"/>
                  <a:pt x="2441102" y="983532"/>
                  <a:pt x="2442931" y="980789"/>
                </a:cubicBezTo>
                <a:cubicBezTo>
                  <a:pt x="2447808" y="973474"/>
                  <a:pt x="2454437" y="968597"/>
                  <a:pt x="2462819" y="966159"/>
                </a:cubicBezTo>
                <a:cubicBezTo>
                  <a:pt x="2471201" y="963720"/>
                  <a:pt x="2484689" y="962501"/>
                  <a:pt x="2503282" y="962501"/>
                </a:cubicBezTo>
                <a:lnTo>
                  <a:pt x="2663302" y="962501"/>
                </a:lnTo>
                <a:cubicBezTo>
                  <a:pt x="2677322" y="962501"/>
                  <a:pt x="2687686" y="963796"/>
                  <a:pt x="2694391" y="966387"/>
                </a:cubicBezTo>
                <a:cubicBezTo>
                  <a:pt x="2701097" y="968978"/>
                  <a:pt x="2707498" y="973931"/>
                  <a:pt x="2713594" y="981246"/>
                </a:cubicBezTo>
                <a:cubicBezTo>
                  <a:pt x="2715118" y="983380"/>
                  <a:pt x="2717023" y="984447"/>
                  <a:pt x="2719309" y="984447"/>
                </a:cubicBezTo>
                <a:cubicBezTo>
                  <a:pt x="2721595" y="984447"/>
                  <a:pt x="2723500" y="983075"/>
                  <a:pt x="2725024" y="980332"/>
                </a:cubicBezTo>
                <a:cubicBezTo>
                  <a:pt x="2726548" y="977589"/>
                  <a:pt x="2727310" y="973779"/>
                  <a:pt x="2727310" y="968902"/>
                </a:cubicBezTo>
                <a:cubicBezTo>
                  <a:pt x="2727310" y="953967"/>
                  <a:pt x="2724490" y="943299"/>
                  <a:pt x="2718851" y="936898"/>
                </a:cubicBezTo>
                <a:cubicBezTo>
                  <a:pt x="2713213" y="930497"/>
                  <a:pt x="2702468" y="927297"/>
                  <a:pt x="2686619" y="927297"/>
                </a:cubicBezTo>
                <a:cubicBezTo>
                  <a:pt x="2682656" y="927297"/>
                  <a:pt x="2680675" y="925773"/>
                  <a:pt x="2680675" y="922725"/>
                </a:cubicBezTo>
                <a:cubicBezTo>
                  <a:pt x="2680675" y="911752"/>
                  <a:pt x="2684790" y="906265"/>
                  <a:pt x="2693020" y="906265"/>
                </a:cubicBezTo>
                <a:cubicBezTo>
                  <a:pt x="2709174" y="906265"/>
                  <a:pt x="2717251" y="893311"/>
                  <a:pt x="2717251" y="867403"/>
                </a:cubicBezTo>
                <a:cubicBezTo>
                  <a:pt x="2717251" y="857345"/>
                  <a:pt x="2714432" y="849649"/>
                  <a:pt x="2708793" y="844315"/>
                </a:cubicBezTo>
                <a:cubicBezTo>
                  <a:pt x="2703154" y="838981"/>
                  <a:pt x="2695001" y="836314"/>
                  <a:pt x="2684333" y="836314"/>
                </a:cubicBezTo>
                <a:lnTo>
                  <a:pt x="2637241" y="836314"/>
                </a:lnTo>
                <a:cubicBezTo>
                  <a:pt x="2632974" y="836314"/>
                  <a:pt x="2630536" y="834790"/>
                  <a:pt x="2629926" y="831742"/>
                </a:cubicBezTo>
                <a:cubicBezTo>
                  <a:pt x="2629012" y="825341"/>
                  <a:pt x="2624668" y="820083"/>
                  <a:pt x="2616896" y="815968"/>
                </a:cubicBezTo>
                <a:cubicBezTo>
                  <a:pt x="2609123" y="811854"/>
                  <a:pt x="2598074" y="809796"/>
                  <a:pt x="2583749" y="809796"/>
                </a:cubicBezTo>
                <a:close/>
                <a:moveTo>
                  <a:pt x="0" y="0"/>
                </a:moveTo>
                <a:lnTo>
                  <a:pt x="4762500" y="0"/>
                </a:lnTo>
                <a:lnTo>
                  <a:pt x="4762500" y="3171825"/>
                </a:lnTo>
                <a:lnTo>
                  <a:pt x="0" y="3171825"/>
                </a:lnTo>
                <a:close/>
              </a:path>
            </a:pathLst>
          </a:custGeom>
          <a:effectLst>
            <a:outerShdw blurRad="127000" dist="127000" dir="5400000" algn="t" rotWithShape="0">
              <a:prstClr val="black">
                <a:alpha val="20000"/>
              </a:prstClr>
            </a:outerShdw>
          </a:effectLst>
        </p:spPr>
      </p:pic>
      <p:pic>
        <p:nvPicPr>
          <p:cNvPr id="41" name="图片 40">
            <a:extLst>
              <a:ext uri="{FF2B5EF4-FFF2-40B4-BE49-F238E27FC236}">
                <a16:creationId xmlns:a16="http://schemas.microsoft.com/office/drawing/2014/main" id="{0233E6BA-143B-5985-A1DB-F3911BF8F1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682695" y="8044010"/>
            <a:ext cx="4762500" cy="3171825"/>
          </a:xfrm>
          <a:custGeom>
            <a:avLst/>
            <a:gdLst/>
            <a:ahLst/>
            <a:cxnLst/>
            <a:rect l="l" t="t" r="r" b="b"/>
            <a:pathLst>
              <a:path w="4762500" h="3171825">
                <a:moveTo>
                  <a:pt x="1981043" y="1638091"/>
                </a:moveTo>
                <a:lnTo>
                  <a:pt x="2012132" y="1638091"/>
                </a:lnTo>
                <a:cubicBezTo>
                  <a:pt x="2014875" y="1638091"/>
                  <a:pt x="2016552" y="1638624"/>
                  <a:pt x="2017161" y="1639691"/>
                </a:cubicBezTo>
                <a:cubicBezTo>
                  <a:pt x="2017771" y="1640758"/>
                  <a:pt x="2018076" y="1642815"/>
                  <a:pt x="2018076" y="1645863"/>
                </a:cubicBezTo>
                <a:cubicBezTo>
                  <a:pt x="2018076" y="1648911"/>
                  <a:pt x="2017695" y="1650969"/>
                  <a:pt x="2016933" y="1652035"/>
                </a:cubicBezTo>
                <a:cubicBezTo>
                  <a:pt x="2016171" y="1653102"/>
                  <a:pt x="2014571" y="1653636"/>
                  <a:pt x="2012132" y="1653636"/>
                </a:cubicBezTo>
                <a:lnTo>
                  <a:pt x="1981043" y="1653636"/>
                </a:lnTo>
                <a:cubicBezTo>
                  <a:pt x="1978604" y="1653636"/>
                  <a:pt x="1977004" y="1653178"/>
                  <a:pt x="1976242" y="1652264"/>
                </a:cubicBezTo>
                <a:cubicBezTo>
                  <a:pt x="1975480" y="1651350"/>
                  <a:pt x="1975099" y="1649292"/>
                  <a:pt x="1975099" y="1646092"/>
                </a:cubicBezTo>
                <a:cubicBezTo>
                  <a:pt x="1975099" y="1642891"/>
                  <a:pt x="1975480" y="1640758"/>
                  <a:pt x="1976242" y="1639691"/>
                </a:cubicBezTo>
                <a:cubicBezTo>
                  <a:pt x="1977004" y="1638624"/>
                  <a:pt x="1978604" y="1638091"/>
                  <a:pt x="1981043" y="1638091"/>
                </a:cubicBezTo>
                <a:close/>
                <a:moveTo>
                  <a:pt x="1981043" y="1576369"/>
                </a:moveTo>
                <a:lnTo>
                  <a:pt x="2012132" y="1576369"/>
                </a:lnTo>
                <a:cubicBezTo>
                  <a:pt x="2014571" y="1576369"/>
                  <a:pt x="2016171" y="1576826"/>
                  <a:pt x="2016933" y="1577740"/>
                </a:cubicBezTo>
                <a:cubicBezTo>
                  <a:pt x="2017695" y="1578655"/>
                  <a:pt x="2018076" y="1580712"/>
                  <a:pt x="2018076" y="1583913"/>
                </a:cubicBezTo>
                <a:cubicBezTo>
                  <a:pt x="2018076" y="1587113"/>
                  <a:pt x="2017695" y="1589094"/>
                  <a:pt x="2016933" y="1589856"/>
                </a:cubicBezTo>
                <a:cubicBezTo>
                  <a:pt x="2016171" y="1590618"/>
                  <a:pt x="2014571" y="1590999"/>
                  <a:pt x="2012132" y="1590999"/>
                </a:cubicBezTo>
                <a:lnTo>
                  <a:pt x="1981043" y="1590999"/>
                </a:lnTo>
                <a:cubicBezTo>
                  <a:pt x="1978604" y="1590999"/>
                  <a:pt x="1977004" y="1590618"/>
                  <a:pt x="1976242" y="1589856"/>
                </a:cubicBezTo>
                <a:cubicBezTo>
                  <a:pt x="1975480" y="1589094"/>
                  <a:pt x="1975099" y="1587113"/>
                  <a:pt x="1975099" y="1583913"/>
                </a:cubicBezTo>
                <a:cubicBezTo>
                  <a:pt x="1975099" y="1580712"/>
                  <a:pt x="1975480" y="1578655"/>
                  <a:pt x="1976242" y="1577740"/>
                </a:cubicBezTo>
                <a:cubicBezTo>
                  <a:pt x="1977004" y="1576826"/>
                  <a:pt x="1978604" y="1576369"/>
                  <a:pt x="1981043" y="1576369"/>
                </a:cubicBezTo>
                <a:close/>
                <a:moveTo>
                  <a:pt x="2141063" y="1560824"/>
                </a:moveTo>
                <a:cubicBezTo>
                  <a:pt x="2127651" y="1560824"/>
                  <a:pt x="2117898" y="1563720"/>
                  <a:pt x="2111802" y="1569511"/>
                </a:cubicBezTo>
                <a:cubicBezTo>
                  <a:pt x="2105706" y="1575302"/>
                  <a:pt x="2102658" y="1584598"/>
                  <a:pt x="2102658" y="1597400"/>
                </a:cubicBezTo>
                <a:lnTo>
                  <a:pt x="2102658" y="1729988"/>
                </a:lnTo>
                <a:cubicBezTo>
                  <a:pt x="2102658" y="1746752"/>
                  <a:pt x="2107763" y="1758792"/>
                  <a:pt x="2117974" y="1766107"/>
                </a:cubicBezTo>
                <a:cubicBezTo>
                  <a:pt x="2128185" y="1773422"/>
                  <a:pt x="2144568" y="1777080"/>
                  <a:pt x="2167123" y="1777080"/>
                </a:cubicBezTo>
                <a:lnTo>
                  <a:pt x="2234789" y="1777080"/>
                </a:lnTo>
                <a:cubicBezTo>
                  <a:pt x="2249419" y="1777080"/>
                  <a:pt x="2260620" y="1776089"/>
                  <a:pt x="2268393" y="1774108"/>
                </a:cubicBezTo>
                <a:cubicBezTo>
                  <a:pt x="2276165" y="1772127"/>
                  <a:pt x="2282642" y="1768012"/>
                  <a:pt x="2287824" y="1761763"/>
                </a:cubicBezTo>
                <a:cubicBezTo>
                  <a:pt x="2293006" y="1755515"/>
                  <a:pt x="2297882" y="1745304"/>
                  <a:pt x="2302454" y="1731131"/>
                </a:cubicBezTo>
                <a:cubicBezTo>
                  <a:pt x="2307026" y="1716958"/>
                  <a:pt x="2309312" y="1705909"/>
                  <a:pt x="2309312" y="1697984"/>
                </a:cubicBezTo>
                <a:cubicBezTo>
                  <a:pt x="2309312" y="1684878"/>
                  <a:pt x="2304664" y="1675810"/>
                  <a:pt x="2295368" y="1670781"/>
                </a:cubicBezTo>
                <a:cubicBezTo>
                  <a:pt x="2286071" y="1665751"/>
                  <a:pt x="2275937" y="1663237"/>
                  <a:pt x="2264964" y="1663237"/>
                </a:cubicBezTo>
                <a:cubicBezTo>
                  <a:pt x="2251553" y="1663237"/>
                  <a:pt x="2242256" y="1668418"/>
                  <a:pt x="2237075" y="1678782"/>
                </a:cubicBezTo>
                <a:cubicBezTo>
                  <a:pt x="2233417" y="1686706"/>
                  <a:pt x="2230369" y="1691812"/>
                  <a:pt x="2227931" y="1694098"/>
                </a:cubicBezTo>
                <a:cubicBezTo>
                  <a:pt x="2225492" y="1696384"/>
                  <a:pt x="2222139" y="1697527"/>
                  <a:pt x="2217872" y="1697527"/>
                </a:cubicBezTo>
                <a:lnTo>
                  <a:pt x="2191355" y="1697527"/>
                </a:lnTo>
                <a:cubicBezTo>
                  <a:pt x="2188611" y="1697527"/>
                  <a:pt x="2186630" y="1696841"/>
                  <a:pt x="2185411" y="1695469"/>
                </a:cubicBezTo>
                <a:cubicBezTo>
                  <a:pt x="2184192" y="1694098"/>
                  <a:pt x="2183582" y="1691050"/>
                  <a:pt x="2183582" y="1686325"/>
                </a:cubicBezTo>
                <a:cubicBezTo>
                  <a:pt x="2183582" y="1681601"/>
                  <a:pt x="2184573" y="1678553"/>
                  <a:pt x="2186554" y="1677181"/>
                </a:cubicBezTo>
                <a:cubicBezTo>
                  <a:pt x="2188535" y="1675810"/>
                  <a:pt x="2195241" y="1674286"/>
                  <a:pt x="2206671" y="1672609"/>
                </a:cubicBezTo>
                <a:cubicBezTo>
                  <a:pt x="2218101" y="1670933"/>
                  <a:pt x="2225187" y="1668266"/>
                  <a:pt x="2227931" y="1664608"/>
                </a:cubicBezTo>
                <a:cubicBezTo>
                  <a:pt x="2236465" y="1653636"/>
                  <a:pt x="2249495" y="1648149"/>
                  <a:pt x="2267021" y="1648149"/>
                </a:cubicBezTo>
                <a:cubicBezTo>
                  <a:pt x="2284547" y="1648149"/>
                  <a:pt x="2293310" y="1639615"/>
                  <a:pt x="2293310" y="1622546"/>
                </a:cubicBezTo>
                <a:cubicBezTo>
                  <a:pt x="2293310" y="1612183"/>
                  <a:pt x="2290110" y="1601362"/>
                  <a:pt x="2283709" y="1590085"/>
                </a:cubicBezTo>
                <a:cubicBezTo>
                  <a:pt x="2277308" y="1578807"/>
                  <a:pt x="2267707" y="1573168"/>
                  <a:pt x="2254905" y="1573168"/>
                </a:cubicBezTo>
                <a:cubicBezTo>
                  <a:pt x="2250333" y="1573168"/>
                  <a:pt x="2245457" y="1573930"/>
                  <a:pt x="2240275" y="1575454"/>
                </a:cubicBezTo>
                <a:cubicBezTo>
                  <a:pt x="2209490" y="1583074"/>
                  <a:pt x="2192421" y="1586884"/>
                  <a:pt x="2189069" y="1586884"/>
                </a:cubicBezTo>
                <a:cubicBezTo>
                  <a:pt x="2183887" y="1586884"/>
                  <a:pt x="2181296" y="1585056"/>
                  <a:pt x="2181296" y="1581398"/>
                </a:cubicBezTo>
                <a:cubicBezTo>
                  <a:pt x="2181296" y="1574997"/>
                  <a:pt x="2177943" y="1569968"/>
                  <a:pt x="2171238" y="1566310"/>
                </a:cubicBezTo>
                <a:cubicBezTo>
                  <a:pt x="2164532" y="1562653"/>
                  <a:pt x="2154474" y="1560824"/>
                  <a:pt x="2141063" y="1560824"/>
                </a:cubicBezTo>
                <a:close/>
                <a:moveTo>
                  <a:pt x="2584089" y="1554880"/>
                </a:moveTo>
                <a:lnTo>
                  <a:pt x="2670500" y="1554880"/>
                </a:lnTo>
                <a:cubicBezTo>
                  <a:pt x="2673548" y="1554880"/>
                  <a:pt x="2675072" y="1557090"/>
                  <a:pt x="2675072" y="1561510"/>
                </a:cubicBezTo>
                <a:cubicBezTo>
                  <a:pt x="2675072" y="1565929"/>
                  <a:pt x="2674844" y="1568749"/>
                  <a:pt x="2674386" y="1569968"/>
                </a:cubicBezTo>
                <a:cubicBezTo>
                  <a:pt x="2673929" y="1571187"/>
                  <a:pt x="2672634" y="1571797"/>
                  <a:pt x="2670500" y="1571797"/>
                </a:cubicBezTo>
                <a:lnTo>
                  <a:pt x="2584089" y="1571797"/>
                </a:lnTo>
                <a:cubicBezTo>
                  <a:pt x="2581956" y="1571797"/>
                  <a:pt x="2580660" y="1571111"/>
                  <a:pt x="2580203" y="1569739"/>
                </a:cubicBezTo>
                <a:cubicBezTo>
                  <a:pt x="2579746" y="1568368"/>
                  <a:pt x="2579518" y="1565548"/>
                  <a:pt x="2579518" y="1561281"/>
                </a:cubicBezTo>
                <a:cubicBezTo>
                  <a:pt x="2579518" y="1557014"/>
                  <a:pt x="2581041" y="1554880"/>
                  <a:pt x="2584089" y="1554880"/>
                </a:cubicBezTo>
                <a:close/>
                <a:moveTo>
                  <a:pt x="1945838" y="1516018"/>
                </a:moveTo>
                <a:cubicBezTo>
                  <a:pt x="1930598" y="1516018"/>
                  <a:pt x="1918635" y="1520133"/>
                  <a:pt x="1909948" y="1528363"/>
                </a:cubicBezTo>
                <a:cubicBezTo>
                  <a:pt x="1901261" y="1536592"/>
                  <a:pt x="1896918" y="1548175"/>
                  <a:pt x="1896918" y="1563110"/>
                </a:cubicBezTo>
                <a:lnTo>
                  <a:pt x="1896918" y="1715815"/>
                </a:lnTo>
                <a:cubicBezTo>
                  <a:pt x="1896918" y="1744771"/>
                  <a:pt x="1899661" y="1762754"/>
                  <a:pt x="1905148" y="1769764"/>
                </a:cubicBezTo>
                <a:cubicBezTo>
                  <a:pt x="1910634" y="1776775"/>
                  <a:pt x="1920540" y="1780280"/>
                  <a:pt x="1934866" y="1780280"/>
                </a:cubicBezTo>
                <a:cubicBezTo>
                  <a:pt x="1953763" y="1780280"/>
                  <a:pt x="1963212" y="1775708"/>
                  <a:pt x="1963212" y="1766564"/>
                </a:cubicBezTo>
                <a:cubicBezTo>
                  <a:pt x="1963212" y="1764735"/>
                  <a:pt x="1962298" y="1761840"/>
                  <a:pt x="1960469" y="1757877"/>
                </a:cubicBezTo>
                <a:cubicBezTo>
                  <a:pt x="1958640" y="1753915"/>
                  <a:pt x="1957726" y="1747057"/>
                  <a:pt x="1957726" y="1737303"/>
                </a:cubicBezTo>
                <a:cubicBezTo>
                  <a:pt x="1957726" y="1727550"/>
                  <a:pt x="1959783" y="1718939"/>
                  <a:pt x="1963898" y="1711471"/>
                </a:cubicBezTo>
                <a:cubicBezTo>
                  <a:pt x="1968013" y="1704004"/>
                  <a:pt x="1973499" y="1698746"/>
                  <a:pt x="1980357" y="1695698"/>
                </a:cubicBezTo>
                <a:cubicBezTo>
                  <a:pt x="1987215" y="1692650"/>
                  <a:pt x="1997349" y="1691126"/>
                  <a:pt x="2010761" y="1691126"/>
                </a:cubicBezTo>
                <a:cubicBezTo>
                  <a:pt x="2013199" y="1691126"/>
                  <a:pt x="2014799" y="1691812"/>
                  <a:pt x="2015561" y="1693183"/>
                </a:cubicBezTo>
                <a:cubicBezTo>
                  <a:pt x="2016323" y="1694555"/>
                  <a:pt x="2016704" y="1696612"/>
                  <a:pt x="2016704" y="1699356"/>
                </a:cubicBezTo>
                <a:cubicBezTo>
                  <a:pt x="2016704" y="1702099"/>
                  <a:pt x="2015942" y="1703928"/>
                  <a:pt x="2014418" y="1704842"/>
                </a:cubicBezTo>
                <a:cubicBezTo>
                  <a:pt x="2012894" y="1705756"/>
                  <a:pt x="2009542" y="1706214"/>
                  <a:pt x="2004360" y="1706214"/>
                </a:cubicBezTo>
                <a:cubicBezTo>
                  <a:pt x="1983329" y="1706214"/>
                  <a:pt x="1972813" y="1717491"/>
                  <a:pt x="1972813" y="1740046"/>
                </a:cubicBezTo>
                <a:cubicBezTo>
                  <a:pt x="1972813" y="1751019"/>
                  <a:pt x="1976318" y="1760087"/>
                  <a:pt x="1983329" y="1767250"/>
                </a:cubicBezTo>
                <a:cubicBezTo>
                  <a:pt x="1990339" y="1774413"/>
                  <a:pt x="1999940" y="1777994"/>
                  <a:pt x="2012132" y="1777994"/>
                </a:cubicBezTo>
                <a:lnTo>
                  <a:pt x="2052823" y="1777994"/>
                </a:lnTo>
                <a:cubicBezTo>
                  <a:pt x="2066539" y="1777994"/>
                  <a:pt x="2076293" y="1774184"/>
                  <a:pt x="2082084" y="1766564"/>
                </a:cubicBezTo>
                <a:cubicBezTo>
                  <a:pt x="2087875" y="1758944"/>
                  <a:pt x="2090771" y="1746600"/>
                  <a:pt x="2090771" y="1729531"/>
                </a:cubicBezTo>
                <a:lnTo>
                  <a:pt x="2090771" y="1563110"/>
                </a:lnTo>
                <a:cubicBezTo>
                  <a:pt x="2090771" y="1547870"/>
                  <a:pt x="2086732" y="1536211"/>
                  <a:pt x="2078655" y="1528134"/>
                </a:cubicBezTo>
                <a:cubicBezTo>
                  <a:pt x="2070578" y="1520057"/>
                  <a:pt x="2058767" y="1516018"/>
                  <a:pt x="2043222" y="1516018"/>
                </a:cubicBezTo>
                <a:close/>
                <a:moveTo>
                  <a:pt x="2469789" y="1510532"/>
                </a:moveTo>
                <a:cubicBezTo>
                  <a:pt x="2462474" y="1510532"/>
                  <a:pt x="2454473" y="1514571"/>
                  <a:pt x="2445786" y="1522648"/>
                </a:cubicBezTo>
                <a:cubicBezTo>
                  <a:pt x="2437100" y="1530725"/>
                  <a:pt x="2432756" y="1537812"/>
                  <a:pt x="2432756" y="1543908"/>
                </a:cubicBezTo>
                <a:cubicBezTo>
                  <a:pt x="2432756" y="1546651"/>
                  <a:pt x="2434661" y="1551528"/>
                  <a:pt x="2438471" y="1558538"/>
                </a:cubicBezTo>
                <a:cubicBezTo>
                  <a:pt x="2442281" y="1565548"/>
                  <a:pt x="2447920" y="1574464"/>
                  <a:pt x="2455388" y="1585284"/>
                </a:cubicBezTo>
                <a:cubicBezTo>
                  <a:pt x="2462855" y="1596105"/>
                  <a:pt x="2468646" y="1603115"/>
                  <a:pt x="2472761" y="1606315"/>
                </a:cubicBezTo>
                <a:cubicBezTo>
                  <a:pt x="2476876" y="1609516"/>
                  <a:pt x="2481067" y="1611116"/>
                  <a:pt x="2485334" y="1611116"/>
                </a:cubicBezTo>
                <a:cubicBezTo>
                  <a:pt x="2493259" y="1611116"/>
                  <a:pt x="2501641" y="1607230"/>
                  <a:pt x="2510480" y="1599457"/>
                </a:cubicBezTo>
                <a:cubicBezTo>
                  <a:pt x="2519319" y="1591685"/>
                  <a:pt x="2523739" y="1582465"/>
                  <a:pt x="2523739" y="1571797"/>
                </a:cubicBezTo>
                <a:cubicBezTo>
                  <a:pt x="2523739" y="1567530"/>
                  <a:pt x="2522596" y="1563643"/>
                  <a:pt x="2520310" y="1560138"/>
                </a:cubicBezTo>
                <a:cubicBezTo>
                  <a:pt x="2518024" y="1556633"/>
                  <a:pt x="2513528" y="1549623"/>
                  <a:pt x="2506823" y="1539107"/>
                </a:cubicBezTo>
                <a:cubicBezTo>
                  <a:pt x="2500117" y="1528591"/>
                  <a:pt x="2493792" y="1521200"/>
                  <a:pt x="2487849" y="1516933"/>
                </a:cubicBezTo>
                <a:cubicBezTo>
                  <a:pt x="2481905" y="1512666"/>
                  <a:pt x="2475885" y="1510532"/>
                  <a:pt x="2469789" y="1510532"/>
                </a:cubicBezTo>
                <a:close/>
                <a:moveTo>
                  <a:pt x="2584089" y="1505960"/>
                </a:moveTo>
                <a:lnTo>
                  <a:pt x="2670500" y="1505960"/>
                </a:lnTo>
                <a:cubicBezTo>
                  <a:pt x="2673548" y="1505960"/>
                  <a:pt x="2675072" y="1508094"/>
                  <a:pt x="2675072" y="1512361"/>
                </a:cubicBezTo>
                <a:cubicBezTo>
                  <a:pt x="2675072" y="1516628"/>
                  <a:pt x="2674844" y="1519447"/>
                  <a:pt x="2674386" y="1520819"/>
                </a:cubicBezTo>
                <a:cubicBezTo>
                  <a:pt x="2673929" y="1522191"/>
                  <a:pt x="2672634" y="1522876"/>
                  <a:pt x="2670500" y="1522876"/>
                </a:cubicBezTo>
                <a:lnTo>
                  <a:pt x="2584089" y="1522876"/>
                </a:lnTo>
                <a:cubicBezTo>
                  <a:pt x="2582261" y="1522876"/>
                  <a:pt x="2581041" y="1522343"/>
                  <a:pt x="2580432" y="1521276"/>
                </a:cubicBezTo>
                <a:cubicBezTo>
                  <a:pt x="2579822" y="1520209"/>
                  <a:pt x="2579518" y="1517390"/>
                  <a:pt x="2579518" y="1512818"/>
                </a:cubicBezTo>
                <a:cubicBezTo>
                  <a:pt x="2579518" y="1508246"/>
                  <a:pt x="2581041" y="1505960"/>
                  <a:pt x="2584089" y="1505960"/>
                </a:cubicBezTo>
                <a:close/>
                <a:moveTo>
                  <a:pt x="3105526" y="1487215"/>
                </a:moveTo>
                <a:cubicBezTo>
                  <a:pt x="3110250" y="1487215"/>
                  <a:pt x="3113222" y="1487596"/>
                  <a:pt x="3114442" y="1488358"/>
                </a:cubicBezTo>
                <a:cubicBezTo>
                  <a:pt x="3115661" y="1489120"/>
                  <a:pt x="3116270" y="1490872"/>
                  <a:pt x="3116270" y="1493616"/>
                </a:cubicBezTo>
                <a:lnTo>
                  <a:pt x="3116270" y="1526534"/>
                </a:lnTo>
                <a:cubicBezTo>
                  <a:pt x="3116270" y="1529582"/>
                  <a:pt x="3115661" y="1531487"/>
                  <a:pt x="3114442" y="1532249"/>
                </a:cubicBezTo>
                <a:cubicBezTo>
                  <a:pt x="3113222" y="1533011"/>
                  <a:pt x="3110250" y="1533392"/>
                  <a:pt x="3105526" y="1533392"/>
                </a:cubicBezTo>
                <a:cubicBezTo>
                  <a:pt x="3100802" y="1533392"/>
                  <a:pt x="3097830" y="1532935"/>
                  <a:pt x="3096611" y="1532020"/>
                </a:cubicBezTo>
                <a:cubicBezTo>
                  <a:pt x="3095392" y="1531106"/>
                  <a:pt x="3094782" y="1529277"/>
                  <a:pt x="3094782" y="1526534"/>
                </a:cubicBezTo>
                <a:lnTo>
                  <a:pt x="3094782" y="1493616"/>
                </a:lnTo>
                <a:cubicBezTo>
                  <a:pt x="3094782" y="1490872"/>
                  <a:pt x="3095392" y="1489120"/>
                  <a:pt x="3096611" y="1488358"/>
                </a:cubicBezTo>
                <a:cubicBezTo>
                  <a:pt x="3097830" y="1487596"/>
                  <a:pt x="3100802" y="1487215"/>
                  <a:pt x="3105526" y="1487215"/>
                </a:cubicBezTo>
                <a:close/>
                <a:moveTo>
                  <a:pt x="2615179" y="1446067"/>
                </a:moveTo>
                <a:lnTo>
                  <a:pt x="2636668" y="1446067"/>
                </a:lnTo>
                <a:cubicBezTo>
                  <a:pt x="2639106" y="1446067"/>
                  <a:pt x="2640630" y="1446829"/>
                  <a:pt x="2641239" y="1448353"/>
                </a:cubicBezTo>
                <a:cubicBezTo>
                  <a:pt x="2641849" y="1449877"/>
                  <a:pt x="2642154" y="1453153"/>
                  <a:pt x="2642154" y="1458183"/>
                </a:cubicBezTo>
                <a:cubicBezTo>
                  <a:pt x="2642154" y="1463212"/>
                  <a:pt x="2640325" y="1465726"/>
                  <a:pt x="2636668" y="1465726"/>
                </a:cubicBezTo>
                <a:lnTo>
                  <a:pt x="2615179" y="1465726"/>
                </a:lnTo>
                <a:cubicBezTo>
                  <a:pt x="2613045" y="1465726"/>
                  <a:pt x="2611598" y="1465117"/>
                  <a:pt x="2610836" y="1463898"/>
                </a:cubicBezTo>
                <a:cubicBezTo>
                  <a:pt x="2610074" y="1462678"/>
                  <a:pt x="2609693" y="1460164"/>
                  <a:pt x="2609693" y="1456354"/>
                </a:cubicBezTo>
                <a:cubicBezTo>
                  <a:pt x="2609693" y="1452544"/>
                  <a:pt x="2609997" y="1449877"/>
                  <a:pt x="2610607" y="1448353"/>
                </a:cubicBezTo>
                <a:cubicBezTo>
                  <a:pt x="2611216" y="1446829"/>
                  <a:pt x="2612741" y="1446067"/>
                  <a:pt x="2615179" y="1446067"/>
                </a:cubicBezTo>
                <a:close/>
                <a:moveTo>
                  <a:pt x="1469893" y="1387545"/>
                </a:moveTo>
                <a:cubicBezTo>
                  <a:pt x="1452520" y="1387545"/>
                  <a:pt x="1440175" y="1390898"/>
                  <a:pt x="1432860" y="1397604"/>
                </a:cubicBezTo>
                <a:cubicBezTo>
                  <a:pt x="1425545" y="1404309"/>
                  <a:pt x="1421887" y="1416501"/>
                  <a:pt x="1421887" y="1434180"/>
                </a:cubicBezTo>
                <a:cubicBezTo>
                  <a:pt x="1421887" y="1451858"/>
                  <a:pt x="1425545" y="1464126"/>
                  <a:pt x="1432860" y="1470984"/>
                </a:cubicBezTo>
                <a:cubicBezTo>
                  <a:pt x="1440175" y="1477842"/>
                  <a:pt x="1452520" y="1481271"/>
                  <a:pt x="1469893" y="1481271"/>
                </a:cubicBezTo>
                <a:cubicBezTo>
                  <a:pt x="1473551" y="1481271"/>
                  <a:pt x="1475837" y="1481576"/>
                  <a:pt x="1476751" y="1482186"/>
                </a:cubicBezTo>
                <a:cubicBezTo>
                  <a:pt x="1477666" y="1482795"/>
                  <a:pt x="1478123" y="1484319"/>
                  <a:pt x="1478123" y="1486758"/>
                </a:cubicBezTo>
                <a:lnTo>
                  <a:pt x="1478123" y="1616145"/>
                </a:lnTo>
                <a:cubicBezTo>
                  <a:pt x="1478123" y="1618888"/>
                  <a:pt x="1477818" y="1620641"/>
                  <a:pt x="1477208" y="1621403"/>
                </a:cubicBezTo>
                <a:cubicBezTo>
                  <a:pt x="1476599" y="1622165"/>
                  <a:pt x="1475532" y="1622698"/>
                  <a:pt x="1474008" y="1623003"/>
                </a:cubicBezTo>
                <a:cubicBezTo>
                  <a:pt x="1454806" y="1624832"/>
                  <a:pt x="1441318" y="1628794"/>
                  <a:pt x="1433546" y="1634890"/>
                </a:cubicBezTo>
                <a:cubicBezTo>
                  <a:pt x="1425773" y="1640986"/>
                  <a:pt x="1421887" y="1650588"/>
                  <a:pt x="1421887" y="1663694"/>
                </a:cubicBezTo>
                <a:cubicBezTo>
                  <a:pt x="1421887" y="1676800"/>
                  <a:pt x="1424097" y="1688992"/>
                  <a:pt x="1428517" y="1700270"/>
                </a:cubicBezTo>
                <a:cubicBezTo>
                  <a:pt x="1432936" y="1711548"/>
                  <a:pt x="1443223" y="1717186"/>
                  <a:pt x="1459378" y="1717186"/>
                </a:cubicBezTo>
                <a:cubicBezTo>
                  <a:pt x="1470655" y="1717186"/>
                  <a:pt x="1493287" y="1714138"/>
                  <a:pt x="1527272" y="1708042"/>
                </a:cubicBezTo>
                <a:cubicBezTo>
                  <a:pt x="1561257" y="1701946"/>
                  <a:pt x="1582441" y="1697679"/>
                  <a:pt x="1590823" y="1695241"/>
                </a:cubicBezTo>
                <a:cubicBezTo>
                  <a:pt x="1599205" y="1692802"/>
                  <a:pt x="1605682" y="1688840"/>
                  <a:pt x="1610254" y="1683354"/>
                </a:cubicBezTo>
                <a:cubicBezTo>
                  <a:pt x="1614826" y="1677867"/>
                  <a:pt x="1617112" y="1671466"/>
                  <a:pt x="1617112" y="1664151"/>
                </a:cubicBezTo>
                <a:cubicBezTo>
                  <a:pt x="1617112" y="1656836"/>
                  <a:pt x="1616197" y="1648225"/>
                  <a:pt x="1614368" y="1638319"/>
                </a:cubicBezTo>
                <a:cubicBezTo>
                  <a:pt x="1612540" y="1628413"/>
                  <a:pt x="1609568" y="1620870"/>
                  <a:pt x="1605453" y="1615688"/>
                </a:cubicBezTo>
                <a:cubicBezTo>
                  <a:pt x="1601338" y="1610506"/>
                  <a:pt x="1594404" y="1607916"/>
                  <a:pt x="1584650" y="1607916"/>
                </a:cubicBezTo>
                <a:cubicBezTo>
                  <a:pt x="1581602" y="1607916"/>
                  <a:pt x="1578402" y="1608068"/>
                  <a:pt x="1575049" y="1608373"/>
                </a:cubicBezTo>
                <a:cubicBezTo>
                  <a:pt x="1571696" y="1608678"/>
                  <a:pt x="1569715" y="1608449"/>
                  <a:pt x="1569106" y="1607687"/>
                </a:cubicBezTo>
                <a:cubicBezTo>
                  <a:pt x="1568496" y="1606925"/>
                  <a:pt x="1568191" y="1605325"/>
                  <a:pt x="1568191" y="1602886"/>
                </a:cubicBezTo>
                <a:lnTo>
                  <a:pt x="1568191" y="1521505"/>
                </a:lnTo>
                <a:cubicBezTo>
                  <a:pt x="1568191" y="1512361"/>
                  <a:pt x="1567734" y="1506722"/>
                  <a:pt x="1566820" y="1504588"/>
                </a:cubicBezTo>
                <a:cubicBezTo>
                  <a:pt x="1564991" y="1499712"/>
                  <a:pt x="1564076" y="1489958"/>
                  <a:pt x="1564076" y="1475328"/>
                </a:cubicBezTo>
                <a:cubicBezTo>
                  <a:pt x="1564076" y="1435094"/>
                  <a:pt x="1580383" y="1414977"/>
                  <a:pt x="1612997" y="1414977"/>
                </a:cubicBezTo>
                <a:lnTo>
                  <a:pt x="1618483" y="1414977"/>
                </a:lnTo>
                <a:cubicBezTo>
                  <a:pt x="1621836" y="1414977"/>
                  <a:pt x="1624274" y="1414444"/>
                  <a:pt x="1625798" y="1413377"/>
                </a:cubicBezTo>
                <a:cubicBezTo>
                  <a:pt x="1627322" y="1412310"/>
                  <a:pt x="1628084" y="1410862"/>
                  <a:pt x="1628084" y="1409034"/>
                </a:cubicBezTo>
                <a:cubicBezTo>
                  <a:pt x="1628084" y="1403852"/>
                  <a:pt x="1624960" y="1398975"/>
                  <a:pt x="1618712" y="1394403"/>
                </a:cubicBezTo>
                <a:cubicBezTo>
                  <a:pt x="1612463" y="1389831"/>
                  <a:pt x="1604615" y="1387545"/>
                  <a:pt x="1595166" y="1387545"/>
                </a:cubicBezTo>
                <a:close/>
                <a:moveTo>
                  <a:pt x="2882641" y="1362856"/>
                </a:moveTo>
                <a:cubicBezTo>
                  <a:pt x="2866487" y="1362856"/>
                  <a:pt x="2854904" y="1365676"/>
                  <a:pt x="2847894" y="1371315"/>
                </a:cubicBezTo>
                <a:cubicBezTo>
                  <a:pt x="2840884" y="1376953"/>
                  <a:pt x="2837378" y="1387240"/>
                  <a:pt x="2837378" y="1402176"/>
                </a:cubicBezTo>
                <a:lnTo>
                  <a:pt x="2837378" y="1459326"/>
                </a:lnTo>
                <a:cubicBezTo>
                  <a:pt x="2837378" y="1462374"/>
                  <a:pt x="2835550" y="1463898"/>
                  <a:pt x="2831892" y="1463898"/>
                </a:cubicBezTo>
                <a:cubicBezTo>
                  <a:pt x="2816957" y="1463898"/>
                  <a:pt x="2806898" y="1466565"/>
                  <a:pt x="2801717" y="1471899"/>
                </a:cubicBezTo>
                <a:cubicBezTo>
                  <a:pt x="2796535" y="1477233"/>
                  <a:pt x="2793944" y="1487824"/>
                  <a:pt x="2793944" y="1503674"/>
                </a:cubicBezTo>
                <a:cubicBezTo>
                  <a:pt x="2793944" y="1519524"/>
                  <a:pt x="2796535" y="1530115"/>
                  <a:pt x="2801717" y="1535449"/>
                </a:cubicBezTo>
                <a:cubicBezTo>
                  <a:pt x="2806898" y="1540783"/>
                  <a:pt x="2816957" y="1543450"/>
                  <a:pt x="2831892" y="1543450"/>
                </a:cubicBezTo>
                <a:cubicBezTo>
                  <a:pt x="2835550" y="1543450"/>
                  <a:pt x="2837378" y="1544974"/>
                  <a:pt x="2837378" y="1548022"/>
                </a:cubicBezTo>
                <a:lnTo>
                  <a:pt x="2837378" y="1650435"/>
                </a:lnTo>
                <a:cubicBezTo>
                  <a:pt x="2837378" y="1652569"/>
                  <a:pt x="2836159" y="1653940"/>
                  <a:pt x="2833721" y="1654550"/>
                </a:cubicBezTo>
                <a:cubicBezTo>
                  <a:pt x="2818785" y="1656988"/>
                  <a:pt x="2808194" y="1661179"/>
                  <a:pt x="2801945" y="1667123"/>
                </a:cubicBezTo>
                <a:cubicBezTo>
                  <a:pt x="2795697" y="1673067"/>
                  <a:pt x="2792573" y="1683811"/>
                  <a:pt x="2792573" y="1699356"/>
                </a:cubicBezTo>
                <a:cubicBezTo>
                  <a:pt x="2792573" y="1714900"/>
                  <a:pt x="2795544" y="1725873"/>
                  <a:pt x="2801488" y="1732274"/>
                </a:cubicBezTo>
                <a:cubicBezTo>
                  <a:pt x="2807432" y="1738675"/>
                  <a:pt x="2814976" y="1741875"/>
                  <a:pt x="2824120" y="1741875"/>
                </a:cubicBezTo>
                <a:cubicBezTo>
                  <a:pt x="2833263" y="1741875"/>
                  <a:pt x="2842103" y="1740808"/>
                  <a:pt x="2850637" y="1738675"/>
                </a:cubicBezTo>
                <a:lnTo>
                  <a:pt x="2897272" y="1727702"/>
                </a:lnTo>
                <a:cubicBezTo>
                  <a:pt x="2900624" y="1726788"/>
                  <a:pt x="2903063" y="1725645"/>
                  <a:pt x="2904587" y="1724273"/>
                </a:cubicBezTo>
                <a:cubicBezTo>
                  <a:pt x="2906111" y="1722901"/>
                  <a:pt x="2907178" y="1720234"/>
                  <a:pt x="2907787" y="1716272"/>
                </a:cubicBezTo>
                <a:cubicBezTo>
                  <a:pt x="2911140" y="1698594"/>
                  <a:pt x="2920589" y="1685640"/>
                  <a:pt x="2936134" y="1677410"/>
                </a:cubicBezTo>
                <a:cubicBezTo>
                  <a:pt x="2948326" y="1671009"/>
                  <a:pt x="2958612" y="1662856"/>
                  <a:pt x="2966994" y="1652950"/>
                </a:cubicBezTo>
                <a:cubicBezTo>
                  <a:pt x="2975376" y="1643044"/>
                  <a:pt x="2979568" y="1636110"/>
                  <a:pt x="2979568" y="1632147"/>
                </a:cubicBezTo>
                <a:cubicBezTo>
                  <a:pt x="2979568" y="1628185"/>
                  <a:pt x="2977358" y="1626204"/>
                  <a:pt x="2972938" y="1626204"/>
                </a:cubicBezTo>
                <a:cubicBezTo>
                  <a:pt x="2968518" y="1626204"/>
                  <a:pt x="2960594" y="1627728"/>
                  <a:pt x="2949164" y="1630776"/>
                </a:cubicBezTo>
                <a:cubicBezTo>
                  <a:pt x="2937734" y="1633824"/>
                  <a:pt x="2931333" y="1635348"/>
                  <a:pt x="2929961" y="1635348"/>
                </a:cubicBezTo>
                <a:cubicBezTo>
                  <a:pt x="2928590" y="1635348"/>
                  <a:pt x="2927904" y="1634128"/>
                  <a:pt x="2927904" y="1631690"/>
                </a:cubicBezTo>
                <a:lnTo>
                  <a:pt x="2927904" y="1607458"/>
                </a:lnTo>
                <a:cubicBezTo>
                  <a:pt x="2927904" y="1605630"/>
                  <a:pt x="2927066" y="1601210"/>
                  <a:pt x="2925389" y="1594200"/>
                </a:cubicBezTo>
                <a:cubicBezTo>
                  <a:pt x="2923713" y="1587189"/>
                  <a:pt x="2922875" y="1580179"/>
                  <a:pt x="2922875" y="1573168"/>
                </a:cubicBezTo>
                <a:cubicBezTo>
                  <a:pt x="2922875" y="1566158"/>
                  <a:pt x="2924094" y="1558386"/>
                  <a:pt x="2926532" y="1549851"/>
                </a:cubicBezTo>
                <a:cubicBezTo>
                  <a:pt x="2927142" y="1548327"/>
                  <a:pt x="2927523" y="1546879"/>
                  <a:pt x="2927675" y="1545508"/>
                </a:cubicBezTo>
                <a:cubicBezTo>
                  <a:pt x="2927828" y="1544136"/>
                  <a:pt x="2930038" y="1543450"/>
                  <a:pt x="2934305" y="1543450"/>
                </a:cubicBezTo>
                <a:cubicBezTo>
                  <a:pt x="2950764" y="1543450"/>
                  <a:pt x="2961203" y="1540707"/>
                  <a:pt x="2965623" y="1535221"/>
                </a:cubicBezTo>
                <a:cubicBezTo>
                  <a:pt x="2970042" y="1529734"/>
                  <a:pt x="2972252" y="1518990"/>
                  <a:pt x="2972252" y="1502988"/>
                </a:cubicBezTo>
                <a:cubicBezTo>
                  <a:pt x="2972252" y="1486986"/>
                  <a:pt x="2969738" y="1476471"/>
                  <a:pt x="2964708" y="1471441"/>
                </a:cubicBezTo>
                <a:cubicBezTo>
                  <a:pt x="2959679" y="1466412"/>
                  <a:pt x="2949544" y="1463898"/>
                  <a:pt x="2934305" y="1463898"/>
                </a:cubicBezTo>
                <a:cubicBezTo>
                  <a:pt x="2930038" y="1463898"/>
                  <a:pt x="2927904" y="1462374"/>
                  <a:pt x="2927904" y="1459326"/>
                </a:cubicBezTo>
                <a:lnTo>
                  <a:pt x="2927904" y="1402176"/>
                </a:lnTo>
                <a:cubicBezTo>
                  <a:pt x="2927904" y="1387545"/>
                  <a:pt x="2924399" y="1377334"/>
                  <a:pt x="2917388" y="1371543"/>
                </a:cubicBezTo>
                <a:cubicBezTo>
                  <a:pt x="2910378" y="1365752"/>
                  <a:pt x="2898796" y="1362856"/>
                  <a:pt x="2882641" y="1362856"/>
                </a:cubicBezTo>
                <a:close/>
                <a:moveTo>
                  <a:pt x="2432985" y="1351426"/>
                </a:moveTo>
                <a:cubicBezTo>
                  <a:pt x="2418507" y="1351426"/>
                  <a:pt x="2408220" y="1353408"/>
                  <a:pt x="2402124" y="1357370"/>
                </a:cubicBezTo>
                <a:cubicBezTo>
                  <a:pt x="2396028" y="1361332"/>
                  <a:pt x="2392980" y="1368190"/>
                  <a:pt x="2392980" y="1377944"/>
                </a:cubicBezTo>
                <a:lnTo>
                  <a:pt x="2392980" y="1417263"/>
                </a:lnTo>
                <a:cubicBezTo>
                  <a:pt x="2392980" y="1420311"/>
                  <a:pt x="2390846" y="1421835"/>
                  <a:pt x="2386579" y="1421835"/>
                </a:cubicBezTo>
                <a:lnTo>
                  <a:pt x="2368748" y="1421835"/>
                </a:lnTo>
                <a:cubicBezTo>
                  <a:pt x="2360519" y="1421835"/>
                  <a:pt x="2353813" y="1425188"/>
                  <a:pt x="2348631" y="1431894"/>
                </a:cubicBezTo>
                <a:cubicBezTo>
                  <a:pt x="2343450" y="1438599"/>
                  <a:pt x="2340859" y="1448734"/>
                  <a:pt x="2340859" y="1462297"/>
                </a:cubicBezTo>
                <a:cubicBezTo>
                  <a:pt x="2340859" y="1475861"/>
                  <a:pt x="2343678" y="1486148"/>
                  <a:pt x="2349317" y="1493158"/>
                </a:cubicBezTo>
                <a:cubicBezTo>
                  <a:pt x="2354956" y="1500169"/>
                  <a:pt x="2364024" y="1503674"/>
                  <a:pt x="2376521" y="1503674"/>
                </a:cubicBezTo>
                <a:cubicBezTo>
                  <a:pt x="2385970" y="1503674"/>
                  <a:pt x="2390694" y="1505503"/>
                  <a:pt x="2390694" y="1509160"/>
                </a:cubicBezTo>
                <a:cubicBezTo>
                  <a:pt x="2390694" y="1513123"/>
                  <a:pt x="2385284" y="1525848"/>
                  <a:pt x="2374463" y="1547337"/>
                </a:cubicBezTo>
                <a:cubicBezTo>
                  <a:pt x="2363643" y="1568825"/>
                  <a:pt x="2354956" y="1584370"/>
                  <a:pt x="2348403" y="1593971"/>
                </a:cubicBezTo>
                <a:cubicBezTo>
                  <a:pt x="2341850" y="1603572"/>
                  <a:pt x="2338573" y="1614164"/>
                  <a:pt x="2338573" y="1625746"/>
                </a:cubicBezTo>
                <a:cubicBezTo>
                  <a:pt x="2338573" y="1637329"/>
                  <a:pt x="2342383" y="1646701"/>
                  <a:pt x="2350003" y="1653864"/>
                </a:cubicBezTo>
                <a:cubicBezTo>
                  <a:pt x="2357623" y="1661027"/>
                  <a:pt x="2369510" y="1664608"/>
                  <a:pt x="2385665" y="1664608"/>
                </a:cubicBezTo>
                <a:cubicBezTo>
                  <a:pt x="2388713" y="1664608"/>
                  <a:pt x="2390694" y="1664913"/>
                  <a:pt x="2391608" y="1665523"/>
                </a:cubicBezTo>
                <a:cubicBezTo>
                  <a:pt x="2392523" y="1666132"/>
                  <a:pt x="2392980" y="1667656"/>
                  <a:pt x="2392980" y="1670095"/>
                </a:cubicBezTo>
                <a:lnTo>
                  <a:pt x="2392980" y="1750562"/>
                </a:lnTo>
                <a:cubicBezTo>
                  <a:pt x="2392980" y="1761230"/>
                  <a:pt x="2395799" y="1768850"/>
                  <a:pt x="2401438" y="1773422"/>
                </a:cubicBezTo>
                <a:cubicBezTo>
                  <a:pt x="2407077" y="1777994"/>
                  <a:pt x="2417440" y="1780280"/>
                  <a:pt x="2432528" y="1780280"/>
                </a:cubicBezTo>
                <a:cubicBezTo>
                  <a:pt x="2447615" y="1780280"/>
                  <a:pt x="2458359" y="1779442"/>
                  <a:pt x="2464760" y="1777765"/>
                </a:cubicBezTo>
                <a:cubicBezTo>
                  <a:pt x="2471161" y="1776089"/>
                  <a:pt x="2474361" y="1772812"/>
                  <a:pt x="2474361" y="1767936"/>
                </a:cubicBezTo>
                <a:cubicBezTo>
                  <a:pt x="2474361" y="1765497"/>
                  <a:pt x="2473371" y="1761611"/>
                  <a:pt x="2471390" y="1756277"/>
                </a:cubicBezTo>
                <a:cubicBezTo>
                  <a:pt x="2469408" y="1750943"/>
                  <a:pt x="2468418" y="1744618"/>
                  <a:pt x="2468418" y="1737303"/>
                </a:cubicBezTo>
                <a:cubicBezTo>
                  <a:pt x="2468418" y="1723892"/>
                  <a:pt x="2471770" y="1713986"/>
                  <a:pt x="2478476" y="1707585"/>
                </a:cubicBezTo>
                <a:cubicBezTo>
                  <a:pt x="2480914" y="1705147"/>
                  <a:pt x="2482134" y="1702480"/>
                  <a:pt x="2482134" y="1699584"/>
                </a:cubicBezTo>
                <a:cubicBezTo>
                  <a:pt x="2482134" y="1696689"/>
                  <a:pt x="2481067" y="1694022"/>
                  <a:pt x="2478933" y="1691583"/>
                </a:cubicBezTo>
                <a:cubicBezTo>
                  <a:pt x="2473142" y="1685182"/>
                  <a:pt x="2470247" y="1674210"/>
                  <a:pt x="2470247" y="1658665"/>
                </a:cubicBezTo>
                <a:cubicBezTo>
                  <a:pt x="2470247" y="1650435"/>
                  <a:pt x="2471085" y="1644415"/>
                  <a:pt x="2472761" y="1640605"/>
                </a:cubicBezTo>
                <a:cubicBezTo>
                  <a:pt x="2474438" y="1636795"/>
                  <a:pt x="2475276" y="1633443"/>
                  <a:pt x="2475276" y="1630547"/>
                </a:cubicBezTo>
                <a:cubicBezTo>
                  <a:pt x="2475276" y="1627651"/>
                  <a:pt x="2472685" y="1624680"/>
                  <a:pt x="2467503" y="1621632"/>
                </a:cubicBezTo>
                <a:cubicBezTo>
                  <a:pt x="2462322" y="1618584"/>
                  <a:pt x="2456683" y="1612716"/>
                  <a:pt x="2450587" y="1604029"/>
                </a:cubicBezTo>
                <a:cubicBezTo>
                  <a:pt x="2444491" y="1595343"/>
                  <a:pt x="2437480" y="1584903"/>
                  <a:pt x="2429556" y="1572711"/>
                </a:cubicBezTo>
                <a:cubicBezTo>
                  <a:pt x="2421631" y="1560519"/>
                  <a:pt x="2417669" y="1550232"/>
                  <a:pt x="2417669" y="1541850"/>
                </a:cubicBezTo>
                <a:cubicBezTo>
                  <a:pt x="2417669" y="1533468"/>
                  <a:pt x="2423536" y="1523410"/>
                  <a:pt x="2435271" y="1511675"/>
                </a:cubicBezTo>
                <a:cubicBezTo>
                  <a:pt x="2447006" y="1499940"/>
                  <a:pt x="2460340" y="1494073"/>
                  <a:pt x="2475276" y="1494073"/>
                </a:cubicBezTo>
                <a:cubicBezTo>
                  <a:pt x="2478933" y="1494073"/>
                  <a:pt x="2481600" y="1493463"/>
                  <a:pt x="2483277" y="1492244"/>
                </a:cubicBezTo>
                <a:cubicBezTo>
                  <a:pt x="2484953" y="1491025"/>
                  <a:pt x="2486858" y="1487596"/>
                  <a:pt x="2488992" y="1481957"/>
                </a:cubicBezTo>
                <a:cubicBezTo>
                  <a:pt x="2491126" y="1476318"/>
                  <a:pt x="2492192" y="1471746"/>
                  <a:pt x="2492192" y="1468241"/>
                </a:cubicBezTo>
                <a:cubicBezTo>
                  <a:pt x="2492192" y="1464736"/>
                  <a:pt x="2490363" y="1461459"/>
                  <a:pt x="2486706" y="1458411"/>
                </a:cubicBezTo>
                <a:cubicBezTo>
                  <a:pt x="2477257" y="1449877"/>
                  <a:pt x="2472533" y="1435246"/>
                  <a:pt x="2472533" y="1414520"/>
                </a:cubicBezTo>
                <a:lnTo>
                  <a:pt x="2472533" y="1377944"/>
                </a:lnTo>
                <a:cubicBezTo>
                  <a:pt x="2472533" y="1368495"/>
                  <a:pt x="2469561" y="1361713"/>
                  <a:pt x="2463617" y="1357599"/>
                </a:cubicBezTo>
                <a:cubicBezTo>
                  <a:pt x="2457674" y="1353484"/>
                  <a:pt x="2447463" y="1351426"/>
                  <a:pt x="2432985" y="1351426"/>
                </a:cubicBezTo>
                <a:close/>
                <a:moveTo>
                  <a:pt x="2574031" y="1350512"/>
                </a:moveTo>
                <a:cubicBezTo>
                  <a:pt x="2546599" y="1350512"/>
                  <a:pt x="2532883" y="1358589"/>
                  <a:pt x="2532883" y="1374744"/>
                </a:cubicBezTo>
                <a:cubicBezTo>
                  <a:pt x="2532883" y="1379925"/>
                  <a:pt x="2530445" y="1382516"/>
                  <a:pt x="2525568" y="1382516"/>
                </a:cubicBezTo>
                <a:lnTo>
                  <a:pt x="2507737" y="1382516"/>
                </a:lnTo>
                <a:cubicBezTo>
                  <a:pt x="2501946" y="1382516"/>
                  <a:pt x="2497221" y="1385793"/>
                  <a:pt x="2493564" y="1392346"/>
                </a:cubicBezTo>
                <a:cubicBezTo>
                  <a:pt x="2489906" y="1398899"/>
                  <a:pt x="2488077" y="1407205"/>
                  <a:pt x="2488077" y="1417263"/>
                </a:cubicBezTo>
                <a:cubicBezTo>
                  <a:pt x="2488077" y="1427322"/>
                  <a:pt x="2489906" y="1435704"/>
                  <a:pt x="2493564" y="1442409"/>
                </a:cubicBezTo>
                <a:cubicBezTo>
                  <a:pt x="2497221" y="1449115"/>
                  <a:pt x="2501946" y="1452468"/>
                  <a:pt x="2507737" y="1452468"/>
                </a:cubicBezTo>
                <a:lnTo>
                  <a:pt x="2528311" y="1452468"/>
                </a:lnTo>
                <a:cubicBezTo>
                  <a:pt x="2532883" y="1452468"/>
                  <a:pt x="2535169" y="1454601"/>
                  <a:pt x="2535169" y="1458868"/>
                </a:cubicBezTo>
                <a:cubicBezTo>
                  <a:pt x="2535169" y="1463136"/>
                  <a:pt x="2531054" y="1466031"/>
                  <a:pt x="2522825" y="1467555"/>
                </a:cubicBezTo>
                <a:cubicBezTo>
                  <a:pt x="2517033" y="1468774"/>
                  <a:pt x="2512309" y="1472051"/>
                  <a:pt x="2508651" y="1477385"/>
                </a:cubicBezTo>
                <a:cubicBezTo>
                  <a:pt x="2504994" y="1482719"/>
                  <a:pt x="2503165" y="1489501"/>
                  <a:pt x="2503165" y="1497730"/>
                </a:cubicBezTo>
                <a:cubicBezTo>
                  <a:pt x="2503165" y="1505960"/>
                  <a:pt x="2504079" y="1511142"/>
                  <a:pt x="2505908" y="1513275"/>
                </a:cubicBezTo>
                <a:cubicBezTo>
                  <a:pt x="2512614" y="1521810"/>
                  <a:pt x="2519243" y="1530877"/>
                  <a:pt x="2525796" y="1540479"/>
                </a:cubicBezTo>
                <a:cubicBezTo>
                  <a:pt x="2532350" y="1550080"/>
                  <a:pt x="2536007" y="1556785"/>
                  <a:pt x="2536769" y="1560595"/>
                </a:cubicBezTo>
                <a:cubicBezTo>
                  <a:pt x="2537531" y="1564405"/>
                  <a:pt x="2537912" y="1567987"/>
                  <a:pt x="2537912" y="1571340"/>
                </a:cubicBezTo>
                <a:cubicBezTo>
                  <a:pt x="2537912" y="1582922"/>
                  <a:pt x="2534255" y="1593438"/>
                  <a:pt x="2526939" y="1602886"/>
                </a:cubicBezTo>
                <a:cubicBezTo>
                  <a:pt x="2525111" y="1605020"/>
                  <a:pt x="2524196" y="1607001"/>
                  <a:pt x="2524196" y="1608830"/>
                </a:cubicBezTo>
                <a:cubicBezTo>
                  <a:pt x="2524196" y="1612488"/>
                  <a:pt x="2527397" y="1614316"/>
                  <a:pt x="2533797" y="1614316"/>
                </a:cubicBezTo>
                <a:lnTo>
                  <a:pt x="2577689" y="1614316"/>
                </a:lnTo>
                <a:cubicBezTo>
                  <a:pt x="2579822" y="1614316"/>
                  <a:pt x="2581194" y="1614697"/>
                  <a:pt x="2581804" y="1615459"/>
                </a:cubicBezTo>
                <a:cubicBezTo>
                  <a:pt x="2582413" y="1616221"/>
                  <a:pt x="2582718" y="1618660"/>
                  <a:pt x="2582718" y="1622775"/>
                </a:cubicBezTo>
                <a:cubicBezTo>
                  <a:pt x="2582718" y="1626889"/>
                  <a:pt x="2581041" y="1628947"/>
                  <a:pt x="2577689" y="1628947"/>
                </a:cubicBezTo>
                <a:lnTo>
                  <a:pt x="2510480" y="1628947"/>
                </a:lnTo>
                <a:cubicBezTo>
                  <a:pt x="2502555" y="1628947"/>
                  <a:pt x="2496383" y="1631690"/>
                  <a:pt x="2491964" y="1637176"/>
                </a:cubicBezTo>
                <a:cubicBezTo>
                  <a:pt x="2487544" y="1642663"/>
                  <a:pt x="2485334" y="1650435"/>
                  <a:pt x="2485334" y="1660494"/>
                </a:cubicBezTo>
                <a:cubicBezTo>
                  <a:pt x="2485334" y="1670552"/>
                  <a:pt x="2487620" y="1678324"/>
                  <a:pt x="2492192" y="1683811"/>
                </a:cubicBezTo>
                <a:cubicBezTo>
                  <a:pt x="2496764" y="1689297"/>
                  <a:pt x="2502860" y="1692040"/>
                  <a:pt x="2510480" y="1692040"/>
                </a:cubicBezTo>
                <a:lnTo>
                  <a:pt x="2544770" y="1692040"/>
                </a:lnTo>
                <a:cubicBezTo>
                  <a:pt x="2547209" y="1692040"/>
                  <a:pt x="2548428" y="1692802"/>
                  <a:pt x="2548428" y="1694326"/>
                </a:cubicBezTo>
                <a:cubicBezTo>
                  <a:pt x="2548428" y="1695850"/>
                  <a:pt x="2543627" y="1698136"/>
                  <a:pt x="2534026" y="1701184"/>
                </a:cubicBezTo>
                <a:cubicBezTo>
                  <a:pt x="2524425" y="1704232"/>
                  <a:pt x="2515509" y="1706518"/>
                  <a:pt x="2507280" y="1708042"/>
                </a:cubicBezTo>
                <a:cubicBezTo>
                  <a:pt x="2499050" y="1709566"/>
                  <a:pt x="2492954" y="1712995"/>
                  <a:pt x="2488992" y="1718329"/>
                </a:cubicBezTo>
                <a:cubicBezTo>
                  <a:pt x="2485029" y="1723663"/>
                  <a:pt x="2483048" y="1730598"/>
                  <a:pt x="2483048" y="1739132"/>
                </a:cubicBezTo>
                <a:cubicBezTo>
                  <a:pt x="2483048" y="1747666"/>
                  <a:pt x="2485563" y="1756658"/>
                  <a:pt x="2490592" y="1766107"/>
                </a:cubicBezTo>
                <a:cubicBezTo>
                  <a:pt x="2495621" y="1775556"/>
                  <a:pt x="2505451" y="1780280"/>
                  <a:pt x="2520081" y="1780280"/>
                </a:cubicBezTo>
                <a:cubicBezTo>
                  <a:pt x="2534712" y="1780280"/>
                  <a:pt x="2553533" y="1775327"/>
                  <a:pt x="2576546" y="1765421"/>
                </a:cubicBezTo>
                <a:cubicBezTo>
                  <a:pt x="2599558" y="1755515"/>
                  <a:pt x="2617770" y="1741570"/>
                  <a:pt x="2631181" y="1723587"/>
                </a:cubicBezTo>
                <a:cubicBezTo>
                  <a:pt x="2633924" y="1718710"/>
                  <a:pt x="2636134" y="1716272"/>
                  <a:pt x="2637810" y="1716272"/>
                </a:cubicBezTo>
                <a:cubicBezTo>
                  <a:pt x="2639487" y="1716272"/>
                  <a:pt x="2641468" y="1716958"/>
                  <a:pt x="2643754" y="1718329"/>
                </a:cubicBezTo>
                <a:cubicBezTo>
                  <a:pt x="2646040" y="1719701"/>
                  <a:pt x="2647183" y="1721530"/>
                  <a:pt x="2647183" y="1723816"/>
                </a:cubicBezTo>
                <a:cubicBezTo>
                  <a:pt x="2647183" y="1726102"/>
                  <a:pt x="2645964" y="1729150"/>
                  <a:pt x="2643526" y="1732960"/>
                </a:cubicBezTo>
                <a:cubicBezTo>
                  <a:pt x="2641087" y="1736770"/>
                  <a:pt x="2639868" y="1739894"/>
                  <a:pt x="2639868" y="1742332"/>
                </a:cubicBezTo>
                <a:cubicBezTo>
                  <a:pt x="2639868" y="1744771"/>
                  <a:pt x="2641544" y="1747438"/>
                  <a:pt x="2644897" y="1750333"/>
                </a:cubicBezTo>
                <a:cubicBezTo>
                  <a:pt x="2648250" y="1753229"/>
                  <a:pt x="2656251" y="1757572"/>
                  <a:pt x="2668900" y="1763364"/>
                </a:cubicBezTo>
                <a:cubicBezTo>
                  <a:pt x="2681549" y="1769155"/>
                  <a:pt x="2693894" y="1773498"/>
                  <a:pt x="2705933" y="1776394"/>
                </a:cubicBezTo>
                <a:cubicBezTo>
                  <a:pt x="2717973" y="1779289"/>
                  <a:pt x="2728793" y="1780737"/>
                  <a:pt x="2738394" y="1780737"/>
                </a:cubicBezTo>
                <a:cubicBezTo>
                  <a:pt x="2747996" y="1780737"/>
                  <a:pt x="2755387" y="1775937"/>
                  <a:pt x="2760569" y="1766335"/>
                </a:cubicBezTo>
                <a:cubicBezTo>
                  <a:pt x="2765750" y="1756734"/>
                  <a:pt x="2768341" y="1747819"/>
                  <a:pt x="2768341" y="1739589"/>
                </a:cubicBezTo>
                <a:cubicBezTo>
                  <a:pt x="2768341" y="1731360"/>
                  <a:pt x="2766055" y="1724197"/>
                  <a:pt x="2761483" y="1718101"/>
                </a:cubicBezTo>
                <a:cubicBezTo>
                  <a:pt x="2756911" y="1712005"/>
                  <a:pt x="2750968" y="1708500"/>
                  <a:pt x="2743652" y="1707585"/>
                </a:cubicBezTo>
                <a:cubicBezTo>
                  <a:pt x="2735118" y="1706061"/>
                  <a:pt x="2726584" y="1703775"/>
                  <a:pt x="2718049" y="1700727"/>
                </a:cubicBezTo>
                <a:cubicBezTo>
                  <a:pt x="2709515" y="1697679"/>
                  <a:pt x="2705247" y="1695469"/>
                  <a:pt x="2705247" y="1694098"/>
                </a:cubicBezTo>
                <a:cubicBezTo>
                  <a:pt x="2705247" y="1692726"/>
                  <a:pt x="2706924" y="1692040"/>
                  <a:pt x="2710277" y="1692040"/>
                </a:cubicBezTo>
                <a:lnTo>
                  <a:pt x="2735880" y="1692040"/>
                </a:lnTo>
                <a:cubicBezTo>
                  <a:pt x="2745634" y="1692040"/>
                  <a:pt x="2752796" y="1689602"/>
                  <a:pt x="2757368" y="1684725"/>
                </a:cubicBezTo>
                <a:cubicBezTo>
                  <a:pt x="2761940" y="1679848"/>
                  <a:pt x="2764226" y="1671924"/>
                  <a:pt x="2764226" y="1660951"/>
                </a:cubicBezTo>
                <a:cubicBezTo>
                  <a:pt x="2764226" y="1639615"/>
                  <a:pt x="2754777" y="1628947"/>
                  <a:pt x="2735880" y="1628947"/>
                </a:cubicBezTo>
                <a:lnTo>
                  <a:pt x="2672329" y="1628947"/>
                </a:lnTo>
                <a:cubicBezTo>
                  <a:pt x="2669891" y="1628947"/>
                  <a:pt x="2668290" y="1628490"/>
                  <a:pt x="2667528" y="1627575"/>
                </a:cubicBezTo>
                <a:cubicBezTo>
                  <a:pt x="2666766" y="1626661"/>
                  <a:pt x="2666385" y="1624680"/>
                  <a:pt x="2666385" y="1621632"/>
                </a:cubicBezTo>
                <a:cubicBezTo>
                  <a:pt x="2666385" y="1618584"/>
                  <a:pt x="2666766" y="1616679"/>
                  <a:pt x="2667528" y="1615917"/>
                </a:cubicBezTo>
                <a:cubicBezTo>
                  <a:pt x="2668290" y="1615155"/>
                  <a:pt x="2669891" y="1614774"/>
                  <a:pt x="2672329" y="1614774"/>
                </a:cubicBezTo>
                <a:lnTo>
                  <a:pt x="2711648" y="1614774"/>
                </a:lnTo>
                <a:cubicBezTo>
                  <a:pt x="2725364" y="1614774"/>
                  <a:pt x="2735499" y="1611192"/>
                  <a:pt x="2742052" y="1604029"/>
                </a:cubicBezTo>
                <a:cubicBezTo>
                  <a:pt x="2748605" y="1596867"/>
                  <a:pt x="2751882" y="1585665"/>
                  <a:pt x="2751882" y="1570425"/>
                </a:cubicBezTo>
                <a:lnTo>
                  <a:pt x="2751882" y="1505046"/>
                </a:lnTo>
                <a:cubicBezTo>
                  <a:pt x="2751882" y="1492854"/>
                  <a:pt x="2749520" y="1483176"/>
                  <a:pt x="2744795" y="1476013"/>
                </a:cubicBezTo>
                <a:cubicBezTo>
                  <a:pt x="2740071" y="1468851"/>
                  <a:pt x="2733442" y="1465269"/>
                  <a:pt x="2724907" y="1465269"/>
                </a:cubicBezTo>
                <a:cubicBezTo>
                  <a:pt x="2722164" y="1465269"/>
                  <a:pt x="2720259" y="1464736"/>
                  <a:pt x="2719192" y="1463669"/>
                </a:cubicBezTo>
                <a:cubicBezTo>
                  <a:pt x="2718125" y="1462602"/>
                  <a:pt x="2717592" y="1460240"/>
                  <a:pt x="2717592" y="1456582"/>
                </a:cubicBezTo>
                <a:cubicBezTo>
                  <a:pt x="2717592" y="1452925"/>
                  <a:pt x="2719268" y="1451096"/>
                  <a:pt x="2722621" y="1451096"/>
                </a:cubicBezTo>
                <a:lnTo>
                  <a:pt x="2743195" y="1451096"/>
                </a:lnTo>
                <a:cubicBezTo>
                  <a:pt x="2759045" y="1451096"/>
                  <a:pt x="2766970" y="1439361"/>
                  <a:pt x="2766970" y="1415892"/>
                </a:cubicBezTo>
                <a:cubicBezTo>
                  <a:pt x="2766970" y="1403700"/>
                  <a:pt x="2765064" y="1394784"/>
                  <a:pt x="2761254" y="1389145"/>
                </a:cubicBezTo>
                <a:cubicBezTo>
                  <a:pt x="2757444" y="1383507"/>
                  <a:pt x="2751425" y="1380687"/>
                  <a:pt x="2743195" y="1380687"/>
                </a:cubicBezTo>
                <a:lnTo>
                  <a:pt x="2725822" y="1380687"/>
                </a:lnTo>
                <a:cubicBezTo>
                  <a:pt x="2723078" y="1380687"/>
                  <a:pt x="2721326" y="1380001"/>
                  <a:pt x="2720564" y="1378630"/>
                </a:cubicBezTo>
                <a:cubicBezTo>
                  <a:pt x="2719802" y="1377258"/>
                  <a:pt x="2719421" y="1375048"/>
                  <a:pt x="2719421" y="1372000"/>
                </a:cubicBezTo>
                <a:cubicBezTo>
                  <a:pt x="2719421" y="1365904"/>
                  <a:pt x="2715611" y="1360799"/>
                  <a:pt x="2707991" y="1356684"/>
                </a:cubicBezTo>
                <a:cubicBezTo>
                  <a:pt x="2700371" y="1352569"/>
                  <a:pt x="2690312" y="1350512"/>
                  <a:pt x="2677816" y="1350512"/>
                </a:cubicBezTo>
                <a:cubicBezTo>
                  <a:pt x="2665319" y="1350512"/>
                  <a:pt x="2655718" y="1352569"/>
                  <a:pt x="2649012" y="1356684"/>
                </a:cubicBezTo>
                <a:cubicBezTo>
                  <a:pt x="2642306" y="1360799"/>
                  <a:pt x="2638954" y="1365447"/>
                  <a:pt x="2638954" y="1370629"/>
                </a:cubicBezTo>
                <a:cubicBezTo>
                  <a:pt x="2638954" y="1375810"/>
                  <a:pt x="2638649" y="1378935"/>
                  <a:pt x="2638039" y="1380001"/>
                </a:cubicBezTo>
                <a:cubicBezTo>
                  <a:pt x="2637430" y="1381068"/>
                  <a:pt x="2636363" y="1381602"/>
                  <a:pt x="2634839" y="1381602"/>
                </a:cubicBezTo>
                <a:lnTo>
                  <a:pt x="2617465" y="1381602"/>
                </a:lnTo>
                <a:cubicBezTo>
                  <a:pt x="2613807" y="1381602"/>
                  <a:pt x="2611979" y="1378858"/>
                  <a:pt x="2611979" y="1373372"/>
                </a:cubicBezTo>
                <a:cubicBezTo>
                  <a:pt x="2611979" y="1358132"/>
                  <a:pt x="2599330" y="1350512"/>
                  <a:pt x="2574031" y="1350512"/>
                </a:cubicBezTo>
                <a:close/>
                <a:moveTo>
                  <a:pt x="2144720" y="1350512"/>
                </a:moveTo>
                <a:cubicBezTo>
                  <a:pt x="2127956" y="1350512"/>
                  <a:pt x="2116679" y="1353636"/>
                  <a:pt x="2110887" y="1359885"/>
                </a:cubicBezTo>
                <a:cubicBezTo>
                  <a:pt x="2105096" y="1366133"/>
                  <a:pt x="2102201" y="1376572"/>
                  <a:pt x="2102201" y="1391203"/>
                </a:cubicBezTo>
                <a:cubicBezTo>
                  <a:pt x="2102201" y="1398518"/>
                  <a:pt x="2104791" y="1407510"/>
                  <a:pt x="2109973" y="1418178"/>
                </a:cubicBezTo>
                <a:cubicBezTo>
                  <a:pt x="2123079" y="1444695"/>
                  <a:pt x="2129633" y="1463288"/>
                  <a:pt x="2129633" y="1473956"/>
                </a:cubicBezTo>
                <a:cubicBezTo>
                  <a:pt x="2129633" y="1484624"/>
                  <a:pt x="2127347" y="1493387"/>
                  <a:pt x="2122775" y="1500245"/>
                </a:cubicBezTo>
                <a:cubicBezTo>
                  <a:pt x="2118203" y="1507103"/>
                  <a:pt x="2111497" y="1512056"/>
                  <a:pt x="2102658" y="1515104"/>
                </a:cubicBezTo>
                <a:cubicBezTo>
                  <a:pt x="2099305" y="1516323"/>
                  <a:pt x="2097629" y="1518228"/>
                  <a:pt x="2097629" y="1520819"/>
                </a:cubicBezTo>
                <a:cubicBezTo>
                  <a:pt x="2097629" y="1523410"/>
                  <a:pt x="2098238" y="1527829"/>
                  <a:pt x="2099457" y="1534078"/>
                </a:cubicBezTo>
                <a:cubicBezTo>
                  <a:pt x="2100677" y="1540326"/>
                  <a:pt x="2102048" y="1544593"/>
                  <a:pt x="2103572" y="1546879"/>
                </a:cubicBezTo>
                <a:cubicBezTo>
                  <a:pt x="2105096" y="1549165"/>
                  <a:pt x="2107001" y="1550308"/>
                  <a:pt x="2109287" y="1550308"/>
                </a:cubicBezTo>
                <a:cubicBezTo>
                  <a:pt x="2111573" y="1550308"/>
                  <a:pt x="2115536" y="1549546"/>
                  <a:pt x="2121174" y="1548022"/>
                </a:cubicBezTo>
                <a:cubicBezTo>
                  <a:pt x="2126813" y="1546498"/>
                  <a:pt x="2133748" y="1545736"/>
                  <a:pt x="2141977" y="1545736"/>
                </a:cubicBezTo>
                <a:cubicBezTo>
                  <a:pt x="2158741" y="1545736"/>
                  <a:pt x="2172152" y="1549242"/>
                  <a:pt x="2182211" y="1556252"/>
                </a:cubicBezTo>
                <a:cubicBezTo>
                  <a:pt x="2188002" y="1560214"/>
                  <a:pt x="2192726" y="1562196"/>
                  <a:pt x="2196384" y="1562196"/>
                </a:cubicBezTo>
                <a:lnTo>
                  <a:pt x="2233417" y="1562196"/>
                </a:lnTo>
                <a:cubicBezTo>
                  <a:pt x="2252619" y="1562196"/>
                  <a:pt x="2267478" y="1559300"/>
                  <a:pt x="2277994" y="1553509"/>
                </a:cubicBezTo>
                <a:cubicBezTo>
                  <a:pt x="2288510" y="1547718"/>
                  <a:pt x="2296358" y="1538726"/>
                  <a:pt x="2301540" y="1526534"/>
                </a:cubicBezTo>
                <a:cubicBezTo>
                  <a:pt x="2306721" y="1514342"/>
                  <a:pt x="2309312" y="1503979"/>
                  <a:pt x="2309312" y="1495444"/>
                </a:cubicBezTo>
                <a:cubicBezTo>
                  <a:pt x="2309312" y="1483252"/>
                  <a:pt x="2303902" y="1473880"/>
                  <a:pt x="2293082" y="1467327"/>
                </a:cubicBezTo>
                <a:cubicBezTo>
                  <a:pt x="2282261" y="1460773"/>
                  <a:pt x="2271822" y="1457497"/>
                  <a:pt x="2261763" y="1457497"/>
                </a:cubicBezTo>
                <a:cubicBezTo>
                  <a:pt x="2247743" y="1457497"/>
                  <a:pt x="2236770" y="1463745"/>
                  <a:pt x="2228845" y="1476242"/>
                </a:cubicBezTo>
                <a:cubicBezTo>
                  <a:pt x="2226711" y="1479290"/>
                  <a:pt x="2224502" y="1481195"/>
                  <a:pt x="2222216" y="1481957"/>
                </a:cubicBezTo>
                <a:cubicBezTo>
                  <a:pt x="2219930" y="1482719"/>
                  <a:pt x="2214367" y="1483100"/>
                  <a:pt x="2205528" y="1483100"/>
                </a:cubicBezTo>
                <a:cubicBezTo>
                  <a:pt x="2196689" y="1483100"/>
                  <a:pt x="2190974" y="1482643"/>
                  <a:pt x="2188383" y="1481728"/>
                </a:cubicBezTo>
                <a:cubicBezTo>
                  <a:pt x="2185792" y="1480814"/>
                  <a:pt x="2184497" y="1478985"/>
                  <a:pt x="2184497" y="1476242"/>
                </a:cubicBezTo>
                <a:cubicBezTo>
                  <a:pt x="2184497" y="1473499"/>
                  <a:pt x="2186554" y="1471441"/>
                  <a:pt x="2190669" y="1470070"/>
                </a:cubicBezTo>
                <a:cubicBezTo>
                  <a:pt x="2194784" y="1468698"/>
                  <a:pt x="2201108" y="1467403"/>
                  <a:pt x="2209643" y="1466184"/>
                </a:cubicBezTo>
                <a:cubicBezTo>
                  <a:pt x="2213300" y="1465879"/>
                  <a:pt x="2218939" y="1462374"/>
                  <a:pt x="2226559" y="1455668"/>
                </a:cubicBezTo>
                <a:cubicBezTo>
                  <a:pt x="2236922" y="1446829"/>
                  <a:pt x="2248657" y="1442409"/>
                  <a:pt x="2261763" y="1442409"/>
                </a:cubicBezTo>
                <a:cubicBezTo>
                  <a:pt x="2264507" y="1442409"/>
                  <a:pt x="2267250" y="1442562"/>
                  <a:pt x="2269993" y="1442866"/>
                </a:cubicBezTo>
                <a:cubicBezTo>
                  <a:pt x="2277613" y="1444086"/>
                  <a:pt x="2283785" y="1442485"/>
                  <a:pt x="2288510" y="1438066"/>
                </a:cubicBezTo>
                <a:cubicBezTo>
                  <a:pt x="2293234" y="1433646"/>
                  <a:pt x="2295596" y="1426179"/>
                  <a:pt x="2295596" y="1415663"/>
                </a:cubicBezTo>
                <a:cubicBezTo>
                  <a:pt x="2295596" y="1405147"/>
                  <a:pt x="2292624" y="1395165"/>
                  <a:pt x="2286681" y="1385716"/>
                </a:cubicBezTo>
                <a:cubicBezTo>
                  <a:pt x="2280737" y="1376268"/>
                  <a:pt x="2271365" y="1371543"/>
                  <a:pt x="2258563" y="1371543"/>
                </a:cubicBezTo>
                <a:cubicBezTo>
                  <a:pt x="2253991" y="1371543"/>
                  <a:pt x="2248962" y="1372153"/>
                  <a:pt x="2243475" y="1373372"/>
                </a:cubicBezTo>
                <a:lnTo>
                  <a:pt x="2197298" y="1384802"/>
                </a:lnTo>
                <a:cubicBezTo>
                  <a:pt x="2194555" y="1385412"/>
                  <a:pt x="2191812" y="1385716"/>
                  <a:pt x="2189069" y="1385716"/>
                </a:cubicBezTo>
                <a:cubicBezTo>
                  <a:pt x="2186325" y="1385716"/>
                  <a:pt x="2184954" y="1383126"/>
                  <a:pt x="2184954" y="1377944"/>
                </a:cubicBezTo>
                <a:cubicBezTo>
                  <a:pt x="2184954" y="1359656"/>
                  <a:pt x="2171543" y="1350512"/>
                  <a:pt x="2144720" y="1350512"/>
                </a:cubicBezTo>
                <a:close/>
                <a:moveTo>
                  <a:pt x="3063692" y="1350055"/>
                </a:moveTo>
                <a:cubicBezTo>
                  <a:pt x="3047233" y="1350055"/>
                  <a:pt x="3035727" y="1351807"/>
                  <a:pt x="3029174" y="1355313"/>
                </a:cubicBezTo>
                <a:cubicBezTo>
                  <a:pt x="3022620" y="1358818"/>
                  <a:pt x="3019344" y="1366057"/>
                  <a:pt x="3019344" y="1377030"/>
                </a:cubicBezTo>
                <a:lnTo>
                  <a:pt x="3019344" y="1391660"/>
                </a:lnTo>
                <a:cubicBezTo>
                  <a:pt x="3019344" y="1394403"/>
                  <a:pt x="3019115" y="1396232"/>
                  <a:pt x="3018658" y="1397146"/>
                </a:cubicBezTo>
                <a:cubicBezTo>
                  <a:pt x="3018201" y="1398061"/>
                  <a:pt x="3016601" y="1398518"/>
                  <a:pt x="3013858" y="1398518"/>
                </a:cubicBezTo>
                <a:lnTo>
                  <a:pt x="2993284" y="1398518"/>
                </a:lnTo>
                <a:cubicBezTo>
                  <a:pt x="2979872" y="1398518"/>
                  <a:pt x="2970500" y="1402099"/>
                  <a:pt x="2965166" y="1409262"/>
                </a:cubicBezTo>
                <a:cubicBezTo>
                  <a:pt x="2959832" y="1416425"/>
                  <a:pt x="2957165" y="1427169"/>
                  <a:pt x="2957165" y="1441495"/>
                </a:cubicBezTo>
                <a:cubicBezTo>
                  <a:pt x="2957165" y="1446372"/>
                  <a:pt x="2958384" y="1449267"/>
                  <a:pt x="2960822" y="1450182"/>
                </a:cubicBezTo>
                <a:cubicBezTo>
                  <a:pt x="2968747" y="1452620"/>
                  <a:pt x="2974767" y="1456278"/>
                  <a:pt x="2978882" y="1461154"/>
                </a:cubicBezTo>
                <a:cubicBezTo>
                  <a:pt x="2982996" y="1466031"/>
                  <a:pt x="2985511" y="1473042"/>
                  <a:pt x="2986426" y="1482186"/>
                </a:cubicBezTo>
                <a:cubicBezTo>
                  <a:pt x="2986730" y="1484624"/>
                  <a:pt x="2987568" y="1486072"/>
                  <a:pt x="2988940" y="1486529"/>
                </a:cubicBezTo>
                <a:cubicBezTo>
                  <a:pt x="2990312" y="1486986"/>
                  <a:pt x="2992979" y="1487215"/>
                  <a:pt x="2996941" y="1487215"/>
                </a:cubicBezTo>
                <a:lnTo>
                  <a:pt x="3008828" y="1487215"/>
                </a:lnTo>
                <a:cubicBezTo>
                  <a:pt x="3012486" y="1487215"/>
                  <a:pt x="3014620" y="1487824"/>
                  <a:pt x="3015229" y="1489044"/>
                </a:cubicBezTo>
                <a:cubicBezTo>
                  <a:pt x="3015839" y="1490263"/>
                  <a:pt x="3016143" y="1493539"/>
                  <a:pt x="3016143" y="1498873"/>
                </a:cubicBezTo>
                <a:cubicBezTo>
                  <a:pt x="3016143" y="1504207"/>
                  <a:pt x="3015839" y="1510913"/>
                  <a:pt x="3015229" y="1518990"/>
                </a:cubicBezTo>
                <a:cubicBezTo>
                  <a:pt x="3014620" y="1527067"/>
                  <a:pt x="3013934" y="1531487"/>
                  <a:pt x="3013172" y="1532249"/>
                </a:cubicBezTo>
                <a:cubicBezTo>
                  <a:pt x="3012410" y="1533011"/>
                  <a:pt x="3011267" y="1533392"/>
                  <a:pt x="3009743" y="1533392"/>
                </a:cubicBezTo>
                <a:lnTo>
                  <a:pt x="2989169" y="1533392"/>
                </a:lnTo>
                <a:cubicBezTo>
                  <a:pt x="2985206" y="1533392"/>
                  <a:pt x="2982768" y="1534459"/>
                  <a:pt x="2981854" y="1536592"/>
                </a:cubicBezTo>
                <a:cubicBezTo>
                  <a:pt x="2978805" y="1543298"/>
                  <a:pt x="2974462" y="1548327"/>
                  <a:pt x="2968823" y="1551680"/>
                </a:cubicBezTo>
                <a:cubicBezTo>
                  <a:pt x="2963184" y="1555033"/>
                  <a:pt x="2955184" y="1557319"/>
                  <a:pt x="2944820" y="1558538"/>
                </a:cubicBezTo>
                <a:cubicBezTo>
                  <a:pt x="2942382" y="1558843"/>
                  <a:pt x="2940705" y="1560138"/>
                  <a:pt x="2939791" y="1562424"/>
                </a:cubicBezTo>
                <a:cubicBezTo>
                  <a:pt x="2938877" y="1564710"/>
                  <a:pt x="2938420" y="1569816"/>
                  <a:pt x="2938420" y="1577740"/>
                </a:cubicBezTo>
                <a:cubicBezTo>
                  <a:pt x="2938420" y="1585665"/>
                  <a:pt x="2940401" y="1593514"/>
                  <a:pt x="2944363" y="1601286"/>
                </a:cubicBezTo>
                <a:cubicBezTo>
                  <a:pt x="2948326" y="1609059"/>
                  <a:pt x="2952593" y="1612945"/>
                  <a:pt x="2957165" y="1612945"/>
                </a:cubicBezTo>
                <a:cubicBezTo>
                  <a:pt x="2967833" y="1610202"/>
                  <a:pt x="2975758" y="1608830"/>
                  <a:pt x="2980939" y="1608830"/>
                </a:cubicBezTo>
                <a:cubicBezTo>
                  <a:pt x="2996789" y="1608830"/>
                  <a:pt x="3004713" y="1614164"/>
                  <a:pt x="3004713" y="1624832"/>
                </a:cubicBezTo>
                <a:cubicBezTo>
                  <a:pt x="3004713" y="1632147"/>
                  <a:pt x="3000218" y="1642053"/>
                  <a:pt x="2991226" y="1654550"/>
                </a:cubicBezTo>
                <a:cubicBezTo>
                  <a:pt x="2982234" y="1667047"/>
                  <a:pt x="2967223" y="1678782"/>
                  <a:pt x="2946192" y="1689754"/>
                </a:cubicBezTo>
                <a:cubicBezTo>
                  <a:pt x="2930952" y="1697679"/>
                  <a:pt x="2923332" y="1709414"/>
                  <a:pt x="2923332" y="1724959"/>
                </a:cubicBezTo>
                <a:cubicBezTo>
                  <a:pt x="2923332" y="1736541"/>
                  <a:pt x="2927675" y="1748581"/>
                  <a:pt x="2936362" y="1761078"/>
                </a:cubicBezTo>
                <a:cubicBezTo>
                  <a:pt x="2945049" y="1773574"/>
                  <a:pt x="2955564" y="1779823"/>
                  <a:pt x="2967909" y="1779823"/>
                </a:cubicBezTo>
                <a:cubicBezTo>
                  <a:pt x="2980253" y="1779823"/>
                  <a:pt x="2997627" y="1771060"/>
                  <a:pt x="3020030" y="1753534"/>
                </a:cubicBezTo>
                <a:cubicBezTo>
                  <a:pt x="3042432" y="1736008"/>
                  <a:pt x="3061406" y="1709566"/>
                  <a:pt x="3076951" y="1674210"/>
                </a:cubicBezTo>
                <a:cubicBezTo>
                  <a:pt x="3077866" y="1672381"/>
                  <a:pt x="3078932" y="1671466"/>
                  <a:pt x="3080151" y="1671466"/>
                </a:cubicBezTo>
                <a:cubicBezTo>
                  <a:pt x="3081371" y="1671466"/>
                  <a:pt x="3083733" y="1672152"/>
                  <a:pt x="3087238" y="1673524"/>
                </a:cubicBezTo>
                <a:cubicBezTo>
                  <a:pt x="3090743" y="1674895"/>
                  <a:pt x="3092496" y="1677105"/>
                  <a:pt x="3092496" y="1680153"/>
                </a:cubicBezTo>
                <a:cubicBezTo>
                  <a:pt x="3092496" y="1683201"/>
                  <a:pt x="3090819" y="1688230"/>
                  <a:pt x="3087467" y="1695241"/>
                </a:cubicBezTo>
                <a:cubicBezTo>
                  <a:pt x="3084114" y="1702251"/>
                  <a:pt x="3082438" y="1707280"/>
                  <a:pt x="3082438" y="1710328"/>
                </a:cubicBezTo>
                <a:cubicBezTo>
                  <a:pt x="3082438" y="1716424"/>
                  <a:pt x="3089600" y="1726178"/>
                  <a:pt x="3103926" y="1739589"/>
                </a:cubicBezTo>
                <a:cubicBezTo>
                  <a:pt x="3118251" y="1753000"/>
                  <a:pt x="3132044" y="1763287"/>
                  <a:pt x="3145302" y="1770450"/>
                </a:cubicBezTo>
                <a:cubicBezTo>
                  <a:pt x="3158561" y="1777613"/>
                  <a:pt x="3169763" y="1781194"/>
                  <a:pt x="3178907" y="1781194"/>
                </a:cubicBezTo>
                <a:cubicBezTo>
                  <a:pt x="3192318" y="1781194"/>
                  <a:pt x="3203062" y="1774489"/>
                  <a:pt x="3211139" y="1761078"/>
                </a:cubicBezTo>
                <a:cubicBezTo>
                  <a:pt x="3219216" y="1747666"/>
                  <a:pt x="3223255" y="1735322"/>
                  <a:pt x="3223255" y="1724044"/>
                </a:cubicBezTo>
                <a:cubicBezTo>
                  <a:pt x="3223255" y="1706976"/>
                  <a:pt x="3214111" y="1693717"/>
                  <a:pt x="3195823" y="1684268"/>
                </a:cubicBezTo>
                <a:cubicBezTo>
                  <a:pt x="3172354" y="1672990"/>
                  <a:pt x="3155208" y="1660646"/>
                  <a:pt x="3144388" y="1647235"/>
                </a:cubicBezTo>
                <a:cubicBezTo>
                  <a:pt x="3133568" y="1633824"/>
                  <a:pt x="3128158" y="1624527"/>
                  <a:pt x="3128158" y="1619346"/>
                </a:cubicBezTo>
                <a:cubicBezTo>
                  <a:pt x="3128158" y="1617822"/>
                  <a:pt x="3129681" y="1617060"/>
                  <a:pt x="3132730" y="1617060"/>
                </a:cubicBezTo>
                <a:lnTo>
                  <a:pt x="3195823" y="1617060"/>
                </a:lnTo>
                <a:cubicBezTo>
                  <a:pt x="3205272" y="1617060"/>
                  <a:pt x="3212130" y="1613935"/>
                  <a:pt x="3216397" y="1607687"/>
                </a:cubicBezTo>
                <a:cubicBezTo>
                  <a:pt x="3220664" y="1601439"/>
                  <a:pt x="3222798" y="1591456"/>
                  <a:pt x="3222798" y="1577740"/>
                </a:cubicBezTo>
                <a:cubicBezTo>
                  <a:pt x="3222798" y="1548175"/>
                  <a:pt x="3214721" y="1533392"/>
                  <a:pt x="3198566" y="1533392"/>
                </a:cubicBezTo>
                <a:cubicBezTo>
                  <a:pt x="3196433" y="1533392"/>
                  <a:pt x="3194985" y="1533163"/>
                  <a:pt x="3194223" y="1532706"/>
                </a:cubicBezTo>
                <a:cubicBezTo>
                  <a:pt x="3193461" y="1532249"/>
                  <a:pt x="3193080" y="1530954"/>
                  <a:pt x="3193080" y="1528820"/>
                </a:cubicBezTo>
                <a:lnTo>
                  <a:pt x="3193080" y="1446524"/>
                </a:lnTo>
                <a:cubicBezTo>
                  <a:pt x="3193080" y="1430979"/>
                  <a:pt x="3189118" y="1419092"/>
                  <a:pt x="3181193" y="1410862"/>
                </a:cubicBezTo>
                <a:cubicBezTo>
                  <a:pt x="3173268" y="1402633"/>
                  <a:pt x="3161990" y="1398518"/>
                  <a:pt x="3147360" y="1398518"/>
                </a:cubicBezTo>
                <a:lnTo>
                  <a:pt x="3113984" y="1398518"/>
                </a:lnTo>
                <a:cubicBezTo>
                  <a:pt x="3110936" y="1398518"/>
                  <a:pt x="3109184" y="1397908"/>
                  <a:pt x="3108726" y="1396689"/>
                </a:cubicBezTo>
                <a:cubicBezTo>
                  <a:pt x="3108269" y="1395470"/>
                  <a:pt x="3108041" y="1393489"/>
                  <a:pt x="3108041" y="1390746"/>
                </a:cubicBezTo>
                <a:lnTo>
                  <a:pt x="3108041" y="1377030"/>
                </a:lnTo>
                <a:cubicBezTo>
                  <a:pt x="3108041" y="1366362"/>
                  <a:pt x="3104764" y="1359199"/>
                  <a:pt x="3098211" y="1355541"/>
                </a:cubicBezTo>
                <a:cubicBezTo>
                  <a:pt x="3091658" y="1351884"/>
                  <a:pt x="3080151" y="1350055"/>
                  <a:pt x="3063692" y="1350055"/>
                </a:cubicBezTo>
                <a:close/>
                <a:moveTo>
                  <a:pt x="1694836" y="1349598"/>
                </a:moveTo>
                <a:cubicBezTo>
                  <a:pt x="1678376" y="1349598"/>
                  <a:pt x="1666413" y="1351884"/>
                  <a:pt x="1658945" y="1356456"/>
                </a:cubicBezTo>
                <a:cubicBezTo>
                  <a:pt x="1651478" y="1361028"/>
                  <a:pt x="1647744" y="1368495"/>
                  <a:pt x="1647744" y="1378858"/>
                </a:cubicBezTo>
                <a:lnTo>
                  <a:pt x="1647744" y="1424121"/>
                </a:lnTo>
                <a:cubicBezTo>
                  <a:pt x="1647744" y="1426864"/>
                  <a:pt x="1647211" y="1428617"/>
                  <a:pt x="1646144" y="1429379"/>
                </a:cubicBezTo>
                <a:cubicBezTo>
                  <a:pt x="1645077" y="1430141"/>
                  <a:pt x="1643020" y="1430522"/>
                  <a:pt x="1639972" y="1430522"/>
                </a:cubicBezTo>
                <a:lnTo>
                  <a:pt x="1612540" y="1430522"/>
                </a:lnTo>
                <a:cubicBezTo>
                  <a:pt x="1590289" y="1430522"/>
                  <a:pt x="1579164" y="1445914"/>
                  <a:pt x="1579164" y="1476699"/>
                </a:cubicBezTo>
                <a:cubicBezTo>
                  <a:pt x="1579164" y="1507484"/>
                  <a:pt x="1590289" y="1522876"/>
                  <a:pt x="1612540" y="1522876"/>
                </a:cubicBezTo>
                <a:lnTo>
                  <a:pt x="1637686" y="1522876"/>
                </a:lnTo>
                <a:cubicBezTo>
                  <a:pt x="1641038" y="1522876"/>
                  <a:pt x="1642715" y="1524248"/>
                  <a:pt x="1642715" y="1526991"/>
                </a:cubicBezTo>
                <a:cubicBezTo>
                  <a:pt x="1642715" y="1530954"/>
                  <a:pt x="1641648" y="1540250"/>
                  <a:pt x="1639514" y="1554880"/>
                </a:cubicBezTo>
                <a:cubicBezTo>
                  <a:pt x="1637381" y="1569511"/>
                  <a:pt x="1634714" y="1582389"/>
                  <a:pt x="1631513" y="1593514"/>
                </a:cubicBezTo>
                <a:cubicBezTo>
                  <a:pt x="1628313" y="1604639"/>
                  <a:pt x="1626713" y="1611954"/>
                  <a:pt x="1626713" y="1615459"/>
                </a:cubicBezTo>
                <a:cubicBezTo>
                  <a:pt x="1626713" y="1618965"/>
                  <a:pt x="1627780" y="1625137"/>
                  <a:pt x="1629913" y="1633976"/>
                </a:cubicBezTo>
                <a:cubicBezTo>
                  <a:pt x="1632047" y="1642815"/>
                  <a:pt x="1633114" y="1652264"/>
                  <a:pt x="1633114" y="1662322"/>
                </a:cubicBezTo>
                <a:cubicBezTo>
                  <a:pt x="1633114" y="1679391"/>
                  <a:pt x="1628084" y="1691583"/>
                  <a:pt x="1618026" y="1698898"/>
                </a:cubicBezTo>
                <a:cubicBezTo>
                  <a:pt x="1607968" y="1706214"/>
                  <a:pt x="1595318" y="1711167"/>
                  <a:pt x="1580078" y="1713757"/>
                </a:cubicBezTo>
                <a:cubicBezTo>
                  <a:pt x="1564838" y="1716348"/>
                  <a:pt x="1554399" y="1718863"/>
                  <a:pt x="1548760" y="1721301"/>
                </a:cubicBezTo>
                <a:cubicBezTo>
                  <a:pt x="1543121" y="1723740"/>
                  <a:pt x="1540302" y="1727702"/>
                  <a:pt x="1540302" y="1733188"/>
                </a:cubicBezTo>
                <a:cubicBezTo>
                  <a:pt x="1540302" y="1743552"/>
                  <a:pt x="1545788" y="1754220"/>
                  <a:pt x="1556761" y="1765192"/>
                </a:cubicBezTo>
                <a:cubicBezTo>
                  <a:pt x="1567734" y="1776165"/>
                  <a:pt x="1581526" y="1781652"/>
                  <a:pt x="1598138" y="1781652"/>
                </a:cubicBezTo>
                <a:cubicBezTo>
                  <a:pt x="1614749" y="1781652"/>
                  <a:pt x="1634485" y="1768164"/>
                  <a:pt x="1657345" y="1741189"/>
                </a:cubicBezTo>
                <a:cubicBezTo>
                  <a:pt x="1680205" y="1714215"/>
                  <a:pt x="1696969" y="1682363"/>
                  <a:pt x="1707637" y="1645635"/>
                </a:cubicBezTo>
                <a:cubicBezTo>
                  <a:pt x="1718305" y="1608906"/>
                  <a:pt x="1724096" y="1570120"/>
                  <a:pt x="1725011" y="1529277"/>
                </a:cubicBezTo>
                <a:cubicBezTo>
                  <a:pt x="1725011" y="1526229"/>
                  <a:pt x="1725392" y="1524324"/>
                  <a:pt x="1726154" y="1523562"/>
                </a:cubicBezTo>
                <a:cubicBezTo>
                  <a:pt x="1726916" y="1522800"/>
                  <a:pt x="1728516" y="1522419"/>
                  <a:pt x="1730954" y="1522419"/>
                </a:cubicBezTo>
                <a:lnTo>
                  <a:pt x="1766159" y="1522419"/>
                </a:lnTo>
                <a:cubicBezTo>
                  <a:pt x="1768292" y="1522419"/>
                  <a:pt x="1769664" y="1522876"/>
                  <a:pt x="1770274" y="1523791"/>
                </a:cubicBezTo>
                <a:cubicBezTo>
                  <a:pt x="1770883" y="1524705"/>
                  <a:pt x="1771188" y="1526229"/>
                  <a:pt x="1771188" y="1528363"/>
                </a:cubicBezTo>
                <a:cubicBezTo>
                  <a:pt x="1771188" y="1538421"/>
                  <a:pt x="1769969" y="1558843"/>
                  <a:pt x="1767530" y="1589628"/>
                </a:cubicBezTo>
                <a:cubicBezTo>
                  <a:pt x="1765092" y="1620412"/>
                  <a:pt x="1762654" y="1643349"/>
                  <a:pt x="1760215" y="1658436"/>
                </a:cubicBezTo>
                <a:cubicBezTo>
                  <a:pt x="1757777" y="1673524"/>
                  <a:pt x="1755796" y="1682058"/>
                  <a:pt x="1754272" y="1684039"/>
                </a:cubicBezTo>
                <a:cubicBezTo>
                  <a:pt x="1752748" y="1686021"/>
                  <a:pt x="1749090" y="1687011"/>
                  <a:pt x="1743299" y="1687011"/>
                </a:cubicBezTo>
                <a:lnTo>
                  <a:pt x="1725468" y="1687011"/>
                </a:lnTo>
                <a:cubicBezTo>
                  <a:pt x="1711142" y="1687011"/>
                  <a:pt x="1701389" y="1691507"/>
                  <a:pt x="1696207" y="1700499"/>
                </a:cubicBezTo>
                <a:cubicBezTo>
                  <a:pt x="1691026" y="1709490"/>
                  <a:pt x="1688435" y="1720692"/>
                  <a:pt x="1688435" y="1734103"/>
                </a:cubicBezTo>
                <a:cubicBezTo>
                  <a:pt x="1688435" y="1747514"/>
                  <a:pt x="1691940" y="1758487"/>
                  <a:pt x="1698950" y="1767021"/>
                </a:cubicBezTo>
                <a:cubicBezTo>
                  <a:pt x="1705961" y="1775556"/>
                  <a:pt x="1714800" y="1779823"/>
                  <a:pt x="1725468" y="1779823"/>
                </a:cubicBezTo>
                <a:lnTo>
                  <a:pt x="1785361" y="1779823"/>
                </a:lnTo>
                <a:cubicBezTo>
                  <a:pt x="1796944" y="1779823"/>
                  <a:pt x="1807002" y="1777308"/>
                  <a:pt x="1815536" y="1772279"/>
                </a:cubicBezTo>
                <a:cubicBezTo>
                  <a:pt x="1824071" y="1767250"/>
                  <a:pt x="1830395" y="1759477"/>
                  <a:pt x="1834510" y="1748962"/>
                </a:cubicBezTo>
                <a:cubicBezTo>
                  <a:pt x="1838625" y="1738446"/>
                  <a:pt x="1842206" y="1713605"/>
                  <a:pt x="1845254" y="1674438"/>
                </a:cubicBezTo>
                <a:cubicBezTo>
                  <a:pt x="1848302" y="1635271"/>
                  <a:pt x="1849826" y="1596562"/>
                  <a:pt x="1849826" y="1558309"/>
                </a:cubicBezTo>
                <a:cubicBezTo>
                  <a:pt x="1849826" y="1520057"/>
                  <a:pt x="1849674" y="1493844"/>
                  <a:pt x="1849369" y="1479671"/>
                </a:cubicBezTo>
                <a:cubicBezTo>
                  <a:pt x="1849064" y="1465498"/>
                  <a:pt x="1844569" y="1453763"/>
                  <a:pt x="1835882" y="1444467"/>
                </a:cubicBezTo>
                <a:cubicBezTo>
                  <a:pt x="1827195" y="1435170"/>
                  <a:pt x="1816908" y="1430522"/>
                  <a:pt x="1805021" y="1430522"/>
                </a:cubicBezTo>
                <a:lnTo>
                  <a:pt x="1746956" y="1430522"/>
                </a:lnTo>
                <a:cubicBezTo>
                  <a:pt x="1744518" y="1430522"/>
                  <a:pt x="1743070" y="1429989"/>
                  <a:pt x="1742613" y="1428922"/>
                </a:cubicBezTo>
                <a:cubicBezTo>
                  <a:pt x="1742156" y="1427855"/>
                  <a:pt x="1741927" y="1426102"/>
                  <a:pt x="1741927" y="1423664"/>
                </a:cubicBezTo>
                <a:lnTo>
                  <a:pt x="1741927" y="1378858"/>
                </a:lnTo>
                <a:cubicBezTo>
                  <a:pt x="1741927" y="1368495"/>
                  <a:pt x="1738193" y="1361028"/>
                  <a:pt x="1730726" y="1356456"/>
                </a:cubicBezTo>
                <a:cubicBezTo>
                  <a:pt x="1723258" y="1351884"/>
                  <a:pt x="1711295" y="1349598"/>
                  <a:pt x="1694836" y="1349598"/>
                </a:cubicBezTo>
                <a:close/>
                <a:moveTo>
                  <a:pt x="1966412" y="1348226"/>
                </a:moveTo>
                <a:cubicBezTo>
                  <a:pt x="1960926" y="1348226"/>
                  <a:pt x="1955592" y="1349064"/>
                  <a:pt x="1950410" y="1350741"/>
                </a:cubicBezTo>
                <a:cubicBezTo>
                  <a:pt x="1945229" y="1352417"/>
                  <a:pt x="1940657" y="1354779"/>
                  <a:pt x="1936694" y="1357827"/>
                </a:cubicBezTo>
                <a:cubicBezTo>
                  <a:pt x="1932732" y="1360875"/>
                  <a:pt x="1929532" y="1364609"/>
                  <a:pt x="1927093" y="1369029"/>
                </a:cubicBezTo>
                <a:cubicBezTo>
                  <a:pt x="1924655" y="1373448"/>
                  <a:pt x="1917035" y="1390746"/>
                  <a:pt x="1904233" y="1420921"/>
                </a:cubicBezTo>
                <a:cubicBezTo>
                  <a:pt x="1898747" y="1433722"/>
                  <a:pt x="1894175" y="1445000"/>
                  <a:pt x="1890517" y="1454754"/>
                </a:cubicBezTo>
                <a:cubicBezTo>
                  <a:pt x="1886860" y="1464507"/>
                  <a:pt x="1885031" y="1471518"/>
                  <a:pt x="1885031" y="1475785"/>
                </a:cubicBezTo>
                <a:cubicBezTo>
                  <a:pt x="1885031" y="1484319"/>
                  <a:pt x="1888155" y="1491177"/>
                  <a:pt x="1894403" y="1496359"/>
                </a:cubicBezTo>
                <a:cubicBezTo>
                  <a:pt x="1900652" y="1501540"/>
                  <a:pt x="1909567" y="1504131"/>
                  <a:pt x="1921150" y="1504131"/>
                </a:cubicBezTo>
                <a:lnTo>
                  <a:pt x="2077512" y="1504131"/>
                </a:lnTo>
                <a:cubicBezTo>
                  <a:pt x="2089094" y="1504131"/>
                  <a:pt x="2098162" y="1501464"/>
                  <a:pt x="2104715" y="1496130"/>
                </a:cubicBezTo>
                <a:cubicBezTo>
                  <a:pt x="2111268" y="1490796"/>
                  <a:pt x="2114545" y="1484014"/>
                  <a:pt x="2114545" y="1475785"/>
                </a:cubicBezTo>
                <a:cubicBezTo>
                  <a:pt x="2114545" y="1467555"/>
                  <a:pt x="2111192" y="1456125"/>
                  <a:pt x="2104487" y="1441495"/>
                </a:cubicBezTo>
                <a:lnTo>
                  <a:pt x="2087113" y="1405833"/>
                </a:lnTo>
                <a:cubicBezTo>
                  <a:pt x="2082541" y="1396994"/>
                  <a:pt x="2077131" y="1390974"/>
                  <a:pt x="2070882" y="1387774"/>
                </a:cubicBezTo>
                <a:cubicBezTo>
                  <a:pt x="2064634" y="1384573"/>
                  <a:pt x="2056862" y="1382973"/>
                  <a:pt x="2047565" y="1382973"/>
                </a:cubicBezTo>
                <a:cubicBezTo>
                  <a:pt x="2038269" y="1382973"/>
                  <a:pt x="2028363" y="1386097"/>
                  <a:pt x="2017847" y="1392346"/>
                </a:cubicBezTo>
                <a:cubicBezTo>
                  <a:pt x="2007332" y="1398594"/>
                  <a:pt x="2002074" y="1407967"/>
                  <a:pt x="2002074" y="1420464"/>
                </a:cubicBezTo>
                <a:cubicBezTo>
                  <a:pt x="2002074" y="1422902"/>
                  <a:pt x="2002379" y="1426331"/>
                  <a:pt x="2002988" y="1430751"/>
                </a:cubicBezTo>
                <a:cubicBezTo>
                  <a:pt x="2003598" y="1435170"/>
                  <a:pt x="2000855" y="1437380"/>
                  <a:pt x="1994759" y="1437380"/>
                </a:cubicBezTo>
                <a:cubicBezTo>
                  <a:pt x="1991406" y="1437380"/>
                  <a:pt x="1989272" y="1435932"/>
                  <a:pt x="1988358" y="1433037"/>
                </a:cubicBezTo>
                <a:cubicBezTo>
                  <a:pt x="1987444" y="1430141"/>
                  <a:pt x="1986986" y="1425798"/>
                  <a:pt x="1986986" y="1420006"/>
                </a:cubicBezTo>
                <a:cubicBezTo>
                  <a:pt x="1986986" y="1404157"/>
                  <a:pt x="1992320" y="1392117"/>
                  <a:pt x="2002988" y="1383888"/>
                </a:cubicBezTo>
                <a:cubicBezTo>
                  <a:pt x="2006036" y="1381449"/>
                  <a:pt x="2007560" y="1378401"/>
                  <a:pt x="2007560" y="1374744"/>
                </a:cubicBezTo>
                <a:cubicBezTo>
                  <a:pt x="2007560" y="1368038"/>
                  <a:pt x="2003293" y="1361942"/>
                  <a:pt x="1994759" y="1356456"/>
                </a:cubicBezTo>
                <a:cubicBezTo>
                  <a:pt x="1986224" y="1350969"/>
                  <a:pt x="1976775" y="1348226"/>
                  <a:pt x="1966412" y="1348226"/>
                </a:cubicBezTo>
                <a:close/>
                <a:moveTo>
                  <a:pt x="0" y="0"/>
                </a:moveTo>
                <a:lnTo>
                  <a:pt x="4762500" y="0"/>
                </a:lnTo>
                <a:lnTo>
                  <a:pt x="4762500" y="3171825"/>
                </a:lnTo>
                <a:lnTo>
                  <a:pt x="0" y="3171825"/>
                </a:lnTo>
                <a:close/>
              </a:path>
            </a:pathLst>
          </a:custGeom>
        </p:spPr>
      </p:pic>
      <p:sp>
        <p:nvSpPr>
          <p:cNvPr id="6" name="矩形: 圆角 5">
            <a:extLst>
              <a:ext uri="{FF2B5EF4-FFF2-40B4-BE49-F238E27FC236}">
                <a16:creationId xmlns:a16="http://schemas.microsoft.com/office/drawing/2014/main" id="{652DC958-61BB-C75A-978C-C6DCEB5D5BA1}"/>
              </a:ext>
            </a:extLst>
          </p:cNvPr>
          <p:cNvSpPr/>
          <p:nvPr/>
        </p:nvSpPr>
        <p:spPr>
          <a:xfrm>
            <a:off x="10277475" y="6161426"/>
            <a:ext cx="2416946" cy="696573"/>
          </a:xfrm>
          <a:prstGeom prst="roundRect">
            <a:avLst/>
          </a:prstGeom>
          <a:solidFill>
            <a:srgbClr val="51C4D3"/>
          </a:solidFill>
          <a:ln>
            <a:noFill/>
          </a:ln>
          <a:effectLst>
            <a:outerShdw blurRad="127000" dist="1270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726A96D-4472-84E2-78B1-DE2BC2CEEBB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2695" y="6207113"/>
            <a:ext cx="366686" cy="614261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B8E24CE5-FDAA-91F8-61F5-6559257F72D5}"/>
              </a:ext>
            </a:extLst>
          </p:cNvPr>
          <p:cNvSpPr/>
          <p:nvPr/>
        </p:nvSpPr>
        <p:spPr>
          <a:xfrm>
            <a:off x="9129228" y="6183299"/>
            <a:ext cx="3747309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32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方正舒体" panose="02010601030101010101" pitchFamily="2" charset="-122"/>
                <a:ea typeface="方正舒体" panose="02010601030101010101" pitchFamily="2" charset="-122"/>
              </a:rPr>
              <a:t>戏韵堂</a:t>
            </a:r>
          </a:p>
        </p:txBody>
      </p:sp>
      <p:sp>
        <p:nvSpPr>
          <p:cNvPr id="2" name="椭圆 1">
            <a:extLst>
              <a:ext uri="{FF2B5EF4-FFF2-40B4-BE49-F238E27FC236}">
                <a16:creationId xmlns:a16="http://schemas.microsoft.com/office/drawing/2014/main" id="{4E18B2D1-A376-5CBE-CEF8-80B2CF5FAB11}"/>
              </a:ext>
            </a:extLst>
          </p:cNvPr>
          <p:cNvSpPr/>
          <p:nvPr/>
        </p:nvSpPr>
        <p:spPr>
          <a:xfrm>
            <a:off x="9547051" y="1090263"/>
            <a:ext cx="4637974" cy="4487389"/>
          </a:xfrm>
          <a:prstGeom prst="ellipse">
            <a:avLst/>
          </a:prstGeom>
          <a:gradFill flip="none" rotWithShape="1">
            <a:gsLst>
              <a:gs pos="0">
                <a:srgbClr val="B2FCD5"/>
              </a:gs>
              <a:gs pos="100000">
                <a:srgbClr val="069DC0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0" name="图片 39">
            <a:extLst>
              <a:ext uri="{FF2B5EF4-FFF2-40B4-BE49-F238E27FC236}">
                <a16:creationId xmlns:a16="http://schemas.microsoft.com/office/drawing/2014/main" id="{B24F825A-9933-D5DB-0EBD-4DC84CC064C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682823" y="-6157518"/>
            <a:ext cx="4762500" cy="3171825"/>
          </a:xfrm>
          <a:custGeom>
            <a:avLst/>
            <a:gdLst/>
            <a:ahLst/>
            <a:cxnLst/>
            <a:rect l="l" t="t" r="r" b="b"/>
            <a:pathLst>
              <a:path w="4762500" h="3171825">
                <a:moveTo>
                  <a:pt x="3002486" y="1709659"/>
                </a:moveTo>
                <a:cubicBezTo>
                  <a:pt x="2998523" y="1709659"/>
                  <a:pt x="2994256" y="1710269"/>
                  <a:pt x="2989684" y="1711488"/>
                </a:cubicBezTo>
                <a:cubicBezTo>
                  <a:pt x="2957071" y="1718803"/>
                  <a:pt x="2926133" y="1723832"/>
                  <a:pt x="2896873" y="1726575"/>
                </a:cubicBezTo>
                <a:cubicBezTo>
                  <a:pt x="2883157" y="1727795"/>
                  <a:pt x="2873175" y="1731300"/>
                  <a:pt x="2866926" y="1737091"/>
                </a:cubicBezTo>
                <a:cubicBezTo>
                  <a:pt x="2860678" y="1742882"/>
                  <a:pt x="2857553" y="1751798"/>
                  <a:pt x="2857553" y="1763837"/>
                </a:cubicBezTo>
                <a:cubicBezTo>
                  <a:pt x="2857553" y="1775877"/>
                  <a:pt x="2860144" y="1786850"/>
                  <a:pt x="2865326" y="1796756"/>
                </a:cubicBezTo>
                <a:cubicBezTo>
                  <a:pt x="2870507" y="1806662"/>
                  <a:pt x="2880566" y="1811615"/>
                  <a:pt x="2895501" y="1811615"/>
                </a:cubicBezTo>
                <a:cubicBezTo>
                  <a:pt x="2904645" y="1811615"/>
                  <a:pt x="2926667" y="1808491"/>
                  <a:pt x="2961566" y="1802242"/>
                </a:cubicBezTo>
                <a:cubicBezTo>
                  <a:pt x="2996466" y="1795994"/>
                  <a:pt x="3017650" y="1789745"/>
                  <a:pt x="3025117" y="1783497"/>
                </a:cubicBezTo>
                <a:cubicBezTo>
                  <a:pt x="3032585" y="1777248"/>
                  <a:pt x="3036319" y="1768485"/>
                  <a:pt x="3036319" y="1757208"/>
                </a:cubicBezTo>
                <a:cubicBezTo>
                  <a:pt x="3036319" y="1745930"/>
                  <a:pt x="3033804" y="1735186"/>
                  <a:pt x="3028775" y="1724975"/>
                </a:cubicBezTo>
                <a:cubicBezTo>
                  <a:pt x="3023746" y="1714764"/>
                  <a:pt x="3014983" y="1709659"/>
                  <a:pt x="3002486" y="1709659"/>
                </a:cubicBezTo>
                <a:close/>
                <a:moveTo>
                  <a:pt x="1819024" y="1695029"/>
                </a:moveTo>
                <a:cubicBezTo>
                  <a:pt x="1809727" y="1695029"/>
                  <a:pt x="1801040" y="1700210"/>
                  <a:pt x="1792963" y="1710573"/>
                </a:cubicBezTo>
                <a:cubicBezTo>
                  <a:pt x="1784886" y="1720937"/>
                  <a:pt x="1780847" y="1731300"/>
                  <a:pt x="1780847" y="1741663"/>
                </a:cubicBezTo>
                <a:cubicBezTo>
                  <a:pt x="1780847" y="1752026"/>
                  <a:pt x="1785724" y="1760103"/>
                  <a:pt x="1795478" y="1765895"/>
                </a:cubicBezTo>
                <a:cubicBezTo>
                  <a:pt x="1813766" y="1776258"/>
                  <a:pt x="1829311" y="1786164"/>
                  <a:pt x="1842112" y="1795613"/>
                </a:cubicBezTo>
                <a:cubicBezTo>
                  <a:pt x="1854914" y="1805062"/>
                  <a:pt x="1866801" y="1809786"/>
                  <a:pt x="1877774" y="1809786"/>
                </a:cubicBezTo>
                <a:cubicBezTo>
                  <a:pt x="1888747" y="1809786"/>
                  <a:pt x="1897586" y="1804528"/>
                  <a:pt x="1904291" y="1794013"/>
                </a:cubicBezTo>
                <a:cubicBezTo>
                  <a:pt x="1910997" y="1783497"/>
                  <a:pt x="1914350" y="1773819"/>
                  <a:pt x="1914350" y="1764980"/>
                </a:cubicBezTo>
                <a:cubicBezTo>
                  <a:pt x="1914350" y="1759494"/>
                  <a:pt x="1912750" y="1754236"/>
                  <a:pt x="1909549" y="1749207"/>
                </a:cubicBezTo>
                <a:cubicBezTo>
                  <a:pt x="1906349" y="1744178"/>
                  <a:pt x="1898576" y="1736710"/>
                  <a:pt x="1886232" y="1726804"/>
                </a:cubicBezTo>
                <a:cubicBezTo>
                  <a:pt x="1873888" y="1716898"/>
                  <a:pt x="1861924" y="1709126"/>
                  <a:pt x="1850342" y="1703487"/>
                </a:cubicBezTo>
                <a:cubicBezTo>
                  <a:pt x="1838759" y="1697848"/>
                  <a:pt x="1828320" y="1695029"/>
                  <a:pt x="1819024" y="1695029"/>
                </a:cubicBezTo>
                <a:close/>
                <a:moveTo>
                  <a:pt x="2084428" y="1694114"/>
                </a:moveTo>
                <a:lnTo>
                  <a:pt x="2227075" y="1694114"/>
                </a:lnTo>
                <a:cubicBezTo>
                  <a:pt x="2231647" y="1694114"/>
                  <a:pt x="2234466" y="1695410"/>
                  <a:pt x="2235533" y="1698000"/>
                </a:cubicBezTo>
                <a:cubicBezTo>
                  <a:pt x="2236600" y="1700591"/>
                  <a:pt x="2237133" y="1704630"/>
                  <a:pt x="2237133" y="1710116"/>
                </a:cubicBezTo>
                <a:cubicBezTo>
                  <a:pt x="2237133" y="1715603"/>
                  <a:pt x="2236447" y="1719260"/>
                  <a:pt x="2235076" y="1721089"/>
                </a:cubicBezTo>
                <a:cubicBezTo>
                  <a:pt x="2233704" y="1722918"/>
                  <a:pt x="2231037" y="1723832"/>
                  <a:pt x="2227075" y="1723832"/>
                </a:cubicBezTo>
                <a:lnTo>
                  <a:pt x="2084428" y="1723832"/>
                </a:lnTo>
                <a:cubicBezTo>
                  <a:pt x="2080466" y="1723832"/>
                  <a:pt x="2077875" y="1722994"/>
                  <a:pt x="2076656" y="1721318"/>
                </a:cubicBezTo>
                <a:cubicBezTo>
                  <a:pt x="2075437" y="1719641"/>
                  <a:pt x="2074827" y="1715526"/>
                  <a:pt x="2074827" y="1708973"/>
                </a:cubicBezTo>
                <a:cubicBezTo>
                  <a:pt x="2074827" y="1702420"/>
                  <a:pt x="2075513" y="1698305"/>
                  <a:pt x="2076884" y="1696629"/>
                </a:cubicBezTo>
                <a:cubicBezTo>
                  <a:pt x="2078256" y="1694952"/>
                  <a:pt x="2080771" y="1694114"/>
                  <a:pt x="2084428" y="1694114"/>
                </a:cubicBezTo>
                <a:close/>
                <a:moveTo>
                  <a:pt x="3117243" y="1691828"/>
                </a:moveTo>
                <a:lnTo>
                  <a:pt x="3183080" y="1691828"/>
                </a:lnTo>
                <a:cubicBezTo>
                  <a:pt x="3185823" y="1691828"/>
                  <a:pt x="3187576" y="1692133"/>
                  <a:pt x="3188338" y="1692743"/>
                </a:cubicBezTo>
                <a:cubicBezTo>
                  <a:pt x="3189100" y="1693352"/>
                  <a:pt x="3189481" y="1694419"/>
                  <a:pt x="3189481" y="1695943"/>
                </a:cubicBezTo>
                <a:lnTo>
                  <a:pt x="3189481" y="1736634"/>
                </a:lnTo>
                <a:cubicBezTo>
                  <a:pt x="3189481" y="1738767"/>
                  <a:pt x="3189100" y="1740139"/>
                  <a:pt x="3188338" y="1740749"/>
                </a:cubicBezTo>
                <a:cubicBezTo>
                  <a:pt x="3187576" y="1741358"/>
                  <a:pt x="3185823" y="1741663"/>
                  <a:pt x="3183080" y="1741663"/>
                </a:cubicBezTo>
                <a:lnTo>
                  <a:pt x="3117243" y="1741663"/>
                </a:lnTo>
                <a:cubicBezTo>
                  <a:pt x="3114500" y="1741663"/>
                  <a:pt x="3112747" y="1741358"/>
                  <a:pt x="3111985" y="1740749"/>
                </a:cubicBezTo>
                <a:cubicBezTo>
                  <a:pt x="3111223" y="1740139"/>
                  <a:pt x="3110842" y="1738920"/>
                  <a:pt x="3110842" y="1737091"/>
                </a:cubicBezTo>
                <a:lnTo>
                  <a:pt x="3110842" y="1696857"/>
                </a:lnTo>
                <a:cubicBezTo>
                  <a:pt x="3110842" y="1694724"/>
                  <a:pt x="3111223" y="1693352"/>
                  <a:pt x="3111985" y="1692743"/>
                </a:cubicBezTo>
                <a:cubicBezTo>
                  <a:pt x="3112747" y="1692133"/>
                  <a:pt x="3114500" y="1691828"/>
                  <a:pt x="3117243" y="1691828"/>
                </a:cubicBezTo>
                <a:close/>
                <a:moveTo>
                  <a:pt x="2458875" y="1668511"/>
                </a:moveTo>
                <a:cubicBezTo>
                  <a:pt x="2450341" y="1668511"/>
                  <a:pt x="2443711" y="1670187"/>
                  <a:pt x="2438987" y="1673540"/>
                </a:cubicBezTo>
                <a:cubicBezTo>
                  <a:pt x="2434262" y="1676893"/>
                  <a:pt x="2430681" y="1682075"/>
                  <a:pt x="2428243" y="1689085"/>
                </a:cubicBezTo>
                <a:lnTo>
                  <a:pt x="2421385" y="1710573"/>
                </a:lnTo>
                <a:cubicBezTo>
                  <a:pt x="2418641" y="1718193"/>
                  <a:pt x="2415136" y="1727414"/>
                  <a:pt x="2410869" y="1738234"/>
                </a:cubicBezTo>
                <a:cubicBezTo>
                  <a:pt x="2406602" y="1749054"/>
                  <a:pt x="2404468" y="1757970"/>
                  <a:pt x="2404468" y="1764980"/>
                </a:cubicBezTo>
                <a:cubicBezTo>
                  <a:pt x="2404468" y="1776867"/>
                  <a:pt x="2410717" y="1785859"/>
                  <a:pt x="2423213" y="1791955"/>
                </a:cubicBezTo>
                <a:cubicBezTo>
                  <a:pt x="2435710" y="1798051"/>
                  <a:pt x="2446226" y="1801099"/>
                  <a:pt x="2454760" y="1801099"/>
                </a:cubicBezTo>
                <a:cubicBezTo>
                  <a:pt x="2461771" y="1801099"/>
                  <a:pt x="2467867" y="1799042"/>
                  <a:pt x="2473048" y="1794927"/>
                </a:cubicBezTo>
                <a:cubicBezTo>
                  <a:pt x="2478230" y="1790812"/>
                  <a:pt x="2483640" y="1782735"/>
                  <a:pt x="2489279" y="1770695"/>
                </a:cubicBezTo>
                <a:cubicBezTo>
                  <a:pt x="2494917" y="1758656"/>
                  <a:pt x="2499642" y="1745930"/>
                  <a:pt x="2503452" y="1732519"/>
                </a:cubicBezTo>
                <a:cubicBezTo>
                  <a:pt x="2507262" y="1719108"/>
                  <a:pt x="2509167" y="1709202"/>
                  <a:pt x="2509167" y="1702801"/>
                </a:cubicBezTo>
                <a:cubicBezTo>
                  <a:pt x="2509167" y="1690304"/>
                  <a:pt x="2502919" y="1681465"/>
                  <a:pt x="2490422" y="1676283"/>
                </a:cubicBezTo>
                <a:cubicBezTo>
                  <a:pt x="2477925" y="1671102"/>
                  <a:pt x="2467409" y="1668511"/>
                  <a:pt x="2458875" y="1668511"/>
                </a:cubicBezTo>
                <a:close/>
                <a:moveTo>
                  <a:pt x="2540028" y="1657995"/>
                </a:moveTo>
                <a:cubicBezTo>
                  <a:pt x="2531036" y="1657995"/>
                  <a:pt x="2524178" y="1658529"/>
                  <a:pt x="2519454" y="1659596"/>
                </a:cubicBezTo>
                <a:cubicBezTo>
                  <a:pt x="2514730" y="1660662"/>
                  <a:pt x="2512367" y="1662491"/>
                  <a:pt x="2512367" y="1665082"/>
                </a:cubicBezTo>
                <a:cubicBezTo>
                  <a:pt x="2512367" y="1667673"/>
                  <a:pt x="2514425" y="1671940"/>
                  <a:pt x="2518540" y="1677884"/>
                </a:cubicBezTo>
                <a:cubicBezTo>
                  <a:pt x="2522654" y="1683827"/>
                  <a:pt x="2524712" y="1691219"/>
                  <a:pt x="2524712" y="1700058"/>
                </a:cubicBezTo>
                <a:cubicBezTo>
                  <a:pt x="2524712" y="1708897"/>
                  <a:pt x="2522654" y="1720632"/>
                  <a:pt x="2518540" y="1735262"/>
                </a:cubicBezTo>
                <a:cubicBezTo>
                  <a:pt x="2514425" y="1749893"/>
                  <a:pt x="2511148" y="1759570"/>
                  <a:pt x="2508710" y="1764294"/>
                </a:cubicBezTo>
                <a:cubicBezTo>
                  <a:pt x="2506271" y="1769019"/>
                  <a:pt x="2505052" y="1773362"/>
                  <a:pt x="2505052" y="1777325"/>
                </a:cubicBezTo>
                <a:cubicBezTo>
                  <a:pt x="2505052" y="1787993"/>
                  <a:pt x="2506957" y="1796756"/>
                  <a:pt x="2510767" y="1803614"/>
                </a:cubicBezTo>
                <a:cubicBezTo>
                  <a:pt x="2514577" y="1810472"/>
                  <a:pt x="2525931" y="1813901"/>
                  <a:pt x="2544829" y="1813901"/>
                </a:cubicBezTo>
                <a:lnTo>
                  <a:pt x="2694333" y="1813901"/>
                </a:lnTo>
                <a:cubicBezTo>
                  <a:pt x="2711707" y="1813901"/>
                  <a:pt x="2724508" y="1812377"/>
                  <a:pt x="2732738" y="1809329"/>
                </a:cubicBezTo>
                <a:cubicBezTo>
                  <a:pt x="2740967" y="1806281"/>
                  <a:pt x="2747292" y="1801328"/>
                  <a:pt x="2751712" y="1794470"/>
                </a:cubicBezTo>
                <a:cubicBezTo>
                  <a:pt x="2756131" y="1787612"/>
                  <a:pt x="2759636" y="1777629"/>
                  <a:pt x="2762227" y="1764523"/>
                </a:cubicBezTo>
                <a:cubicBezTo>
                  <a:pt x="2764818" y="1751417"/>
                  <a:pt x="2766113" y="1739377"/>
                  <a:pt x="2766113" y="1728404"/>
                </a:cubicBezTo>
                <a:cubicBezTo>
                  <a:pt x="2766113" y="1717431"/>
                  <a:pt x="2763218" y="1709049"/>
                  <a:pt x="2757427" y="1703258"/>
                </a:cubicBezTo>
                <a:cubicBezTo>
                  <a:pt x="2751635" y="1697467"/>
                  <a:pt x="2742491" y="1694571"/>
                  <a:pt x="2729995" y="1694571"/>
                </a:cubicBezTo>
                <a:cubicBezTo>
                  <a:pt x="2717498" y="1694571"/>
                  <a:pt x="2708887" y="1696095"/>
                  <a:pt x="2704163" y="1699143"/>
                </a:cubicBezTo>
                <a:cubicBezTo>
                  <a:pt x="2699439" y="1702191"/>
                  <a:pt x="2695705" y="1709049"/>
                  <a:pt x="2692961" y="1719717"/>
                </a:cubicBezTo>
                <a:cubicBezTo>
                  <a:pt x="2690218" y="1730385"/>
                  <a:pt x="2687018" y="1738005"/>
                  <a:pt x="2683360" y="1742577"/>
                </a:cubicBezTo>
                <a:cubicBezTo>
                  <a:pt x="2679703" y="1747149"/>
                  <a:pt x="2672997" y="1749435"/>
                  <a:pt x="2663243" y="1749435"/>
                </a:cubicBezTo>
                <a:lnTo>
                  <a:pt x="2589177" y="1749435"/>
                </a:lnTo>
                <a:cubicBezTo>
                  <a:pt x="2585519" y="1749435"/>
                  <a:pt x="2583233" y="1748978"/>
                  <a:pt x="2582319" y="1748064"/>
                </a:cubicBezTo>
                <a:cubicBezTo>
                  <a:pt x="2581405" y="1747149"/>
                  <a:pt x="2580947" y="1745168"/>
                  <a:pt x="2580947" y="1742120"/>
                </a:cubicBezTo>
                <a:lnTo>
                  <a:pt x="2580947" y="1691371"/>
                </a:lnTo>
                <a:cubicBezTo>
                  <a:pt x="2580947" y="1687409"/>
                  <a:pt x="2580185" y="1684056"/>
                  <a:pt x="2578661" y="1681313"/>
                </a:cubicBezTo>
                <a:cubicBezTo>
                  <a:pt x="2577137" y="1678569"/>
                  <a:pt x="2575613" y="1674302"/>
                  <a:pt x="2574089" y="1668511"/>
                </a:cubicBezTo>
                <a:cubicBezTo>
                  <a:pt x="2573480" y="1666073"/>
                  <a:pt x="2572261" y="1664168"/>
                  <a:pt x="2570432" y="1662796"/>
                </a:cubicBezTo>
                <a:cubicBezTo>
                  <a:pt x="2568603" y="1661424"/>
                  <a:pt x="2565326" y="1660281"/>
                  <a:pt x="2560602" y="1659367"/>
                </a:cubicBezTo>
                <a:cubicBezTo>
                  <a:pt x="2555878" y="1658453"/>
                  <a:pt x="2549020" y="1657995"/>
                  <a:pt x="2540028" y="1657995"/>
                </a:cubicBezTo>
                <a:close/>
                <a:moveTo>
                  <a:pt x="2759713" y="1652966"/>
                </a:moveTo>
                <a:cubicBezTo>
                  <a:pt x="2750264" y="1652966"/>
                  <a:pt x="2741729" y="1655786"/>
                  <a:pt x="2734109" y="1661424"/>
                </a:cubicBezTo>
                <a:cubicBezTo>
                  <a:pt x="2726489" y="1667063"/>
                  <a:pt x="2722679" y="1671407"/>
                  <a:pt x="2722679" y="1674455"/>
                </a:cubicBezTo>
                <a:cubicBezTo>
                  <a:pt x="2722679" y="1677503"/>
                  <a:pt x="2729004" y="1679408"/>
                  <a:pt x="2741653" y="1680170"/>
                </a:cubicBezTo>
                <a:cubicBezTo>
                  <a:pt x="2754303" y="1680932"/>
                  <a:pt x="2764056" y="1685351"/>
                  <a:pt x="2770914" y="1693428"/>
                </a:cubicBezTo>
                <a:cubicBezTo>
                  <a:pt x="2777772" y="1701506"/>
                  <a:pt x="2781201" y="1713621"/>
                  <a:pt x="2781201" y="1729776"/>
                </a:cubicBezTo>
                <a:cubicBezTo>
                  <a:pt x="2781201" y="1736786"/>
                  <a:pt x="2780667" y="1744254"/>
                  <a:pt x="2779601" y="1752179"/>
                </a:cubicBezTo>
                <a:cubicBezTo>
                  <a:pt x="2778534" y="1760103"/>
                  <a:pt x="2778001" y="1766123"/>
                  <a:pt x="2778001" y="1770238"/>
                </a:cubicBezTo>
                <a:cubicBezTo>
                  <a:pt x="2778001" y="1774353"/>
                  <a:pt x="2778915" y="1777401"/>
                  <a:pt x="2780744" y="1779382"/>
                </a:cubicBezTo>
                <a:cubicBezTo>
                  <a:pt x="2782573" y="1781363"/>
                  <a:pt x="2788135" y="1782354"/>
                  <a:pt x="2797432" y="1782354"/>
                </a:cubicBezTo>
                <a:cubicBezTo>
                  <a:pt x="2806728" y="1782354"/>
                  <a:pt x="2814805" y="1778696"/>
                  <a:pt x="2821663" y="1771381"/>
                </a:cubicBezTo>
                <a:cubicBezTo>
                  <a:pt x="2828521" y="1764066"/>
                  <a:pt x="2831950" y="1755379"/>
                  <a:pt x="2831950" y="1745321"/>
                </a:cubicBezTo>
                <a:cubicBezTo>
                  <a:pt x="2831950" y="1735262"/>
                  <a:pt x="2829969" y="1725509"/>
                  <a:pt x="2826007" y="1716060"/>
                </a:cubicBezTo>
                <a:cubicBezTo>
                  <a:pt x="2822044" y="1706611"/>
                  <a:pt x="2817244" y="1697619"/>
                  <a:pt x="2811605" y="1689085"/>
                </a:cubicBezTo>
                <a:cubicBezTo>
                  <a:pt x="2805966" y="1680551"/>
                  <a:pt x="2800937" y="1673769"/>
                  <a:pt x="2796517" y="1668740"/>
                </a:cubicBezTo>
                <a:cubicBezTo>
                  <a:pt x="2792098" y="1663710"/>
                  <a:pt x="2786535" y="1659824"/>
                  <a:pt x="2779829" y="1657081"/>
                </a:cubicBezTo>
                <a:cubicBezTo>
                  <a:pt x="2773124" y="1654338"/>
                  <a:pt x="2766418" y="1652966"/>
                  <a:pt x="2759713" y="1652966"/>
                </a:cubicBezTo>
                <a:close/>
                <a:moveTo>
                  <a:pt x="2633068" y="1629649"/>
                </a:moveTo>
                <a:cubicBezTo>
                  <a:pt x="2625143" y="1629649"/>
                  <a:pt x="2615847" y="1632392"/>
                  <a:pt x="2605179" y="1637879"/>
                </a:cubicBezTo>
                <a:cubicBezTo>
                  <a:pt x="2594511" y="1643365"/>
                  <a:pt x="2589177" y="1650833"/>
                  <a:pt x="2589177" y="1660281"/>
                </a:cubicBezTo>
                <a:cubicBezTo>
                  <a:pt x="2589177" y="1664549"/>
                  <a:pt x="2590396" y="1669578"/>
                  <a:pt x="2592835" y="1675369"/>
                </a:cubicBezTo>
                <a:cubicBezTo>
                  <a:pt x="2598931" y="1688475"/>
                  <a:pt x="2605179" y="1703563"/>
                  <a:pt x="2611580" y="1720632"/>
                </a:cubicBezTo>
                <a:cubicBezTo>
                  <a:pt x="2614933" y="1729471"/>
                  <a:pt x="2623162" y="1733891"/>
                  <a:pt x="2636269" y="1733891"/>
                </a:cubicBezTo>
                <a:cubicBezTo>
                  <a:pt x="2645717" y="1733891"/>
                  <a:pt x="2655090" y="1731376"/>
                  <a:pt x="2664386" y="1726347"/>
                </a:cubicBezTo>
                <a:cubicBezTo>
                  <a:pt x="2673683" y="1721318"/>
                  <a:pt x="2678331" y="1713317"/>
                  <a:pt x="2678331" y="1702344"/>
                </a:cubicBezTo>
                <a:cubicBezTo>
                  <a:pt x="2678331" y="1694114"/>
                  <a:pt x="2675054" y="1681770"/>
                  <a:pt x="2668501" y="1665311"/>
                </a:cubicBezTo>
                <a:cubicBezTo>
                  <a:pt x="2661948" y="1648851"/>
                  <a:pt x="2656385" y="1638793"/>
                  <a:pt x="2651813" y="1635135"/>
                </a:cubicBezTo>
                <a:cubicBezTo>
                  <a:pt x="2647241" y="1631478"/>
                  <a:pt x="2640993" y="1629649"/>
                  <a:pt x="2633068" y="1629649"/>
                </a:cubicBezTo>
                <a:close/>
                <a:moveTo>
                  <a:pt x="3087068" y="1625991"/>
                </a:moveTo>
                <a:cubicBezTo>
                  <a:pt x="3072133" y="1625991"/>
                  <a:pt x="3060703" y="1626906"/>
                  <a:pt x="3052778" y="1628735"/>
                </a:cubicBezTo>
                <a:cubicBezTo>
                  <a:pt x="3044853" y="1630563"/>
                  <a:pt x="3040891" y="1635135"/>
                  <a:pt x="3040891" y="1642451"/>
                </a:cubicBezTo>
                <a:cubicBezTo>
                  <a:pt x="3040891" y="1659215"/>
                  <a:pt x="3039519" y="1670645"/>
                  <a:pt x="3036776" y="1676741"/>
                </a:cubicBezTo>
                <a:cubicBezTo>
                  <a:pt x="3035557" y="1679179"/>
                  <a:pt x="3034947" y="1682227"/>
                  <a:pt x="3034947" y="1685885"/>
                </a:cubicBezTo>
                <a:lnTo>
                  <a:pt x="3034947" y="1700972"/>
                </a:lnTo>
                <a:cubicBezTo>
                  <a:pt x="3034947" y="1704630"/>
                  <a:pt x="3036014" y="1707983"/>
                  <a:pt x="3038147" y="1711031"/>
                </a:cubicBezTo>
                <a:cubicBezTo>
                  <a:pt x="3046987" y="1723832"/>
                  <a:pt x="3051406" y="1740596"/>
                  <a:pt x="3051406" y="1761323"/>
                </a:cubicBezTo>
                <a:cubicBezTo>
                  <a:pt x="3051406" y="1774429"/>
                  <a:pt x="3048053" y="1783725"/>
                  <a:pt x="3041348" y="1789212"/>
                </a:cubicBezTo>
                <a:cubicBezTo>
                  <a:pt x="3039824" y="1790431"/>
                  <a:pt x="3039062" y="1791803"/>
                  <a:pt x="3039062" y="1793327"/>
                </a:cubicBezTo>
                <a:cubicBezTo>
                  <a:pt x="3039062" y="1796375"/>
                  <a:pt x="3041805" y="1800337"/>
                  <a:pt x="3047291" y="1805214"/>
                </a:cubicBezTo>
                <a:cubicBezTo>
                  <a:pt x="3052778" y="1810091"/>
                  <a:pt x="3066037" y="1812529"/>
                  <a:pt x="3087068" y="1812529"/>
                </a:cubicBezTo>
                <a:lnTo>
                  <a:pt x="3224685" y="1812529"/>
                </a:lnTo>
                <a:cubicBezTo>
                  <a:pt x="3242363" y="1812529"/>
                  <a:pt x="3255241" y="1808567"/>
                  <a:pt x="3263319" y="1800642"/>
                </a:cubicBezTo>
                <a:cubicBezTo>
                  <a:pt x="3271396" y="1792717"/>
                  <a:pt x="3275434" y="1779915"/>
                  <a:pt x="3275434" y="1762237"/>
                </a:cubicBezTo>
                <a:lnTo>
                  <a:pt x="3275434" y="1675369"/>
                </a:lnTo>
                <a:cubicBezTo>
                  <a:pt x="3275434" y="1657995"/>
                  <a:pt x="3271777" y="1645422"/>
                  <a:pt x="3264461" y="1637650"/>
                </a:cubicBezTo>
                <a:cubicBezTo>
                  <a:pt x="3257146" y="1629878"/>
                  <a:pt x="3245259" y="1625991"/>
                  <a:pt x="3228800" y="1625991"/>
                </a:cubicBezTo>
                <a:close/>
                <a:moveTo>
                  <a:pt x="2084428" y="1594445"/>
                </a:moveTo>
                <a:lnTo>
                  <a:pt x="2227075" y="1594445"/>
                </a:lnTo>
                <a:cubicBezTo>
                  <a:pt x="2231342" y="1594445"/>
                  <a:pt x="2234085" y="1595664"/>
                  <a:pt x="2235304" y="1598102"/>
                </a:cubicBezTo>
                <a:cubicBezTo>
                  <a:pt x="2236523" y="1600541"/>
                  <a:pt x="2237133" y="1604503"/>
                  <a:pt x="2237133" y="1609989"/>
                </a:cubicBezTo>
                <a:cubicBezTo>
                  <a:pt x="2237133" y="1615476"/>
                  <a:pt x="2236447" y="1619133"/>
                  <a:pt x="2235076" y="1620962"/>
                </a:cubicBezTo>
                <a:cubicBezTo>
                  <a:pt x="2233704" y="1622791"/>
                  <a:pt x="2231037" y="1623705"/>
                  <a:pt x="2227075" y="1623705"/>
                </a:cubicBezTo>
                <a:lnTo>
                  <a:pt x="2084428" y="1623705"/>
                </a:lnTo>
                <a:cubicBezTo>
                  <a:pt x="2080466" y="1623705"/>
                  <a:pt x="2077875" y="1622791"/>
                  <a:pt x="2076656" y="1620962"/>
                </a:cubicBezTo>
                <a:cubicBezTo>
                  <a:pt x="2075437" y="1619133"/>
                  <a:pt x="2074827" y="1615171"/>
                  <a:pt x="2074827" y="1609075"/>
                </a:cubicBezTo>
                <a:cubicBezTo>
                  <a:pt x="2074827" y="1602979"/>
                  <a:pt x="2075513" y="1599017"/>
                  <a:pt x="2076884" y="1597188"/>
                </a:cubicBezTo>
                <a:cubicBezTo>
                  <a:pt x="2078256" y="1595359"/>
                  <a:pt x="2080771" y="1594445"/>
                  <a:pt x="2084428" y="1594445"/>
                </a:cubicBezTo>
                <a:close/>
                <a:moveTo>
                  <a:pt x="1778104" y="1561069"/>
                </a:moveTo>
                <a:cubicBezTo>
                  <a:pt x="1766827" y="1561069"/>
                  <a:pt x="1759207" y="1562593"/>
                  <a:pt x="1755244" y="1565641"/>
                </a:cubicBezTo>
                <a:cubicBezTo>
                  <a:pt x="1751282" y="1568689"/>
                  <a:pt x="1749301" y="1574785"/>
                  <a:pt x="1749301" y="1583929"/>
                </a:cubicBezTo>
                <a:lnTo>
                  <a:pt x="1749301" y="1652509"/>
                </a:lnTo>
                <a:cubicBezTo>
                  <a:pt x="1749301" y="1664701"/>
                  <a:pt x="1748462" y="1674074"/>
                  <a:pt x="1746786" y="1680627"/>
                </a:cubicBezTo>
                <a:cubicBezTo>
                  <a:pt x="1745110" y="1687180"/>
                  <a:pt x="1740233" y="1693962"/>
                  <a:pt x="1732156" y="1700972"/>
                </a:cubicBezTo>
                <a:cubicBezTo>
                  <a:pt x="1724078" y="1707983"/>
                  <a:pt x="1715087" y="1713393"/>
                  <a:pt x="1705181" y="1717203"/>
                </a:cubicBezTo>
                <a:cubicBezTo>
                  <a:pt x="1695275" y="1721013"/>
                  <a:pt x="1686969" y="1723375"/>
                  <a:pt x="1680263" y="1724289"/>
                </a:cubicBezTo>
                <a:cubicBezTo>
                  <a:pt x="1664109" y="1726728"/>
                  <a:pt x="1651688" y="1731986"/>
                  <a:pt x="1643002" y="1740063"/>
                </a:cubicBezTo>
                <a:cubicBezTo>
                  <a:pt x="1634315" y="1748140"/>
                  <a:pt x="1629971" y="1757741"/>
                  <a:pt x="1629971" y="1768866"/>
                </a:cubicBezTo>
                <a:cubicBezTo>
                  <a:pt x="1629971" y="1779992"/>
                  <a:pt x="1634010" y="1790355"/>
                  <a:pt x="1642087" y="1799956"/>
                </a:cubicBezTo>
                <a:cubicBezTo>
                  <a:pt x="1650164" y="1809557"/>
                  <a:pt x="1659537" y="1814358"/>
                  <a:pt x="1670205" y="1814358"/>
                </a:cubicBezTo>
                <a:cubicBezTo>
                  <a:pt x="1680873" y="1814358"/>
                  <a:pt x="1691998" y="1811920"/>
                  <a:pt x="1703581" y="1807043"/>
                </a:cubicBezTo>
                <a:cubicBezTo>
                  <a:pt x="1715163" y="1802166"/>
                  <a:pt x="1726974" y="1795841"/>
                  <a:pt x="1739014" y="1788069"/>
                </a:cubicBezTo>
                <a:cubicBezTo>
                  <a:pt x="1751053" y="1780296"/>
                  <a:pt x="1758749" y="1774429"/>
                  <a:pt x="1762102" y="1770467"/>
                </a:cubicBezTo>
                <a:cubicBezTo>
                  <a:pt x="1765455" y="1766504"/>
                  <a:pt x="1767131" y="1762542"/>
                  <a:pt x="1767131" y="1758579"/>
                </a:cubicBezTo>
                <a:cubicBezTo>
                  <a:pt x="1767131" y="1754617"/>
                  <a:pt x="1766674" y="1749893"/>
                  <a:pt x="1765760" y="1744406"/>
                </a:cubicBezTo>
                <a:cubicBezTo>
                  <a:pt x="1764236" y="1735567"/>
                  <a:pt x="1766827" y="1724899"/>
                  <a:pt x="1773532" y="1712402"/>
                </a:cubicBezTo>
                <a:cubicBezTo>
                  <a:pt x="1780238" y="1699905"/>
                  <a:pt x="1788620" y="1690761"/>
                  <a:pt x="1798678" y="1684970"/>
                </a:cubicBezTo>
                <a:cubicBezTo>
                  <a:pt x="1804469" y="1681922"/>
                  <a:pt x="1807365" y="1677960"/>
                  <a:pt x="1807365" y="1673083"/>
                </a:cubicBezTo>
                <a:lnTo>
                  <a:pt x="1807365" y="1583929"/>
                </a:lnTo>
                <a:cubicBezTo>
                  <a:pt x="1807365" y="1574175"/>
                  <a:pt x="1805308" y="1567927"/>
                  <a:pt x="1801193" y="1565184"/>
                </a:cubicBezTo>
                <a:cubicBezTo>
                  <a:pt x="1797078" y="1562441"/>
                  <a:pt x="1789382" y="1561069"/>
                  <a:pt x="1778104" y="1561069"/>
                </a:cubicBezTo>
                <a:close/>
                <a:moveTo>
                  <a:pt x="2543457" y="1541409"/>
                </a:moveTo>
                <a:lnTo>
                  <a:pt x="2690675" y="1541409"/>
                </a:lnTo>
                <a:cubicBezTo>
                  <a:pt x="2693114" y="1541409"/>
                  <a:pt x="2694485" y="1541790"/>
                  <a:pt x="2694790" y="1542552"/>
                </a:cubicBezTo>
                <a:cubicBezTo>
                  <a:pt x="2695095" y="1543314"/>
                  <a:pt x="2695247" y="1544610"/>
                  <a:pt x="2695247" y="1546439"/>
                </a:cubicBezTo>
                <a:lnTo>
                  <a:pt x="2695247" y="1588044"/>
                </a:lnTo>
                <a:cubicBezTo>
                  <a:pt x="2695247" y="1590177"/>
                  <a:pt x="2695019" y="1591549"/>
                  <a:pt x="2694562" y="1592159"/>
                </a:cubicBezTo>
                <a:cubicBezTo>
                  <a:pt x="2694105" y="1592768"/>
                  <a:pt x="2692809" y="1593073"/>
                  <a:pt x="2690675" y="1593073"/>
                </a:cubicBezTo>
                <a:lnTo>
                  <a:pt x="2543457" y="1593073"/>
                </a:lnTo>
                <a:cubicBezTo>
                  <a:pt x="2540714" y="1593073"/>
                  <a:pt x="2539342" y="1591397"/>
                  <a:pt x="2539342" y="1588044"/>
                </a:cubicBezTo>
                <a:lnTo>
                  <a:pt x="2539342" y="1546439"/>
                </a:lnTo>
                <a:cubicBezTo>
                  <a:pt x="2539342" y="1543086"/>
                  <a:pt x="2540714" y="1541409"/>
                  <a:pt x="2543457" y="1541409"/>
                </a:cubicBezTo>
                <a:close/>
                <a:moveTo>
                  <a:pt x="2084428" y="1494318"/>
                </a:moveTo>
                <a:lnTo>
                  <a:pt x="2227075" y="1494318"/>
                </a:lnTo>
                <a:cubicBezTo>
                  <a:pt x="2230732" y="1494318"/>
                  <a:pt x="2233323" y="1495232"/>
                  <a:pt x="2234847" y="1497061"/>
                </a:cubicBezTo>
                <a:cubicBezTo>
                  <a:pt x="2236371" y="1498890"/>
                  <a:pt x="2237133" y="1502547"/>
                  <a:pt x="2237133" y="1508034"/>
                </a:cubicBezTo>
                <a:cubicBezTo>
                  <a:pt x="2237133" y="1513520"/>
                  <a:pt x="2236523" y="1517559"/>
                  <a:pt x="2235304" y="1520150"/>
                </a:cubicBezTo>
                <a:cubicBezTo>
                  <a:pt x="2234085" y="1522741"/>
                  <a:pt x="2231342" y="1524036"/>
                  <a:pt x="2227075" y="1524036"/>
                </a:cubicBezTo>
                <a:lnTo>
                  <a:pt x="2084428" y="1524036"/>
                </a:lnTo>
                <a:cubicBezTo>
                  <a:pt x="2080466" y="1524036"/>
                  <a:pt x="2077875" y="1523121"/>
                  <a:pt x="2076656" y="1521293"/>
                </a:cubicBezTo>
                <a:cubicBezTo>
                  <a:pt x="2075437" y="1519464"/>
                  <a:pt x="2074827" y="1515349"/>
                  <a:pt x="2074827" y="1508948"/>
                </a:cubicBezTo>
                <a:cubicBezTo>
                  <a:pt x="2074827" y="1502547"/>
                  <a:pt x="2075513" y="1498509"/>
                  <a:pt x="2076884" y="1496832"/>
                </a:cubicBezTo>
                <a:cubicBezTo>
                  <a:pt x="2078256" y="1495156"/>
                  <a:pt x="2080771" y="1494318"/>
                  <a:pt x="2084428" y="1494318"/>
                </a:cubicBezTo>
                <a:close/>
                <a:moveTo>
                  <a:pt x="1528473" y="1410193"/>
                </a:moveTo>
                <a:cubicBezTo>
                  <a:pt x="1512623" y="1410193"/>
                  <a:pt x="1502260" y="1412708"/>
                  <a:pt x="1497383" y="1417737"/>
                </a:cubicBezTo>
                <a:cubicBezTo>
                  <a:pt x="1492507" y="1422766"/>
                  <a:pt x="1490068" y="1432748"/>
                  <a:pt x="1490068" y="1447683"/>
                </a:cubicBezTo>
                <a:cubicBezTo>
                  <a:pt x="1490068" y="1462619"/>
                  <a:pt x="1492430" y="1472601"/>
                  <a:pt x="1497155" y="1477630"/>
                </a:cubicBezTo>
                <a:cubicBezTo>
                  <a:pt x="1501879" y="1482659"/>
                  <a:pt x="1512319" y="1485174"/>
                  <a:pt x="1528473" y="1485174"/>
                </a:cubicBezTo>
                <a:cubicBezTo>
                  <a:pt x="1530302" y="1485174"/>
                  <a:pt x="1531216" y="1486393"/>
                  <a:pt x="1531216" y="1488832"/>
                </a:cubicBezTo>
                <a:lnTo>
                  <a:pt x="1531216" y="1656624"/>
                </a:lnTo>
                <a:cubicBezTo>
                  <a:pt x="1531216" y="1659367"/>
                  <a:pt x="1530683" y="1661196"/>
                  <a:pt x="1529616" y="1662110"/>
                </a:cubicBezTo>
                <a:cubicBezTo>
                  <a:pt x="1528549" y="1663025"/>
                  <a:pt x="1526035" y="1663787"/>
                  <a:pt x="1522072" y="1664396"/>
                </a:cubicBezTo>
                <a:cubicBezTo>
                  <a:pt x="1508356" y="1665615"/>
                  <a:pt x="1498679" y="1669349"/>
                  <a:pt x="1493040" y="1675598"/>
                </a:cubicBezTo>
                <a:cubicBezTo>
                  <a:pt x="1487401" y="1681846"/>
                  <a:pt x="1484582" y="1691904"/>
                  <a:pt x="1484582" y="1705773"/>
                </a:cubicBezTo>
                <a:cubicBezTo>
                  <a:pt x="1484582" y="1719641"/>
                  <a:pt x="1487401" y="1729547"/>
                  <a:pt x="1493040" y="1735491"/>
                </a:cubicBezTo>
                <a:cubicBezTo>
                  <a:pt x="1498679" y="1741434"/>
                  <a:pt x="1507670" y="1744406"/>
                  <a:pt x="1520015" y="1744406"/>
                </a:cubicBezTo>
                <a:cubicBezTo>
                  <a:pt x="1532359" y="1744406"/>
                  <a:pt x="1555905" y="1740444"/>
                  <a:pt x="1590652" y="1732519"/>
                </a:cubicBezTo>
                <a:cubicBezTo>
                  <a:pt x="1625399" y="1724594"/>
                  <a:pt x="1646964" y="1717889"/>
                  <a:pt x="1655346" y="1712402"/>
                </a:cubicBezTo>
                <a:cubicBezTo>
                  <a:pt x="1663728" y="1706916"/>
                  <a:pt x="1667919" y="1699524"/>
                  <a:pt x="1667919" y="1690228"/>
                </a:cubicBezTo>
                <a:cubicBezTo>
                  <a:pt x="1667919" y="1680932"/>
                  <a:pt x="1665709" y="1670416"/>
                  <a:pt x="1661290" y="1658681"/>
                </a:cubicBezTo>
                <a:cubicBezTo>
                  <a:pt x="1656870" y="1646946"/>
                  <a:pt x="1648717" y="1641079"/>
                  <a:pt x="1636829" y="1641079"/>
                </a:cubicBezTo>
                <a:cubicBezTo>
                  <a:pt x="1631953" y="1641079"/>
                  <a:pt x="1627304" y="1641689"/>
                  <a:pt x="1622885" y="1642908"/>
                </a:cubicBezTo>
                <a:cubicBezTo>
                  <a:pt x="1618465" y="1644127"/>
                  <a:pt x="1615646" y="1644737"/>
                  <a:pt x="1614427" y="1644737"/>
                </a:cubicBezTo>
                <a:cubicBezTo>
                  <a:pt x="1613207" y="1644737"/>
                  <a:pt x="1612598" y="1643365"/>
                  <a:pt x="1612598" y="1640622"/>
                </a:cubicBezTo>
                <a:lnTo>
                  <a:pt x="1612598" y="1488374"/>
                </a:lnTo>
                <a:cubicBezTo>
                  <a:pt x="1612598" y="1486241"/>
                  <a:pt x="1613817" y="1485174"/>
                  <a:pt x="1616255" y="1485174"/>
                </a:cubicBezTo>
                <a:lnTo>
                  <a:pt x="1631800" y="1485174"/>
                </a:lnTo>
                <a:cubicBezTo>
                  <a:pt x="1641859" y="1485174"/>
                  <a:pt x="1646888" y="1483955"/>
                  <a:pt x="1646888" y="1481516"/>
                </a:cubicBezTo>
                <a:cubicBezTo>
                  <a:pt x="1646888" y="1479078"/>
                  <a:pt x="1645364" y="1475877"/>
                  <a:pt x="1642316" y="1471915"/>
                </a:cubicBezTo>
                <a:cubicBezTo>
                  <a:pt x="1639268" y="1467953"/>
                  <a:pt x="1637134" y="1462695"/>
                  <a:pt x="1635915" y="1456142"/>
                </a:cubicBezTo>
                <a:cubicBezTo>
                  <a:pt x="1634696" y="1449589"/>
                  <a:pt x="1634086" y="1441587"/>
                  <a:pt x="1634086" y="1432139"/>
                </a:cubicBezTo>
                <a:cubicBezTo>
                  <a:pt x="1634086" y="1422690"/>
                  <a:pt x="1633477" y="1416670"/>
                  <a:pt x="1632257" y="1414079"/>
                </a:cubicBezTo>
                <a:cubicBezTo>
                  <a:pt x="1631038" y="1411488"/>
                  <a:pt x="1627076" y="1410193"/>
                  <a:pt x="1620370" y="1410193"/>
                </a:cubicBezTo>
                <a:close/>
                <a:moveTo>
                  <a:pt x="2061111" y="1408364"/>
                </a:moveTo>
                <a:cubicBezTo>
                  <a:pt x="2030936" y="1408364"/>
                  <a:pt x="2010362" y="1413317"/>
                  <a:pt x="1999389" y="1423223"/>
                </a:cubicBezTo>
                <a:cubicBezTo>
                  <a:pt x="1988416" y="1433129"/>
                  <a:pt x="1982930" y="1451798"/>
                  <a:pt x="1982930" y="1479230"/>
                </a:cubicBezTo>
                <a:lnTo>
                  <a:pt x="1982930" y="1740291"/>
                </a:lnTo>
                <a:cubicBezTo>
                  <a:pt x="1982930" y="1767723"/>
                  <a:pt x="1988416" y="1786392"/>
                  <a:pt x="1999389" y="1796298"/>
                </a:cubicBezTo>
                <a:cubicBezTo>
                  <a:pt x="2010362" y="1806204"/>
                  <a:pt x="2030936" y="1811157"/>
                  <a:pt x="2061111" y="1811157"/>
                </a:cubicBezTo>
                <a:lnTo>
                  <a:pt x="2252678" y="1811157"/>
                </a:lnTo>
                <a:cubicBezTo>
                  <a:pt x="2282853" y="1811157"/>
                  <a:pt x="2303427" y="1806204"/>
                  <a:pt x="2314400" y="1796298"/>
                </a:cubicBezTo>
                <a:cubicBezTo>
                  <a:pt x="2325373" y="1786392"/>
                  <a:pt x="2330859" y="1767723"/>
                  <a:pt x="2330859" y="1740291"/>
                </a:cubicBezTo>
                <a:lnTo>
                  <a:pt x="2330859" y="1479230"/>
                </a:lnTo>
                <a:cubicBezTo>
                  <a:pt x="2330859" y="1451798"/>
                  <a:pt x="2325373" y="1433129"/>
                  <a:pt x="2314400" y="1423223"/>
                </a:cubicBezTo>
                <a:cubicBezTo>
                  <a:pt x="2303427" y="1413317"/>
                  <a:pt x="2282853" y="1408364"/>
                  <a:pt x="2252678" y="1408364"/>
                </a:cubicBezTo>
                <a:close/>
                <a:moveTo>
                  <a:pt x="1687579" y="1394648"/>
                </a:moveTo>
                <a:cubicBezTo>
                  <a:pt x="1671424" y="1394648"/>
                  <a:pt x="1660985" y="1397087"/>
                  <a:pt x="1656260" y="1401963"/>
                </a:cubicBezTo>
                <a:cubicBezTo>
                  <a:pt x="1651536" y="1406840"/>
                  <a:pt x="1649174" y="1416822"/>
                  <a:pt x="1649174" y="1431910"/>
                </a:cubicBezTo>
                <a:cubicBezTo>
                  <a:pt x="1649174" y="1446998"/>
                  <a:pt x="1651536" y="1457056"/>
                  <a:pt x="1656260" y="1462085"/>
                </a:cubicBezTo>
                <a:cubicBezTo>
                  <a:pt x="1660985" y="1467114"/>
                  <a:pt x="1671424" y="1469629"/>
                  <a:pt x="1687579" y="1469629"/>
                </a:cubicBezTo>
                <a:lnTo>
                  <a:pt x="1722783" y="1469629"/>
                </a:lnTo>
                <a:cubicBezTo>
                  <a:pt x="1725526" y="1469629"/>
                  <a:pt x="1726898" y="1471001"/>
                  <a:pt x="1726898" y="1473744"/>
                </a:cubicBezTo>
                <a:cubicBezTo>
                  <a:pt x="1726898" y="1483802"/>
                  <a:pt x="1724307" y="1488832"/>
                  <a:pt x="1719125" y="1488832"/>
                </a:cubicBezTo>
                <a:lnTo>
                  <a:pt x="1709981" y="1488832"/>
                </a:lnTo>
                <a:cubicBezTo>
                  <a:pt x="1688341" y="1488832"/>
                  <a:pt x="1673786" y="1492794"/>
                  <a:pt x="1666319" y="1500719"/>
                </a:cubicBezTo>
                <a:cubicBezTo>
                  <a:pt x="1658851" y="1508643"/>
                  <a:pt x="1655117" y="1524950"/>
                  <a:pt x="1655117" y="1549639"/>
                </a:cubicBezTo>
                <a:lnTo>
                  <a:pt x="1655117" y="1621877"/>
                </a:lnTo>
                <a:cubicBezTo>
                  <a:pt x="1655117" y="1625534"/>
                  <a:pt x="1656032" y="1627973"/>
                  <a:pt x="1657861" y="1629192"/>
                </a:cubicBezTo>
                <a:cubicBezTo>
                  <a:pt x="1667005" y="1635288"/>
                  <a:pt x="1673558" y="1644660"/>
                  <a:pt x="1677520" y="1657310"/>
                </a:cubicBezTo>
                <a:cubicBezTo>
                  <a:pt x="1681483" y="1669959"/>
                  <a:pt x="1683616" y="1681922"/>
                  <a:pt x="1683921" y="1693200"/>
                </a:cubicBezTo>
                <a:cubicBezTo>
                  <a:pt x="1684226" y="1701125"/>
                  <a:pt x="1686436" y="1705087"/>
                  <a:pt x="1690550" y="1705087"/>
                </a:cubicBezTo>
                <a:cubicBezTo>
                  <a:pt x="1694665" y="1705087"/>
                  <a:pt x="1700380" y="1703182"/>
                  <a:pt x="1707695" y="1699372"/>
                </a:cubicBezTo>
                <a:cubicBezTo>
                  <a:pt x="1715011" y="1695562"/>
                  <a:pt x="1720802" y="1691142"/>
                  <a:pt x="1725069" y="1686113"/>
                </a:cubicBezTo>
                <a:cubicBezTo>
                  <a:pt x="1729336" y="1681084"/>
                  <a:pt x="1731470" y="1672473"/>
                  <a:pt x="1731470" y="1660281"/>
                </a:cubicBezTo>
                <a:lnTo>
                  <a:pt x="1731470" y="1562898"/>
                </a:lnTo>
                <a:cubicBezTo>
                  <a:pt x="1731470" y="1557716"/>
                  <a:pt x="1732156" y="1554440"/>
                  <a:pt x="1733527" y="1553068"/>
                </a:cubicBezTo>
                <a:cubicBezTo>
                  <a:pt x="1734899" y="1551696"/>
                  <a:pt x="1738175" y="1551011"/>
                  <a:pt x="1743357" y="1551011"/>
                </a:cubicBezTo>
                <a:lnTo>
                  <a:pt x="1811480" y="1551011"/>
                </a:lnTo>
                <a:cubicBezTo>
                  <a:pt x="1817576" y="1551011"/>
                  <a:pt x="1821233" y="1551849"/>
                  <a:pt x="1822453" y="1553525"/>
                </a:cubicBezTo>
                <a:cubicBezTo>
                  <a:pt x="1823672" y="1555202"/>
                  <a:pt x="1824281" y="1558326"/>
                  <a:pt x="1824281" y="1562898"/>
                </a:cubicBezTo>
                <a:lnTo>
                  <a:pt x="1824281" y="1667139"/>
                </a:lnTo>
                <a:cubicBezTo>
                  <a:pt x="1824281" y="1671711"/>
                  <a:pt x="1824739" y="1674836"/>
                  <a:pt x="1825653" y="1676512"/>
                </a:cubicBezTo>
                <a:cubicBezTo>
                  <a:pt x="1826567" y="1678188"/>
                  <a:pt x="1830225" y="1680093"/>
                  <a:pt x="1836626" y="1682227"/>
                </a:cubicBezTo>
                <a:cubicBezTo>
                  <a:pt x="1852475" y="1687104"/>
                  <a:pt x="1866191" y="1693657"/>
                  <a:pt x="1877774" y="1701887"/>
                </a:cubicBezTo>
                <a:cubicBezTo>
                  <a:pt x="1884784" y="1706763"/>
                  <a:pt x="1890347" y="1709202"/>
                  <a:pt x="1894462" y="1709202"/>
                </a:cubicBezTo>
                <a:cubicBezTo>
                  <a:pt x="1898576" y="1709202"/>
                  <a:pt x="1900634" y="1702801"/>
                  <a:pt x="1900634" y="1689999"/>
                </a:cubicBezTo>
                <a:lnTo>
                  <a:pt x="1900634" y="1549639"/>
                </a:lnTo>
                <a:cubicBezTo>
                  <a:pt x="1900634" y="1523121"/>
                  <a:pt x="1896748" y="1506357"/>
                  <a:pt x="1888975" y="1499347"/>
                </a:cubicBezTo>
                <a:cubicBezTo>
                  <a:pt x="1881203" y="1492337"/>
                  <a:pt x="1866801" y="1488832"/>
                  <a:pt x="1845770" y="1488832"/>
                </a:cubicBezTo>
                <a:lnTo>
                  <a:pt x="1813766" y="1488832"/>
                </a:lnTo>
                <a:cubicBezTo>
                  <a:pt x="1811327" y="1488832"/>
                  <a:pt x="1810108" y="1487460"/>
                  <a:pt x="1810108" y="1484717"/>
                </a:cubicBezTo>
                <a:lnTo>
                  <a:pt x="1811023" y="1477859"/>
                </a:lnTo>
                <a:cubicBezTo>
                  <a:pt x="1811632" y="1472372"/>
                  <a:pt x="1813309" y="1469629"/>
                  <a:pt x="1816052" y="1469629"/>
                </a:cubicBezTo>
                <a:lnTo>
                  <a:pt x="1873202" y="1469629"/>
                </a:lnTo>
                <a:cubicBezTo>
                  <a:pt x="1889356" y="1469629"/>
                  <a:pt x="1899872" y="1467191"/>
                  <a:pt x="1904749" y="1462314"/>
                </a:cubicBezTo>
                <a:cubicBezTo>
                  <a:pt x="1909625" y="1457437"/>
                  <a:pt x="1912064" y="1447226"/>
                  <a:pt x="1912064" y="1431681"/>
                </a:cubicBezTo>
                <a:cubicBezTo>
                  <a:pt x="1912064" y="1416137"/>
                  <a:pt x="1909625" y="1406078"/>
                  <a:pt x="1904749" y="1401506"/>
                </a:cubicBezTo>
                <a:cubicBezTo>
                  <a:pt x="1899872" y="1396934"/>
                  <a:pt x="1889356" y="1394648"/>
                  <a:pt x="1873202" y="1394648"/>
                </a:cubicBezTo>
                <a:close/>
                <a:moveTo>
                  <a:pt x="2537513" y="1387333"/>
                </a:moveTo>
                <a:cubicBezTo>
                  <a:pt x="2525626" y="1387333"/>
                  <a:pt x="2515034" y="1391296"/>
                  <a:pt x="2505738" y="1399220"/>
                </a:cubicBezTo>
                <a:cubicBezTo>
                  <a:pt x="2496442" y="1407145"/>
                  <a:pt x="2491793" y="1415984"/>
                  <a:pt x="2491793" y="1425738"/>
                </a:cubicBezTo>
                <a:cubicBezTo>
                  <a:pt x="2491793" y="1429395"/>
                  <a:pt x="2492327" y="1432367"/>
                  <a:pt x="2493394" y="1434653"/>
                </a:cubicBezTo>
                <a:cubicBezTo>
                  <a:pt x="2494460" y="1436939"/>
                  <a:pt x="2498804" y="1444026"/>
                  <a:pt x="2506424" y="1455913"/>
                </a:cubicBezTo>
                <a:cubicBezTo>
                  <a:pt x="2514044" y="1467800"/>
                  <a:pt x="2519530" y="1476944"/>
                  <a:pt x="2522883" y="1483345"/>
                </a:cubicBezTo>
                <a:cubicBezTo>
                  <a:pt x="2528065" y="1492794"/>
                  <a:pt x="2535989" y="1497518"/>
                  <a:pt x="2546657" y="1497518"/>
                </a:cubicBezTo>
                <a:cubicBezTo>
                  <a:pt x="2557325" y="1497518"/>
                  <a:pt x="2568298" y="1493403"/>
                  <a:pt x="2579576" y="1485174"/>
                </a:cubicBezTo>
                <a:cubicBezTo>
                  <a:pt x="2590853" y="1476944"/>
                  <a:pt x="2596492" y="1467343"/>
                  <a:pt x="2596492" y="1456370"/>
                </a:cubicBezTo>
                <a:cubicBezTo>
                  <a:pt x="2596492" y="1451189"/>
                  <a:pt x="2594968" y="1445093"/>
                  <a:pt x="2591920" y="1438082"/>
                </a:cubicBezTo>
                <a:cubicBezTo>
                  <a:pt x="2588872" y="1431072"/>
                  <a:pt x="2584605" y="1423452"/>
                  <a:pt x="2579119" y="1415222"/>
                </a:cubicBezTo>
                <a:cubicBezTo>
                  <a:pt x="2573632" y="1406993"/>
                  <a:pt x="2569060" y="1401125"/>
                  <a:pt x="2565403" y="1397620"/>
                </a:cubicBezTo>
                <a:cubicBezTo>
                  <a:pt x="2561745" y="1394115"/>
                  <a:pt x="2557478" y="1391524"/>
                  <a:pt x="2552601" y="1389848"/>
                </a:cubicBezTo>
                <a:cubicBezTo>
                  <a:pt x="2547724" y="1388171"/>
                  <a:pt x="2542695" y="1387333"/>
                  <a:pt x="2537513" y="1387333"/>
                </a:cubicBezTo>
                <a:close/>
                <a:moveTo>
                  <a:pt x="2953108" y="1386419"/>
                </a:moveTo>
                <a:cubicBezTo>
                  <a:pt x="2944879" y="1386419"/>
                  <a:pt x="2938021" y="1388552"/>
                  <a:pt x="2932534" y="1392819"/>
                </a:cubicBezTo>
                <a:cubicBezTo>
                  <a:pt x="2927048" y="1397087"/>
                  <a:pt x="2921181" y="1404554"/>
                  <a:pt x="2914932" y="1415222"/>
                </a:cubicBezTo>
                <a:cubicBezTo>
                  <a:pt x="2908684" y="1425890"/>
                  <a:pt x="2900683" y="1440292"/>
                  <a:pt x="2890929" y="1458428"/>
                </a:cubicBezTo>
                <a:cubicBezTo>
                  <a:pt x="2881175" y="1476563"/>
                  <a:pt x="2873175" y="1492184"/>
                  <a:pt x="2866926" y="1505291"/>
                </a:cubicBezTo>
                <a:cubicBezTo>
                  <a:pt x="2860678" y="1518397"/>
                  <a:pt x="2857553" y="1530437"/>
                  <a:pt x="2857553" y="1541409"/>
                </a:cubicBezTo>
                <a:cubicBezTo>
                  <a:pt x="2857553" y="1552382"/>
                  <a:pt x="2860754" y="1561602"/>
                  <a:pt x="2867155" y="1569070"/>
                </a:cubicBezTo>
                <a:cubicBezTo>
                  <a:pt x="2873555" y="1576538"/>
                  <a:pt x="2881480" y="1580653"/>
                  <a:pt x="2890929" y="1581414"/>
                </a:cubicBezTo>
                <a:cubicBezTo>
                  <a:pt x="2900378" y="1582176"/>
                  <a:pt x="2905102" y="1583624"/>
                  <a:pt x="2905102" y="1585758"/>
                </a:cubicBezTo>
                <a:cubicBezTo>
                  <a:pt x="2905102" y="1586367"/>
                  <a:pt x="2904797" y="1587282"/>
                  <a:pt x="2904188" y="1588501"/>
                </a:cubicBezTo>
                <a:cubicBezTo>
                  <a:pt x="2895653" y="1599169"/>
                  <a:pt x="2885824" y="1612428"/>
                  <a:pt x="2874699" y="1628277"/>
                </a:cubicBezTo>
                <a:cubicBezTo>
                  <a:pt x="2863573" y="1644127"/>
                  <a:pt x="2858011" y="1657691"/>
                  <a:pt x="2858011" y="1668968"/>
                </a:cubicBezTo>
                <a:cubicBezTo>
                  <a:pt x="2858011" y="1686951"/>
                  <a:pt x="2871574" y="1695943"/>
                  <a:pt x="2898701" y="1695943"/>
                </a:cubicBezTo>
                <a:cubicBezTo>
                  <a:pt x="2909979" y="1695943"/>
                  <a:pt x="2928267" y="1694495"/>
                  <a:pt x="2953565" y="1691600"/>
                </a:cubicBezTo>
                <a:cubicBezTo>
                  <a:pt x="2978864" y="1688704"/>
                  <a:pt x="2995857" y="1685885"/>
                  <a:pt x="3004543" y="1683141"/>
                </a:cubicBezTo>
                <a:cubicBezTo>
                  <a:pt x="3013230" y="1680398"/>
                  <a:pt x="3019021" y="1676283"/>
                  <a:pt x="3021917" y="1670797"/>
                </a:cubicBezTo>
                <a:cubicBezTo>
                  <a:pt x="3024812" y="1665311"/>
                  <a:pt x="3026260" y="1656167"/>
                  <a:pt x="3026260" y="1643365"/>
                </a:cubicBezTo>
                <a:cubicBezTo>
                  <a:pt x="3026260" y="1630563"/>
                  <a:pt x="3024889" y="1621724"/>
                  <a:pt x="3022145" y="1616847"/>
                </a:cubicBezTo>
                <a:cubicBezTo>
                  <a:pt x="3019402" y="1611971"/>
                  <a:pt x="3014678" y="1609532"/>
                  <a:pt x="3007972" y="1609532"/>
                </a:cubicBezTo>
                <a:cubicBezTo>
                  <a:pt x="3001267" y="1609532"/>
                  <a:pt x="2997228" y="1609380"/>
                  <a:pt x="2995857" y="1609075"/>
                </a:cubicBezTo>
                <a:cubicBezTo>
                  <a:pt x="2994485" y="1608770"/>
                  <a:pt x="2993799" y="1607856"/>
                  <a:pt x="2993799" y="1606332"/>
                </a:cubicBezTo>
                <a:cubicBezTo>
                  <a:pt x="2993799" y="1604808"/>
                  <a:pt x="2995018" y="1602674"/>
                  <a:pt x="2997457" y="1599931"/>
                </a:cubicBezTo>
                <a:cubicBezTo>
                  <a:pt x="3019097" y="1573413"/>
                  <a:pt x="3032051" y="1556421"/>
                  <a:pt x="3036319" y="1548953"/>
                </a:cubicBezTo>
                <a:cubicBezTo>
                  <a:pt x="3040586" y="1541486"/>
                  <a:pt x="3042719" y="1534704"/>
                  <a:pt x="3042719" y="1528608"/>
                </a:cubicBezTo>
                <a:cubicBezTo>
                  <a:pt x="3042719" y="1518854"/>
                  <a:pt x="3037690" y="1509405"/>
                  <a:pt x="3027632" y="1500261"/>
                </a:cubicBezTo>
                <a:cubicBezTo>
                  <a:pt x="3017573" y="1491117"/>
                  <a:pt x="3007972" y="1486545"/>
                  <a:pt x="2998828" y="1486545"/>
                </a:cubicBezTo>
                <a:cubicBezTo>
                  <a:pt x="2989684" y="1486545"/>
                  <a:pt x="2980388" y="1492032"/>
                  <a:pt x="2970939" y="1503005"/>
                </a:cubicBezTo>
                <a:cubicBezTo>
                  <a:pt x="2966672" y="1508186"/>
                  <a:pt x="2963624" y="1510777"/>
                  <a:pt x="2961795" y="1510777"/>
                </a:cubicBezTo>
                <a:cubicBezTo>
                  <a:pt x="2961185" y="1510777"/>
                  <a:pt x="2960423" y="1510320"/>
                  <a:pt x="2959509" y="1509405"/>
                </a:cubicBezTo>
                <a:cubicBezTo>
                  <a:pt x="2958595" y="1508491"/>
                  <a:pt x="2958137" y="1507424"/>
                  <a:pt x="2958137" y="1506205"/>
                </a:cubicBezTo>
                <a:cubicBezTo>
                  <a:pt x="2958137" y="1502243"/>
                  <a:pt x="2966062" y="1488222"/>
                  <a:pt x="2981912" y="1464143"/>
                </a:cubicBezTo>
                <a:cubicBezTo>
                  <a:pt x="2984960" y="1459571"/>
                  <a:pt x="2986789" y="1455304"/>
                  <a:pt x="2987398" y="1451341"/>
                </a:cubicBezTo>
                <a:cubicBezTo>
                  <a:pt x="2989227" y="1440978"/>
                  <a:pt x="2993342" y="1433053"/>
                  <a:pt x="2999743" y="1427567"/>
                </a:cubicBezTo>
                <a:cubicBezTo>
                  <a:pt x="3002181" y="1425738"/>
                  <a:pt x="3003400" y="1423299"/>
                  <a:pt x="3003400" y="1420251"/>
                </a:cubicBezTo>
                <a:cubicBezTo>
                  <a:pt x="3003400" y="1412632"/>
                  <a:pt x="2997076" y="1405088"/>
                  <a:pt x="2984427" y="1397620"/>
                </a:cubicBezTo>
                <a:cubicBezTo>
                  <a:pt x="2971777" y="1390152"/>
                  <a:pt x="2961338" y="1386419"/>
                  <a:pt x="2953108" y="1386419"/>
                </a:cubicBezTo>
                <a:close/>
                <a:moveTo>
                  <a:pt x="2705763" y="1385961"/>
                </a:moveTo>
                <a:cubicBezTo>
                  <a:pt x="2688389" y="1385961"/>
                  <a:pt x="2676350" y="1396020"/>
                  <a:pt x="2669644" y="1416137"/>
                </a:cubicBezTo>
                <a:cubicBezTo>
                  <a:pt x="2665377" y="1428633"/>
                  <a:pt x="2660424" y="1440216"/>
                  <a:pt x="2654785" y="1450884"/>
                </a:cubicBezTo>
                <a:cubicBezTo>
                  <a:pt x="2649147" y="1461552"/>
                  <a:pt x="2645717" y="1467572"/>
                  <a:pt x="2644498" y="1468943"/>
                </a:cubicBezTo>
                <a:cubicBezTo>
                  <a:pt x="2643279" y="1470315"/>
                  <a:pt x="2640231" y="1471001"/>
                  <a:pt x="2635354" y="1471001"/>
                </a:cubicBezTo>
                <a:lnTo>
                  <a:pt x="2619352" y="1471001"/>
                </a:lnTo>
                <a:cubicBezTo>
                  <a:pt x="2613561" y="1471001"/>
                  <a:pt x="2609446" y="1473287"/>
                  <a:pt x="2607008" y="1477859"/>
                </a:cubicBezTo>
                <a:cubicBezTo>
                  <a:pt x="2602741" y="1486088"/>
                  <a:pt x="2594587" y="1493937"/>
                  <a:pt x="2582548" y="1501405"/>
                </a:cubicBezTo>
                <a:cubicBezTo>
                  <a:pt x="2570508" y="1508872"/>
                  <a:pt x="2558392" y="1512606"/>
                  <a:pt x="2546200" y="1512606"/>
                </a:cubicBezTo>
                <a:cubicBezTo>
                  <a:pt x="2539495" y="1512606"/>
                  <a:pt x="2532789" y="1511006"/>
                  <a:pt x="2526083" y="1507805"/>
                </a:cubicBezTo>
                <a:cubicBezTo>
                  <a:pt x="2519378" y="1504605"/>
                  <a:pt x="2513129" y="1497823"/>
                  <a:pt x="2507338" y="1487460"/>
                </a:cubicBezTo>
                <a:cubicBezTo>
                  <a:pt x="2501547" y="1477097"/>
                  <a:pt x="2498270" y="1471763"/>
                  <a:pt x="2497508" y="1471458"/>
                </a:cubicBezTo>
                <a:cubicBezTo>
                  <a:pt x="2496746" y="1471153"/>
                  <a:pt x="2494994" y="1471001"/>
                  <a:pt x="2492251" y="1471001"/>
                </a:cubicBezTo>
                <a:lnTo>
                  <a:pt x="2485393" y="1471001"/>
                </a:lnTo>
                <a:cubicBezTo>
                  <a:pt x="2470457" y="1471001"/>
                  <a:pt x="2460247" y="1475192"/>
                  <a:pt x="2454760" y="1483574"/>
                </a:cubicBezTo>
                <a:cubicBezTo>
                  <a:pt x="2449274" y="1491956"/>
                  <a:pt x="2446531" y="1506967"/>
                  <a:pt x="2446531" y="1528608"/>
                </a:cubicBezTo>
                <a:lnTo>
                  <a:pt x="2446531" y="1607246"/>
                </a:lnTo>
                <a:cubicBezTo>
                  <a:pt x="2446531" y="1621572"/>
                  <a:pt x="2449579" y="1632621"/>
                  <a:pt x="2455675" y="1640393"/>
                </a:cubicBezTo>
                <a:cubicBezTo>
                  <a:pt x="2461771" y="1648166"/>
                  <a:pt x="2469238" y="1652052"/>
                  <a:pt x="2478077" y="1652052"/>
                </a:cubicBezTo>
                <a:cubicBezTo>
                  <a:pt x="2486917" y="1652052"/>
                  <a:pt x="2494841" y="1650452"/>
                  <a:pt x="2501852" y="1647251"/>
                </a:cubicBezTo>
                <a:cubicBezTo>
                  <a:pt x="2508862" y="1644051"/>
                  <a:pt x="2519683" y="1642451"/>
                  <a:pt x="2534313" y="1642451"/>
                </a:cubicBezTo>
                <a:cubicBezTo>
                  <a:pt x="2548943" y="1642451"/>
                  <a:pt x="2559916" y="1643060"/>
                  <a:pt x="2567231" y="1644279"/>
                </a:cubicBezTo>
                <a:cubicBezTo>
                  <a:pt x="2569670" y="1644584"/>
                  <a:pt x="2571575" y="1644508"/>
                  <a:pt x="2572946" y="1644051"/>
                </a:cubicBezTo>
                <a:cubicBezTo>
                  <a:pt x="2574318" y="1643594"/>
                  <a:pt x="2576223" y="1641993"/>
                  <a:pt x="2578661" y="1639250"/>
                </a:cubicBezTo>
                <a:cubicBezTo>
                  <a:pt x="2584453" y="1631630"/>
                  <a:pt x="2592835" y="1625534"/>
                  <a:pt x="2603807" y="1620962"/>
                </a:cubicBezTo>
                <a:cubicBezTo>
                  <a:pt x="2614780" y="1616390"/>
                  <a:pt x="2624839" y="1614104"/>
                  <a:pt x="2633983" y="1614104"/>
                </a:cubicBezTo>
                <a:cubicBezTo>
                  <a:pt x="2643127" y="1614104"/>
                  <a:pt x="2651280" y="1616314"/>
                  <a:pt x="2658443" y="1620734"/>
                </a:cubicBezTo>
                <a:cubicBezTo>
                  <a:pt x="2665606" y="1625153"/>
                  <a:pt x="2672387" y="1635135"/>
                  <a:pt x="2678788" y="1650680"/>
                </a:cubicBezTo>
                <a:cubicBezTo>
                  <a:pt x="2680922" y="1655557"/>
                  <a:pt x="2683055" y="1658529"/>
                  <a:pt x="2685189" y="1659596"/>
                </a:cubicBezTo>
                <a:cubicBezTo>
                  <a:pt x="2687323" y="1660662"/>
                  <a:pt x="2691209" y="1661196"/>
                  <a:pt x="2696848" y="1661196"/>
                </a:cubicBezTo>
                <a:cubicBezTo>
                  <a:pt x="2702486" y="1661196"/>
                  <a:pt x="2706449" y="1660815"/>
                  <a:pt x="2708735" y="1660053"/>
                </a:cubicBezTo>
                <a:cubicBezTo>
                  <a:pt x="2711021" y="1659291"/>
                  <a:pt x="2714145" y="1657233"/>
                  <a:pt x="2718107" y="1653881"/>
                </a:cubicBezTo>
                <a:cubicBezTo>
                  <a:pt x="2731519" y="1643517"/>
                  <a:pt x="2744777" y="1638336"/>
                  <a:pt x="2757884" y="1638336"/>
                </a:cubicBezTo>
                <a:cubicBezTo>
                  <a:pt x="2761846" y="1638336"/>
                  <a:pt x="2765580" y="1638641"/>
                  <a:pt x="2769085" y="1639250"/>
                </a:cubicBezTo>
                <a:cubicBezTo>
                  <a:pt x="2772590" y="1639860"/>
                  <a:pt x="2776096" y="1640165"/>
                  <a:pt x="2779601" y="1640165"/>
                </a:cubicBezTo>
                <a:cubicBezTo>
                  <a:pt x="2783106" y="1640165"/>
                  <a:pt x="2785621" y="1638107"/>
                  <a:pt x="2787145" y="1633992"/>
                </a:cubicBezTo>
                <a:cubicBezTo>
                  <a:pt x="2788669" y="1629878"/>
                  <a:pt x="2789431" y="1620962"/>
                  <a:pt x="2789431" y="1607246"/>
                </a:cubicBezTo>
                <a:lnTo>
                  <a:pt x="2789431" y="1528608"/>
                </a:lnTo>
                <a:cubicBezTo>
                  <a:pt x="2789431" y="1507272"/>
                  <a:pt x="2786764" y="1492337"/>
                  <a:pt x="2781430" y="1483802"/>
                </a:cubicBezTo>
                <a:cubicBezTo>
                  <a:pt x="2776096" y="1475268"/>
                  <a:pt x="2765809" y="1471001"/>
                  <a:pt x="2750569" y="1471001"/>
                </a:cubicBezTo>
                <a:cubicBezTo>
                  <a:pt x="2746301" y="1471001"/>
                  <a:pt x="2744168" y="1470467"/>
                  <a:pt x="2744168" y="1469400"/>
                </a:cubicBezTo>
                <a:cubicBezTo>
                  <a:pt x="2744168" y="1468334"/>
                  <a:pt x="2744473" y="1467038"/>
                  <a:pt x="2745082" y="1465514"/>
                </a:cubicBezTo>
                <a:cubicBezTo>
                  <a:pt x="2753007" y="1449360"/>
                  <a:pt x="2756969" y="1435872"/>
                  <a:pt x="2756969" y="1425052"/>
                </a:cubicBezTo>
                <a:cubicBezTo>
                  <a:pt x="2756969" y="1414232"/>
                  <a:pt x="2750873" y="1405011"/>
                  <a:pt x="2738681" y="1397392"/>
                </a:cubicBezTo>
                <a:cubicBezTo>
                  <a:pt x="2726489" y="1389771"/>
                  <a:pt x="2715517" y="1385961"/>
                  <a:pt x="2705763" y="1385961"/>
                </a:cubicBezTo>
                <a:close/>
                <a:moveTo>
                  <a:pt x="3152219" y="1384133"/>
                </a:moveTo>
                <a:cubicBezTo>
                  <a:pt x="3135303" y="1384133"/>
                  <a:pt x="3123415" y="1386419"/>
                  <a:pt x="3116557" y="1390991"/>
                </a:cubicBezTo>
                <a:cubicBezTo>
                  <a:pt x="3109699" y="1395563"/>
                  <a:pt x="3106270" y="1407450"/>
                  <a:pt x="3106270" y="1426652"/>
                </a:cubicBezTo>
                <a:cubicBezTo>
                  <a:pt x="3106270" y="1430615"/>
                  <a:pt x="3102613" y="1432596"/>
                  <a:pt x="3095297" y="1432596"/>
                </a:cubicBezTo>
                <a:lnTo>
                  <a:pt x="3045920" y="1432596"/>
                </a:lnTo>
                <a:cubicBezTo>
                  <a:pt x="3026717" y="1432596"/>
                  <a:pt x="3014449" y="1435644"/>
                  <a:pt x="3009115" y="1441740"/>
                </a:cubicBezTo>
                <a:cubicBezTo>
                  <a:pt x="3003781" y="1447836"/>
                  <a:pt x="3001114" y="1455761"/>
                  <a:pt x="3001114" y="1465514"/>
                </a:cubicBezTo>
                <a:cubicBezTo>
                  <a:pt x="3001114" y="1468562"/>
                  <a:pt x="3002791" y="1470391"/>
                  <a:pt x="3006143" y="1471001"/>
                </a:cubicBezTo>
                <a:cubicBezTo>
                  <a:pt x="3013459" y="1472220"/>
                  <a:pt x="3022374" y="1477021"/>
                  <a:pt x="3032890" y="1485402"/>
                </a:cubicBezTo>
                <a:cubicBezTo>
                  <a:pt x="3043405" y="1493784"/>
                  <a:pt x="3050187" y="1501024"/>
                  <a:pt x="3053235" y="1507120"/>
                </a:cubicBezTo>
                <a:cubicBezTo>
                  <a:pt x="3055064" y="1510472"/>
                  <a:pt x="3059026" y="1512149"/>
                  <a:pt x="3065122" y="1512149"/>
                </a:cubicBezTo>
                <a:lnTo>
                  <a:pt x="3094840" y="1512149"/>
                </a:lnTo>
                <a:cubicBezTo>
                  <a:pt x="3099412" y="1512149"/>
                  <a:pt x="3102460" y="1512911"/>
                  <a:pt x="3103984" y="1514435"/>
                </a:cubicBezTo>
                <a:cubicBezTo>
                  <a:pt x="3105508" y="1515959"/>
                  <a:pt x="3106270" y="1519159"/>
                  <a:pt x="3106270" y="1524036"/>
                </a:cubicBezTo>
                <a:cubicBezTo>
                  <a:pt x="3106270" y="1528913"/>
                  <a:pt x="3105508" y="1531961"/>
                  <a:pt x="3103984" y="1533180"/>
                </a:cubicBezTo>
                <a:cubicBezTo>
                  <a:pt x="3102460" y="1534399"/>
                  <a:pt x="3099869" y="1535009"/>
                  <a:pt x="3096212" y="1535009"/>
                </a:cubicBezTo>
                <a:lnTo>
                  <a:pt x="3067865" y="1535009"/>
                </a:lnTo>
                <a:cubicBezTo>
                  <a:pt x="3063903" y="1535009"/>
                  <a:pt x="3061160" y="1535466"/>
                  <a:pt x="3059636" y="1536380"/>
                </a:cubicBezTo>
                <a:cubicBezTo>
                  <a:pt x="3058112" y="1537295"/>
                  <a:pt x="3056664" y="1539733"/>
                  <a:pt x="3055293" y="1543696"/>
                </a:cubicBezTo>
                <a:cubicBezTo>
                  <a:pt x="3053921" y="1547658"/>
                  <a:pt x="3051178" y="1552916"/>
                  <a:pt x="3047063" y="1559469"/>
                </a:cubicBezTo>
                <a:cubicBezTo>
                  <a:pt x="3042948" y="1566022"/>
                  <a:pt x="3035099" y="1576461"/>
                  <a:pt x="3023517" y="1590787"/>
                </a:cubicBezTo>
                <a:cubicBezTo>
                  <a:pt x="3022603" y="1591701"/>
                  <a:pt x="3022145" y="1592768"/>
                  <a:pt x="3022145" y="1593987"/>
                </a:cubicBezTo>
                <a:cubicBezTo>
                  <a:pt x="3022145" y="1595207"/>
                  <a:pt x="3023898" y="1596731"/>
                  <a:pt x="3027403" y="1598559"/>
                </a:cubicBezTo>
                <a:cubicBezTo>
                  <a:pt x="3030909" y="1600388"/>
                  <a:pt x="3033575" y="1603436"/>
                  <a:pt x="3035404" y="1607703"/>
                </a:cubicBezTo>
                <a:cubicBezTo>
                  <a:pt x="3035709" y="1608923"/>
                  <a:pt x="3039062" y="1609532"/>
                  <a:pt x="3045463" y="1609532"/>
                </a:cubicBezTo>
                <a:lnTo>
                  <a:pt x="3252117" y="1609532"/>
                </a:lnTo>
                <a:cubicBezTo>
                  <a:pt x="3262785" y="1609532"/>
                  <a:pt x="3270481" y="1606637"/>
                  <a:pt x="3275206" y="1600845"/>
                </a:cubicBezTo>
                <a:cubicBezTo>
                  <a:pt x="3279930" y="1595054"/>
                  <a:pt x="3282292" y="1585986"/>
                  <a:pt x="3282292" y="1573642"/>
                </a:cubicBezTo>
                <a:cubicBezTo>
                  <a:pt x="3282292" y="1561298"/>
                  <a:pt x="3279701" y="1551773"/>
                  <a:pt x="3274520" y="1545067"/>
                </a:cubicBezTo>
                <a:cubicBezTo>
                  <a:pt x="3269338" y="1538361"/>
                  <a:pt x="3262175" y="1535009"/>
                  <a:pt x="3253031" y="1535009"/>
                </a:cubicBezTo>
                <a:lnTo>
                  <a:pt x="3207769" y="1535009"/>
                </a:lnTo>
                <a:cubicBezTo>
                  <a:pt x="3203501" y="1535009"/>
                  <a:pt x="3200682" y="1534399"/>
                  <a:pt x="3199311" y="1533180"/>
                </a:cubicBezTo>
                <a:cubicBezTo>
                  <a:pt x="3197939" y="1531961"/>
                  <a:pt x="3197253" y="1528989"/>
                  <a:pt x="3197253" y="1524264"/>
                </a:cubicBezTo>
                <a:cubicBezTo>
                  <a:pt x="3197253" y="1519540"/>
                  <a:pt x="3197634" y="1516340"/>
                  <a:pt x="3198396" y="1514663"/>
                </a:cubicBezTo>
                <a:cubicBezTo>
                  <a:pt x="3199158" y="1512987"/>
                  <a:pt x="3201977" y="1512149"/>
                  <a:pt x="3206854" y="1512149"/>
                </a:cubicBezTo>
                <a:lnTo>
                  <a:pt x="3257146" y="1512149"/>
                </a:lnTo>
                <a:cubicBezTo>
                  <a:pt x="3277568" y="1512149"/>
                  <a:pt x="3287779" y="1498890"/>
                  <a:pt x="3287779" y="1472372"/>
                </a:cubicBezTo>
                <a:cubicBezTo>
                  <a:pt x="3287779" y="1445855"/>
                  <a:pt x="3277568" y="1432596"/>
                  <a:pt x="3257146" y="1432596"/>
                </a:cubicBezTo>
                <a:lnTo>
                  <a:pt x="3207311" y="1432596"/>
                </a:lnTo>
                <a:cubicBezTo>
                  <a:pt x="3200606" y="1432596"/>
                  <a:pt x="3197253" y="1430615"/>
                  <a:pt x="3197253" y="1426652"/>
                </a:cubicBezTo>
                <a:cubicBezTo>
                  <a:pt x="3197253" y="1408364"/>
                  <a:pt x="3193977" y="1396706"/>
                  <a:pt x="3187423" y="1391676"/>
                </a:cubicBezTo>
                <a:cubicBezTo>
                  <a:pt x="3180870" y="1386647"/>
                  <a:pt x="3169135" y="1384133"/>
                  <a:pt x="3152219" y="1384133"/>
                </a:cubicBezTo>
                <a:close/>
                <a:moveTo>
                  <a:pt x="0" y="0"/>
                </a:moveTo>
                <a:lnTo>
                  <a:pt x="4762500" y="0"/>
                </a:lnTo>
                <a:lnTo>
                  <a:pt x="4762500" y="3171825"/>
                </a:lnTo>
                <a:lnTo>
                  <a:pt x="0" y="3171825"/>
                </a:lnTo>
                <a:close/>
              </a:path>
            </a:pathLst>
          </a:custGeom>
          <a:effectLst>
            <a:outerShdw blurRad="127000" dist="127000" dir="5400000" algn="t" rotWithShape="0">
              <a:prstClr val="black">
                <a:alpha val="20000"/>
              </a:prstClr>
            </a:outerShdw>
          </a:effectLst>
        </p:spPr>
      </p:pic>
      <p:pic>
        <p:nvPicPr>
          <p:cNvPr id="44" name="图片 43">
            <a:extLst>
              <a:ext uri="{FF2B5EF4-FFF2-40B4-BE49-F238E27FC236}">
                <a16:creationId xmlns:a16="http://schemas.microsoft.com/office/drawing/2014/main" id="{4F9F735D-0B21-F54A-E9E5-010AAAE5405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565030" y="1639531"/>
            <a:ext cx="4762500" cy="3171825"/>
          </a:xfrm>
          <a:custGeom>
            <a:avLst/>
            <a:gdLst/>
            <a:ahLst/>
            <a:cxnLst/>
            <a:rect l="l" t="t" r="r" b="b"/>
            <a:pathLst>
              <a:path w="4762500" h="3171825">
                <a:moveTo>
                  <a:pt x="3141298" y="1643148"/>
                </a:moveTo>
                <a:cubicBezTo>
                  <a:pt x="3135964" y="1643148"/>
                  <a:pt x="3129030" y="1647263"/>
                  <a:pt x="3120495" y="1655493"/>
                </a:cubicBezTo>
                <a:cubicBezTo>
                  <a:pt x="3111961" y="1663722"/>
                  <a:pt x="3107694" y="1671876"/>
                  <a:pt x="3107694" y="1679953"/>
                </a:cubicBezTo>
                <a:cubicBezTo>
                  <a:pt x="3107694" y="1688030"/>
                  <a:pt x="3110589" y="1695041"/>
                  <a:pt x="3116381" y="1700984"/>
                </a:cubicBezTo>
                <a:cubicBezTo>
                  <a:pt x="3122172" y="1706928"/>
                  <a:pt x="3133602" y="1715843"/>
                  <a:pt x="3150670" y="1727730"/>
                </a:cubicBezTo>
                <a:cubicBezTo>
                  <a:pt x="3167739" y="1739618"/>
                  <a:pt x="3185799" y="1749600"/>
                  <a:pt x="3204849" y="1757677"/>
                </a:cubicBezTo>
                <a:cubicBezTo>
                  <a:pt x="3223899" y="1765754"/>
                  <a:pt x="3238834" y="1769793"/>
                  <a:pt x="3249654" y="1769793"/>
                </a:cubicBezTo>
                <a:cubicBezTo>
                  <a:pt x="3260475" y="1769793"/>
                  <a:pt x="3269923" y="1765068"/>
                  <a:pt x="3278001" y="1755620"/>
                </a:cubicBezTo>
                <a:cubicBezTo>
                  <a:pt x="3286078" y="1746171"/>
                  <a:pt x="3290116" y="1737027"/>
                  <a:pt x="3290116" y="1728188"/>
                </a:cubicBezTo>
                <a:cubicBezTo>
                  <a:pt x="3290116" y="1718739"/>
                  <a:pt x="3286078" y="1709976"/>
                  <a:pt x="3278001" y="1701899"/>
                </a:cubicBezTo>
                <a:cubicBezTo>
                  <a:pt x="3269923" y="1693821"/>
                  <a:pt x="3264513" y="1689783"/>
                  <a:pt x="3261770" y="1689783"/>
                </a:cubicBezTo>
                <a:cubicBezTo>
                  <a:pt x="3260551" y="1689783"/>
                  <a:pt x="3259332" y="1690545"/>
                  <a:pt x="3258112" y="1692069"/>
                </a:cubicBezTo>
                <a:cubicBezTo>
                  <a:pt x="3248664" y="1702127"/>
                  <a:pt x="3232357" y="1707156"/>
                  <a:pt x="3209192" y="1707156"/>
                </a:cubicBezTo>
                <a:cubicBezTo>
                  <a:pt x="3169263" y="1707156"/>
                  <a:pt x="3149299" y="1691916"/>
                  <a:pt x="3149299" y="1661436"/>
                </a:cubicBezTo>
                <a:cubicBezTo>
                  <a:pt x="3149299" y="1649244"/>
                  <a:pt x="3146632" y="1643148"/>
                  <a:pt x="3141298" y="1643148"/>
                </a:cubicBezTo>
                <a:close/>
                <a:moveTo>
                  <a:pt x="3073861" y="1575026"/>
                </a:moveTo>
                <a:cubicBezTo>
                  <a:pt x="3058316" y="1575026"/>
                  <a:pt x="3047038" y="1577159"/>
                  <a:pt x="3040028" y="1581426"/>
                </a:cubicBezTo>
                <a:cubicBezTo>
                  <a:pt x="3033018" y="1585694"/>
                  <a:pt x="3028827" y="1594914"/>
                  <a:pt x="3027455" y="1609087"/>
                </a:cubicBezTo>
                <a:cubicBezTo>
                  <a:pt x="3026083" y="1623260"/>
                  <a:pt x="3022883" y="1637205"/>
                  <a:pt x="3017854" y="1650921"/>
                </a:cubicBezTo>
                <a:cubicBezTo>
                  <a:pt x="3012825" y="1664637"/>
                  <a:pt x="3007414" y="1675457"/>
                  <a:pt x="3001623" y="1683382"/>
                </a:cubicBezTo>
                <a:cubicBezTo>
                  <a:pt x="2995832" y="1691307"/>
                  <a:pt x="2988288" y="1697250"/>
                  <a:pt x="2978992" y="1701213"/>
                </a:cubicBezTo>
                <a:cubicBezTo>
                  <a:pt x="2969695" y="1705175"/>
                  <a:pt x="2958037" y="1707156"/>
                  <a:pt x="2944016" y="1707156"/>
                </a:cubicBezTo>
                <a:cubicBezTo>
                  <a:pt x="2921461" y="1707156"/>
                  <a:pt x="2905459" y="1702432"/>
                  <a:pt x="2896010" y="1692983"/>
                </a:cubicBezTo>
                <a:cubicBezTo>
                  <a:pt x="2890524" y="1687497"/>
                  <a:pt x="2885266" y="1684754"/>
                  <a:pt x="2880237" y="1684754"/>
                </a:cubicBezTo>
                <a:cubicBezTo>
                  <a:pt x="2875207" y="1684754"/>
                  <a:pt x="2871245" y="1688106"/>
                  <a:pt x="2868349" y="1694812"/>
                </a:cubicBezTo>
                <a:cubicBezTo>
                  <a:pt x="2865454" y="1701518"/>
                  <a:pt x="2864006" y="1712262"/>
                  <a:pt x="2864006" y="1727045"/>
                </a:cubicBezTo>
                <a:cubicBezTo>
                  <a:pt x="2864006" y="1741827"/>
                  <a:pt x="2867816" y="1752648"/>
                  <a:pt x="2875436" y="1759506"/>
                </a:cubicBezTo>
                <a:cubicBezTo>
                  <a:pt x="2883056" y="1766364"/>
                  <a:pt x="2894638" y="1769793"/>
                  <a:pt x="2910183" y="1769793"/>
                </a:cubicBezTo>
                <a:cubicBezTo>
                  <a:pt x="2925728" y="1769793"/>
                  <a:pt x="2945769" y="1767735"/>
                  <a:pt x="2970305" y="1763621"/>
                </a:cubicBezTo>
                <a:cubicBezTo>
                  <a:pt x="2994842" y="1759506"/>
                  <a:pt x="3013815" y="1754629"/>
                  <a:pt x="3027226" y="1748990"/>
                </a:cubicBezTo>
                <a:cubicBezTo>
                  <a:pt x="3040638" y="1743351"/>
                  <a:pt x="3053211" y="1736951"/>
                  <a:pt x="3064945" y="1729788"/>
                </a:cubicBezTo>
                <a:cubicBezTo>
                  <a:pt x="3076680" y="1722625"/>
                  <a:pt x="3084986" y="1717367"/>
                  <a:pt x="3089863" y="1714014"/>
                </a:cubicBezTo>
                <a:cubicBezTo>
                  <a:pt x="3094740" y="1710662"/>
                  <a:pt x="3097178" y="1707766"/>
                  <a:pt x="3097178" y="1705328"/>
                </a:cubicBezTo>
                <a:cubicBezTo>
                  <a:pt x="3097178" y="1702889"/>
                  <a:pt x="3096721" y="1700298"/>
                  <a:pt x="3095806" y="1697555"/>
                </a:cubicBezTo>
                <a:cubicBezTo>
                  <a:pt x="3093368" y="1692374"/>
                  <a:pt x="3092149" y="1686887"/>
                  <a:pt x="3092149" y="1681096"/>
                </a:cubicBezTo>
                <a:cubicBezTo>
                  <a:pt x="3092149" y="1667685"/>
                  <a:pt x="3098550" y="1654883"/>
                  <a:pt x="3111351" y="1642691"/>
                </a:cubicBezTo>
                <a:cubicBezTo>
                  <a:pt x="3113485" y="1640862"/>
                  <a:pt x="3114780" y="1638272"/>
                  <a:pt x="3115237" y="1634919"/>
                </a:cubicBezTo>
                <a:cubicBezTo>
                  <a:pt x="3115695" y="1631566"/>
                  <a:pt x="3115923" y="1623184"/>
                  <a:pt x="3115923" y="1609773"/>
                </a:cubicBezTo>
                <a:cubicBezTo>
                  <a:pt x="3115923" y="1596362"/>
                  <a:pt x="3112723" y="1587218"/>
                  <a:pt x="3106322" y="1582341"/>
                </a:cubicBezTo>
                <a:cubicBezTo>
                  <a:pt x="3099921" y="1577464"/>
                  <a:pt x="3089101" y="1575026"/>
                  <a:pt x="3073861" y="1575026"/>
                </a:cubicBezTo>
                <a:close/>
                <a:moveTo>
                  <a:pt x="2924356" y="1514675"/>
                </a:moveTo>
                <a:cubicBezTo>
                  <a:pt x="2916736" y="1514675"/>
                  <a:pt x="2910260" y="1518409"/>
                  <a:pt x="2904925" y="1525877"/>
                </a:cubicBezTo>
                <a:cubicBezTo>
                  <a:pt x="2899591" y="1533344"/>
                  <a:pt x="2896924" y="1543479"/>
                  <a:pt x="2896924" y="1556280"/>
                </a:cubicBezTo>
                <a:lnTo>
                  <a:pt x="2896924" y="1660522"/>
                </a:lnTo>
                <a:cubicBezTo>
                  <a:pt x="2896924" y="1681553"/>
                  <a:pt x="2912241" y="1692069"/>
                  <a:pt x="2942873" y="1692069"/>
                </a:cubicBezTo>
                <a:cubicBezTo>
                  <a:pt x="2973506" y="1692069"/>
                  <a:pt x="2988822" y="1681553"/>
                  <a:pt x="2988822" y="1660522"/>
                </a:cubicBezTo>
                <a:lnTo>
                  <a:pt x="2988822" y="1587827"/>
                </a:lnTo>
                <a:cubicBezTo>
                  <a:pt x="2988822" y="1584170"/>
                  <a:pt x="2989203" y="1581884"/>
                  <a:pt x="2989965" y="1580969"/>
                </a:cubicBezTo>
                <a:cubicBezTo>
                  <a:pt x="2990727" y="1580055"/>
                  <a:pt x="2992936" y="1579598"/>
                  <a:pt x="2996594" y="1579598"/>
                </a:cubicBezTo>
                <a:lnTo>
                  <a:pt x="3013053" y="1579598"/>
                </a:lnTo>
                <a:cubicBezTo>
                  <a:pt x="3016711" y="1579598"/>
                  <a:pt x="3019759" y="1578226"/>
                  <a:pt x="3022197" y="1575483"/>
                </a:cubicBezTo>
                <a:cubicBezTo>
                  <a:pt x="3031341" y="1565120"/>
                  <a:pt x="3048410" y="1559938"/>
                  <a:pt x="3073404" y="1559938"/>
                </a:cubicBezTo>
                <a:cubicBezTo>
                  <a:pt x="3098397" y="1559938"/>
                  <a:pt x="3115009" y="1565272"/>
                  <a:pt x="3123239" y="1575940"/>
                </a:cubicBezTo>
                <a:cubicBezTo>
                  <a:pt x="3125067" y="1578378"/>
                  <a:pt x="3128420" y="1579598"/>
                  <a:pt x="3133297" y="1579598"/>
                </a:cubicBezTo>
                <a:lnTo>
                  <a:pt x="3155700" y="1579598"/>
                </a:lnTo>
                <a:cubicBezTo>
                  <a:pt x="3159967" y="1579598"/>
                  <a:pt x="3162481" y="1580131"/>
                  <a:pt x="3163243" y="1581198"/>
                </a:cubicBezTo>
                <a:cubicBezTo>
                  <a:pt x="3164006" y="1582265"/>
                  <a:pt x="3164386" y="1584474"/>
                  <a:pt x="3164386" y="1587827"/>
                </a:cubicBezTo>
                <a:lnTo>
                  <a:pt x="3164386" y="1660522"/>
                </a:lnTo>
                <a:cubicBezTo>
                  <a:pt x="3164386" y="1681553"/>
                  <a:pt x="3179779" y="1692069"/>
                  <a:pt x="3210564" y="1692069"/>
                </a:cubicBezTo>
                <a:cubicBezTo>
                  <a:pt x="3241348" y="1692069"/>
                  <a:pt x="3256741" y="1681553"/>
                  <a:pt x="3256741" y="1660522"/>
                </a:cubicBezTo>
                <a:lnTo>
                  <a:pt x="3256741" y="1556280"/>
                </a:lnTo>
                <a:cubicBezTo>
                  <a:pt x="3256741" y="1541955"/>
                  <a:pt x="3255141" y="1531515"/>
                  <a:pt x="3251940" y="1524962"/>
                </a:cubicBezTo>
                <a:cubicBezTo>
                  <a:pt x="3248740" y="1518409"/>
                  <a:pt x="3243634" y="1515132"/>
                  <a:pt x="3236624" y="1515132"/>
                </a:cubicBezTo>
                <a:cubicBezTo>
                  <a:pt x="3232966" y="1515132"/>
                  <a:pt x="3228699" y="1515894"/>
                  <a:pt x="3223822" y="1517418"/>
                </a:cubicBezTo>
                <a:cubicBezTo>
                  <a:pt x="3214678" y="1520466"/>
                  <a:pt x="3201420" y="1521990"/>
                  <a:pt x="3184046" y="1521990"/>
                </a:cubicBezTo>
                <a:lnTo>
                  <a:pt x="2964133" y="1521990"/>
                </a:lnTo>
                <a:cubicBezTo>
                  <a:pt x="2952551" y="1521990"/>
                  <a:pt x="2942187" y="1520162"/>
                  <a:pt x="2933043" y="1516504"/>
                </a:cubicBezTo>
                <a:cubicBezTo>
                  <a:pt x="2930300" y="1515285"/>
                  <a:pt x="2927405" y="1514675"/>
                  <a:pt x="2924356" y="1514675"/>
                </a:cubicBezTo>
                <a:close/>
                <a:moveTo>
                  <a:pt x="3020826" y="1419578"/>
                </a:moveTo>
                <a:lnTo>
                  <a:pt x="3135583" y="1419578"/>
                </a:lnTo>
                <a:cubicBezTo>
                  <a:pt x="3138326" y="1419578"/>
                  <a:pt x="3140079" y="1420187"/>
                  <a:pt x="3140841" y="1421406"/>
                </a:cubicBezTo>
                <a:cubicBezTo>
                  <a:pt x="3141603" y="1422626"/>
                  <a:pt x="3141984" y="1425521"/>
                  <a:pt x="3141984" y="1430093"/>
                </a:cubicBezTo>
                <a:cubicBezTo>
                  <a:pt x="3141984" y="1434665"/>
                  <a:pt x="3141603" y="1437637"/>
                  <a:pt x="3140841" y="1439009"/>
                </a:cubicBezTo>
                <a:cubicBezTo>
                  <a:pt x="3140079" y="1440380"/>
                  <a:pt x="3138326" y="1441066"/>
                  <a:pt x="3135583" y="1441066"/>
                </a:cubicBezTo>
                <a:lnTo>
                  <a:pt x="3020826" y="1441066"/>
                </a:lnTo>
                <a:cubicBezTo>
                  <a:pt x="3018082" y="1441066"/>
                  <a:pt x="3016330" y="1440228"/>
                  <a:pt x="3015568" y="1438551"/>
                </a:cubicBezTo>
                <a:cubicBezTo>
                  <a:pt x="3014806" y="1436875"/>
                  <a:pt x="3014425" y="1433294"/>
                  <a:pt x="3014425" y="1427807"/>
                </a:cubicBezTo>
                <a:cubicBezTo>
                  <a:pt x="3014425" y="1422321"/>
                  <a:pt x="3016559" y="1419578"/>
                  <a:pt x="3020826" y="1419578"/>
                </a:cubicBezTo>
                <a:close/>
                <a:moveTo>
                  <a:pt x="1750267" y="1407690"/>
                </a:moveTo>
                <a:cubicBezTo>
                  <a:pt x="1735636" y="1407690"/>
                  <a:pt x="1725121" y="1410738"/>
                  <a:pt x="1718720" y="1416834"/>
                </a:cubicBezTo>
                <a:cubicBezTo>
                  <a:pt x="1712319" y="1422930"/>
                  <a:pt x="1709119" y="1433446"/>
                  <a:pt x="1709119" y="1448381"/>
                </a:cubicBezTo>
                <a:lnTo>
                  <a:pt x="1709119" y="1464383"/>
                </a:lnTo>
                <a:cubicBezTo>
                  <a:pt x="1709119" y="1466822"/>
                  <a:pt x="1707747" y="1468041"/>
                  <a:pt x="1705004" y="1468041"/>
                </a:cubicBezTo>
                <a:lnTo>
                  <a:pt x="1609449" y="1468041"/>
                </a:lnTo>
                <a:cubicBezTo>
                  <a:pt x="1595733" y="1468041"/>
                  <a:pt x="1586437" y="1470403"/>
                  <a:pt x="1581560" y="1475127"/>
                </a:cubicBezTo>
                <a:cubicBezTo>
                  <a:pt x="1576683" y="1479852"/>
                  <a:pt x="1574245" y="1489910"/>
                  <a:pt x="1574245" y="1505303"/>
                </a:cubicBezTo>
                <a:cubicBezTo>
                  <a:pt x="1574245" y="1520695"/>
                  <a:pt x="1576836" y="1530906"/>
                  <a:pt x="1582017" y="1535935"/>
                </a:cubicBezTo>
                <a:cubicBezTo>
                  <a:pt x="1587199" y="1540964"/>
                  <a:pt x="1596343" y="1543479"/>
                  <a:pt x="1609449" y="1543479"/>
                </a:cubicBezTo>
                <a:lnTo>
                  <a:pt x="1649683" y="1543479"/>
                </a:lnTo>
                <a:cubicBezTo>
                  <a:pt x="1651207" y="1543479"/>
                  <a:pt x="1651969" y="1544012"/>
                  <a:pt x="1651969" y="1545079"/>
                </a:cubicBezTo>
                <a:cubicBezTo>
                  <a:pt x="1651969" y="1546146"/>
                  <a:pt x="1646406" y="1552775"/>
                  <a:pt x="1635281" y="1564967"/>
                </a:cubicBezTo>
                <a:cubicBezTo>
                  <a:pt x="1624156" y="1577159"/>
                  <a:pt x="1610364" y="1589046"/>
                  <a:pt x="1593904" y="1600629"/>
                </a:cubicBezTo>
                <a:cubicBezTo>
                  <a:pt x="1577750" y="1611297"/>
                  <a:pt x="1569673" y="1622727"/>
                  <a:pt x="1569673" y="1634919"/>
                </a:cubicBezTo>
                <a:cubicBezTo>
                  <a:pt x="1569673" y="1643148"/>
                  <a:pt x="1573559" y="1652750"/>
                  <a:pt x="1581331" y="1663722"/>
                </a:cubicBezTo>
                <a:cubicBezTo>
                  <a:pt x="1589104" y="1674695"/>
                  <a:pt x="1597333" y="1680182"/>
                  <a:pt x="1606020" y="1680182"/>
                </a:cubicBezTo>
                <a:cubicBezTo>
                  <a:pt x="1614707" y="1680182"/>
                  <a:pt x="1624918" y="1676219"/>
                  <a:pt x="1636652" y="1668294"/>
                </a:cubicBezTo>
                <a:cubicBezTo>
                  <a:pt x="1648387" y="1660370"/>
                  <a:pt x="1654940" y="1653740"/>
                  <a:pt x="1656312" y="1648406"/>
                </a:cubicBezTo>
                <a:cubicBezTo>
                  <a:pt x="1657684" y="1643072"/>
                  <a:pt x="1660656" y="1637814"/>
                  <a:pt x="1665227" y="1632633"/>
                </a:cubicBezTo>
                <a:cubicBezTo>
                  <a:pt x="1669800" y="1627451"/>
                  <a:pt x="1674067" y="1624403"/>
                  <a:pt x="1678029" y="1623489"/>
                </a:cubicBezTo>
                <a:cubicBezTo>
                  <a:pt x="1681991" y="1622574"/>
                  <a:pt x="1685573" y="1620669"/>
                  <a:pt x="1688773" y="1617774"/>
                </a:cubicBezTo>
                <a:cubicBezTo>
                  <a:pt x="1691974" y="1614878"/>
                  <a:pt x="1695860" y="1610611"/>
                  <a:pt x="1700432" y="1604972"/>
                </a:cubicBezTo>
                <a:cubicBezTo>
                  <a:pt x="1705004" y="1599333"/>
                  <a:pt x="1707595" y="1596514"/>
                  <a:pt x="1708204" y="1596514"/>
                </a:cubicBezTo>
                <a:cubicBezTo>
                  <a:pt x="1708814" y="1596514"/>
                  <a:pt x="1709119" y="1597428"/>
                  <a:pt x="1709119" y="1599257"/>
                </a:cubicBezTo>
                <a:lnTo>
                  <a:pt x="1709119" y="1626232"/>
                </a:lnTo>
                <a:cubicBezTo>
                  <a:pt x="1709119" y="1630194"/>
                  <a:pt x="1707900" y="1632709"/>
                  <a:pt x="1705461" y="1633776"/>
                </a:cubicBezTo>
                <a:cubicBezTo>
                  <a:pt x="1703023" y="1634843"/>
                  <a:pt x="1698984" y="1635376"/>
                  <a:pt x="1693345" y="1635376"/>
                </a:cubicBezTo>
                <a:cubicBezTo>
                  <a:pt x="1687706" y="1635376"/>
                  <a:pt x="1684125" y="1635528"/>
                  <a:pt x="1682601" y="1635833"/>
                </a:cubicBezTo>
                <a:cubicBezTo>
                  <a:pt x="1681077" y="1636138"/>
                  <a:pt x="1678944" y="1637662"/>
                  <a:pt x="1676200" y="1640405"/>
                </a:cubicBezTo>
                <a:cubicBezTo>
                  <a:pt x="1673457" y="1643148"/>
                  <a:pt x="1671171" y="1646882"/>
                  <a:pt x="1669342" y="1651607"/>
                </a:cubicBezTo>
                <a:cubicBezTo>
                  <a:pt x="1667514" y="1656331"/>
                  <a:pt x="1666599" y="1661894"/>
                  <a:pt x="1666599" y="1668294"/>
                </a:cubicBezTo>
                <a:cubicBezTo>
                  <a:pt x="1666599" y="1682925"/>
                  <a:pt x="1669495" y="1693059"/>
                  <a:pt x="1675286" y="1698698"/>
                </a:cubicBezTo>
                <a:cubicBezTo>
                  <a:pt x="1681077" y="1704337"/>
                  <a:pt x="1690983" y="1707156"/>
                  <a:pt x="1705004" y="1707156"/>
                </a:cubicBezTo>
                <a:lnTo>
                  <a:pt x="1763526" y="1707156"/>
                </a:lnTo>
                <a:cubicBezTo>
                  <a:pt x="1774498" y="1707156"/>
                  <a:pt x="1781813" y="1704870"/>
                  <a:pt x="1785471" y="1700298"/>
                </a:cubicBezTo>
                <a:cubicBezTo>
                  <a:pt x="1789129" y="1695726"/>
                  <a:pt x="1790957" y="1686582"/>
                  <a:pt x="1790957" y="1672866"/>
                </a:cubicBezTo>
                <a:lnTo>
                  <a:pt x="1790957" y="1547136"/>
                </a:lnTo>
                <a:cubicBezTo>
                  <a:pt x="1790957" y="1544698"/>
                  <a:pt x="1792177" y="1543479"/>
                  <a:pt x="1794615" y="1543479"/>
                </a:cubicBezTo>
                <a:lnTo>
                  <a:pt x="1807874" y="1543479"/>
                </a:lnTo>
                <a:cubicBezTo>
                  <a:pt x="1820980" y="1543479"/>
                  <a:pt x="1830124" y="1540736"/>
                  <a:pt x="1835306" y="1535249"/>
                </a:cubicBezTo>
                <a:cubicBezTo>
                  <a:pt x="1840487" y="1529763"/>
                  <a:pt x="1843078" y="1520162"/>
                  <a:pt x="1843078" y="1506446"/>
                </a:cubicBezTo>
                <a:cubicBezTo>
                  <a:pt x="1843078" y="1492730"/>
                  <a:pt x="1840259" y="1482900"/>
                  <a:pt x="1834620" y="1476956"/>
                </a:cubicBezTo>
                <a:cubicBezTo>
                  <a:pt x="1828981" y="1471013"/>
                  <a:pt x="1820066" y="1468041"/>
                  <a:pt x="1807874" y="1468041"/>
                </a:cubicBezTo>
                <a:lnTo>
                  <a:pt x="1794615" y="1468041"/>
                </a:lnTo>
                <a:cubicBezTo>
                  <a:pt x="1792177" y="1468041"/>
                  <a:pt x="1790957" y="1466822"/>
                  <a:pt x="1790957" y="1464383"/>
                </a:cubicBezTo>
                <a:lnTo>
                  <a:pt x="1790957" y="1448381"/>
                </a:lnTo>
                <a:cubicBezTo>
                  <a:pt x="1790957" y="1433446"/>
                  <a:pt x="1787833" y="1422930"/>
                  <a:pt x="1781585" y="1416834"/>
                </a:cubicBezTo>
                <a:cubicBezTo>
                  <a:pt x="1775336" y="1410738"/>
                  <a:pt x="1764897" y="1407690"/>
                  <a:pt x="1750267" y="1407690"/>
                </a:cubicBezTo>
                <a:close/>
                <a:moveTo>
                  <a:pt x="1750267" y="1393974"/>
                </a:moveTo>
                <a:cubicBezTo>
                  <a:pt x="1766726" y="1393974"/>
                  <a:pt x="1779299" y="1397022"/>
                  <a:pt x="1787986" y="1403118"/>
                </a:cubicBezTo>
                <a:cubicBezTo>
                  <a:pt x="1796673" y="1409214"/>
                  <a:pt x="1801930" y="1418968"/>
                  <a:pt x="1803759" y="1432379"/>
                </a:cubicBezTo>
                <a:cubicBezTo>
                  <a:pt x="1804064" y="1434513"/>
                  <a:pt x="1804521" y="1435808"/>
                  <a:pt x="1805131" y="1436265"/>
                </a:cubicBezTo>
                <a:cubicBezTo>
                  <a:pt x="1805740" y="1436723"/>
                  <a:pt x="1806807" y="1436951"/>
                  <a:pt x="1808331" y="1436951"/>
                </a:cubicBezTo>
                <a:lnTo>
                  <a:pt x="1816561" y="1436951"/>
                </a:lnTo>
                <a:cubicBezTo>
                  <a:pt x="1818389" y="1436951"/>
                  <a:pt x="1819609" y="1437485"/>
                  <a:pt x="1820218" y="1438551"/>
                </a:cubicBezTo>
                <a:cubicBezTo>
                  <a:pt x="1820828" y="1439618"/>
                  <a:pt x="1821133" y="1441904"/>
                  <a:pt x="1821133" y="1445409"/>
                </a:cubicBezTo>
                <a:cubicBezTo>
                  <a:pt x="1821133" y="1448915"/>
                  <a:pt x="1821819" y="1451505"/>
                  <a:pt x="1823190" y="1453182"/>
                </a:cubicBezTo>
                <a:cubicBezTo>
                  <a:pt x="1824562" y="1454858"/>
                  <a:pt x="1828600" y="1457144"/>
                  <a:pt x="1835306" y="1460040"/>
                </a:cubicBezTo>
                <a:cubicBezTo>
                  <a:pt x="1842011" y="1462935"/>
                  <a:pt x="1847269" y="1467965"/>
                  <a:pt x="1851079" y="1475127"/>
                </a:cubicBezTo>
                <a:cubicBezTo>
                  <a:pt x="1854889" y="1482290"/>
                  <a:pt x="1856794" y="1492882"/>
                  <a:pt x="1856794" y="1506903"/>
                </a:cubicBezTo>
                <a:cubicBezTo>
                  <a:pt x="1856794" y="1520924"/>
                  <a:pt x="1854737" y="1531820"/>
                  <a:pt x="1850622" y="1539593"/>
                </a:cubicBezTo>
                <a:cubicBezTo>
                  <a:pt x="1846507" y="1547365"/>
                  <a:pt x="1839421" y="1552470"/>
                  <a:pt x="1829362" y="1554909"/>
                </a:cubicBezTo>
                <a:cubicBezTo>
                  <a:pt x="1826314" y="1555518"/>
                  <a:pt x="1824790" y="1557347"/>
                  <a:pt x="1824790" y="1560395"/>
                </a:cubicBezTo>
                <a:lnTo>
                  <a:pt x="1824790" y="1682010"/>
                </a:lnTo>
                <a:cubicBezTo>
                  <a:pt x="1824790" y="1685058"/>
                  <a:pt x="1823419" y="1686582"/>
                  <a:pt x="1820676" y="1686582"/>
                </a:cubicBezTo>
                <a:lnTo>
                  <a:pt x="1807417" y="1686582"/>
                </a:lnTo>
                <a:cubicBezTo>
                  <a:pt x="1805283" y="1686582"/>
                  <a:pt x="1804064" y="1687802"/>
                  <a:pt x="1803759" y="1690240"/>
                </a:cubicBezTo>
                <a:cubicBezTo>
                  <a:pt x="1801930" y="1703346"/>
                  <a:pt x="1797892" y="1711728"/>
                  <a:pt x="1791643" y="1715386"/>
                </a:cubicBezTo>
                <a:cubicBezTo>
                  <a:pt x="1785395" y="1719044"/>
                  <a:pt x="1776022" y="1720872"/>
                  <a:pt x="1763526" y="1720872"/>
                </a:cubicBezTo>
                <a:lnTo>
                  <a:pt x="1705461" y="1720872"/>
                </a:lnTo>
                <a:cubicBezTo>
                  <a:pt x="1689612" y="1720872"/>
                  <a:pt x="1677648" y="1718510"/>
                  <a:pt x="1669571" y="1713786"/>
                </a:cubicBezTo>
                <a:cubicBezTo>
                  <a:pt x="1661494" y="1709061"/>
                  <a:pt x="1656388" y="1699689"/>
                  <a:pt x="1654255" y="1685668"/>
                </a:cubicBezTo>
                <a:cubicBezTo>
                  <a:pt x="1653645" y="1680486"/>
                  <a:pt x="1652502" y="1677896"/>
                  <a:pt x="1650826" y="1677896"/>
                </a:cubicBezTo>
                <a:cubicBezTo>
                  <a:pt x="1649149" y="1677896"/>
                  <a:pt x="1646940" y="1678810"/>
                  <a:pt x="1644196" y="1680639"/>
                </a:cubicBezTo>
                <a:cubicBezTo>
                  <a:pt x="1629871" y="1691002"/>
                  <a:pt x="1616840" y="1696184"/>
                  <a:pt x="1605106" y="1696184"/>
                </a:cubicBezTo>
                <a:cubicBezTo>
                  <a:pt x="1593371" y="1696184"/>
                  <a:pt x="1582170" y="1688640"/>
                  <a:pt x="1571502" y="1673552"/>
                </a:cubicBezTo>
                <a:cubicBezTo>
                  <a:pt x="1560834" y="1658465"/>
                  <a:pt x="1555499" y="1644520"/>
                  <a:pt x="1555499" y="1631718"/>
                </a:cubicBezTo>
                <a:cubicBezTo>
                  <a:pt x="1555499" y="1618917"/>
                  <a:pt x="1561748" y="1607944"/>
                  <a:pt x="1574245" y="1598800"/>
                </a:cubicBezTo>
                <a:cubicBezTo>
                  <a:pt x="1580341" y="1593923"/>
                  <a:pt x="1584151" y="1590418"/>
                  <a:pt x="1585675" y="1588284"/>
                </a:cubicBezTo>
                <a:cubicBezTo>
                  <a:pt x="1587199" y="1586151"/>
                  <a:pt x="1587961" y="1583103"/>
                  <a:pt x="1587961" y="1579140"/>
                </a:cubicBezTo>
                <a:lnTo>
                  <a:pt x="1587961" y="1559481"/>
                </a:lnTo>
                <a:cubicBezTo>
                  <a:pt x="1587961" y="1556433"/>
                  <a:pt x="1586589" y="1554452"/>
                  <a:pt x="1583846" y="1553537"/>
                </a:cubicBezTo>
                <a:cubicBezTo>
                  <a:pt x="1574397" y="1550184"/>
                  <a:pt x="1568149" y="1545155"/>
                  <a:pt x="1565101" y="1538450"/>
                </a:cubicBezTo>
                <a:cubicBezTo>
                  <a:pt x="1562053" y="1531744"/>
                  <a:pt x="1560529" y="1520695"/>
                  <a:pt x="1560529" y="1505303"/>
                </a:cubicBezTo>
                <a:cubicBezTo>
                  <a:pt x="1560529" y="1489910"/>
                  <a:pt x="1561900" y="1478937"/>
                  <a:pt x="1564644" y="1472384"/>
                </a:cubicBezTo>
                <a:cubicBezTo>
                  <a:pt x="1567387" y="1465831"/>
                  <a:pt x="1573026" y="1461183"/>
                  <a:pt x="1581560" y="1458440"/>
                </a:cubicBezTo>
                <a:cubicBezTo>
                  <a:pt x="1583694" y="1457830"/>
                  <a:pt x="1585218" y="1456458"/>
                  <a:pt x="1586132" y="1454325"/>
                </a:cubicBezTo>
                <a:cubicBezTo>
                  <a:pt x="1587046" y="1452191"/>
                  <a:pt x="1587504" y="1448991"/>
                  <a:pt x="1587504" y="1444724"/>
                </a:cubicBezTo>
                <a:cubicBezTo>
                  <a:pt x="1587504" y="1440456"/>
                  <a:pt x="1588037" y="1438094"/>
                  <a:pt x="1589104" y="1437637"/>
                </a:cubicBezTo>
                <a:cubicBezTo>
                  <a:pt x="1590171" y="1437180"/>
                  <a:pt x="1592075" y="1436951"/>
                  <a:pt x="1594819" y="1436951"/>
                </a:cubicBezTo>
                <a:lnTo>
                  <a:pt x="1690831" y="1436951"/>
                </a:lnTo>
                <a:cubicBezTo>
                  <a:pt x="1692659" y="1436951"/>
                  <a:pt x="1693955" y="1436723"/>
                  <a:pt x="1694717" y="1436265"/>
                </a:cubicBezTo>
                <a:cubicBezTo>
                  <a:pt x="1695479" y="1435808"/>
                  <a:pt x="1696012" y="1434513"/>
                  <a:pt x="1696317" y="1432379"/>
                </a:cubicBezTo>
                <a:cubicBezTo>
                  <a:pt x="1698756" y="1418358"/>
                  <a:pt x="1704242" y="1408452"/>
                  <a:pt x="1712776" y="1402661"/>
                </a:cubicBezTo>
                <a:cubicBezTo>
                  <a:pt x="1721311" y="1396870"/>
                  <a:pt x="1733807" y="1393974"/>
                  <a:pt x="1750267" y="1393974"/>
                </a:cubicBezTo>
                <a:close/>
                <a:moveTo>
                  <a:pt x="1596190" y="1356941"/>
                </a:moveTo>
                <a:cubicBezTo>
                  <a:pt x="1563577" y="1356941"/>
                  <a:pt x="1541174" y="1363571"/>
                  <a:pt x="1528982" y="1376829"/>
                </a:cubicBezTo>
                <a:cubicBezTo>
                  <a:pt x="1516790" y="1390088"/>
                  <a:pt x="1510694" y="1414091"/>
                  <a:pt x="1510694" y="1448838"/>
                </a:cubicBezTo>
                <a:lnTo>
                  <a:pt x="1510694" y="1671495"/>
                </a:lnTo>
                <a:cubicBezTo>
                  <a:pt x="1510694" y="1706242"/>
                  <a:pt x="1516942" y="1730321"/>
                  <a:pt x="1529439" y="1743732"/>
                </a:cubicBezTo>
                <a:cubicBezTo>
                  <a:pt x="1541936" y="1757144"/>
                  <a:pt x="1564186" y="1763849"/>
                  <a:pt x="1596190" y="1763849"/>
                </a:cubicBezTo>
                <a:lnTo>
                  <a:pt x="1817018" y="1763849"/>
                </a:lnTo>
                <a:cubicBezTo>
                  <a:pt x="1849936" y="1763849"/>
                  <a:pt x="1872415" y="1757525"/>
                  <a:pt x="1884455" y="1744875"/>
                </a:cubicBezTo>
                <a:cubicBezTo>
                  <a:pt x="1896495" y="1732226"/>
                  <a:pt x="1902514" y="1707766"/>
                  <a:pt x="1902514" y="1671495"/>
                </a:cubicBezTo>
                <a:lnTo>
                  <a:pt x="1902514" y="1448838"/>
                </a:lnTo>
                <a:cubicBezTo>
                  <a:pt x="1902514" y="1412567"/>
                  <a:pt x="1896495" y="1388183"/>
                  <a:pt x="1884455" y="1375686"/>
                </a:cubicBezTo>
                <a:cubicBezTo>
                  <a:pt x="1872415" y="1363190"/>
                  <a:pt x="1849936" y="1356941"/>
                  <a:pt x="1817018" y="1356941"/>
                </a:cubicBezTo>
                <a:close/>
                <a:moveTo>
                  <a:pt x="1993954" y="1354655"/>
                </a:moveTo>
                <a:cubicBezTo>
                  <a:pt x="1977800" y="1354655"/>
                  <a:pt x="1967665" y="1357094"/>
                  <a:pt x="1963551" y="1361970"/>
                </a:cubicBezTo>
                <a:cubicBezTo>
                  <a:pt x="1959436" y="1366847"/>
                  <a:pt x="1957378" y="1378125"/>
                  <a:pt x="1957378" y="1395803"/>
                </a:cubicBezTo>
                <a:lnTo>
                  <a:pt x="1957378" y="1736417"/>
                </a:lnTo>
                <a:cubicBezTo>
                  <a:pt x="1957378" y="1745866"/>
                  <a:pt x="1958369" y="1752800"/>
                  <a:pt x="1960350" y="1757220"/>
                </a:cubicBezTo>
                <a:cubicBezTo>
                  <a:pt x="1962331" y="1761639"/>
                  <a:pt x="1966294" y="1764764"/>
                  <a:pt x="1972237" y="1766592"/>
                </a:cubicBezTo>
                <a:cubicBezTo>
                  <a:pt x="1978181" y="1768421"/>
                  <a:pt x="1987477" y="1769336"/>
                  <a:pt x="2000127" y="1769336"/>
                </a:cubicBezTo>
                <a:cubicBezTo>
                  <a:pt x="2012776" y="1769336"/>
                  <a:pt x="2022072" y="1768421"/>
                  <a:pt x="2028016" y="1766592"/>
                </a:cubicBezTo>
                <a:cubicBezTo>
                  <a:pt x="2033959" y="1764764"/>
                  <a:pt x="2037922" y="1761639"/>
                  <a:pt x="2039903" y="1757220"/>
                </a:cubicBezTo>
                <a:cubicBezTo>
                  <a:pt x="2041884" y="1752800"/>
                  <a:pt x="2042875" y="1745866"/>
                  <a:pt x="2042875" y="1736417"/>
                </a:cubicBezTo>
                <a:lnTo>
                  <a:pt x="2042875" y="1722244"/>
                </a:lnTo>
                <a:cubicBezTo>
                  <a:pt x="2042875" y="1715843"/>
                  <a:pt x="2042113" y="1711500"/>
                  <a:pt x="2040589" y="1709214"/>
                </a:cubicBezTo>
                <a:cubicBezTo>
                  <a:pt x="2039065" y="1706928"/>
                  <a:pt x="2034798" y="1703880"/>
                  <a:pt x="2027787" y="1700070"/>
                </a:cubicBezTo>
                <a:cubicBezTo>
                  <a:pt x="2020777" y="1696260"/>
                  <a:pt x="2015062" y="1690240"/>
                  <a:pt x="2010642" y="1682010"/>
                </a:cubicBezTo>
                <a:cubicBezTo>
                  <a:pt x="2006223" y="1673781"/>
                  <a:pt x="2004013" y="1664332"/>
                  <a:pt x="2004013" y="1653664"/>
                </a:cubicBezTo>
                <a:cubicBezTo>
                  <a:pt x="2004013" y="1629280"/>
                  <a:pt x="2013614" y="1613735"/>
                  <a:pt x="2032816" y="1607030"/>
                </a:cubicBezTo>
                <a:cubicBezTo>
                  <a:pt x="2038608" y="1605201"/>
                  <a:pt x="2041503" y="1602229"/>
                  <a:pt x="2041503" y="1598114"/>
                </a:cubicBezTo>
                <a:cubicBezTo>
                  <a:pt x="2041503" y="1593999"/>
                  <a:pt x="2040436" y="1588437"/>
                  <a:pt x="2038303" y="1581426"/>
                </a:cubicBezTo>
                <a:cubicBezTo>
                  <a:pt x="2036169" y="1574416"/>
                  <a:pt x="2033807" y="1568472"/>
                  <a:pt x="2031216" y="1563596"/>
                </a:cubicBezTo>
                <a:cubicBezTo>
                  <a:pt x="2028625" y="1558719"/>
                  <a:pt x="2022910" y="1550337"/>
                  <a:pt x="2014071" y="1538450"/>
                </a:cubicBezTo>
                <a:cubicBezTo>
                  <a:pt x="2007975" y="1529610"/>
                  <a:pt x="2004927" y="1522219"/>
                  <a:pt x="2004927" y="1516275"/>
                </a:cubicBezTo>
                <a:cubicBezTo>
                  <a:pt x="2004927" y="1510332"/>
                  <a:pt x="2006604" y="1502636"/>
                  <a:pt x="2009956" y="1493187"/>
                </a:cubicBezTo>
                <a:cubicBezTo>
                  <a:pt x="2017881" y="1470936"/>
                  <a:pt x="2023672" y="1452344"/>
                  <a:pt x="2027330" y="1437408"/>
                </a:cubicBezTo>
                <a:cubicBezTo>
                  <a:pt x="2028244" y="1433751"/>
                  <a:pt x="2031140" y="1431922"/>
                  <a:pt x="2036017" y="1431922"/>
                </a:cubicBezTo>
                <a:cubicBezTo>
                  <a:pt x="2040589" y="1431922"/>
                  <a:pt x="2042875" y="1433141"/>
                  <a:pt x="2042875" y="1435580"/>
                </a:cubicBezTo>
                <a:cubicBezTo>
                  <a:pt x="2042875" y="1441066"/>
                  <a:pt x="2036779" y="1461792"/>
                  <a:pt x="2024587" y="1497759"/>
                </a:cubicBezTo>
                <a:cubicBezTo>
                  <a:pt x="2021844" y="1505379"/>
                  <a:pt x="2020472" y="1511322"/>
                  <a:pt x="2020472" y="1515590"/>
                </a:cubicBezTo>
                <a:cubicBezTo>
                  <a:pt x="2020472" y="1519857"/>
                  <a:pt x="2022453" y="1524429"/>
                  <a:pt x="2026416" y="1529306"/>
                </a:cubicBezTo>
                <a:cubicBezTo>
                  <a:pt x="2046837" y="1557042"/>
                  <a:pt x="2057048" y="1582341"/>
                  <a:pt x="2057048" y="1605201"/>
                </a:cubicBezTo>
                <a:cubicBezTo>
                  <a:pt x="2057048" y="1610992"/>
                  <a:pt x="2056057" y="1614954"/>
                  <a:pt x="2054076" y="1617088"/>
                </a:cubicBezTo>
                <a:cubicBezTo>
                  <a:pt x="2052095" y="1619222"/>
                  <a:pt x="2047904" y="1620441"/>
                  <a:pt x="2041503" y="1620746"/>
                </a:cubicBezTo>
                <a:cubicBezTo>
                  <a:pt x="2035102" y="1621050"/>
                  <a:pt x="2029768" y="1624175"/>
                  <a:pt x="2025501" y="1630118"/>
                </a:cubicBezTo>
                <a:cubicBezTo>
                  <a:pt x="2021234" y="1636062"/>
                  <a:pt x="2019100" y="1644825"/>
                  <a:pt x="2019100" y="1656407"/>
                </a:cubicBezTo>
                <a:cubicBezTo>
                  <a:pt x="2019100" y="1667990"/>
                  <a:pt x="2023901" y="1677438"/>
                  <a:pt x="2033502" y="1684754"/>
                </a:cubicBezTo>
                <a:cubicBezTo>
                  <a:pt x="2043103" y="1692069"/>
                  <a:pt x="2057200" y="1695726"/>
                  <a:pt x="2075793" y="1695726"/>
                </a:cubicBezTo>
                <a:cubicBezTo>
                  <a:pt x="2094386" y="1695726"/>
                  <a:pt x="2108254" y="1690926"/>
                  <a:pt x="2117398" y="1681325"/>
                </a:cubicBezTo>
                <a:cubicBezTo>
                  <a:pt x="2126542" y="1671723"/>
                  <a:pt x="2131114" y="1650616"/>
                  <a:pt x="2131114" y="1618002"/>
                </a:cubicBezTo>
                <a:cubicBezTo>
                  <a:pt x="2131114" y="1575330"/>
                  <a:pt x="2122123" y="1539821"/>
                  <a:pt x="2104140" y="1511475"/>
                </a:cubicBezTo>
                <a:cubicBezTo>
                  <a:pt x="2101092" y="1505988"/>
                  <a:pt x="2099568" y="1501569"/>
                  <a:pt x="2099568" y="1498216"/>
                </a:cubicBezTo>
                <a:cubicBezTo>
                  <a:pt x="2099568" y="1494863"/>
                  <a:pt x="2100634" y="1489377"/>
                  <a:pt x="2102768" y="1481757"/>
                </a:cubicBezTo>
                <a:cubicBezTo>
                  <a:pt x="2110083" y="1459202"/>
                  <a:pt x="2115189" y="1439313"/>
                  <a:pt x="2118084" y="1422092"/>
                </a:cubicBezTo>
                <a:cubicBezTo>
                  <a:pt x="2120980" y="1404871"/>
                  <a:pt x="2122428" y="1391536"/>
                  <a:pt x="2122428" y="1382087"/>
                </a:cubicBezTo>
                <a:cubicBezTo>
                  <a:pt x="2122428" y="1372638"/>
                  <a:pt x="2119151" y="1365704"/>
                  <a:pt x="2112598" y="1361285"/>
                </a:cubicBezTo>
                <a:cubicBezTo>
                  <a:pt x="2106045" y="1356865"/>
                  <a:pt x="2092862" y="1354655"/>
                  <a:pt x="2073050" y="1354655"/>
                </a:cubicBezTo>
                <a:close/>
                <a:moveTo>
                  <a:pt x="2964590" y="1348712"/>
                </a:moveTo>
                <a:cubicBezTo>
                  <a:pt x="2933196" y="1348712"/>
                  <a:pt x="2917498" y="1366085"/>
                  <a:pt x="2917498" y="1400832"/>
                </a:cubicBezTo>
                <a:lnTo>
                  <a:pt x="2917498" y="1457068"/>
                </a:lnTo>
                <a:cubicBezTo>
                  <a:pt x="2917498" y="1489986"/>
                  <a:pt x="2933043" y="1506446"/>
                  <a:pt x="2964133" y="1506446"/>
                </a:cubicBezTo>
                <a:lnTo>
                  <a:pt x="3184046" y="1506446"/>
                </a:lnTo>
                <a:cubicBezTo>
                  <a:pt x="3205077" y="1506446"/>
                  <a:pt x="3219174" y="1503169"/>
                  <a:pt x="3226337" y="1496616"/>
                </a:cubicBezTo>
                <a:cubicBezTo>
                  <a:pt x="3233500" y="1490063"/>
                  <a:pt x="3237081" y="1476118"/>
                  <a:pt x="3237081" y="1454782"/>
                </a:cubicBezTo>
                <a:lnTo>
                  <a:pt x="3237081" y="1407690"/>
                </a:lnTo>
                <a:cubicBezTo>
                  <a:pt x="3237081" y="1386050"/>
                  <a:pt x="3233424" y="1370810"/>
                  <a:pt x="3226108" y="1361970"/>
                </a:cubicBezTo>
                <a:cubicBezTo>
                  <a:pt x="3218793" y="1353131"/>
                  <a:pt x="3206144" y="1348712"/>
                  <a:pt x="3188161" y="1348712"/>
                </a:cubicBezTo>
                <a:close/>
                <a:moveTo>
                  <a:pt x="2757936" y="1341854"/>
                </a:moveTo>
                <a:cubicBezTo>
                  <a:pt x="2747877" y="1341854"/>
                  <a:pt x="2739114" y="1345664"/>
                  <a:pt x="2731646" y="1353284"/>
                </a:cubicBezTo>
                <a:cubicBezTo>
                  <a:pt x="2724179" y="1360904"/>
                  <a:pt x="2720445" y="1367990"/>
                  <a:pt x="2720445" y="1374543"/>
                </a:cubicBezTo>
                <a:cubicBezTo>
                  <a:pt x="2720445" y="1381097"/>
                  <a:pt x="2722350" y="1387193"/>
                  <a:pt x="2726160" y="1392831"/>
                </a:cubicBezTo>
                <a:cubicBezTo>
                  <a:pt x="2729970" y="1398470"/>
                  <a:pt x="2736371" y="1406624"/>
                  <a:pt x="2745362" y="1417292"/>
                </a:cubicBezTo>
                <a:cubicBezTo>
                  <a:pt x="2754354" y="1427960"/>
                  <a:pt x="2761060" y="1434665"/>
                  <a:pt x="2765479" y="1437408"/>
                </a:cubicBezTo>
                <a:cubicBezTo>
                  <a:pt x="2769899" y="1440152"/>
                  <a:pt x="2775309" y="1441523"/>
                  <a:pt x="2781710" y="1441523"/>
                </a:cubicBezTo>
                <a:cubicBezTo>
                  <a:pt x="2788111" y="1441523"/>
                  <a:pt x="2795426" y="1438170"/>
                  <a:pt x="2803656" y="1431465"/>
                </a:cubicBezTo>
                <a:cubicBezTo>
                  <a:pt x="2811885" y="1424759"/>
                  <a:pt x="2816000" y="1416225"/>
                  <a:pt x="2816000" y="1405862"/>
                </a:cubicBezTo>
                <a:cubicBezTo>
                  <a:pt x="2816000" y="1400070"/>
                  <a:pt x="2814095" y="1393670"/>
                  <a:pt x="2810285" y="1386659"/>
                </a:cubicBezTo>
                <a:cubicBezTo>
                  <a:pt x="2806475" y="1379649"/>
                  <a:pt x="2801065" y="1371876"/>
                  <a:pt x="2794054" y="1363342"/>
                </a:cubicBezTo>
                <a:cubicBezTo>
                  <a:pt x="2787044" y="1354808"/>
                  <a:pt x="2780795" y="1349093"/>
                  <a:pt x="2775309" y="1346197"/>
                </a:cubicBezTo>
                <a:cubicBezTo>
                  <a:pt x="2769823" y="1343301"/>
                  <a:pt x="2764032" y="1341854"/>
                  <a:pt x="2757936" y="1341854"/>
                </a:cubicBezTo>
                <a:close/>
                <a:moveTo>
                  <a:pt x="2238099" y="1340482"/>
                </a:moveTo>
                <a:cubicBezTo>
                  <a:pt x="2221335" y="1340482"/>
                  <a:pt x="2209143" y="1343149"/>
                  <a:pt x="2201523" y="1348483"/>
                </a:cubicBezTo>
                <a:cubicBezTo>
                  <a:pt x="2193903" y="1353817"/>
                  <a:pt x="2190093" y="1363037"/>
                  <a:pt x="2190093" y="1376144"/>
                </a:cubicBezTo>
                <a:cubicBezTo>
                  <a:pt x="2190093" y="1421864"/>
                  <a:pt x="2188036" y="1457297"/>
                  <a:pt x="2183921" y="1482443"/>
                </a:cubicBezTo>
                <a:cubicBezTo>
                  <a:pt x="2179806" y="1507589"/>
                  <a:pt x="2175996" y="1527477"/>
                  <a:pt x="2172491" y="1542107"/>
                </a:cubicBezTo>
                <a:cubicBezTo>
                  <a:pt x="2168986" y="1556738"/>
                  <a:pt x="2160985" y="1574568"/>
                  <a:pt x="2148488" y="1595600"/>
                </a:cubicBezTo>
                <a:cubicBezTo>
                  <a:pt x="2146659" y="1598952"/>
                  <a:pt x="2145745" y="1602153"/>
                  <a:pt x="2145745" y="1605201"/>
                </a:cubicBezTo>
                <a:cubicBezTo>
                  <a:pt x="2145745" y="1612821"/>
                  <a:pt x="2145669" y="1621889"/>
                  <a:pt x="2145516" y="1632404"/>
                </a:cubicBezTo>
                <a:cubicBezTo>
                  <a:pt x="2145364" y="1642920"/>
                  <a:pt x="2144373" y="1652826"/>
                  <a:pt x="2142544" y="1662122"/>
                </a:cubicBezTo>
                <a:cubicBezTo>
                  <a:pt x="2140716" y="1671419"/>
                  <a:pt x="2137363" y="1679724"/>
                  <a:pt x="2132486" y="1687040"/>
                </a:cubicBezTo>
                <a:cubicBezTo>
                  <a:pt x="2127609" y="1694355"/>
                  <a:pt x="2121285" y="1699917"/>
                  <a:pt x="2113512" y="1703727"/>
                </a:cubicBezTo>
                <a:cubicBezTo>
                  <a:pt x="2105740" y="1707537"/>
                  <a:pt x="2098272" y="1709671"/>
                  <a:pt x="2091109" y="1710128"/>
                </a:cubicBezTo>
                <a:cubicBezTo>
                  <a:pt x="2083946" y="1710585"/>
                  <a:pt x="2079832" y="1711195"/>
                  <a:pt x="2078765" y="1711957"/>
                </a:cubicBezTo>
                <a:cubicBezTo>
                  <a:pt x="2077698" y="1712719"/>
                  <a:pt x="2075946" y="1716377"/>
                  <a:pt x="2073507" y="1722930"/>
                </a:cubicBezTo>
                <a:cubicBezTo>
                  <a:pt x="2071069" y="1729483"/>
                  <a:pt x="2069850" y="1735350"/>
                  <a:pt x="2069850" y="1740532"/>
                </a:cubicBezTo>
                <a:cubicBezTo>
                  <a:pt x="2069850" y="1750895"/>
                  <a:pt x="2075412" y="1758591"/>
                  <a:pt x="2086537" y="1763621"/>
                </a:cubicBezTo>
                <a:cubicBezTo>
                  <a:pt x="2097663" y="1768650"/>
                  <a:pt x="2106959" y="1771164"/>
                  <a:pt x="2114426" y="1771164"/>
                </a:cubicBezTo>
                <a:cubicBezTo>
                  <a:pt x="2121894" y="1771164"/>
                  <a:pt x="2128295" y="1770098"/>
                  <a:pt x="2133629" y="1767964"/>
                </a:cubicBezTo>
                <a:cubicBezTo>
                  <a:pt x="2138963" y="1765830"/>
                  <a:pt x="2143611" y="1762782"/>
                  <a:pt x="2147574" y="1758820"/>
                </a:cubicBezTo>
                <a:cubicBezTo>
                  <a:pt x="2151536" y="1754858"/>
                  <a:pt x="2159994" y="1741827"/>
                  <a:pt x="2172948" y="1719729"/>
                </a:cubicBezTo>
                <a:cubicBezTo>
                  <a:pt x="2185902" y="1697631"/>
                  <a:pt x="2196570" y="1677057"/>
                  <a:pt x="2204952" y="1658007"/>
                </a:cubicBezTo>
                <a:cubicBezTo>
                  <a:pt x="2213334" y="1638957"/>
                  <a:pt x="2221640" y="1616478"/>
                  <a:pt x="2229870" y="1590570"/>
                </a:cubicBezTo>
                <a:cubicBezTo>
                  <a:pt x="2230784" y="1587827"/>
                  <a:pt x="2232079" y="1586456"/>
                  <a:pt x="2233756" y="1586456"/>
                </a:cubicBezTo>
                <a:cubicBezTo>
                  <a:pt x="2235432" y="1586456"/>
                  <a:pt x="2237566" y="1586913"/>
                  <a:pt x="2240156" y="1587827"/>
                </a:cubicBezTo>
                <a:cubicBezTo>
                  <a:pt x="2242747" y="1588742"/>
                  <a:pt x="2244043" y="1590266"/>
                  <a:pt x="2244043" y="1592399"/>
                </a:cubicBezTo>
                <a:cubicBezTo>
                  <a:pt x="2244043" y="1594533"/>
                  <a:pt x="2242595" y="1599714"/>
                  <a:pt x="2239699" y="1607944"/>
                </a:cubicBezTo>
                <a:cubicBezTo>
                  <a:pt x="2236804" y="1616174"/>
                  <a:pt x="2235356" y="1622117"/>
                  <a:pt x="2235356" y="1625775"/>
                </a:cubicBezTo>
                <a:cubicBezTo>
                  <a:pt x="2235356" y="1629432"/>
                  <a:pt x="2244576" y="1649625"/>
                  <a:pt x="2263017" y="1686354"/>
                </a:cubicBezTo>
                <a:cubicBezTo>
                  <a:pt x="2281457" y="1723082"/>
                  <a:pt x="2294182" y="1745561"/>
                  <a:pt x="2301193" y="1753791"/>
                </a:cubicBezTo>
                <a:cubicBezTo>
                  <a:pt x="2308203" y="1762020"/>
                  <a:pt x="2316509" y="1766135"/>
                  <a:pt x="2326110" y="1766135"/>
                </a:cubicBezTo>
                <a:cubicBezTo>
                  <a:pt x="2335711" y="1766135"/>
                  <a:pt x="2346913" y="1762478"/>
                  <a:pt x="2359714" y="1755162"/>
                </a:cubicBezTo>
                <a:cubicBezTo>
                  <a:pt x="2372516" y="1747847"/>
                  <a:pt x="2378917" y="1737179"/>
                  <a:pt x="2378917" y="1723158"/>
                </a:cubicBezTo>
                <a:cubicBezTo>
                  <a:pt x="2378917" y="1708223"/>
                  <a:pt x="2371297" y="1689021"/>
                  <a:pt x="2356057" y="1665551"/>
                </a:cubicBezTo>
                <a:cubicBezTo>
                  <a:pt x="2335026" y="1632328"/>
                  <a:pt x="2319176" y="1603524"/>
                  <a:pt x="2308508" y="1579140"/>
                </a:cubicBezTo>
                <a:cubicBezTo>
                  <a:pt x="2297840" y="1554756"/>
                  <a:pt x="2291058" y="1531211"/>
                  <a:pt x="2288163" y="1508503"/>
                </a:cubicBezTo>
                <a:cubicBezTo>
                  <a:pt x="2285267" y="1485795"/>
                  <a:pt x="2283819" y="1441523"/>
                  <a:pt x="2283819" y="1375686"/>
                </a:cubicBezTo>
                <a:cubicBezTo>
                  <a:pt x="2283819" y="1352217"/>
                  <a:pt x="2268579" y="1340482"/>
                  <a:pt x="2238099" y="1340482"/>
                </a:cubicBezTo>
                <a:close/>
                <a:moveTo>
                  <a:pt x="2684783" y="1339568"/>
                </a:moveTo>
                <a:cubicBezTo>
                  <a:pt x="2655218" y="1339568"/>
                  <a:pt x="2640435" y="1352217"/>
                  <a:pt x="2640435" y="1377515"/>
                </a:cubicBezTo>
                <a:lnTo>
                  <a:pt x="2640435" y="1386202"/>
                </a:lnTo>
                <a:cubicBezTo>
                  <a:pt x="2640435" y="1390774"/>
                  <a:pt x="2638759" y="1393060"/>
                  <a:pt x="2635406" y="1393060"/>
                </a:cubicBezTo>
                <a:lnTo>
                  <a:pt x="2515619" y="1393060"/>
                </a:lnTo>
                <a:cubicBezTo>
                  <a:pt x="2496112" y="1393060"/>
                  <a:pt x="2481025" y="1397861"/>
                  <a:pt x="2470357" y="1407462"/>
                </a:cubicBezTo>
                <a:cubicBezTo>
                  <a:pt x="2459689" y="1417063"/>
                  <a:pt x="2454355" y="1431160"/>
                  <a:pt x="2454355" y="1449753"/>
                </a:cubicBezTo>
                <a:lnTo>
                  <a:pt x="2454355" y="1529763"/>
                </a:lnTo>
                <a:cubicBezTo>
                  <a:pt x="2454355" y="1598952"/>
                  <a:pt x="2444296" y="1655493"/>
                  <a:pt x="2424179" y="1699384"/>
                </a:cubicBezTo>
                <a:cubicBezTo>
                  <a:pt x="2418083" y="1711881"/>
                  <a:pt x="2415036" y="1722396"/>
                  <a:pt x="2415036" y="1730931"/>
                </a:cubicBezTo>
                <a:cubicBezTo>
                  <a:pt x="2415036" y="1744037"/>
                  <a:pt x="2422198" y="1754019"/>
                  <a:pt x="2436524" y="1760877"/>
                </a:cubicBezTo>
                <a:cubicBezTo>
                  <a:pt x="2450849" y="1767735"/>
                  <a:pt x="2463422" y="1771164"/>
                  <a:pt x="2474243" y="1771164"/>
                </a:cubicBezTo>
                <a:cubicBezTo>
                  <a:pt x="2485063" y="1771164"/>
                  <a:pt x="2493826" y="1765830"/>
                  <a:pt x="2500532" y="1755162"/>
                </a:cubicBezTo>
                <a:cubicBezTo>
                  <a:pt x="2507237" y="1744494"/>
                  <a:pt x="2510590" y="1736417"/>
                  <a:pt x="2510590" y="1730931"/>
                </a:cubicBezTo>
                <a:cubicBezTo>
                  <a:pt x="2510590" y="1728492"/>
                  <a:pt x="2509828" y="1724454"/>
                  <a:pt x="2508304" y="1718815"/>
                </a:cubicBezTo>
                <a:cubicBezTo>
                  <a:pt x="2506780" y="1713176"/>
                  <a:pt x="2506018" y="1705480"/>
                  <a:pt x="2506018" y="1695726"/>
                </a:cubicBezTo>
                <a:cubicBezTo>
                  <a:pt x="2506018" y="1668294"/>
                  <a:pt x="2513943" y="1649244"/>
                  <a:pt x="2529793" y="1638576"/>
                </a:cubicBezTo>
                <a:cubicBezTo>
                  <a:pt x="2532841" y="1636748"/>
                  <a:pt x="2534746" y="1634157"/>
                  <a:pt x="2535508" y="1630804"/>
                </a:cubicBezTo>
                <a:cubicBezTo>
                  <a:pt x="2536270" y="1627451"/>
                  <a:pt x="2536803" y="1618917"/>
                  <a:pt x="2537108" y="1605201"/>
                </a:cubicBezTo>
                <a:cubicBezTo>
                  <a:pt x="2537108" y="1601543"/>
                  <a:pt x="2537946" y="1599257"/>
                  <a:pt x="2539622" y="1598343"/>
                </a:cubicBezTo>
                <a:cubicBezTo>
                  <a:pt x="2541299" y="1597428"/>
                  <a:pt x="2545718" y="1596971"/>
                  <a:pt x="2552881" y="1596971"/>
                </a:cubicBezTo>
                <a:cubicBezTo>
                  <a:pt x="2560044" y="1596971"/>
                  <a:pt x="2564692" y="1597505"/>
                  <a:pt x="2566826" y="1598571"/>
                </a:cubicBezTo>
                <a:cubicBezTo>
                  <a:pt x="2568960" y="1599638"/>
                  <a:pt x="2570026" y="1601848"/>
                  <a:pt x="2570026" y="1605201"/>
                </a:cubicBezTo>
                <a:cubicBezTo>
                  <a:pt x="2570026" y="1613430"/>
                  <a:pt x="2569340" y="1621736"/>
                  <a:pt x="2567969" y="1630118"/>
                </a:cubicBezTo>
                <a:cubicBezTo>
                  <a:pt x="2566597" y="1638500"/>
                  <a:pt x="2564997" y="1643606"/>
                  <a:pt x="2563168" y="1645434"/>
                </a:cubicBezTo>
                <a:cubicBezTo>
                  <a:pt x="2561339" y="1647263"/>
                  <a:pt x="2558291" y="1648482"/>
                  <a:pt x="2554024" y="1649092"/>
                </a:cubicBezTo>
                <a:cubicBezTo>
                  <a:pt x="2533298" y="1651835"/>
                  <a:pt x="2522935" y="1666923"/>
                  <a:pt x="2522935" y="1694355"/>
                </a:cubicBezTo>
                <a:cubicBezTo>
                  <a:pt x="2522935" y="1710509"/>
                  <a:pt x="2526059" y="1722244"/>
                  <a:pt x="2532307" y="1729559"/>
                </a:cubicBezTo>
                <a:cubicBezTo>
                  <a:pt x="2538556" y="1736874"/>
                  <a:pt x="2548843" y="1740532"/>
                  <a:pt x="2563168" y="1740532"/>
                </a:cubicBezTo>
                <a:lnTo>
                  <a:pt x="2584199" y="1740532"/>
                </a:lnTo>
                <a:cubicBezTo>
                  <a:pt x="2589991" y="1740532"/>
                  <a:pt x="2593801" y="1739846"/>
                  <a:pt x="2595629" y="1738475"/>
                </a:cubicBezTo>
                <a:cubicBezTo>
                  <a:pt x="2597458" y="1737103"/>
                  <a:pt x="2598373" y="1735122"/>
                  <a:pt x="2598373" y="1732531"/>
                </a:cubicBezTo>
                <a:cubicBezTo>
                  <a:pt x="2598373" y="1729940"/>
                  <a:pt x="2598220" y="1727578"/>
                  <a:pt x="2597915" y="1725444"/>
                </a:cubicBezTo>
                <a:cubicBezTo>
                  <a:pt x="2597611" y="1723311"/>
                  <a:pt x="2597458" y="1721025"/>
                  <a:pt x="2597458" y="1718586"/>
                </a:cubicBezTo>
                <a:cubicBezTo>
                  <a:pt x="2597458" y="1707309"/>
                  <a:pt x="2600506" y="1696793"/>
                  <a:pt x="2606602" y="1687040"/>
                </a:cubicBezTo>
                <a:cubicBezTo>
                  <a:pt x="2612698" y="1677286"/>
                  <a:pt x="2622909" y="1667532"/>
                  <a:pt x="2637235" y="1657779"/>
                </a:cubicBezTo>
                <a:cubicBezTo>
                  <a:pt x="2640283" y="1655645"/>
                  <a:pt x="2642492" y="1653740"/>
                  <a:pt x="2643864" y="1652064"/>
                </a:cubicBezTo>
                <a:cubicBezTo>
                  <a:pt x="2645236" y="1650387"/>
                  <a:pt x="2646302" y="1647644"/>
                  <a:pt x="2647065" y="1643834"/>
                </a:cubicBezTo>
                <a:cubicBezTo>
                  <a:pt x="2647827" y="1640024"/>
                  <a:pt x="2648665" y="1633623"/>
                  <a:pt x="2649579" y="1624632"/>
                </a:cubicBezTo>
                <a:cubicBezTo>
                  <a:pt x="2650494" y="1615640"/>
                  <a:pt x="2651408" y="1600095"/>
                  <a:pt x="2652322" y="1577997"/>
                </a:cubicBezTo>
                <a:cubicBezTo>
                  <a:pt x="2653237" y="1555899"/>
                  <a:pt x="2653694" y="1543174"/>
                  <a:pt x="2653694" y="1539821"/>
                </a:cubicBezTo>
                <a:cubicBezTo>
                  <a:pt x="2653694" y="1528848"/>
                  <a:pt x="2651713" y="1520847"/>
                  <a:pt x="2647750" y="1515818"/>
                </a:cubicBezTo>
                <a:cubicBezTo>
                  <a:pt x="2643788" y="1510789"/>
                  <a:pt x="2636473" y="1508274"/>
                  <a:pt x="2625805" y="1508274"/>
                </a:cubicBezTo>
                <a:lnTo>
                  <a:pt x="2548538" y="1508274"/>
                </a:lnTo>
                <a:cubicBezTo>
                  <a:pt x="2545185" y="1508274"/>
                  <a:pt x="2543051" y="1507512"/>
                  <a:pt x="2542137" y="1505988"/>
                </a:cubicBezTo>
                <a:cubicBezTo>
                  <a:pt x="2541223" y="1504464"/>
                  <a:pt x="2540765" y="1500807"/>
                  <a:pt x="2540765" y="1495016"/>
                </a:cubicBezTo>
                <a:cubicBezTo>
                  <a:pt x="2540765" y="1489224"/>
                  <a:pt x="2541223" y="1485567"/>
                  <a:pt x="2542137" y="1484043"/>
                </a:cubicBezTo>
                <a:cubicBezTo>
                  <a:pt x="2543051" y="1482519"/>
                  <a:pt x="2545185" y="1481757"/>
                  <a:pt x="2548538" y="1481757"/>
                </a:cubicBezTo>
                <a:lnTo>
                  <a:pt x="2638149" y="1481757"/>
                </a:lnTo>
                <a:cubicBezTo>
                  <a:pt x="2651865" y="1481757"/>
                  <a:pt x="2661238" y="1484805"/>
                  <a:pt x="2666267" y="1490901"/>
                </a:cubicBezTo>
                <a:cubicBezTo>
                  <a:pt x="2671296" y="1496997"/>
                  <a:pt x="2673811" y="1509798"/>
                  <a:pt x="2673811" y="1529306"/>
                </a:cubicBezTo>
                <a:cubicBezTo>
                  <a:pt x="2673811" y="1562529"/>
                  <a:pt x="2674116" y="1586456"/>
                  <a:pt x="2674725" y="1601086"/>
                </a:cubicBezTo>
                <a:lnTo>
                  <a:pt x="2676554" y="1638119"/>
                </a:lnTo>
                <a:cubicBezTo>
                  <a:pt x="2676554" y="1642996"/>
                  <a:pt x="2672058" y="1649778"/>
                  <a:pt x="2663066" y="1658465"/>
                </a:cubicBezTo>
                <a:cubicBezTo>
                  <a:pt x="2654075" y="1667151"/>
                  <a:pt x="2645007" y="1674543"/>
                  <a:pt x="2635863" y="1680639"/>
                </a:cubicBezTo>
                <a:cubicBezTo>
                  <a:pt x="2622147" y="1691307"/>
                  <a:pt x="2615289" y="1703956"/>
                  <a:pt x="2615289" y="1718586"/>
                </a:cubicBezTo>
                <a:cubicBezTo>
                  <a:pt x="2615289" y="1730169"/>
                  <a:pt x="2619861" y="1740837"/>
                  <a:pt x="2629005" y="1750590"/>
                </a:cubicBezTo>
                <a:cubicBezTo>
                  <a:pt x="2638149" y="1760344"/>
                  <a:pt x="2647903" y="1765221"/>
                  <a:pt x="2658266" y="1765221"/>
                </a:cubicBezTo>
                <a:cubicBezTo>
                  <a:pt x="2673201" y="1765221"/>
                  <a:pt x="2691184" y="1755315"/>
                  <a:pt x="2712216" y="1735503"/>
                </a:cubicBezTo>
                <a:cubicBezTo>
                  <a:pt x="2714349" y="1733369"/>
                  <a:pt x="2716178" y="1732302"/>
                  <a:pt x="2717702" y="1732302"/>
                </a:cubicBezTo>
                <a:cubicBezTo>
                  <a:pt x="2719226" y="1732302"/>
                  <a:pt x="2720750" y="1732912"/>
                  <a:pt x="2722274" y="1734131"/>
                </a:cubicBezTo>
                <a:cubicBezTo>
                  <a:pt x="2748182" y="1759125"/>
                  <a:pt x="2771956" y="1771622"/>
                  <a:pt x="2793597" y="1771622"/>
                </a:cubicBezTo>
                <a:cubicBezTo>
                  <a:pt x="2804570" y="1771622"/>
                  <a:pt x="2814095" y="1768116"/>
                  <a:pt x="2822172" y="1761106"/>
                </a:cubicBezTo>
                <a:cubicBezTo>
                  <a:pt x="2830249" y="1754096"/>
                  <a:pt x="2836041" y="1742742"/>
                  <a:pt x="2839546" y="1727045"/>
                </a:cubicBezTo>
                <a:cubicBezTo>
                  <a:pt x="2843051" y="1711347"/>
                  <a:pt x="2844803" y="1699689"/>
                  <a:pt x="2844803" y="1692069"/>
                </a:cubicBezTo>
                <a:cubicBezTo>
                  <a:pt x="2844803" y="1677438"/>
                  <a:pt x="2839393" y="1666618"/>
                  <a:pt x="2828573" y="1659608"/>
                </a:cubicBezTo>
                <a:cubicBezTo>
                  <a:pt x="2817753" y="1652597"/>
                  <a:pt x="2807313" y="1649092"/>
                  <a:pt x="2797255" y="1649092"/>
                </a:cubicBezTo>
                <a:cubicBezTo>
                  <a:pt x="2785368" y="1649092"/>
                  <a:pt x="2777595" y="1653969"/>
                  <a:pt x="2773937" y="1663722"/>
                </a:cubicBezTo>
                <a:cubicBezTo>
                  <a:pt x="2771804" y="1669514"/>
                  <a:pt x="2769670" y="1672409"/>
                  <a:pt x="2767537" y="1672409"/>
                </a:cubicBezTo>
                <a:cubicBezTo>
                  <a:pt x="2765403" y="1672409"/>
                  <a:pt x="2763041" y="1671495"/>
                  <a:pt x="2760450" y="1669666"/>
                </a:cubicBezTo>
                <a:cubicBezTo>
                  <a:pt x="2757859" y="1667837"/>
                  <a:pt x="2756564" y="1665704"/>
                  <a:pt x="2756564" y="1663265"/>
                </a:cubicBezTo>
                <a:cubicBezTo>
                  <a:pt x="2756564" y="1657779"/>
                  <a:pt x="2759307" y="1651607"/>
                  <a:pt x="2764794" y="1644749"/>
                </a:cubicBezTo>
                <a:cubicBezTo>
                  <a:pt x="2770280" y="1637891"/>
                  <a:pt x="2777290" y="1633700"/>
                  <a:pt x="2785825" y="1632176"/>
                </a:cubicBezTo>
                <a:cubicBezTo>
                  <a:pt x="2790092" y="1631566"/>
                  <a:pt x="2793445" y="1629890"/>
                  <a:pt x="2795883" y="1627146"/>
                </a:cubicBezTo>
                <a:cubicBezTo>
                  <a:pt x="2798321" y="1624403"/>
                  <a:pt x="2802589" y="1617317"/>
                  <a:pt x="2808685" y="1605887"/>
                </a:cubicBezTo>
                <a:cubicBezTo>
                  <a:pt x="2814781" y="1594457"/>
                  <a:pt x="2820343" y="1582569"/>
                  <a:pt x="2825373" y="1570225"/>
                </a:cubicBezTo>
                <a:cubicBezTo>
                  <a:pt x="2830402" y="1557881"/>
                  <a:pt x="2832916" y="1548965"/>
                  <a:pt x="2832916" y="1543479"/>
                </a:cubicBezTo>
                <a:cubicBezTo>
                  <a:pt x="2832916" y="1532811"/>
                  <a:pt x="2827125" y="1523972"/>
                  <a:pt x="2815543" y="1516961"/>
                </a:cubicBezTo>
                <a:cubicBezTo>
                  <a:pt x="2803960" y="1509951"/>
                  <a:pt x="2793445" y="1506446"/>
                  <a:pt x="2783996" y="1506446"/>
                </a:cubicBezTo>
                <a:cubicBezTo>
                  <a:pt x="2767842" y="1506446"/>
                  <a:pt x="2755192" y="1517876"/>
                  <a:pt x="2746048" y="1540736"/>
                </a:cubicBezTo>
                <a:cubicBezTo>
                  <a:pt x="2744829" y="1544088"/>
                  <a:pt x="2743534" y="1545765"/>
                  <a:pt x="2742162" y="1545765"/>
                </a:cubicBezTo>
                <a:cubicBezTo>
                  <a:pt x="2740791" y="1545765"/>
                  <a:pt x="2739571" y="1544546"/>
                  <a:pt x="2738504" y="1542107"/>
                </a:cubicBezTo>
                <a:cubicBezTo>
                  <a:pt x="2737438" y="1539669"/>
                  <a:pt x="2736066" y="1533039"/>
                  <a:pt x="2734390" y="1522219"/>
                </a:cubicBezTo>
                <a:cubicBezTo>
                  <a:pt x="2732713" y="1511399"/>
                  <a:pt x="2731875" y="1501797"/>
                  <a:pt x="2731875" y="1493415"/>
                </a:cubicBezTo>
                <a:cubicBezTo>
                  <a:pt x="2731875" y="1485033"/>
                  <a:pt x="2735228" y="1480842"/>
                  <a:pt x="2741933" y="1480842"/>
                </a:cubicBezTo>
                <a:lnTo>
                  <a:pt x="2806399" y="1480842"/>
                </a:lnTo>
                <a:cubicBezTo>
                  <a:pt x="2818591" y="1480842"/>
                  <a:pt x="2827354" y="1476880"/>
                  <a:pt x="2832688" y="1468955"/>
                </a:cubicBezTo>
                <a:cubicBezTo>
                  <a:pt x="2838022" y="1461030"/>
                  <a:pt x="2840689" y="1450210"/>
                  <a:pt x="2840689" y="1436494"/>
                </a:cubicBezTo>
                <a:cubicBezTo>
                  <a:pt x="2840689" y="1427350"/>
                  <a:pt x="2839012" y="1422778"/>
                  <a:pt x="2835660" y="1422778"/>
                </a:cubicBezTo>
                <a:cubicBezTo>
                  <a:pt x="2833526" y="1422778"/>
                  <a:pt x="2829792" y="1426512"/>
                  <a:pt x="2824458" y="1433979"/>
                </a:cubicBezTo>
                <a:cubicBezTo>
                  <a:pt x="2819124" y="1441447"/>
                  <a:pt x="2812037" y="1447543"/>
                  <a:pt x="2803198" y="1452267"/>
                </a:cubicBezTo>
                <a:cubicBezTo>
                  <a:pt x="2794359" y="1456992"/>
                  <a:pt x="2785444" y="1459354"/>
                  <a:pt x="2776452" y="1459354"/>
                </a:cubicBezTo>
                <a:cubicBezTo>
                  <a:pt x="2767461" y="1459354"/>
                  <a:pt x="2759383" y="1455925"/>
                  <a:pt x="2752220" y="1449067"/>
                </a:cubicBezTo>
                <a:cubicBezTo>
                  <a:pt x="2745058" y="1442209"/>
                  <a:pt x="2734999" y="1431236"/>
                  <a:pt x="2722045" y="1416149"/>
                </a:cubicBezTo>
                <a:cubicBezTo>
                  <a:pt x="2709091" y="1401061"/>
                  <a:pt x="2702614" y="1387726"/>
                  <a:pt x="2702614" y="1376144"/>
                </a:cubicBezTo>
                <a:cubicBezTo>
                  <a:pt x="2702614" y="1370962"/>
                  <a:pt x="2703757" y="1365476"/>
                  <a:pt x="2706043" y="1359684"/>
                </a:cubicBezTo>
                <a:cubicBezTo>
                  <a:pt x="2708329" y="1353893"/>
                  <a:pt x="2709472" y="1349626"/>
                  <a:pt x="2709472" y="1346883"/>
                </a:cubicBezTo>
                <a:cubicBezTo>
                  <a:pt x="2709472" y="1344140"/>
                  <a:pt x="2707720" y="1342235"/>
                  <a:pt x="2704215" y="1341168"/>
                </a:cubicBezTo>
                <a:cubicBezTo>
                  <a:pt x="2700709" y="1340101"/>
                  <a:pt x="2694232" y="1339568"/>
                  <a:pt x="2684783" y="1339568"/>
                </a:cubicBezTo>
                <a:close/>
                <a:moveTo>
                  <a:pt x="0" y="0"/>
                </a:moveTo>
                <a:lnTo>
                  <a:pt x="4762500" y="0"/>
                </a:lnTo>
                <a:lnTo>
                  <a:pt x="4762500" y="3171825"/>
                </a:lnTo>
                <a:lnTo>
                  <a:pt x="0" y="3171825"/>
                </a:lnTo>
                <a:close/>
              </a:path>
            </a:pathLst>
          </a:custGeom>
          <a:effectLst>
            <a:outerShdw blurRad="127000" dist="127000" dir="5400000" algn="t" rotWithShape="0">
              <a:prstClr val="black">
                <a:alpha val="20000"/>
              </a:prstClr>
            </a:outerShdw>
          </a:effec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6A718958-6C71-C15A-55E9-178A3A51106F}"/>
              </a:ext>
            </a:extLst>
          </p:cNvPr>
          <p:cNvSpPr txBox="1"/>
          <p:nvPr/>
        </p:nvSpPr>
        <p:spPr>
          <a:xfrm>
            <a:off x="7626311" y="9386067"/>
            <a:ext cx="187743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600" dirty="0">
                <a:solidFill>
                  <a:schemeClr val="bg1">
                    <a:alpha val="0"/>
                  </a:schemeClr>
                </a:solidFill>
                <a:latin typeface="华文琥珀" panose="02010800040101010101" pitchFamily="2" charset="-122"/>
                <a:ea typeface="华文琥珀" panose="02010800040101010101" pitchFamily="2" charset="-122"/>
              </a:rPr>
              <a:t>谢谢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F34BF176-9E67-7A85-6062-0CD8134572E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6189" y="7490063"/>
            <a:ext cx="6876396" cy="3843429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7F3A5235-6168-B8F7-F58C-574B273804C8}"/>
              </a:ext>
            </a:extLst>
          </p:cNvPr>
          <p:cNvSpPr txBox="1"/>
          <p:nvPr/>
        </p:nvSpPr>
        <p:spPr>
          <a:xfrm>
            <a:off x="6371976" y="9281454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>
                <a:solidFill>
                  <a:schemeClr val="bg1"/>
                </a:solidFill>
              </a:rPr>
              <a:t>广告招租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59A84286-294B-6428-EB3B-F49801CE470E}"/>
              </a:ext>
            </a:extLst>
          </p:cNvPr>
          <p:cNvSpPr txBox="1"/>
          <p:nvPr/>
        </p:nvSpPr>
        <p:spPr>
          <a:xfrm>
            <a:off x="5182928" y="8145045"/>
            <a:ext cx="1826141" cy="37105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前端页面</a:t>
            </a:r>
            <a:endParaRPr lang="en-US" altLang="zh-CN" sz="3200" dirty="0">
              <a:solidFill>
                <a:schemeClr val="accent1">
                  <a:lumMod val="50000"/>
                </a:schemeClr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后端业务</a:t>
            </a:r>
            <a:endParaRPr lang="en-US" altLang="zh-CN" sz="3200" dirty="0">
              <a:solidFill>
                <a:schemeClr val="accent1">
                  <a:lumMod val="50000"/>
                </a:schemeClr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测试联调</a:t>
            </a:r>
            <a:endParaRPr lang="en-US" altLang="zh-CN" sz="3200" dirty="0">
              <a:solidFill>
                <a:schemeClr val="accent1">
                  <a:lumMod val="50000"/>
                </a:schemeClr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界面审美</a:t>
            </a:r>
            <a:endParaRPr lang="en-US" altLang="zh-CN" sz="3200" dirty="0">
              <a:solidFill>
                <a:schemeClr val="accent1">
                  <a:lumMod val="50000"/>
                </a:schemeClr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团队协作</a:t>
            </a:r>
            <a:endParaRPr lang="en-US" altLang="zh-CN" sz="3200" dirty="0">
              <a:solidFill>
                <a:schemeClr val="accent1">
                  <a:lumMod val="50000"/>
                </a:schemeClr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p:sp>
        <p:nvSpPr>
          <p:cNvPr id="39" name="星形: 五角 38">
            <a:extLst>
              <a:ext uri="{FF2B5EF4-FFF2-40B4-BE49-F238E27FC236}">
                <a16:creationId xmlns:a16="http://schemas.microsoft.com/office/drawing/2014/main" id="{5F68AFA0-1407-A712-1D7D-81B4F70A35CE}"/>
              </a:ext>
            </a:extLst>
          </p:cNvPr>
          <p:cNvSpPr/>
          <p:nvPr/>
        </p:nvSpPr>
        <p:spPr>
          <a:xfrm>
            <a:off x="7226300" y="8382000"/>
            <a:ext cx="419100" cy="419100"/>
          </a:xfrm>
          <a:prstGeom prst="star5">
            <a:avLst/>
          </a:prstGeom>
          <a:solidFill>
            <a:srgbClr val="F3635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星形: 五角 44">
            <a:extLst>
              <a:ext uri="{FF2B5EF4-FFF2-40B4-BE49-F238E27FC236}">
                <a16:creationId xmlns:a16="http://schemas.microsoft.com/office/drawing/2014/main" id="{3BF998F4-3BF2-B112-75C8-099D66BBD33D}"/>
              </a:ext>
            </a:extLst>
          </p:cNvPr>
          <p:cNvSpPr/>
          <p:nvPr/>
        </p:nvSpPr>
        <p:spPr>
          <a:xfrm>
            <a:off x="7740650" y="8382000"/>
            <a:ext cx="419100" cy="419100"/>
          </a:xfrm>
          <a:prstGeom prst="star5">
            <a:avLst/>
          </a:prstGeom>
          <a:solidFill>
            <a:srgbClr val="F3635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星形: 五角 45">
            <a:extLst>
              <a:ext uri="{FF2B5EF4-FFF2-40B4-BE49-F238E27FC236}">
                <a16:creationId xmlns:a16="http://schemas.microsoft.com/office/drawing/2014/main" id="{B2F3A790-FCA7-7985-2F8C-657D84A5A84C}"/>
              </a:ext>
            </a:extLst>
          </p:cNvPr>
          <p:cNvSpPr/>
          <p:nvPr/>
        </p:nvSpPr>
        <p:spPr>
          <a:xfrm>
            <a:off x="8255000" y="8379375"/>
            <a:ext cx="419100" cy="419100"/>
          </a:xfrm>
          <a:prstGeom prst="star5">
            <a:avLst/>
          </a:prstGeom>
          <a:solidFill>
            <a:srgbClr val="F3635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星形: 五角 46">
            <a:extLst>
              <a:ext uri="{FF2B5EF4-FFF2-40B4-BE49-F238E27FC236}">
                <a16:creationId xmlns:a16="http://schemas.microsoft.com/office/drawing/2014/main" id="{FDBD2C98-1FD8-9B4F-EF9D-39AAB38C8288}"/>
              </a:ext>
            </a:extLst>
          </p:cNvPr>
          <p:cNvSpPr/>
          <p:nvPr/>
        </p:nvSpPr>
        <p:spPr>
          <a:xfrm>
            <a:off x="8769350" y="8388222"/>
            <a:ext cx="419100" cy="419100"/>
          </a:xfrm>
          <a:prstGeom prst="star5">
            <a:avLst/>
          </a:prstGeom>
          <a:noFill/>
          <a:ln>
            <a:solidFill>
              <a:srgbClr val="F3635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星形: 五角 47">
            <a:extLst>
              <a:ext uri="{FF2B5EF4-FFF2-40B4-BE49-F238E27FC236}">
                <a16:creationId xmlns:a16="http://schemas.microsoft.com/office/drawing/2014/main" id="{8499F137-03DB-0AC9-71D2-65597DA4EF32}"/>
              </a:ext>
            </a:extLst>
          </p:cNvPr>
          <p:cNvSpPr/>
          <p:nvPr/>
        </p:nvSpPr>
        <p:spPr>
          <a:xfrm>
            <a:off x="9283700" y="8388222"/>
            <a:ext cx="419100" cy="419100"/>
          </a:xfrm>
          <a:prstGeom prst="star5">
            <a:avLst/>
          </a:prstGeom>
          <a:noFill/>
          <a:ln>
            <a:solidFill>
              <a:srgbClr val="F3635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星形: 五角 48">
            <a:extLst>
              <a:ext uri="{FF2B5EF4-FFF2-40B4-BE49-F238E27FC236}">
                <a16:creationId xmlns:a16="http://schemas.microsoft.com/office/drawing/2014/main" id="{832BC2A9-B581-814F-AE14-3B6447F63A27}"/>
              </a:ext>
            </a:extLst>
          </p:cNvPr>
          <p:cNvSpPr/>
          <p:nvPr/>
        </p:nvSpPr>
        <p:spPr>
          <a:xfrm>
            <a:off x="7226300" y="9093252"/>
            <a:ext cx="419100" cy="419100"/>
          </a:xfrm>
          <a:prstGeom prst="star5">
            <a:avLst/>
          </a:prstGeom>
          <a:solidFill>
            <a:srgbClr val="F3635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星形: 五角 49">
            <a:extLst>
              <a:ext uri="{FF2B5EF4-FFF2-40B4-BE49-F238E27FC236}">
                <a16:creationId xmlns:a16="http://schemas.microsoft.com/office/drawing/2014/main" id="{87F61996-3FC5-B0B8-E55A-5B1F0A73CC4D}"/>
              </a:ext>
            </a:extLst>
          </p:cNvPr>
          <p:cNvSpPr/>
          <p:nvPr/>
        </p:nvSpPr>
        <p:spPr>
          <a:xfrm>
            <a:off x="7740650" y="9093252"/>
            <a:ext cx="419100" cy="419100"/>
          </a:xfrm>
          <a:prstGeom prst="star5">
            <a:avLst/>
          </a:prstGeom>
          <a:solidFill>
            <a:srgbClr val="F3635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星形: 五角 50">
            <a:extLst>
              <a:ext uri="{FF2B5EF4-FFF2-40B4-BE49-F238E27FC236}">
                <a16:creationId xmlns:a16="http://schemas.microsoft.com/office/drawing/2014/main" id="{D4C35465-EB45-1739-1E26-336945E12CE0}"/>
              </a:ext>
            </a:extLst>
          </p:cNvPr>
          <p:cNvSpPr/>
          <p:nvPr/>
        </p:nvSpPr>
        <p:spPr>
          <a:xfrm>
            <a:off x="8255000" y="9090627"/>
            <a:ext cx="419100" cy="419100"/>
          </a:xfrm>
          <a:prstGeom prst="star5">
            <a:avLst/>
          </a:prstGeom>
          <a:noFill/>
          <a:ln>
            <a:solidFill>
              <a:srgbClr val="F3635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星形: 五角 51">
            <a:extLst>
              <a:ext uri="{FF2B5EF4-FFF2-40B4-BE49-F238E27FC236}">
                <a16:creationId xmlns:a16="http://schemas.microsoft.com/office/drawing/2014/main" id="{30B0AD5F-19A1-7071-E5FC-55033DA711FE}"/>
              </a:ext>
            </a:extLst>
          </p:cNvPr>
          <p:cNvSpPr/>
          <p:nvPr/>
        </p:nvSpPr>
        <p:spPr>
          <a:xfrm>
            <a:off x="8769350" y="9099474"/>
            <a:ext cx="419100" cy="419100"/>
          </a:xfrm>
          <a:prstGeom prst="star5">
            <a:avLst/>
          </a:prstGeom>
          <a:noFill/>
          <a:ln>
            <a:solidFill>
              <a:srgbClr val="F3635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星形: 五角 52">
            <a:extLst>
              <a:ext uri="{FF2B5EF4-FFF2-40B4-BE49-F238E27FC236}">
                <a16:creationId xmlns:a16="http://schemas.microsoft.com/office/drawing/2014/main" id="{A5171A69-A7D3-C870-485F-2AC7CA476F9D}"/>
              </a:ext>
            </a:extLst>
          </p:cNvPr>
          <p:cNvSpPr/>
          <p:nvPr/>
        </p:nvSpPr>
        <p:spPr>
          <a:xfrm>
            <a:off x="9283700" y="9099474"/>
            <a:ext cx="419100" cy="419100"/>
          </a:xfrm>
          <a:prstGeom prst="star5">
            <a:avLst/>
          </a:prstGeom>
          <a:noFill/>
          <a:ln>
            <a:solidFill>
              <a:srgbClr val="F3635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星形: 五角 53">
            <a:extLst>
              <a:ext uri="{FF2B5EF4-FFF2-40B4-BE49-F238E27FC236}">
                <a16:creationId xmlns:a16="http://schemas.microsoft.com/office/drawing/2014/main" id="{7A7678A1-BF49-A937-96A9-281F6663BCA5}"/>
              </a:ext>
            </a:extLst>
          </p:cNvPr>
          <p:cNvSpPr/>
          <p:nvPr/>
        </p:nvSpPr>
        <p:spPr>
          <a:xfrm>
            <a:off x="7226300" y="9812090"/>
            <a:ext cx="419100" cy="419100"/>
          </a:xfrm>
          <a:prstGeom prst="star5">
            <a:avLst/>
          </a:prstGeom>
          <a:solidFill>
            <a:srgbClr val="F3635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星形: 五角 54">
            <a:extLst>
              <a:ext uri="{FF2B5EF4-FFF2-40B4-BE49-F238E27FC236}">
                <a16:creationId xmlns:a16="http://schemas.microsoft.com/office/drawing/2014/main" id="{15FDB41E-24A7-989B-3A53-73FBA27BE10F}"/>
              </a:ext>
            </a:extLst>
          </p:cNvPr>
          <p:cNvSpPr/>
          <p:nvPr/>
        </p:nvSpPr>
        <p:spPr>
          <a:xfrm>
            <a:off x="7740650" y="9812090"/>
            <a:ext cx="419100" cy="419100"/>
          </a:xfrm>
          <a:prstGeom prst="star5">
            <a:avLst/>
          </a:prstGeom>
          <a:solidFill>
            <a:srgbClr val="F3635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星形: 五角 55">
            <a:extLst>
              <a:ext uri="{FF2B5EF4-FFF2-40B4-BE49-F238E27FC236}">
                <a16:creationId xmlns:a16="http://schemas.microsoft.com/office/drawing/2014/main" id="{45C62D65-8687-C6AE-F530-8E45F34EA614}"/>
              </a:ext>
            </a:extLst>
          </p:cNvPr>
          <p:cNvSpPr/>
          <p:nvPr/>
        </p:nvSpPr>
        <p:spPr>
          <a:xfrm>
            <a:off x="8255000" y="9809465"/>
            <a:ext cx="419100" cy="419100"/>
          </a:xfrm>
          <a:prstGeom prst="star5">
            <a:avLst/>
          </a:prstGeom>
          <a:noFill/>
          <a:ln>
            <a:solidFill>
              <a:srgbClr val="F3635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星形: 五角 56">
            <a:extLst>
              <a:ext uri="{FF2B5EF4-FFF2-40B4-BE49-F238E27FC236}">
                <a16:creationId xmlns:a16="http://schemas.microsoft.com/office/drawing/2014/main" id="{FF7771A2-588C-DC61-D886-4B0472717FD9}"/>
              </a:ext>
            </a:extLst>
          </p:cNvPr>
          <p:cNvSpPr/>
          <p:nvPr/>
        </p:nvSpPr>
        <p:spPr>
          <a:xfrm>
            <a:off x="8769350" y="9818312"/>
            <a:ext cx="419100" cy="419100"/>
          </a:xfrm>
          <a:prstGeom prst="star5">
            <a:avLst/>
          </a:prstGeom>
          <a:noFill/>
          <a:ln>
            <a:solidFill>
              <a:srgbClr val="F3635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星形: 五角 57">
            <a:extLst>
              <a:ext uri="{FF2B5EF4-FFF2-40B4-BE49-F238E27FC236}">
                <a16:creationId xmlns:a16="http://schemas.microsoft.com/office/drawing/2014/main" id="{064710D4-679D-83B5-1BA8-7BA73C9E676A}"/>
              </a:ext>
            </a:extLst>
          </p:cNvPr>
          <p:cNvSpPr/>
          <p:nvPr/>
        </p:nvSpPr>
        <p:spPr>
          <a:xfrm>
            <a:off x="9283700" y="9818312"/>
            <a:ext cx="419100" cy="419100"/>
          </a:xfrm>
          <a:prstGeom prst="star5">
            <a:avLst/>
          </a:prstGeom>
          <a:noFill/>
          <a:ln>
            <a:solidFill>
              <a:srgbClr val="F3635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星形: 五角 58">
            <a:extLst>
              <a:ext uri="{FF2B5EF4-FFF2-40B4-BE49-F238E27FC236}">
                <a16:creationId xmlns:a16="http://schemas.microsoft.com/office/drawing/2014/main" id="{2DD76A57-3EFF-3893-EE67-494B811DC5A6}"/>
              </a:ext>
            </a:extLst>
          </p:cNvPr>
          <p:cNvSpPr/>
          <p:nvPr/>
        </p:nvSpPr>
        <p:spPr>
          <a:xfrm>
            <a:off x="7226300" y="10544175"/>
            <a:ext cx="419100" cy="419100"/>
          </a:xfrm>
          <a:prstGeom prst="star5">
            <a:avLst/>
          </a:prstGeom>
          <a:solidFill>
            <a:srgbClr val="F3635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星形: 五角 59">
            <a:extLst>
              <a:ext uri="{FF2B5EF4-FFF2-40B4-BE49-F238E27FC236}">
                <a16:creationId xmlns:a16="http://schemas.microsoft.com/office/drawing/2014/main" id="{85297A47-C6FD-6AB0-5200-986C32E5A9FC}"/>
              </a:ext>
            </a:extLst>
          </p:cNvPr>
          <p:cNvSpPr/>
          <p:nvPr/>
        </p:nvSpPr>
        <p:spPr>
          <a:xfrm>
            <a:off x="7740650" y="10544175"/>
            <a:ext cx="419100" cy="419100"/>
          </a:xfrm>
          <a:prstGeom prst="star5">
            <a:avLst/>
          </a:prstGeom>
          <a:solidFill>
            <a:srgbClr val="F3635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星形: 五角 60">
            <a:extLst>
              <a:ext uri="{FF2B5EF4-FFF2-40B4-BE49-F238E27FC236}">
                <a16:creationId xmlns:a16="http://schemas.microsoft.com/office/drawing/2014/main" id="{4E265911-1369-BE14-C08F-5D3F50E701AF}"/>
              </a:ext>
            </a:extLst>
          </p:cNvPr>
          <p:cNvSpPr/>
          <p:nvPr/>
        </p:nvSpPr>
        <p:spPr>
          <a:xfrm>
            <a:off x="8255000" y="10541550"/>
            <a:ext cx="419100" cy="419100"/>
          </a:xfrm>
          <a:prstGeom prst="star5">
            <a:avLst/>
          </a:prstGeom>
          <a:solidFill>
            <a:srgbClr val="F3635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星形: 五角 61">
            <a:extLst>
              <a:ext uri="{FF2B5EF4-FFF2-40B4-BE49-F238E27FC236}">
                <a16:creationId xmlns:a16="http://schemas.microsoft.com/office/drawing/2014/main" id="{8EA0E87D-B35A-415F-66B6-AA7E832DB90A}"/>
              </a:ext>
            </a:extLst>
          </p:cNvPr>
          <p:cNvSpPr/>
          <p:nvPr/>
        </p:nvSpPr>
        <p:spPr>
          <a:xfrm>
            <a:off x="8769350" y="10550397"/>
            <a:ext cx="419100" cy="419100"/>
          </a:xfrm>
          <a:prstGeom prst="star5">
            <a:avLst/>
          </a:prstGeom>
          <a:solidFill>
            <a:srgbClr val="F3635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星形: 五角 62">
            <a:extLst>
              <a:ext uri="{FF2B5EF4-FFF2-40B4-BE49-F238E27FC236}">
                <a16:creationId xmlns:a16="http://schemas.microsoft.com/office/drawing/2014/main" id="{5AAA3C95-1C45-FFC4-1AF3-4C02F76BA26D}"/>
              </a:ext>
            </a:extLst>
          </p:cNvPr>
          <p:cNvSpPr/>
          <p:nvPr/>
        </p:nvSpPr>
        <p:spPr>
          <a:xfrm>
            <a:off x="9283700" y="10550397"/>
            <a:ext cx="419100" cy="419100"/>
          </a:xfrm>
          <a:prstGeom prst="star5">
            <a:avLst/>
          </a:prstGeom>
          <a:noFill/>
          <a:ln>
            <a:solidFill>
              <a:srgbClr val="F3635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星形: 五角 63">
            <a:extLst>
              <a:ext uri="{FF2B5EF4-FFF2-40B4-BE49-F238E27FC236}">
                <a16:creationId xmlns:a16="http://schemas.microsoft.com/office/drawing/2014/main" id="{1A401CEF-C699-5808-34AD-AE27FECFA12B}"/>
              </a:ext>
            </a:extLst>
          </p:cNvPr>
          <p:cNvSpPr/>
          <p:nvPr/>
        </p:nvSpPr>
        <p:spPr>
          <a:xfrm>
            <a:off x="7226300" y="11290648"/>
            <a:ext cx="419100" cy="419100"/>
          </a:xfrm>
          <a:prstGeom prst="star5">
            <a:avLst/>
          </a:prstGeom>
          <a:solidFill>
            <a:srgbClr val="F3635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星形: 五角 64">
            <a:extLst>
              <a:ext uri="{FF2B5EF4-FFF2-40B4-BE49-F238E27FC236}">
                <a16:creationId xmlns:a16="http://schemas.microsoft.com/office/drawing/2014/main" id="{AD92152B-7862-16FF-43ED-27AA42224BE8}"/>
              </a:ext>
            </a:extLst>
          </p:cNvPr>
          <p:cNvSpPr/>
          <p:nvPr/>
        </p:nvSpPr>
        <p:spPr>
          <a:xfrm>
            <a:off x="7740650" y="11290648"/>
            <a:ext cx="419100" cy="419100"/>
          </a:xfrm>
          <a:prstGeom prst="star5">
            <a:avLst/>
          </a:prstGeom>
          <a:solidFill>
            <a:srgbClr val="F3635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星形: 五角 65">
            <a:extLst>
              <a:ext uri="{FF2B5EF4-FFF2-40B4-BE49-F238E27FC236}">
                <a16:creationId xmlns:a16="http://schemas.microsoft.com/office/drawing/2014/main" id="{EB357A98-CC5B-9303-FD07-CB6E93FC57ED}"/>
              </a:ext>
            </a:extLst>
          </p:cNvPr>
          <p:cNvSpPr/>
          <p:nvPr/>
        </p:nvSpPr>
        <p:spPr>
          <a:xfrm>
            <a:off x="8255000" y="11288023"/>
            <a:ext cx="419100" cy="419100"/>
          </a:xfrm>
          <a:prstGeom prst="star5">
            <a:avLst/>
          </a:prstGeom>
          <a:solidFill>
            <a:srgbClr val="F3635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星形: 五角 66">
            <a:extLst>
              <a:ext uri="{FF2B5EF4-FFF2-40B4-BE49-F238E27FC236}">
                <a16:creationId xmlns:a16="http://schemas.microsoft.com/office/drawing/2014/main" id="{089D590B-8C8D-1D22-29EC-C125830AF7B0}"/>
              </a:ext>
            </a:extLst>
          </p:cNvPr>
          <p:cNvSpPr/>
          <p:nvPr/>
        </p:nvSpPr>
        <p:spPr>
          <a:xfrm>
            <a:off x="8769350" y="11296870"/>
            <a:ext cx="419100" cy="419100"/>
          </a:xfrm>
          <a:prstGeom prst="star5">
            <a:avLst/>
          </a:prstGeom>
          <a:noFill/>
          <a:ln>
            <a:solidFill>
              <a:srgbClr val="F3635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星形: 五角 67">
            <a:extLst>
              <a:ext uri="{FF2B5EF4-FFF2-40B4-BE49-F238E27FC236}">
                <a16:creationId xmlns:a16="http://schemas.microsoft.com/office/drawing/2014/main" id="{F95614C9-2360-2AEF-02E1-9EFC1E30F2C1}"/>
              </a:ext>
            </a:extLst>
          </p:cNvPr>
          <p:cNvSpPr/>
          <p:nvPr/>
        </p:nvSpPr>
        <p:spPr>
          <a:xfrm>
            <a:off x="9283700" y="11296870"/>
            <a:ext cx="419100" cy="419100"/>
          </a:xfrm>
          <a:prstGeom prst="star5">
            <a:avLst/>
          </a:prstGeom>
          <a:noFill/>
          <a:ln>
            <a:solidFill>
              <a:srgbClr val="F3635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8D968C4A-20AF-DC78-EF79-EBD965FD9630}"/>
              </a:ext>
            </a:extLst>
          </p:cNvPr>
          <p:cNvSpPr/>
          <p:nvPr/>
        </p:nvSpPr>
        <p:spPr>
          <a:xfrm>
            <a:off x="-8739258" y="385050"/>
            <a:ext cx="4441362" cy="6260914"/>
          </a:xfrm>
          <a:prstGeom prst="roundRect">
            <a:avLst/>
          </a:prstGeom>
          <a:gradFill>
            <a:gsLst>
              <a:gs pos="0">
                <a:srgbClr val="43CBFF"/>
              </a:gs>
              <a:gs pos="100000">
                <a:srgbClr val="9708CC"/>
              </a:gs>
            </a:gsLst>
            <a:lin ang="8100000" scaled="1"/>
          </a:gradFill>
          <a:ln>
            <a:noFill/>
          </a:ln>
          <a:effectLst>
            <a:outerShdw blurRad="127000" dist="127000" dir="10800000" algn="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732E19FE-2DC2-076C-0A58-54C8662E153C}"/>
              </a:ext>
            </a:extLst>
          </p:cNvPr>
          <p:cNvSpPr txBox="1"/>
          <p:nvPr/>
        </p:nvSpPr>
        <p:spPr>
          <a:xfrm>
            <a:off x="-8010651" y="797875"/>
            <a:ext cx="14205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203864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张小东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50E6AD24-793F-B061-896C-0FB61929033D}"/>
              </a:ext>
            </a:extLst>
          </p:cNvPr>
          <p:cNvSpPr txBox="1"/>
          <p:nvPr/>
        </p:nvSpPr>
        <p:spPr>
          <a:xfrm>
            <a:off x="-8010651" y="1748880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男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20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岁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55F6CD27-A9CC-C4D8-A51D-13B7FA0551D6}"/>
              </a:ext>
            </a:extLst>
          </p:cNvPr>
          <p:cNvSpPr txBox="1"/>
          <p:nvPr/>
        </p:nvSpPr>
        <p:spPr>
          <a:xfrm>
            <a:off x="-8010651" y="2849561"/>
            <a:ext cx="1210588" cy="14304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需求分析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产品策划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项目监工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F573BFFF-474D-CA33-5DEC-55D3532EBB77}"/>
              </a:ext>
            </a:extLst>
          </p:cNvPr>
          <p:cNvSpPr txBox="1"/>
          <p:nvPr/>
        </p:nvSpPr>
        <p:spPr>
          <a:xfrm>
            <a:off x="-8010651" y="5177542"/>
            <a:ext cx="24929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血肉苦痛，机械飞升</a:t>
            </a: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1D91EB75-2996-E084-24F2-30B3A47CDD1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00521" y="647089"/>
            <a:ext cx="1471249" cy="1471249"/>
          </a:xfrm>
          <a:prstGeom prst="roundRect">
            <a:avLst>
              <a:gd name="adj" fmla="val 5000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B044C181-D851-A180-6304-7CF746759434}"/>
              </a:ext>
            </a:extLst>
          </p:cNvPr>
          <p:cNvSpPr/>
          <p:nvPr/>
        </p:nvSpPr>
        <p:spPr>
          <a:xfrm>
            <a:off x="-5557908" y="385050"/>
            <a:ext cx="4441362" cy="6260914"/>
          </a:xfrm>
          <a:prstGeom prst="roundRect">
            <a:avLst/>
          </a:prstGeom>
          <a:gradFill>
            <a:gsLst>
              <a:gs pos="0">
                <a:srgbClr val="F6CEEC"/>
              </a:gs>
              <a:gs pos="100000">
                <a:srgbClr val="D939CD"/>
              </a:gs>
            </a:gsLst>
            <a:lin ang="8100000" scaled="1"/>
          </a:gradFill>
          <a:ln>
            <a:noFill/>
          </a:ln>
          <a:effectLst>
            <a:outerShdw blurRad="127000" dist="127000" dir="10800000" algn="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0ED5A7A4-EE17-D96B-E059-075D94E5B830}"/>
              </a:ext>
            </a:extLst>
          </p:cNvPr>
          <p:cNvSpPr txBox="1"/>
          <p:nvPr/>
        </p:nvSpPr>
        <p:spPr>
          <a:xfrm>
            <a:off x="-4829301" y="797875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203864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刘伟</a:t>
            </a: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116E9D98-0320-83FE-B1A1-662B99E577E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19170" y="647088"/>
            <a:ext cx="1471124" cy="1471124"/>
          </a:xfrm>
          <a:prstGeom prst="roundRect">
            <a:avLst>
              <a:gd name="adj" fmla="val 5000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07A9E167-B445-5E73-201A-5F93A62F6FE6}"/>
              </a:ext>
            </a:extLst>
          </p:cNvPr>
          <p:cNvSpPr txBox="1"/>
          <p:nvPr/>
        </p:nvSpPr>
        <p:spPr>
          <a:xfrm>
            <a:off x="-4829301" y="1748880"/>
            <a:ext cx="1624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不详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22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岁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3C97A82B-D534-E0CC-AF57-2C31DB3F65BA}"/>
              </a:ext>
            </a:extLst>
          </p:cNvPr>
          <p:cNvSpPr txBox="1"/>
          <p:nvPr/>
        </p:nvSpPr>
        <p:spPr>
          <a:xfrm>
            <a:off x="-4829301" y="2849561"/>
            <a:ext cx="1502334" cy="14304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全栈开发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技术分析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数据库设计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172865A4-3590-457E-348C-2014C2ED92B9}"/>
              </a:ext>
            </a:extLst>
          </p:cNvPr>
          <p:cNvSpPr txBox="1"/>
          <p:nvPr/>
        </p:nvSpPr>
        <p:spPr>
          <a:xfrm>
            <a:off x="-4829301" y="5177542"/>
            <a:ext cx="2236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那人、那山、那狗</a:t>
            </a:r>
          </a:p>
        </p:txBody>
      </p:sp>
      <p:sp>
        <p:nvSpPr>
          <p:cNvPr id="69" name="矩形: 圆角 68">
            <a:extLst>
              <a:ext uri="{FF2B5EF4-FFF2-40B4-BE49-F238E27FC236}">
                <a16:creationId xmlns:a16="http://schemas.microsoft.com/office/drawing/2014/main" id="{ED59BB7B-331E-C941-3578-E3BFD1E5D9E2}"/>
              </a:ext>
            </a:extLst>
          </p:cNvPr>
          <p:cNvSpPr/>
          <p:nvPr/>
        </p:nvSpPr>
        <p:spPr>
          <a:xfrm>
            <a:off x="2462142" y="385050"/>
            <a:ext cx="4441362" cy="6260914"/>
          </a:xfrm>
          <a:prstGeom prst="roundRect">
            <a:avLst/>
          </a:prstGeom>
          <a:gradFill>
            <a:gsLst>
              <a:gs pos="0">
                <a:srgbClr val="E2B0FF"/>
              </a:gs>
              <a:gs pos="100000">
                <a:srgbClr val="9F44D3"/>
              </a:gs>
            </a:gsLst>
            <a:lin ang="8100000" scaled="1"/>
          </a:gradFill>
          <a:ln>
            <a:noFill/>
          </a:ln>
          <a:effectLst>
            <a:outerShdw blurRad="127000" dist="127000" dir="10800000" algn="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F7DC841E-BCFD-0729-BCC1-66078048B859}"/>
              </a:ext>
            </a:extLst>
          </p:cNvPr>
          <p:cNvSpPr txBox="1"/>
          <p:nvPr/>
        </p:nvSpPr>
        <p:spPr>
          <a:xfrm>
            <a:off x="3190749" y="797875"/>
            <a:ext cx="14205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203864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张一豪</a:t>
            </a:r>
          </a:p>
        </p:txBody>
      </p:sp>
      <p:sp>
        <p:nvSpPr>
          <p:cNvPr id="73" name="文本框 72">
            <a:extLst>
              <a:ext uri="{FF2B5EF4-FFF2-40B4-BE49-F238E27FC236}">
                <a16:creationId xmlns:a16="http://schemas.microsoft.com/office/drawing/2014/main" id="{D153D60F-1777-229B-843F-79FF5AD286A2}"/>
              </a:ext>
            </a:extLst>
          </p:cNvPr>
          <p:cNvSpPr txBox="1"/>
          <p:nvPr/>
        </p:nvSpPr>
        <p:spPr>
          <a:xfrm>
            <a:off x="3190749" y="1748880"/>
            <a:ext cx="1624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男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22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岁</a:t>
            </a:r>
          </a:p>
        </p:txBody>
      </p:sp>
      <p:sp>
        <p:nvSpPr>
          <p:cNvPr id="74" name="文本框 73">
            <a:extLst>
              <a:ext uri="{FF2B5EF4-FFF2-40B4-BE49-F238E27FC236}">
                <a16:creationId xmlns:a16="http://schemas.microsoft.com/office/drawing/2014/main" id="{19DAD3F5-8FF0-D9E5-E421-7CE8BB185FA1}"/>
              </a:ext>
            </a:extLst>
          </p:cNvPr>
          <p:cNvSpPr txBox="1"/>
          <p:nvPr/>
        </p:nvSpPr>
        <p:spPr>
          <a:xfrm>
            <a:off x="3190749" y="2849561"/>
            <a:ext cx="1210588" cy="14304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UI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设计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材料收集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模块分类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5" name="文本框 74">
            <a:extLst>
              <a:ext uri="{FF2B5EF4-FFF2-40B4-BE49-F238E27FC236}">
                <a16:creationId xmlns:a16="http://schemas.microsoft.com/office/drawing/2014/main" id="{0169B289-88F8-D9DD-D5FB-A02575A3A5CE}"/>
              </a:ext>
            </a:extLst>
          </p:cNvPr>
          <p:cNvSpPr txBox="1"/>
          <p:nvPr/>
        </p:nvSpPr>
        <p:spPr>
          <a:xfrm>
            <a:off x="3190749" y="5177542"/>
            <a:ext cx="27494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时间不在于你拥有多少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而在于你怎样使用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AA276087-69D1-4E19-5C9A-86A59AD2B8C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0880" y="642800"/>
            <a:ext cx="1471124" cy="1471124"/>
          </a:xfrm>
          <a:prstGeom prst="roundRect">
            <a:avLst>
              <a:gd name="adj" fmla="val 5000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27" name="矩形: 圆角 26">
            <a:extLst>
              <a:ext uri="{FF2B5EF4-FFF2-40B4-BE49-F238E27FC236}">
                <a16:creationId xmlns:a16="http://schemas.microsoft.com/office/drawing/2014/main" id="{63FBD82C-8F9B-945E-1CBB-0D6441DA03A3}"/>
              </a:ext>
            </a:extLst>
          </p:cNvPr>
          <p:cNvSpPr/>
          <p:nvPr/>
        </p:nvSpPr>
        <p:spPr>
          <a:xfrm>
            <a:off x="5229721" y="-3162716"/>
            <a:ext cx="2870200" cy="914876"/>
          </a:xfrm>
          <a:prstGeom prst="roundRect">
            <a:avLst/>
          </a:prstGeom>
          <a:solidFill>
            <a:srgbClr val="82EBB4"/>
          </a:solidFill>
          <a:ln>
            <a:noFill/>
          </a:ln>
          <a:effectLst>
            <a:outerShdw blurRad="127000" dist="1270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CA999041-388D-59B4-F2EB-2AFF905FD9FE}"/>
              </a:ext>
            </a:extLst>
          </p:cNvPr>
          <p:cNvSpPr txBox="1"/>
          <p:nvPr/>
        </p:nvSpPr>
        <p:spPr>
          <a:xfrm>
            <a:off x="5452430" y="-3091615"/>
            <a:ext cx="24416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b="1" dirty="0">
                <a:solidFill>
                  <a:schemeClr val="accent1">
                    <a:lumMod val="50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资料关于</a:t>
            </a:r>
          </a:p>
        </p:txBody>
      </p:sp>
    </p:spTree>
    <p:extLst>
      <p:ext uri="{BB962C8B-B14F-4D97-AF65-F5344CB8AC3E}">
        <p14:creationId xmlns:p14="http://schemas.microsoft.com/office/powerpoint/2010/main" val="211765865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3457CA2F-A35C-C8B3-4939-E3621B3A1C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30936"/>
            <a:ext cx="12191999" cy="8119871"/>
          </a:xfrm>
          <a:prstGeom prst="rect">
            <a:avLst/>
          </a:prstGeom>
        </p:spPr>
      </p:pic>
      <p:sp>
        <p:nvSpPr>
          <p:cNvPr id="4" name="椭圆 3">
            <a:extLst>
              <a:ext uri="{FF2B5EF4-FFF2-40B4-BE49-F238E27FC236}">
                <a16:creationId xmlns:a16="http://schemas.microsoft.com/office/drawing/2014/main" id="{04123E21-3CDF-0748-6344-9492DCB78CA0}"/>
              </a:ext>
            </a:extLst>
          </p:cNvPr>
          <p:cNvSpPr/>
          <p:nvPr/>
        </p:nvSpPr>
        <p:spPr>
          <a:xfrm>
            <a:off x="-3311921" y="-3331075"/>
            <a:ext cx="14010745" cy="13693165"/>
          </a:xfrm>
          <a:prstGeom prst="ellipse">
            <a:avLst/>
          </a:prstGeom>
          <a:gradFill flip="none" rotWithShape="1">
            <a:gsLst>
              <a:gs pos="0">
                <a:srgbClr val="B2FCD5"/>
              </a:gs>
              <a:gs pos="100000">
                <a:srgbClr val="07BF5F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3" name="图片 42">
            <a:extLst>
              <a:ext uri="{FF2B5EF4-FFF2-40B4-BE49-F238E27FC236}">
                <a16:creationId xmlns:a16="http://schemas.microsoft.com/office/drawing/2014/main" id="{4F5F7311-6649-9FF4-EE1F-12E822435C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390201" y="-3331075"/>
            <a:ext cx="4762500" cy="3171825"/>
          </a:xfrm>
          <a:custGeom>
            <a:avLst/>
            <a:gdLst/>
            <a:ahLst/>
            <a:cxnLst/>
            <a:rect l="l" t="t" r="r" b="b"/>
            <a:pathLst>
              <a:path w="4762500" h="3171825">
                <a:moveTo>
                  <a:pt x="2986966" y="1760225"/>
                </a:moveTo>
                <a:cubicBezTo>
                  <a:pt x="2978126" y="1760225"/>
                  <a:pt x="2968220" y="1764797"/>
                  <a:pt x="2957248" y="1773941"/>
                </a:cubicBezTo>
                <a:cubicBezTo>
                  <a:pt x="2946275" y="1783085"/>
                  <a:pt x="2936902" y="1792381"/>
                  <a:pt x="2929130" y="1801830"/>
                </a:cubicBezTo>
                <a:cubicBezTo>
                  <a:pt x="2921357" y="1811279"/>
                  <a:pt x="2917471" y="1820347"/>
                  <a:pt x="2917471" y="1829033"/>
                </a:cubicBezTo>
                <a:cubicBezTo>
                  <a:pt x="2917471" y="1837720"/>
                  <a:pt x="2922577" y="1846483"/>
                  <a:pt x="2932787" y="1855322"/>
                </a:cubicBezTo>
                <a:cubicBezTo>
                  <a:pt x="2942998" y="1864162"/>
                  <a:pt x="2953133" y="1868581"/>
                  <a:pt x="2963191" y="1868581"/>
                </a:cubicBezTo>
                <a:cubicBezTo>
                  <a:pt x="2972945" y="1868581"/>
                  <a:pt x="2983918" y="1863933"/>
                  <a:pt x="2996110" y="1854637"/>
                </a:cubicBezTo>
                <a:cubicBezTo>
                  <a:pt x="3008302" y="1845340"/>
                  <a:pt x="3014398" y="1837339"/>
                  <a:pt x="3014398" y="1830634"/>
                </a:cubicBezTo>
                <a:cubicBezTo>
                  <a:pt x="3014398" y="1812650"/>
                  <a:pt x="3018665" y="1800001"/>
                  <a:pt x="3027199" y="1792686"/>
                </a:cubicBezTo>
                <a:cubicBezTo>
                  <a:pt x="3029333" y="1790857"/>
                  <a:pt x="3030400" y="1788571"/>
                  <a:pt x="3030400" y="1785828"/>
                </a:cubicBezTo>
                <a:cubicBezTo>
                  <a:pt x="3030400" y="1779122"/>
                  <a:pt x="3025370" y="1773179"/>
                  <a:pt x="3015312" y="1767997"/>
                </a:cubicBezTo>
                <a:cubicBezTo>
                  <a:pt x="3005254" y="1762816"/>
                  <a:pt x="2995805" y="1760225"/>
                  <a:pt x="2986966" y="1760225"/>
                </a:cubicBezTo>
                <a:close/>
                <a:moveTo>
                  <a:pt x="1859282" y="1755653"/>
                </a:moveTo>
                <a:cubicBezTo>
                  <a:pt x="1849985" y="1755653"/>
                  <a:pt x="1841299" y="1760834"/>
                  <a:pt x="1833221" y="1771198"/>
                </a:cubicBezTo>
                <a:cubicBezTo>
                  <a:pt x="1825144" y="1781561"/>
                  <a:pt x="1821106" y="1791924"/>
                  <a:pt x="1821106" y="1802287"/>
                </a:cubicBezTo>
                <a:cubicBezTo>
                  <a:pt x="1821106" y="1812650"/>
                  <a:pt x="1825982" y="1820728"/>
                  <a:pt x="1835736" y="1826519"/>
                </a:cubicBezTo>
                <a:cubicBezTo>
                  <a:pt x="1854024" y="1836882"/>
                  <a:pt x="1869569" y="1846788"/>
                  <a:pt x="1882370" y="1856237"/>
                </a:cubicBezTo>
                <a:cubicBezTo>
                  <a:pt x="1895172" y="1865686"/>
                  <a:pt x="1907059" y="1870410"/>
                  <a:pt x="1918032" y="1870410"/>
                </a:cubicBezTo>
                <a:cubicBezTo>
                  <a:pt x="1929005" y="1870410"/>
                  <a:pt x="1937844" y="1865152"/>
                  <a:pt x="1944550" y="1854637"/>
                </a:cubicBezTo>
                <a:cubicBezTo>
                  <a:pt x="1951255" y="1844121"/>
                  <a:pt x="1954608" y="1834444"/>
                  <a:pt x="1954608" y="1825604"/>
                </a:cubicBezTo>
                <a:cubicBezTo>
                  <a:pt x="1954608" y="1820118"/>
                  <a:pt x="1953008" y="1814860"/>
                  <a:pt x="1949807" y="1809831"/>
                </a:cubicBezTo>
                <a:cubicBezTo>
                  <a:pt x="1946607" y="1804802"/>
                  <a:pt x="1938835" y="1797334"/>
                  <a:pt x="1926490" y="1787428"/>
                </a:cubicBezTo>
                <a:cubicBezTo>
                  <a:pt x="1914146" y="1777522"/>
                  <a:pt x="1902182" y="1769750"/>
                  <a:pt x="1890600" y="1764111"/>
                </a:cubicBezTo>
                <a:cubicBezTo>
                  <a:pt x="1879018" y="1758472"/>
                  <a:pt x="1868578" y="1755653"/>
                  <a:pt x="1859282" y="1755653"/>
                </a:cubicBezTo>
                <a:close/>
                <a:moveTo>
                  <a:pt x="2124686" y="1754738"/>
                </a:moveTo>
                <a:lnTo>
                  <a:pt x="2267333" y="1754738"/>
                </a:lnTo>
                <a:cubicBezTo>
                  <a:pt x="2271905" y="1754738"/>
                  <a:pt x="2274724" y="1756034"/>
                  <a:pt x="2275791" y="1758625"/>
                </a:cubicBezTo>
                <a:cubicBezTo>
                  <a:pt x="2276858" y="1761215"/>
                  <a:pt x="2277391" y="1765254"/>
                  <a:pt x="2277391" y="1770740"/>
                </a:cubicBezTo>
                <a:cubicBezTo>
                  <a:pt x="2277391" y="1776227"/>
                  <a:pt x="2276705" y="1779884"/>
                  <a:pt x="2275334" y="1781713"/>
                </a:cubicBezTo>
                <a:cubicBezTo>
                  <a:pt x="2273962" y="1783542"/>
                  <a:pt x="2271295" y="1784456"/>
                  <a:pt x="2267333" y="1784456"/>
                </a:cubicBezTo>
                <a:lnTo>
                  <a:pt x="2124686" y="1784456"/>
                </a:lnTo>
                <a:cubicBezTo>
                  <a:pt x="2120724" y="1784456"/>
                  <a:pt x="2118133" y="1783618"/>
                  <a:pt x="2116914" y="1781942"/>
                </a:cubicBezTo>
                <a:cubicBezTo>
                  <a:pt x="2115695" y="1780265"/>
                  <a:pt x="2115085" y="1776151"/>
                  <a:pt x="2115085" y="1769597"/>
                </a:cubicBezTo>
                <a:cubicBezTo>
                  <a:pt x="2115085" y="1763044"/>
                  <a:pt x="2115771" y="1758929"/>
                  <a:pt x="2117143" y="1757253"/>
                </a:cubicBezTo>
                <a:cubicBezTo>
                  <a:pt x="2118514" y="1755577"/>
                  <a:pt x="2121029" y="1754738"/>
                  <a:pt x="2124686" y="1754738"/>
                </a:cubicBezTo>
                <a:close/>
                <a:moveTo>
                  <a:pt x="2572285" y="1746966"/>
                </a:moveTo>
                <a:lnTo>
                  <a:pt x="2735048" y="1746966"/>
                </a:lnTo>
                <a:cubicBezTo>
                  <a:pt x="2738096" y="1746966"/>
                  <a:pt x="2740078" y="1747499"/>
                  <a:pt x="2740992" y="1748566"/>
                </a:cubicBezTo>
                <a:cubicBezTo>
                  <a:pt x="2741906" y="1749633"/>
                  <a:pt x="2742364" y="1752300"/>
                  <a:pt x="2742364" y="1756567"/>
                </a:cubicBezTo>
                <a:cubicBezTo>
                  <a:pt x="2742364" y="1760834"/>
                  <a:pt x="2741906" y="1763654"/>
                  <a:pt x="2740992" y="1765025"/>
                </a:cubicBezTo>
                <a:cubicBezTo>
                  <a:pt x="2740078" y="1766397"/>
                  <a:pt x="2738096" y="1767083"/>
                  <a:pt x="2735048" y="1767083"/>
                </a:cubicBezTo>
                <a:lnTo>
                  <a:pt x="2572285" y="1767083"/>
                </a:lnTo>
                <a:cubicBezTo>
                  <a:pt x="2568932" y="1767083"/>
                  <a:pt x="2566799" y="1766549"/>
                  <a:pt x="2565884" y="1765483"/>
                </a:cubicBezTo>
                <a:cubicBezTo>
                  <a:pt x="2564970" y="1764416"/>
                  <a:pt x="2564513" y="1761749"/>
                  <a:pt x="2564513" y="1757482"/>
                </a:cubicBezTo>
                <a:cubicBezTo>
                  <a:pt x="2564513" y="1753214"/>
                  <a:pt x="2564894" y="1750395"/>
                  <a:pt x="2565656" y="1749023"/>
                </a:cubicBezTo>
                <a:cubicBezTo>
                  <a:pt x="2566418" y="1747652"/>
                  <a:pt x="2568628" y="1746966"/>
                  <a:pt x="2572285" y="1746966"/>
                </a:cubicBezTo>
                <a:close/>
                <a:moveTo>
                  <a:pt x="3224024" y="1744680"/>
                </a:moveTo>
                <a:cubicBezTo>
                  <a:pt x="3217471" y="1744680"/>
                  <a:pt x="3208784" y="1749557"/>
                  <a:pt x="3197963" y="1759310"/>
                </a:cubicBezTo>
                <a:cubicBezTo>
                  <a:pt x="3187143" y="1769064"/>
                  <a:pt x="3181733" y="1777903"/>
                  <a:pt x="3181733" y="1785828"/>
                </a:cubicBezTo>
                <a:cubicBezTo>
                  <a:pt x="3181733" y="1793753"/>
                  <a:pt x="3186762" y="1802744"/>
                  <a:pt x="3196820" y="1812803"/>
                </a:cubicBezTo>
                <a:cubicBezTo>
                  <a:pt x="3206879" y="1822861"/>
                  <a:pt x="3217623" y="1832462"/>
                  <a:pt x="3229053" y="1841606"/>
                </a:cubicBezTo>
                <a:cubicBezTo>
                  <a:pt x="3240483" y="1850750"/>
                  <a:pt x="3251684" y="1855322"/>
                  <a:pt x="3262657" y="1855322"/>
                </a:cubicBezTo>
                <a:cubicBezTo>
                  <a:pt x="3273630" y="1855322"/>
                  <a:pt x="3283993" y="1850750"/>
                  <a:pt x="3293747" y="1841606"/>
                </a:cubicBezTo>
                <a:cubicBezTo>
                  <a:pt x="3303500" y="1832462"/>
                  <a:pt x="3308377" y="1823776"/>
                  <a:pt x="3308377" y="1815546"/>
                </a:cubicBezTo>
                <a:cubicBezTo>
                  <a:pt x="3308377" y="1810974"/>
                  <a:pt x="3306929" y="1806250"/>
                  <a:pt x="3304034" y="1801373"/>
                </a:cubicBezTo>
                <a:cubicBezTo>
                  <a:pt x="3301138" y="1796496"/>
                  <a:pt x="3297862" y="1792305"/>
                  <a:pt x="3294204" y="1788800"/>
                </a:cubicBezTo>
                <a:cubicBezTo>
                  <a:pt x="3290546" y="1785295"/>
                  <a:pt x="3282012" y="1778360"/>
                  <a:pt x="3268601" y="1767997"/>
                </a:cubicBezTo>
                <a:cubicBezTo>
                  <a:pt x="3255190" y="1757634"/>
                  <a:pt x="3246046" y="1751157"/>
                  <a:pt x="3241169" y="1748566"/>
                </a:cubicBezTo>
                <a:cubicBezTo>
                  <a:pt x="3236292" y="1745975"/>
                  <a:pt x="3230577" y="1744680"/>
                  <a:pt x="3224024" y="1744680"/>
                </a:cubicBezTo>
                <a:close/>
                <a:moveTo>
                  <a:pt x="3041372" y="1707647"/>
                </a:moveTo>
                <a:lnTo>
                  <a:pt x="3185848" y="1707647"/>
                </a:lnTo>
                <a:cubicBezTo>
                  <a:pt x="3188896" y="1707647"/>
                  <a:pt x="3190953" y="1708256"/>
                  <a:pt x="3192020" y="1709476"/>
                </a:cubicBezTo>
                <a:cubicBezTo>
                  <a:pt x="3193087" y="1710695"/>
                  <a:pt x="3193620" y="1712905"/>
                  <a:pt x="3193620" y="1716105"/>
                </a:cubicBezTo>
                <a:cubicBezTo>
                  <a:pt x="3193620" y="1719305"/>
                  <a:pt x="3193087" y="1721515"/>
                  <a:pt x="3192020" y="1722734"/>
                </a:cubicBezTo>
                <a:cubicBezTo>
                  <a:pt x="3190953" y="1723954"/>
                  <a:pt x="3188896" y="1724563"/>
                  <a:pt x="3185848" y="1724563"/>
                </a:cubicBezTo>
                <a:lnTo>
                  <a:pt x="3041372" y="1724563"/>
                </a:lnTo>
                <a:cubicBezTo>
                  <a:pt x="3036191" y="1724563"/>
                  <a:pt x="3033600" y="1722353"/>
                  <a:pt x="3033600" y="1717934"/>
                </a:cubicBezTo>
                <a:cubicBezTo>
                  <a:pt x="3033600" y="1713514"/>
                  <a:pt x="3034057" y="1710695"/>
                  <a:pt x="3034972" y="1709476"/>
                </a:cubicBezTo>
                <a:cubicBezTo>
                  <a:pt x="3035886" y="1708256"/>
                  <a:pt x="3038020" y="1707647"/>
                  <a:pt x="3041372" y="1707647"/>
                </a:cubicBezTo>
                <a:close/>
                <a:moveTo>
                  <a:pt x="2572285" y="1684787"/>
                </a:moveTo>
                <a:lnTo>
                  <a:pt x="2735048" y="1684787"/>
                </a:lnTo>
                <a:cubicBezTo>
                  <a:pt x="2738096" y="1684787"/>
                  <a:pt x="2740078" y="1685473"/>
                  <a:pt x="2740992" y="1686844"/>
                </a:cubicBezTo>
                <a:cubicBezTo>
                  <a:pt x="2741906" y="1688216"/>
                  <a:pt x="2742364" y="1690807"/>
                  <a:pt x="2742364" y="1694617"/>
                </a:cubicBezTo>
                <a:cubicBezTo>
                  <a:pt x="2742364" y="1698427"/>
                  <a:pt x="2741983" y="1701094"/>
                  <a:pt x="2741221" y="1702618"/>
                </a:cubicBezTo>
                <a:cubicBezTo>
                  <a:pt x="2740459" y="1704142"/>
                  <a:pt x="2738401" y="1704904"/>
                  <a:pt x="2735048" y="1704904"/>
                </a:cubicBezTo>
                <a:lnTo>
                  <a:pt x="2572285" y="1704904"/>
                </a:lnTo>
                <a:cubicBezTo>
                  <a:pt x="2568628" y="1704904"/>
                  <a:pt x="2566418" y="1704218"/>
                  <a:pt x="2565656" y="1702846"/>
                </a:cubicBezTo>
                <a:cubicBezTo>
                  <a:pt x="2564894" y="1701475"/>
                  <a:pt x="2564513" y="1698122"/>
                  <a:pt x="2564513" y="1692788"/>
                </a:cubicBezTo>
                <a:cubicBezTo>
                  <a:pt x="2564513" y="1687454"/>
                  <a:pt x="2567104" y="1684787"/>
                  <a:pt x="2572285" y="1684787"/>
                </a:cubicBezTo>
                <a:close/>
                <a:moveTo>
                  <a:pt x="2124686" y="1655069"/>
                </a:moveTo>
                <a:lnTo>
                  <a:pt x="2267333" y="1655069"/>
                </a:lnTo>
                <a:cubicBezTo>
                  <a:pt x="2271600" y="1655069"/>
                  <a:pt x="2274343" y="1656288"/>
                  <a:pt x="2275562" y="1658726"/>
                </a:cubicBezTo>
                <a:cubicBezTo>
                  <a:pt x="2276782" y="1661165"/>
                  <a:pt x="2277391" y="1665127"/>
                  <a:pt x="2277391" y="1670614"/>
                </a:cubicBezTo>
                <a:cubicBezTo>
                  <a:pt x="2277391" y="1676100"/>
                  <a:pt x="2276705" y="1679758"/>
                  <a:pt x="2275334" y="1681586"/>
                </a:cubicBezTo>
                <a:cubicBezTo>
                  <a:pt x="2273962" y="1683415"/>
                  <a:pt x="2271295" y="1684330"/>
                  <a:pt x="2267333" y="1684330"/>
                </a:cubicBezTo>
                <a:lnTo>
                  <a:pt x="2124686" y="1684330"/>
                </a:lnTo>
                <a:cubicBezTo>
                  <a:pt x="2120724" y="1684330"/>
                  <a:pt x="2118133" y="1683415"/>
                  <a:pt x="2116914" y="1681586"/>
                </a:cubicBezTo>
                <a:cubicBezTo>
                  <a:pt x="2115695" y="1679758"/>
                  <a:pt x="2115085" y="1675795"/>
                  <a:pt x="2115085" y="1669699"/>
                </a:cubicBezTo>
                <a:cubicBezTo>
                  <a:pt x="2115085" y="1663603"/>
                  <a:pt x="2115771" y="1659641"/>
                  <a:pt x="2117143" y="1657812"/>
                </a:cubicBezTo>
                <a:cubicBezTo>
                  <a:pt x="2118514" y="1655983"/>
                  <a:pt x="2121029" y="1655069"/>
                  <a:pt x="2124686" y="1655069"/>
                </a:cubicBezTo>
                <a:close/>
                <a:moveTo>
                  <a:pt x="2993824" y="1650954"/>
                </a:moveTo>
                <a:cubicBezTo>
                  <a:pt x="2975231" y="1650954"/>
                  <a:pt x="2962125" y="1653773"/>
                  <a:pt x="2954505" y="1659412"/>
                </a:cubicBezTo>
                <a:cubicBezTo>
                  <a:pt x="2946884" y="1665051"/>
                  <a:pt x="2943074" y="1674424"/>
                  <a:pt x="2943074" y="1687530"/>
                </a:cubicBezTo>
                <a:lnTo>
                  <a:pt x="2943074" y="1733250"/>
                </a:lnTo>
                <a:cubicBezTo>
                  <a:pt x="2943074" y="1748185"/>
                  <a:pt x="2946427" y="1755653"/>
                  <a:pt x="2953133" y="1755653"/>
                </a:cubicBezTo>
                <a:cubicBezTo>
                  <a:pt x="2955571" y="1755653"/>
                  <a:pt x="2958162" y="1754586"/>
                  <a:pt x="2960905" y="1752452"/>
                </a:cubicBezTo>
                <a:cubicBezTo>
                  <a:pt x="2969135" y="1746052"/>
                  <a:pt x="2978736" y="1742851"/>
                  <a:pt x="2989709" y="1742851"/>
                </a:cubicBezTo>
                <a:cubicBezTo>
                  <a:pt x="2997938" y="1742851"/>
                  <a:pt x="3007616" y="1745975"/>
                  <a:pt x="3018741" y="1752224"/>
                </a:cubicBezTo>
                <a:cubicBezTo>
                  <a:pt x="3029866" y="1758472"/>
                  <a:pt x="3037563" y="1765711"/>
                  <a:pt x="3041830" y="1773941"/>
                </a:cubicBezTo>
                <a:cubicBezTo>
                  <a:pt x="3043049" y="1776074"/>
                  <a:pt x="3045106" y="1777446"/>
                  <a:pt x="3048002" y="1778056"/>
                </a:cubicBezTo>
                <a:cubicBezTo>
                  <a:pt x="3050897" y="1778665"/>
                  <a:pt x="3057984" y="1778970"/>
                  <a:pt x="3069262" y="1778970"/>
                </a:cubicBezTo>
                <a:cubicBezTo>
                  <a:pt x="3075358" y="1778970"/>
                  <a:pt x="3078406" y="1781637"/>
                  <a:pt x="3078406" y="1786971"/>
                </a:cubicBezTo>
                <a:cubicBezTo>
                  <a:pt x="3078406" y="1792305"/>
                  <a:pt x="3076805" y="1795582"/>
                  <a:pt x="3073605" y="1796801"/>
                </a:cubicBezTo>
                <a:cubicBezTo>
                  <a:pt x="3070405" y="1798020"/>
                  <a:pt x="3064461" y="1798630"/>
                  <a:pt x="3055774" y="1798630"/>
                </a:cubicBezTo>
                <a:cubicBezTo>
                  <a:pt x="3047087" y="1798630"/>
                  <a:pt x="3040534" y="1801297"/>
                  <a:pt x="3036115" y="1806631"/>
                </a:cubicBezTo>
                <a:cubicBezTo>
                  <a:pt x="3031695" y="1811965"/>
                  <a:pt x="3029485" y="1821642"/>
                  <a:pt x="3029485" y="1835663"/>
                </a:cubicBezTo>
                <a:cubicBezTo>
                  <a:pt x="3029485" y="1861266"/>
                  <a:pt x="3039086" y="1874068"/>
                  <a:pt x="3058289" y="1874068"/>
                </a:cubicBezTo>
                <a:lnTo>
                  <a:pt x="3116353" y="1874068"/>
                </a:lnTo>
                <a:cubicBezTo>
                  <a:pt x="3132812" y="1874068"/>
                  <a:pt x="3144852" y="1870943"/>
                  <a:pt x="3152472" y="1864695"/>
                </a:cubicBezTo>
                <a:cubicBezTo>
                  <a:pt x="3160092" y="1858447"/>
                  <a:pt x="3163902" y="1848464"/>
                  <a:pt x="3163902" y="1834748"/>
                </a:cubicBezTo>
                <a:lnTo>
                  <a:pt x="3163902" y="1802744"/>
                </a:lnTo>
                <a:cubicBezTo>
                  <a:pt x="3163902" y="1792686"/>
                  <a:pt x="3164969" y="1784380"/>
                  <a:pt x="3167102" y="1777827"/>
                </a:cubicBezTo>
                <a:cubicBezTo>
                  <a:pt x="3169236" y="1771274"/>
                  <a:pt x="3173884" y="1763806"/>
                  <a:pt x="3181047" y="1755424"/>
                </a:cubicBezTo>
                <a:cubicBezTo>
                  <a:pt x="3188210" y="1747042"/>
                  <a:pt x="3195677" y="1740489"/>
                  <a:pt x="3203450" y="1735765"/>
                </a:cubicBezTo>
                <a:cubicBezTo>
                  <a:pt x="3211222" y="1731040"/>
                  <a:pt x="3218918" y="1728678"/>
                  <a:pt x="3226538" y="1728678"/>
                </a:cubicBezTo>
                <a:cubicBezTo>
                  <a:pt x="3237816" y="1728678"/>
                  <a:pt x="3250465" y="1734317"/>
                  <a:pt x="3264486" y="1745594"/>
                </a:cubicBezTo>
                <a:cubicBezTo>
                  <a:pt x="3268753" y="1749252"/>
                  <a:pt x="3272411" y="1751081"/>
                  <a:pt x="3275459" y="1751081"/>
                </a:cubicBezTo>
                <a:cubicBezTo>
                  <a:pt x="3281555" y="1751081"/>
                  <a:pt x="3284603" y="1743461"/>
                  <a:pt x="3284603" y="1728221"/>
                </a:cubicBezTo>
                <a:lnTo>
                  <a:pt x="3284603" y="1689816"/>
                </a:lnTo>
                <a:cubicBezTo>
                  <a:pt x="3284603" y="1675490"/>
                  <a:pt x="3281936" y="1665432"/>
                  <a:pt x="3276602" y="1659641"/>
                </a:cubicBezTo>
                <a:cubicBezTo>
                  <a:pt x="3271268" y="1653850"/>
                  <a:pt x="3261590" y="1650954"/>
                  <a:pt x="3247570" y="1650954"/>
                </a:cubicBezTo>
                <a:close/>
                <a:moveTo>
                  <a:pt x="2660068" y="1633580"/>
                </a:moveTo>
                <a:cubicBezTo>
                  <a:pt x="2657629" y="1633580"/>
                  <a:pt x="2654353" y="1636095"/>
                  <a:pt x="2650238" y="1641124"/>
                </a:cubicBezTo>
                <a:cubicBezTo>
                  <a:pt x="2646123" y="1646153"/>
                  <a:pt x="2640789" y="1649963"/>
                  <a:pt x="2634236" y="1652554"/>
                </a:cubicBezTo>
                <a:cubicBezTo>
                  <a:pt x="2627683" y="1655145"/>
                  <a:pt x="2618158" y="1656440"/>
                  <a:pt x="2605661" y="1656440"/>
                </a:cubicBezTo>
                <a:cubicBezTo>
                  <a:pt x="2593164" y="1656440"/>
                  <a:pt x="2584020" y="1655678"/>
                  <a:pt x="2578229" y="1654154"/>
                </a:cubicBezTo>
                <a:cubicBezTo>
                  <a:pt x="2572438" y="1652630"/>
                  <a:pt x="2566951" y="1650040"/>
                  <a:pt x="2561770" y="1646382"/>
                </a:cubicBezTo>
                <a:cubicBezTo>
                  <a:pt x="2556588" y="1642724"/>
                  <a:pt x="2550263" y="1640896"/>
                  <a:pt x="2542796" y="1640896"/>
                </a:cubicBezTo>
                <a:cubicBezTo>
                  <a:pt x="2535328" y="1640896"/>
                  <a:pt x="2523746" y="1641962"/>
                  <a:pt x="2508049" y="1644096"/>
                </a:cubicBezTo>
                <a:cubicBezTo>
                  <a:pt x="2492351" y="1646230"/>
                  <a:pt x="2483207" y="1651106"/>
                  <a:pt x="2480617" y="1658726"/>
                </a:cubicBezTo>
                <a:cubicBezTo>
                  <a:pt x="2478026" y="1666346"/>
                  <a:pt x="2476730" y="1677624"/>
                  <a:pt x="2476730" y="1692559"/>
                </a:cubicBezTo>
                <a:lnTo>
                  <a:pt x="2476730" y="1827433"/>
                </a:lnTo>
                <a:cubicBezTo>
                  <a:pt x="2476730" y="1839930"/>
                  <a:pt x="2477645" y="1849531"/>
                  <a:pt x="2479474" y="1856237"/>
                </a:cubicBezTo>
                <a:cubicBezTo>
                  <a:pt x="2481302" y="1862942"/>
                  <a:pt x="2485341" y="1867972"/>
                  <a:pt x="2491589" y="1871324"/>
                </a:cubicBezTo>
                <a:cubicBezTo>
                  <a:pt x="2497838" y="1874677"/>
                  <a:pt x="2508049" y="1876354"/>
                  <a:pt x="2522222" y="1876354"/>
                </a:cubicBezTo>
                <a:cubicBezTo>
                  <a:pt x="2536395" y="1876354"/>
                  <a:pt x="2546987" y="1873382"/>
                  <a:pt x="2553997" y="1867438"/>
                </a:cubicBezTo>
                <a:cubicBezTo>
                  <a:pt x="2561008" y="1861495"/>
                  <a:pt x="2564513" y="1848160"/>
                  <a:pt x="2564513" y="1827433"/>
                </a:cubicBezTo>
                <a:cubicBezTo>
                  <a:pt x="2564513" y="1823166"/>
                  <a:pt x="2564894" y="1820270"/>
                  <a:pt x="2565656" y="1818746"/>
                </a:cubicBezTo>
                <a:cubicBezTo>
                  <a:pt x="2566418" y="1817222"/>
                  <a:pt x="2568475" y="1816460"/>
                  <a:pt x="2571828" y="1816460"/>
                </a:cubicBezTo>
                <a:lnTo>
                  <a:pt x="2666011" y="1816460"/>
                </a:lnTo>
                <a:cubicBezTo>
                  <a:pt x="2670278" y="1816460"/>
                  <a:pt x="2673326" y="1815927"/>
                  <a:pt x="2675155" y="1814860"/>
                </a:cubicBezTo>
                <a:cubicBezTo>
                  <a:pt x="2676984" y="1813793"/>
                  <a:pt x="2678813" y="1811584"/>
                  <a:pt x="2680642" y="1808231"/>
                </a:cubicBezTo>
                <a:cubicBezTo>
                  <a:pt x="2684604" y="1800306"/>
                  <a:pt x="2690624" y="1794896"/>
                  <a:pt x="2698701" y="1792000"/>
                </a:cubicBezTo>
                <a:cubicBezTo>
                  <a:pt x="2706778" y="1789105"/>
                  <a:pt x="2715541" y="1787657"/>
                  <a:pt x="2724990" y="1787657"/>
                </a:cubicBezTo>
                <a:cubicBezTo>
                  <a:pt x="2734439" y="1787657"/>
                  <a:pt x="2739697" y="1788343"/>
                  <a:pt x="2740763" y="1789714"/>
                </a:cubicBezTo>
                <a:cubicBezTo>
                  <a:pt x="2741830" y="1791086"/>
                  <a:pt x="2742364" y="1793524"/>
                  <a:pt x="2742364" y="1797029"/>
                </a:cubicBezTo>
                <a:cubicBezTo>
                  <a:pt x="2742364" y="1800535"/>
                  <a:pt x="2741830" y="1802668"/>
                  <a:pt x="2740763" y="1803430"/>
                </a:cubicBezTo>
                <a:cubicBezTo>
                  <a:pt x="2739697" y="1804192"/>
                  <a:pt x="2737334" y="1804573"/>
                  <a:pt x="2733677" y="1804573"/>
                </a:cubicBezTo>
                <a:cubicBezTo>
                  <a:pt x="2716913" y="1804573"/>
                  <a:pt x="2705711" y="1807240"/>
                  <a:pt x="2700073" y="1812574"/>
                </a:cubicBezTo>
                <a:cubicBezTo>
                  <a:pt x="2694434" y="1817908"/>
                  <a:pt x="2691614" y="1827128"/>
                  <a:pt x="2691614" y="1840235"/>
                </a:cubicBezTo>
                <a:cubicBezTo>
                  <a:pt x="2691614" y="1853341"/>
                  <a:pt x="2693977" y="1862485"/>
                  <a:pt x="2698701" y="1867667"/>
                </a:cubicBezTo>
                <a:cubicBezTo>
                  <a:pt x="2703425" y="1872848"/>
                  <a:pt x="2712951" y="1875439"/>
                  <a:pt x="2727276" y="1875439"/>
                </a:cubicBezTo>
                <a:lnTo>
                  <a:pt x="2777111" y="1875439"/>
                </a:lnTo>
                <a:cubicBezTo>
                  <a:pt x="2799971" y="1875439"/>
                  <a:pt x="2814601" y="1871782"/>
                  <a:pt x="2821002" y="1864466"/>
                </a:cubicBezTo>
                <a:cubicBezTo>
                  <a:pt x="2827403" y="1857151"/>
                  <a:pt x="2830603" y="1841759"/>
                  <a:pt x="2830603" y="1818289"/>
                </a:cubicBezTo>
                <a:lnTo>
                  <a:pt x="2830603" y="1681129"/>
                </a:lnTo>
                <a:cubicBezTo>
                  <a:pt x="2830603" y="1668328"/>
                  <a:pt x="2828622" y="1659946"/>
                  <a:pt x="2824660" y="1655983"/>
                </a:cubicBezTo>
                <a:cubicBezTo>
                  <a:pt x="2820697" y="1652021"/>
                  <a:pt x="2813382" y="1650040"/>
                  <a:pt x="2802714" y="1650040"/>
                </a:cubicBezTo>
                <a:lnTo>
                  <a:pt x="2723618" y="1650040"/>
                </a:lnTo>
                <a:cubicBezTo>
                  <a:pt x="2696796" y="1650040"/>
                  <a:pt x="2678051" y="1645620"/>
                  <a:pt x="2667383" y="1636781"/>
                </a:cubicBezTo>
                <a:cubicBezTo>
                  <a:pt x="2664944" y="1634647"/>
                  <a:pt x="2662506" y="1633580"/>
                  <a:pt x="2660068" y="1633580"/>
                </a:cubicBezTo>
                <a:close/>
                <a:moveTo>
                  <a:pt x="1818362" y="1621693"/>
                </a:moveTo>
                <a:cubicBezTo>
                  <a:pt x="1807085" y="1621693"/>
                  <a:pt x="1799465" y="1623217"/>
                  <a:pt x="1795502" y="1626265"/>
                </a:cubicBezTo>
                <a:cubicBezTo>
                  <a:pt x="1791540" y="1629313"/>
                  <a:pt x="1789559" y="1635409"/>
                  <a:pt x="1789559" y="1644553"/>
                </a:cubicBezTo>
                <a:lnTo>
                  <a:pt x="1789559" y="1713133"/>
                </a:lnTo>
                <a:cubicBezTo>
                  <a:pt x="1789559" y="1725325"/>
                  <a:pt x="1788721" y="1734698"/>
                  <a:pt x="1787044" y="1741251"/>
                </a:cubicBezTo>
                <a:cubicBezTo>
                  <a:pt x="1785368" y="1747804"/>
                  <a:pt x="1780491" y="1754586"/>
                  <a:pt x="1772414" y="1761596"/>
                </a:cubicBezTo>
                <a:cubicBezTo>
                  <a:pt x="1764337" y="1768607"/>
                  <a:pt x="1755345" y="1774017"/>
                  <a:pt x="1745439" y="1777827"/>
                </a:cubicBezTo>
                <a:cubicBezTo>
                  <a:pt x="1735533" y="1781637"/>
                  <a:pt x="1727227" y="1783999"/>
                  <a:pt x="1720522" y="1784914"/>
                </a:cubicBezTo>
                <a:cubicBezTo>
                  <a:pt x="1704367" y="1787352"/>
                  <a:pt x="1691947" y="1792610"/>
                  <a:pt x="1683260" y="1800687"/>
                </a:cubicBezTo>
                <a:cubicBezTo>
                  <a:pt x="1674573" y="1808764"/>
                  <a:pt x="1670230" y="1818365"/>
                  <a:pt x="1670230" y="1829491"/>
                </a:cubicBezTo>
                <a:cubicBezTo>
                  <a:pt x="1670230" y="1840616"/>
                  <a:pt x="1674268" y="1850979"/>
                  <a:pt x="1682345" y="1860580"/>
                </a:cubicBezTo>
                <a:cubicBezTo>
                  <a:pt x="1690423" y="1870181"/>
                  <a:pt x="1699795" y="1874982"/>
                  <a:pt x="1710463" y="1874982"/>
                </a:cubicBezTo>
                <a:cubicBezTo>
                  <a:pt x="1721131" y="1874982"/>
                  <a:pt x="1732256" y="1872544"/>
                  <a:pt x="1743839" y="1867667"/>
                </a:cubicBezTo>
                <a:cubicBezTo>
                  <a:pt x="1755421" y="1862790"/>
                  <a:pt x="1767232" y="1856465"/>
                  <a:pt x="1779272" y="1848693"/>
                </a:cubicBezTo>
                <a:cubicBezTo>
                  <a:pt x="1791311" y="1840921"/>
                  <a:pt x="1799008" y="1835053"/>
                  <a:pt x="1802360" y="1831091"/>
                </a:cubicBezTo>
                <a:cubicBezTo>
                  <a:pt x="1805713" y="1827128"/>
                  <a:pt x="1807390" y="1823166"/>
                  <a:pt x="1807390" y="1819204"/>
                </a:cubicBezTo>
                <a:cubicBezTo>
                  <a:pt x="1807390" y="1815241"/>
                  <a:pt x="1806932" y="1810517"/>
                  <a:pt x="1806018" y="1805030"/>
                </a:cubicBezTo>
                <a:cubicBezTo>
                  <a:pt x="1804494" y="1796191"/>
                  <a:pt x="1807085" y="1785523"/>
                  <a:pt x="1813790" y="1773026"/>
                </a:cubicBezTo>
                <a:cubicBezTo>
                  <a:pt x="1820496" y="1760530"/>
                  <a:pt x="1828878" y="1751386"/>
                  <a:pt x="1838936" y="1745594"/>
                </a:cubicBezTo>
                <a:cubicBezTo>
                  <a:pt x="1844728" y="1742546"/>
                  <a:pt x="1847623" y="1738584"/>
                  <a:pt x="1847623" y="1733707"/>
                </a:cubicBezTo>
                <a:lnTo>
                  <a:pt x="1847623" y="1644553"/>
                </a:lnTo>
                <a:cubicBezTo>
                  <a:pt x="1847623" y="1634800"/>
                  <a:pt x="1845566" y="1628551"/>
                  <a:pt x="1841451" y="1625808"/>
                </a:cubicBezTo>
                <a:cubicBezTo>
                  <a:pt x="1837336" y="1623065"/>
                  <a:pt x="1829640" y="1621693"/>
                  <a:pt x="1818362" y="1621693"/>
                </a:cubicBezTo>
                <a:close/>
                <a:moveTo>
                  <a:pt x="2124686" y="1554942"/>
                </a:moveTo>
                <a:lnTo>
                  <a:pt x="2267333" y="1554942"/>
                </a:lnTo>
                <a:cubicBezTo>
                  <a:pt x="2270990" y="1554942"/>
                  <a:pt x="2273581" y="1555856"/>
                  <a:pt x="2275105" y="1557685"/>
                </a:cubicBezTo>
                <a:cubicBezTo>
                  <a:pt x="2276629" y="1559514"/>
                  <a:pt x="2277391" y="1563172"/>
                  <a:pt x="2277391" y="1568658"/>
                </a:cubicBezTo>
                <a:cubicBezTo>
                  <a:pt x="2277391" y="1574144"/>
                  <a:pt x="2276782" y="1578183"/>
                  <a:pt x="2275562" y="1580774"/>
                </a:cubicBezTo>
                <a:cubicBezTo>
                  <a:pt x="2274343" y="1583365"/>
                  <a:pt x="2271600" y="1584660"/>
                  <a:pt x="2267333" y="1584660"/>
                </a:cubicBezTo>
                <a:lnTo>
                  <a:pt x="2124686" y="1584660"/>
                </a:lnTo>
                <a:cubicBezTo>
                  <a:pt x="2120724" y="1584660"/>
                  <a:pt x="2118133" y="1583746"/>
                  <a:pt x="2116914" y="1581917"/>
                </a:cubicBezTo>
                <a:cubicBezTo>
                  <a:pt x="2115695" y="1580088"/>
                  <a:pt x="2115085" y="1575973"/>
                  <a:pt x="2115085" y="1569572"/>
                </a:cubicBezTo>
                <a:cubicBezTo>
                  <a:pt x="2115085" y="1563172"/>
                  <a:pt x="2115771" y="1559133"/>
                  <a:pt x="2117143" y="1557457"/>
                </a:cubicBezTo>
                <a:cubicBezTo>
                  <a:pt x="2118514" y="1555780"/>
                  <a:pt x="2121029" y="1554942"/>
                  <a:pt x="2124686" y="1554942"/>
                </a:cubicBezTo>
                <a:close/>
                <a:moveTo>
                  <a:pt x="3026285" y="1545341"/>
                </a:moveTo>
                <a:lnTo>
                  <a:pt x="3186762" y="1545341"/>
                </a:lnTo>
                <a:cubicBezTo>
                  <a:pt x="3189810" y="1545341"/>
                  <a:pt x="3191867" y="1545950"/>
                  <a:pt x="3192934" y="1547170"/>
                </a:cubicBezTo>
                <a:cubicBezTo>
                  <a:pt x="3194001" y="1548389"/>
                  <a:pt x="3194534" y="1550522"/>
                  <a:pt x="3194534" y="1553570"/>
                </a:cubicBezTo>
                <a:cubicBezTo>
                  <a:pt x="3194534" y="1556618"/>
                  <a:pt x="3194001" y="1558676"/>
                  <a:pt x="3192934" y="1559743"/>
                </a:cubicBezTo>
                <a:cubicBezTo>
                  <a:pt x="3191867" y="1560809"/>
                  <a:pt x="3189810" y="1561343"/>
                  <a:pt x="3186762" y="1561343"/>
                </a:cubicBezTo>
                <a:lnTo>
                  <a:pt x="3026285" y="1561343"/>
                </a:lnTo>
                <a:cubicBezTo>
                  <a:pt x="3020798" y="1561343"/>
                  <a:pt x="3018055" y="1559285"/>
                  <a:pt x="3018055" y="1555171"/>
                </a:cubicBezTo>
                <a:cubicBezTo>
                  <a:pt x="3018055" y="1551056"/>
                  <a:pt x="3018589" y="1548389"/>
                  <a:pt x="3019655" y="1547170"/>
                </a:cubicBezTo>
                <a:cubicBezTo>
                  <a:pt x="3020722" y="1545950"/>
                  <a:pt x="3022932" y="1545341"/>
                  <a:pt x="3026285" y="1545341"/>
                </a:cubicBezTo>
                <a:close/>
                <a:moveTo>
                  <a:pt x="3026285" y="1495049"/>
                </a:moveTo>
                <a:lnTo>
                  <a:pt x="3186762" y="1495049"/>
                </a:lnTo>
                <a:cubicBezTo>
                  <a:pt x="3189810" y="1495049"/>
                  <a:pt x="3191867" y="1495658"/>
                  <a:pt x="3192934" y="1496878"/>
                </a:cubicBezTo>
                <a:cubicBezTo>
                  <a:pt x="3194001" y="1498097"/>
                  <a:pt x="3194534" y="1500383"/>
                  <a:pt x="3194534" y="1503736"/>
                </a:cubicBezTo>
                <a:cubicBezTo>
                  <a:pt x="3194534" y="1507088"/>
                  <a:pt x="3194001" y="1509374"/>
                  <a:pt x="3192934" y="1510594"/>
                </a:cubicBezTo>
                <a:cubicBezTo>
                  <a:pt x="3191867" y="1511813"/>
                  <a:pt x="3189810" y="1512422"/>
                  <a:pt x="3186762" y="1512422"/>
                </a:cubicBezTo>
                <a:lnTo>
                  <a:pt x="3026285" y="1512422"/>
                </a:lnTo>
                <a:cubicBezTo>
                  <a:pt x="3022932" y="1512422"/>
                  <a:pt x="3020722" y="1511737"/>
                  <a:pt x="3019655" y="1510365"/>
                </a:cubicBezTo>
                <a:cubicBezTo>
                  <a:pt x="3018589" y="1508993"/>
                  <a:pt x="3018055" y="1506784"/>
                  <a:pt x="3018055" y="1503736"/>
                </a:cubicBezTo>
                <a:cubicBezTo>
                  <a:pt x="3018055" y="1500688"/>
                  <a:pt x="3018512" y="1498478"/>
                  <a:pt x="3019427" y="1497106"/>
                </a:cubicBezTo>
                <a:cubicBezTo>
                  <a:pt x="3020341" y="1495735"/>
                  <a:pt x="3022627" y="1495049"/>
                  <a:pt x="3026285" y="1495049"/>
                </a:cubicBezTo>
                <a:close/>
                <a:moveTo>
                  <a:pt x="1568731" y="1470817"/>
                </a:moveTo>
                <a:cubicBezTo>
                  <a:pt x="1552882" y="1470817"/>
                  <a:pt x="1542518" y="1473332"/>
                  <a:pt x="1537642" y="1478361"/>
                </a:cubicBezTo>
                <a:cubicBezTo>
                  <a:pt x="1532765" y="1483390"/>
                  <a:pt x="1530326" y="1493372"/>
                  <a:pt x="1530326" y="1508308"/>
                </a:cubicBezTo>
                <a:cubicBezTo>
                  <a:pt x="1530326" y="1523243"/>
                  <a:pt x="1532689" y="1533225"/>
                  <a:pt x="1537413" y="1538254"/>
                </a:cubicBezTo>
                <a:cubicBezTo>
                  <a:pt x="1542137" y="1543283"/>
                  <a:pt x="1552577" y="1545798"/>
                  <a:pt x="1568731" y="1545798"/>
                </a:cubicBezTo>
                <a:cubicBezTo>
                  <a:pt x="1570560" y="1545798"/>
                  <a:pt x="1571474" y="1547017"/>
                  <a:pt x="1571474" y="1549456"/>
                </a:cubicBezTo>
                <a:lnTo>
                  <a:pt x="1571474" y="1717248"/>
                </a:lnTo>
                <a:cubicBezTo>
                  <a:pt x="1571474" y="1719991"/>
                  <a:pt x="1570941" y="1721820"/>
                  <a:pt x="1569874" y="1722734"/>
                </a:cubicBezTo>
                <a:cubicBezTo>
                  <a:pt x="1568807" y="1723649"/>
                  <a:pt x="1566293" y="1724411"/>
                  <a:pt x="1562330" y="1725020"/>
                </a:cubicBezTo>
                <a:cubicBezTo>
                  <a:pt x="1548614" y="1726240"/>
                  <a:pt x="1538937" y="1729973"/>
                  <a:pt x="1533298" y="1736222"/>
                </a:cubicBezTo>
                <a:cubicBezTo>
                  <a:pt x="1527659" y="1742470"/>
                  <a:pt x="1524840" y="1752529"/>
                  <a:pt x="1524840" y="1766397"/>
                </a:cubicBezTo>
                <a:cubicBezTo>
                  <a:pt x="1524840" y="1780265"/>
                  <a:pt x="1527659" y="1790171"/>
                  <a:pt x="1533298" y="1796115"/>
                </a:cubicBezTo>
                <a:cubicBezTo>
                  <a:pt x="1538937" y="1802059"/>
                  <a:pt x="1547929" y="1805030"/>
                  <a:pt x="1560273" y="1805030"/>
                </a:cubicBezTo>
                <a:cubicBezTo>
                  <a:pt x="1572617" y="1805030"/>
                  <a:pt x="1596163" y="1801068"/>
                  <a:pt x="1630910" y="1793143"/>
                </a:cubicBezTo>
                <a:cubicBezTo>
                  <a:pt x="1665658" y="1785218"/>
                  <a:pt x="1687222" y="1778513"/>
                  <a:pt x="1695604" y="1773026"/>
                </a:cubicBezTo>
                <a:cubicBezTo>
                  <a:pt x="1703986" y="1767540"/>
                  <a:pt x="1708177" y="1760149"/>
                  <a:pt x="1708177" y="1750852"/>
                </a:cubicBezTo>
                <a:cubicBezTo>
                  <a:pt x="1708177" y="1741556"/>
                  <a:pt x="1705967" y="1731040"/>
                  <a:pt x="1701548" y="1719305"/>
                </a:cubicBezTo>
                <a:cubicBezTo>
                  <a:pt x="1697128" y="1707571"/>
                  <a:pt x="1688975" y="1701703"/>
                  <a:pt x="1677088" y="1701703"/>
                </a:cubicBezTo>
                <a:cubicBezTo>
                  <a:pt x="1672211" y="1701703"/>
                  <a:pt x="1667563" y="1702313"/>
                  <a:pt x="1663143" y="1703532"/>
                </a:cubicBezTo>
                <a:cubicBezTo>
                  <a:pt x="1658723" y="1704751"/>
                  <a:pt x="1655904" y="1705361"/>
                  <a:pt x="1654685" y="1705361"/>
                </a:cubicBezTo>
                <a:cubicBezTo>
                  <a:pt x="1653466" y="1705361"/>
                  <a:pt x="1652856" y="1703989"/>
                  <a:pt x="1652856" y="1701246"/>
                </a:cubicBezTo>
                <a:lnTo>
                  <a:pt x="1652856" y="1548998"/>
                </a:lnTo>
                <a:cubicBezTo>
                  <a:pt x="1652856" y="1546865"/>
                  <a:pt x="1654075" y="1545798"/>
                  <a:pt x="1656514" y="1545798"/>
                </a:cubicBezTo>
                <a:lnTo>
                  <a:pt x="1672058" y="1545798"/>
                </a:lnTo>
                <a:cubicBezTo>
                  <a:pt x="1682117" y="1545798"/>
                  <a:pt x="1687146" y="1544579"/>
                  <a:pt x="1687146" y="1542140"/>
                </a:cubicBezTo>
                <a:cubicBezTo>
                  <a:pt x="1687146" y="1539702"/>
                  <a:pt x="1685622" y="1536502"/>
                  <a:pt x="1682574" y="1532539"/>
                </a:cubicBezTo>
                <a:cubicBezTo>
                  <a:pt x="1679526" y="1528577"/>
                  <a:pt x="1677392" y="1523319"/>
                  <a:pt x="1676173" y="1516766"/>
                </a:cubicBezTo>
                <a:cubicBezTo>
                  <a:pt x="1674954" y="1510213"/>
                  <a:pt x="1674344" y="1502212"/>
                  <a:pt x="1674344" y="1492763"/>
                </a:cubicBezTo>
                <a:cubicBezTo>
                  <a:pt x="1674344" y="1483314"/>
                  <a:pt x="1673735" y="1477294"/>
                  <a:pt x="1672516" y="1474703"/>
                </a:cubicBezTo>
                <a:cubicBezTo>
                  <a:pt x="1671296" y="1472113"/>
                  <a:pt x="1667334" y="1470817"/>
                  <a:pt x="1660628" y="1470817"/>
                </a:cubicBezTo>
                <a:close/>
                <a:moveTo>
                  <a:pt x="2101369" y="1468988"/>
                </a:moveTo>
                <a:cubicBezTo>
                  <a:pt x="2071194" y="1468988"/>
                  <a:pt x="2050620" y="1473941"/>
                  <a:pt x="2039647" y="1483847"/>
                </a:cubicBezTo>
                <a:cubicBezTo>
                  <a:pt x="2028674" y="1493753"/>
                  <a:pt x="2023188" y="1512422"/>
                  <a:pt x="2023188" y="1539854"/>
                </a:cubicBezTo>
                <a:lnTo>
                  <a:pt x="2023188" y="1800916"/>
                </a:lnTo>
                <a:cubicBezTo>
                  <a:pt x="2023188" y="1828348"/>
                  <a:pt x="2028674" y="1847017"/>
                  <a:pt x="2039647" y="1856923"/>
                </a:cubicBezTo>
                <a:cubicBezTo>
                  <a:pt x="2050620" y="1866829"/>
                  <a:pt x="2071194" y="1871782"/>
                  <a:pt x="2101369" y="1871782"/>
                </a:cubicBezTo>
                <a:lnTo>
                  <a:pt x="2292936" y="1871782"/>
                </a:lnTo>
                <a:cubicBezTo>
                  <a:pt x="2323111" y="1871782"/>
                  <a:pt x="2343685" y="1866829"/>
                  <a:pt x="2354658" y="1856923"/>
                </a:cubicBezTo>
                <a:cubicBezTo>
                  <a:pt x="2365631" y="1847017"/>
                  <a:pt x="2371117" y="1828348"/>
                  <a:pt x="2371117" y="1800916"/>
                </a:cubicBezTo>
                <a:lnTo>
                  <a:pt x="2371117" y="1539854"/>
                </a:lnTo>
                <a:cubicBezTo>
                  <a:pt x="2371117" y="1512422"/>
                  <a:pt x="2365631" y="1493753"/>
                  <a:pt x="2354658" y="1483847"/>
                </a:cubicBezTo>
                <a:cubicBezTo>
                  <a:pt x="2343685" y="1473941"/>
                  <a:pt x="2323111" y="1468988"/>
                  <a:pt x="2292936" y="1468988"/>
                </a:cubicBezTo>
                <a:close/>
                <a:moveTo>
                  <a:pt x="1727837" y="1455272"/>
                </a:moveTo>
                <a:cubicBezTo>
                  <a:pt x="1711682" y="1455272"/>
                  <a:pt x="1701243" y="1457711"/>
                  <a:pt x="1696519" y="1462588"/>
                </a:cubicBezTo>
                <a:cubicBezTo>
                  <a:pt x="1691794" y="1467464"/>
                  <a:pt x="1689432" y="1477447"/>
                  <a:pt x="1689432" y="1492534"/>
                </a:cubicBezTo>
                <a:cubicBezTo>
                  <a:pt x="1689432" y="1507622"/>
                  <a:pt x="1691794" y="1517680"/>
                  <a:pt x="1696519" y="1522709"/>
                </a:cubicBezTo>
                <a:cubicBezTo>
                  <a:pt x="1701243" y="1527739"/>
                  <a:pt x="1711682" y="1530253"/>
                  <a:pt x="1727837" y="1530253"/>
                </a:cubicBezTo>
                <a:lnTo>
                  <a:pt x="1763041" y="1530253"/>
                </a:lnTo>
                <a:cubicBezTo>
                  <a:pt x="1765784" y="1530253"/>
                  <a:pt x="1767156" y="1531625"/>
                  <a:pt x="1767156" y="1534368"/>
                </a:cubicBezTo>
                <a:cubicBezTo>
                  <a:pt x="1767156" y="1544426"/>
                  <a:pt x="1764565" y="1549456"/>
                  <a:pt x="1759384" y="1549456"/>
                </a:cubicBezTo>
                <a:lnTo>
                  <a:pt x="1750240" y="1549456"/>
                </a:lnTo>
                <a:cubicBezTo>
                  <a:pt x="1728599" y="1549456"/>
                  <a:pt x="1714045" y="1553418"/>
                  <a:pt x="1706577" y="1561343"/>
                </a:cubicBezTo>
                <a:cubicBezTo>
                  <a:pt x="1699109" y="1569268"/>
                  <a:pt x="1695376" y="1585574"/>
                  <a:pt x="1695376" y="1610263"/>
                </a:cubicBezTo>
                <a:lnTo>
                  <a:pt x="1695376" y="1682501"/>
                </a:lnTo>
                <a:cubicBezTo>
                  <a:pt x="1695376" y="1686158"/>
                  <a:pt x="1696290" y="1688597"/>
                  <a:pt x="1698119" y="1689816"/>
                </a:cubicBezTo>
                <a:cubicBezTo>
                  <a:pt x="1707263" y="1695912"/>
                  <a:pt x="1713816" y="1705285"/>
                  <a:pt x="1717778" y="1717934"/>
                </a:cubicBezTo>
                <a:cubicBezTo>
                  <a:pt x="1721741" y="1730583"/>
                  <a:pt x="1723874" y="1742546"/>
                  <a:pt x="1724179" y="1753824"/>
                </a:cubicBezTo>
                <a:cubicBezTo>
                  <a:pt x="1724484" y="1761749"/>
                  <a:pt x="1726694" y="1765711"/>
                  <a:pt x="1730809" y="1765711"/>
                </a:cubicBezTo>
                <a:cubicBezTo>
                  <a:pt x="1734923" y="1765711"/>
                  <a:pt x="1740638" y="1763806"/>
                  <a:pt x="1747954" y="1759996"/>
                </a:cubicBezTo>
                <a:cubicBezTo>
                  <a:pt x="1755269" y="1756186"/>
                  <a:pt x="1761060" y="1751767"/>
                  <a:pt x="1765327" y="1746737"/>
                </a:cubicBezTo>
                <a:cubicBezTo>
                  <a:pt x="1769594" y="1741708"/>
                  <a:pt x="1771728" y="1733098"/>
                  <a:pt x="1771728" y="1720906"/>
                </a:cubicBezTo>
                <a:lnTo>
                  <a:pt x="1771728" y="1623522"/>
                </a:lnTo>
                <a:cubicBezTo>
                  <a:pt x="1771728" y="1618340"/>
                  <a:pt x="1772414" y="1615064"/>
                  <a:pt x="1773785" y="1613692"/>
                </a:cubicBezTo>
                <a:cubicBezTo>
                  <a:pt x="1775157" y="1612321"/>
                  <a:pt x="1778434" y="1611635"/>
                  <a:pt x="1783615" y="1611635"/>
                </a:cubicBezTo>
                <a:lnTo>
                  <a:pt x="1851738" y="1611635"/>
                </a:lnTo>
                <a:cubicBezTo>
                  <a:pt x="1857834" y="1611635"/>
                  <a:pt x="1861492" y="1612473"/>
                  <a:pt x="1862711" y="1614149"/>
                </a:cubicBezTo>
                <a:cubicBezTo>
                  <a:pt x="1863930" y="1615826"/>
                  <a:pt x="1864540" y="1618950"/>
                  <a:pt x="1864540" y="1623522"/>
                </a:cubicBezTo>
                <a:lnTo>
                  <a:pt x="1864540" y="1727764"/>
                </a:lnTo>
                <a:cubicBezTo>
                  <a:pt x="1864540" y="1732336"/>
                  <a:pt x="1864997" y="1735460"/>
                  <a:pt x="1865911" y="1737136"/>
                </a:cubicBezTo>
                <a:cubicBezTo>
                  <a:pt x="1866826" y="1738813"/>
                  <a:pt x="1870483" y="1740718"/>
                  <a:pt x="1876884" y="1742851"/>
                </a:cubicBezTo>
                <a:cubicBezTo>
                  <a:pt x="1892734" y="1747728"/>
                  <a:pt x="1906450" y="1754281"/>
                  <a:pt x="1918032" y="1762511"/>
                </a:cubicBezTo>
                <a:cubicBezTo>
                  <a:pt x="1925042" y="1767388"/>
                  <a:pt x="1930605" y="1769826"/>
                  <a:pt x="1934720" y="1769826"/>
                </a:cubicBezTo>
                <a:cubicBezTo>
                  <a:pt x="1938835" y="1769826"/>
                  <a:pt x="1940892" y="1763425"/>
                  <a:pt x="1940892" y="1750624"/>
                </a:cubicBezTo>
                <a:lnTo>
                  <a:pt x="1940892" y="1610263"/>
                </a:lnTo>
                <a:cubicBezTo>
                  <a:pt x="1940892" y="1583746"/>
                  <a:pt x="1937006" y="1566982"/>
                  <a:pt x="1929233" y="1559971"/>
                </a:cubicBezTo>
                <a:cubicBezTo>
                  <a:pt x="1921461" y="1552961"/>
                  <a:pt x="1907059" y="1549456"/>
                  <a:pt x="1886028" y="1549456"/>
                </a:cubicBezTo>
                <a:lnTo>
                  <a:pt x="1854024" y="1549456"/>
                </a:lnTo>
                <a:cubicBezTo>
                  <a:pt x="1851586" y="1549456"/>
                  <a:pt x="1850366" y="1548084"/>
                  <a:pt x="1850366" y="1545341"/>
                </a:cubicBezTo>
                <a:lnTo>
                  <a:pt x="1851281" y="1538483"/>
                </a:lnTo>
                <a:cubicBezTo>
                  <a:pt x="1851890" y="1532996"/>
                  <a:pt x="1853567" y="1530253"/>
                  <a:pt x="1856310" y="1530253"/>
                </a:cubicBezTo>
                <a:lnTo>
                  <a:pt x="1913460" y="1530253"/>
                </a:lnTo>
                <a:cubicBezTo>
                  <a:pt x="1929614" y="1530253"/>
                  <a:pt x="1940130" y="1527815"/>
                  <a:pt x="1945007" y="1522938"/>
                </a:cubicBezTo>
                <a:cubicBezTo>
                  <a:pt x="1949884" y="1518061"/>
                  <a:pt x="1952322" y="1507850"/>
                  <a:pt x="1952322" y="1492306"/>
                </a:cubicBezTo>
                <a:cubicBezTo>
                  <a:pt x="1952322" y="1476761"/>
                  <a:pt x="1949884" y="1466702"/>
                  <a:pt x="1945007" y="1462130"/>
                </a:cubicBezTo>
                <a:cubicBezTo>
                  <a:pt x="1940130" y="1457558"/>
                  <a:pt x="1929614" y="1455272"/>
                  <a:pt x="1913460" y="1455272"/>
                </a:cubicBezTo>
                <a:close/>
                <a:moveTo>
                  <a:pt x="2978736" y="1450243"/>
                </a:moveTo>
                <a:cubicBezTo>
                  <a:pt x="2963801" y="1450243"/>
                  <a:pt x="2953285" y="1453672"/>
                  <a:pt x="2947189" y="1460530"/>
                </a:cubicBezTo>
                <a:cubicBezTo>
                  <a:pt x="2941093" y="1467388"/>
                  <a:pt x="2938045" y="1478894"/>
                  <a:pt x="2938045" y="1495049"/>
                </a:cubicBezTo>
                <a:lnTo>
                  <a:pt x="2938045" y="1547170"/>
                </a:lnTo>
                <a:cubicBezTo>
                  <a:pt x="2938045" y="1563324"/>
                  <a:pt x="2941017" y="1574830"/>
                  <a:pt x="2946961" y="1581688"/>
                </a:cubicBezTo>
                <a:cubicBezTo>
                  <a:pt x="2952904" y="1588546"/>
                  <a:pt x="2963496" y="1591975"/>
                  <a:pt x="2978736" y="1591975"/>
                </a:cubicBezTo>
                <a:lnTo>
                  <a:pt x="3065604" y="1591975"/>
                </a:lnTo>
                <a:cubicBezTo>
                  <a:pt x="3068347" y="1591975"/>
                  <a:pt x="3070024" y="1592509"/>
                  <a:pt x="3070633" y="1593575"/>
                </a:cubicBezTo>
                <a:cubicBezTo>
                  <a:pt x="3071243" y="1594642"/>
                  <a:pt x="3071548" y="1596547"/>
                  <a:pt x="3071548" y="1599290"/>
                </a:cubicBezTo>
                <a:cubicBezTo>
                  <a:pt x="3071548" y="1602034"/>
                  <a:pt x="3071167" y="1603939"/>
                  <a:pt x="3070405" y="1605005"/>
                </a:cubicBezTo>
                <a:cubicBezTo>
                  <a:pt x="3069643" y="1606072"/>
                  <a:pt x="3068042" y="1606606"/>
                  <a:pt x="3065604" y="1606606"/>
                </a:cubicBezTo>
                <a:lnTo>
                  <a:pt x="2982394" y="1606606"/>
                </a:lnTo>
                <a:cubicBezTo>
                  <a:pt x="2959838" y="1606606"/>
                  <a:pt x="2945589" y="1603634"/>
                  <a:pt x="2939645" y="1597690"/>
                </a:cubicBezTo>
                <a:cubicBezTo>
                  <a:pt x="2933702" y="1591747"/>
                  <a:pt x="2927530" y="1588775"/>
                  <a:pt x="2921129" y="1588775"/>
                </a:cubicBezTo>
                <a:cubicBezTo>
                  <a:pt x="2914728" y="1588775"/>
                  <a:pt x="2909470" y="1591899"/>
                  <a:pt x="2905355" y="1598147"/>
                </a:cubicBezTo>
                <a:cubicBezTo>
                  <a:pt x="2901241" y="1604396"/>
                  <a:pt x="2899183" y="1613464"/>
                  <a:pt x="2899183" y="1625351"/>
                </a:cubicBezTo>
                <a:cubicBezTo>
                  <a:pt x="2899183" y="1637238"/>
                  <a:pt x="2901241" y="1646763"/>
                  <a:pt x="2905355" y="1653926"/>
                </a:cubicBezTo>
                <a:cubicBezTo>
                  <a:pt x="2909470" y="1661089"/>
                  <a:pt x="2914576" y="1664670"/>
                  <a:pt x="2920672" y="1664670"/>
                </a:cubicBezTo>
                <a:cubicBezTo>
                  <a:pt x="2926768" y="1664670"/>
                  <a:pt x="2932102" y="1661470"/>
                  <a:pt x="2936674" y="1655069"/>
                </a:cubicBezTo>
                <a:cubicBezTo>
                  <a:pt x="2946122" y="1642572"/>
                  <a:pt x="2963801" y="1636324"/>
                  <a:pt x="2989709" y="1636324"/>
                </a:cubicBezTo>
                <a:lnTo>
                  <a:pt x="3235682" y="1636324"/>
                </a:lnTo>
                <a:cubicBezTo>
                  <a:pt x="3253056" y="1636324"/>
                  <a:pt x="3265172" y="1637314"/>
                  <a:pt x="3272030" y="1639295"/>
                </a:cubicBezTo>
                <a:cubicBezTo>
                  <a:pt x="3278888" y="1641277"/>
                  <a:pt x="3285060" y="1645087"/>
                  <a:pt x="3290546" y="1650725"/>
                </a:cubicBezTo>
                <a:cubicBezTo>
                  <a:pt x="3296033" y="1656364"/>
                  <a:pt x="3301443" y="1659184"/>
                  <a:pt x="3306777" y="1659184"/>
                </a:cubicBezTo>
                <a:cubicBezTo>
                  <a:pt x="3312111" y="1659184"/>
                  <a:pt x="3316378" y="1655526"/>
                  <a:pt x="3319579" y="1648211"/>
                </a:cubicBezTo>
                <a:cubicBezTo>
                  <a:pt x="3322779" y="1640896"/>
                  <a:pt x="3324379" y="1631066"/>
                  <a:pt x="3324379" y="1618721"/>
                </a:cubicBezTo>
                <a:cubicBezTo>
                  <a:pt x="3324379" y="1606377"/>
                  <a:pt x="3322322" y="1597081"/>
                  <a:pt x="3318207" y="1590832"/>
                </a:cubicBezTo>
                <a:cubicBezTo>
                  <a:pt x="3314092" y="1584584"/>
                  <a:pt x="3308530" y="1581460"/>
                  <a:pt x="3301519" y="1581460"/>
                </a:cubicBezTo>
                <a:cubicBezTo>
                  <a:pt x="3294509" y="1581460"/>
                  <a:pt x="3287651" y="1585651"/>
                  <a:pt x="3280945" y="1594033"/>
                </a:cubicBezTo>
                <a:cubicBezTo>
                  <a:pt x="3274240" y="1602415"/>
                  <a:pt x="3260066" y="1606606"/>
                  <a:pt x="3238426" y="1606606"/>
                </a:cubicBezTo>
                <a:lnTo>
                  <a:pt x="3163445" y="1606606"/>
                </a:lnTo>
                <a:cubicBezTo>
                  <a:pt x="3158873" y="1606606"/>
                  <a:pt x="3156587" y="1604777"/>
                  <a:pt x="3156587" y="1601119"/>
                </a:cubicBezTo>
                <a:cubicBezTo>
                  <a:pt x="3156587" y="1597462"/>
                  <a:pt x="3156968" y="1595023"/>
                  <a:pt x="3157730" y="1593804"/>
                </a:cubicBezTo>
                <a:cubicBezTo>
                  <a:pt x="3158492" y="1592585"/>
                  <a:pt x="3160092" y="1591975"/>
                  <a:pt x="3162530" y="1591975"/>
                </a:cubicBezTo>
                <a:lnTo>
                  <a:pt x="3238883" y="1591975"/>
                </a:lnTo>
                <a:cubicBezTo>
                  <a:pt x="3254123" y="1591975"/>
                  <a:pt x="3264715" y="1588470"/>
                  <a:pt x="3270658" y="1581460"/>
                </a:cubicBezTo>
                <a:cubicBezTo>
                  <a:pt x="3276602" y="1574449"/>
                  <a:pt x="3279574" y="1563019"/>
                  <a:pt x="3279574" y="1547170"/>
                </a:cubicBezTo>
                <a:lnTo>
                  <a:pt x="3279574" y="1495049"/>
                </a:lnTo>
                <a:cubicBezTo>
                  <a:pt x="3279574" y="1479199"/>
                  <a:pt x="3276526" y="1467769"/>
                  <a:pt x="3270430" y="1460759"/>
                </a:cubicBezTo>
                <a:cubicBezTo>
                  <a:pt x="3264334" y="1453748"/>
                  <a:pt x="3253818" y="1450243"/>
                  <a:pt x="3238883" y="1450243"/>
                </a:cubicBezTo>
                <a:close/>
                <a:moveTo>
                  <a:pt x="2700530" y="1447043"/>
                </a:moveTo>
                <a:cubicBezTo>
                  <a:pt x="2686966" y="1447043"/>
                  <a:pt x="2677289" y="1450319"/>
                  <a:pt x="2671498" y="1456873"/>
                </a:cubicBezTo>
                <a:cubicBezTo>
                  <a:pt x="2665706" y="1463426"/>
                  <a:pt x="2662811" y="1474170"/>
                  <a:pt x="2662811" y="1489105"/>
                </a:cubicBezTo>
                <a:lnTo>
                  <a:pt x="2662811" y="1577345"/>
                </a:lnTo>
                <a:cubicBezTo>
                  <a:pt x="2662811" y="1598376"/>
                  <a:pt x="2667459" y="1612930"/>
                  <a:pt x="2676755" y="1621007"/>
                </a:cubicBezTo>
                <a:cubicBezTo>
                  <a:pt x="2686052" y="1629085"/>
                  <a:pt x="2702587" y="1633123"/>
                  <a:pt x="2726362" y="1633123"/>
                </a:cubicBezTo>
                <a:lnTo>
                  <a:pt x="2797685" y="1633123"/>
                </a:lnTo>
                <a:cubicBezTo>
                  <a:pt x="2812010" y="1633123"/>
                  <a:pt x="2822983" y="1632209"/>
                  <a:pt x="2830603" y="1630380"/>
                </a:cubicBezTo>
                <a:cubicBezTo>
                  <a:pt x="2838223" y="1628551"/>
                  <a:pt x="2844396" y="1624970"/>
                  <a:pt x="2849120" y="1619636"/>
                </a:cubicBezTo>
                <a:cubicBezTo>
                  <a:pt x="2853844" y="1614302"/>
                  <a:pt x="2858264" y="1605310"/>
                  <a:pt x="2862379" y="1592661"/>
                </a:cubicBezTo>
                <a:cubicBezTo>
                  <a:pt x="2866493" y="1580012"/>
                  <a:pt x="2868551" y="1571096"/>
                  <a:pt x="2868551" y="1565915"/>
                </a:cubicBezTo>
                <a:cubicBezTo>
                  <a:pt x="2868551" y="1554637"/>
                  <a:pt x="2861998" y="1546179"/>
                  <a:pt x="2848891" y="1540540"/>
                </a:cubicBezTo>
                <a:cubicBezTo>
                  <a:pt x="2835785" y="1534901"/>
                  <a:pt x="2825498" y="1532082"/>
                  <a:pt x="2818030" y="1532082"/>
                </a:cubicBezTo>
                <a:cubicBezTo>
                  <a:pt x="2810563" y="1532082"/>
                  <a:pt x="2804924" y="1533835"/>
                  <a:pt x="2801114" y="1537340"/>
                </a:cubicBezTo>
                <a:cubicBezTo>
                  <a:pt x="2797304" y="1540845"/>
                  <a:pt x="2793875" y="1546712"/>
                  <a:pt x="2790827" y="1554942"/>
                </a:cubicBezTo>
                <a:cubicBezTo>
                  <a:pt x="2788693" y="1560428"/>
                  <a:pt x="2784731" y="1563172"/>
                  <a:pt x="2778940" y="1563172"/>
                </a:cubicBezTo>
                <a:lnTo>
                  <a:pt x="2751508" y="1563172"/>
                </a:lnTo>
                <a:cubicBezTo>
                  <a:pt x="2749069" y="1563172"/>
                  <a:pt x="2747545" y="1562714"/>
                  <a:pt x="2746936" y="1561800"/>
                </a:cubicBezTo>
                <a:cubicBezTo>
                  <a:pt x="2746326" y="1560886"/>
                  <a:pt x="2746021" y="1558447"/>
                  <a:pt x="2746021" y="1554485"/>
                </a:cubicBezTo>
                <a:cubicBezTo>
                  <a:pt x="2746021" y="1550522"/>
                  <a:pt x="2746936" y="1547932"/>
                  <a:pt x="2748764" y="1546712"/>
                </a:cubicBezTo>
                <a:cubicBezTo>
                  <a:pt x="2750593" y="1545493"/>
                  <a:pt x="2754784" y="1544731"/>
                  <a:pt x="2761337" y="1544426"/>
                </a:cubicBezTo>
                <a:cubicBezTo>
                  <a:pt x="2767891" y="1544122"/>
                  <a:pt x="2772158" y="1543588"/>
                  <a:pt x="2774139" y="1542826"/>
                </a:cubicBezTo>
                <a:cubicBezTo>
                  <a:pt x="2776120" y="1542064"/>
                  <a:pt x="2778330" y="1539702"/>
                  <a:pt x="2780768" y="1535740"/>
                </a:cubicBezTo>
                <a:cubicBezTo>
                  <a:pt x="2788998" y="1521719"/>
                  <a:pt x="2799818" y="1514708"/>
                  <a:pt x="2813230" y="1514708"/>
                </a:cubicBezTo>
                <a:cubicBezTo>
                  <a:pt x="2820545" y="1514708"/>
                  <a:pt x="2828012" y="1515851"/>
                  <a:pt x="2835632" y="1518137"/>
                </a:cubicBezTo>
                <a:cubicBezTo>
                  <a:pt x="2843252" y="1520423"/>
                  <a:pt x="2848282" y="1521566"/>
                  <a:pt x="2850720" y="1521566"/>
                </a:cubicBezTo>
                <a:cubicBezTo>
                  <a:pt x="2858340" y="1521566"/>
                  <a:pt x="2862150" y="1516994"/>
                  <a:pt x="2862150" y="1507850"/>
                </a:cubicBezTo>
                <a:cubicBezTo>
                  <a:pt x="2862150" y="1498706"/>
                  <a:pt x="2859331" y="1488724"/>
                  <a:pt x="2853692" y="1477904"/>
                </a:cubicBezTo>
                <a:cubicBezTo>
                  <a:pt x="2848053" y="1467083"/>
                  <a:pt x="2839138" y="1461673"/>
                  <a:pt x="2826946" y="1461673"/>
                </a:cubicBezTo>
                <a:cubicBezTo>
                  <a:pt x="2822374" y="1461673"/>
                  <a:pt x="2817040" y="1462435"/>
                  <a:pt x="2810944" y="1463959"/>
                </a:cubicBezTo>
                <a:cubicBezTo>
                  <a:pt x="2778635" y="1471884"/>
                  <a:pt x="2758975" y="1475846"/>
                  <a:pt x="2751965" y="1475846"/>
                </a:cubicBezTo>
                <a:cubicBezTo>
                  <a:pt x="2748612" y="1475846"/>
                  <a:pt x="2745869" y="1473103"/>
                  <a:pt x="2743735" y="1467617"/>
                </a:cubicBezTo>
                <a:cubicBezTo>
                  <a:pt x="2740687" y="1460302"/>
                  <a:pt x="2736115" y="1455044"/>
                  <a:pt x="2730019" y="1451843"/>
                </a:cubicBezTo>
                <a:cubicBezTo>
                  <a:pt x="2723923" y="1448643"/>
                  <a:pt x="2714093" y="1447043"/>
                  <a:pt x="2700530" y="1447043"/>
                </a:cubicBezTo>
                <a:close/>
                <a:moveTo>
                  <a:pt x="2605204" y="1445671"/>
                </a:moveTo>
                <a:cubicBezTo>
                  <a:pt x="2583258" y="1445671"/>
                  <a:pt x="2570304" y="1452377"/>
                  <a:pt x="2566342" y="1465788"/>
                </a:cubicBezTo>
                <a:cubicBezTo>
                  <a:pt x="2564513" y="1472494"/>
                  <a:pt x="2561617" y="1475846"/>
                  <a:pt x="2557655" y="1475846"/>
                </a:cubicBezTo>
                <a:lnTo>
                  <a:pt x="2481760" y="1475846"/>
                </a:lnTo>
                <a:cubicBezTo>
                  <a:pt x="2471092" y="1475846"/>
                  <a:pt x="2462862" y="1478818"/>
                  <a:pt x="2457071" y="1484762"/>
                </a:cubicBezTo>
                <a:cubicBezTo>
                  <a:pt x="2451280" y="1490705"/>
                  <a:pt x="2448384" y="1499240"/>
                  <a:pt x="2448384" y="1510365"/>
                </a:cubicBezTo>
                <a:cubicBezTo>
                  <a:pt x="2448384" y="1521490"/>
                  <a:pt x="2451051" y="1529720"/>
                  <a:pt x="2456385" y="1535054"/>
                </a:cubicBezTo>
                <a:cubicBezTo>
                  <a:pt x="2461719" y="1540388"/>
                  <a:pt x="2470177" y="1543055"/>
                  <a:pt x="2481760" y="1543055"/>
                </a:cubicBezTo>
                <a:lnTo>
                  <a:pt x="2555369" y="1543055"/>
                </a:lnTo>
                <a:cubicBezTo>
                  <a:pt x="2558417" y="1543055"/>
                  <a:pt x="2559941" y="1544960"/>
                  <a:pt x="2559941" y="1548770"/>
                </a:cubicBezTo>
                <a:cubicBezTo>
                  <a:pt x="2559941" y="1552580"/>
                  <a:pt x="2559026" y="1555018"/>
                  <a:pt x="2557198" y="1556085"/>
                </a:cubicBezTo>
                <a:cubicBezTo>
                  <a:pt x="2555369" y="1557152"/>
                  <a:pt x="2549120" y="1558295"/>
                  <a:pt x="2538452" y="1559514"/>
                </a:cubicBezTo>
                <a:cubicBezTo>
                  <a:pt x="2527784" y="1560733"/>
                  <a:pt x="2506906" y="1562257"/>
                  <a:pt x="2475816" y="1564086"/>
                </a:cubicBezTo>
                <a:cubicBezTo>
                  <a:pt x="2455090" y="1565610"/>
                  <a:pt x="2444726" y="1575516"/>
                  <a:pt x="2444726" y="1593804"/>
                </a:cubicBezTo>
                <a:cubicBezTo>
                  <a:pt x="2444726" y="1619407"/>
                  <a:pt x="2454175" y="1632209"/>
                  <a:pt x="2473073" y="1632209"/>
                </a:cubicBezTo>
                <a:cubicBezTo>
                  <a:pt x="2477340" y="1632209"/>
                  <a:pt x="2489608" y="1630913"/>
                  <a:pt x="2509877" y="1628323"/>
                </a:cubicBezTo>
                <a:cubicBezTo>
                  <a:pt x="2530147" y="1625732"/>
                  <a:pt x="2542720" y="1623903"/>
                  <a:pt x="2547596" y="1622836"/>
                </a:cubicBezTo>
                <a:cubicBezTo>
                  <a:pt x="2552473" y="1621769"/>
                  <a:pt x="2556055" y="1621236"/>
                  <a:pt x="2558341" y="1621236"/>
                </a:cubicBezTo>
                <a:cubicBezTo>
                  <a:pt x="2560627" y="1621236"/>
                  <a:pt x="2563446" y="1623293"/>
                  <a:pt x="2566799" y="1627408"/>
                </a:cubicBezTo>
                <a:cubicBezTo>
                  <a:pt x="2570152" y="1631523"/>
                  <a:pt x="2574571" y="1634571"/>
                  <a:pt x="2580058" y="1636552"/>
                </a:cubicBezTo>
                <a:cubicBezTo>
                  <a:pt x="2585544" y="1638533"/>
                  <a:pt x="2594840" y="1639524"/>
                  <a:pt x="2607947" y="1639524"/>
                </a:cubicBezTo>
                <a:cubicBezTo>
                  <a:pt x="2633550" y="1639524"/>
                  <a:pt x="2646352" y="1625960"/>
                  <a:pt x="2646352" y="1598833"/>
                </a:cubicBezTo>
                <a:lnTo>
                  <a:pt x="2646352" y="1475846"/>
                </a:lnTo>
                <a:cubicBezTo>
                  <a:pt x="2646352" y="1464874"/>
                  <a:pt x="2642999" y="1457101"/>
                  <a:pt x="2636293" y="1452529"/>
                </a:cubicBezTo>
                <a:cubicBezTo>
                  <a:pt x="2629588" y="1447957"/>
                  <a:pt x="2619224" y="1445671"/>
                  <a:pt x="2605204" y="1445671"/>
                </a:cubicBezTo>
                <a:close/>
                <a:moveTo>
                  <a:pt x="0" y="0"/>
                </a:moveTo>
                <a:lnTo>
                  <a:pt x="4762500" y="0"/>
                </a:lnTo>
                <a:lnTo>
                  <a:pt x="4762500" y="3171825"/>
                </a:lnTo>
                <a:lnTo>
                  <a:pt x="0" y="3171825"/>
                </a:lnTo>
                <a:close/>
              </a:path>
            </a:pathLst>
          </a:custGeom>
          <a:effectLst>
            <a:outerShdw blurRad="127000" dist="127000" dir="5400000" algn="t" rotWithShape="0">
              <a:prstClr val="black">
                <a:alpha val="20000"/>
              </a:prstClr>
            </a:outerShdw>
          </a:effectLst>
        </p:spPr>
      </p:pic>
      <p:pic>
        <p:nvPicPr>
          <p:cNvPr id="42" name="图片 41">
            <a:extLst>
              <a:ext uri="{FF2B5EF4-FFF2-40B4-BE49-F238E27FC236}">
                <a16:creationId xmlns:a16="http://schemas.microsoft.com/office/drawing/2014/main" id="{036FDBDF-721C-5F5C-DC1B-C5D5A1F69F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5207745" y="-5212820"/>
            <a:ext cx="4762500" cy="3171825"/>
          </a:xfrm>
          <a:custGeom>
            <a:avLst/>
            <a:gdLst/>
            <a:ahLst/>
            <a:cxnLst/>
            <a:rect l="l" t="t" r="r" b="b"/>
            <a:pathLst>
              <a:path w="4762500" h="3171825">
                <a:moveTo>
                  <a:pt x="2111918" y="2143830"/>
                </a:moveTo>
                <a:lnTo>
                  <a:pt x="2148494" y="2143830"/>
                </a:lnTo>
                <a:cubicBezTo>
                  <a:pt x="2154286" y="2143830"/>
                  <a:pt x="2157181" y="2145125"/>
                  <a:pt x="2157181" y="2147716"/>
                </a:cubicBezTo>
                <a:cubicBezTo>
                  <a:pt x="2157181" y="2150307"/>
                  <a:pt x="2153752" y="2156098"/>
                  <a:pt x="2146894" y="2165089"/>
                </a:cubicBezTo>
                <a:cubicBezTo>
                  <a:pt x="2140036" y="2174081"/>
                  <a:pt x="2135083" y="2178577"/>
                  <a:pt x="2132035" y="2178577"/>
                </a:cubicBezTo>
                <a:cubicBezTo>
                  <a:pt x="2129902" y="2178577"/>
                  <a:pt x="2124796" y="2174081"/>
                  <a:pt x="2116719" y="2165089"/>
                </a:cubicBezTo>
                <a:cubicBezTo>
                  <a:pt x="2108642" y="2156098"/>
                  <a:pt x="2104603" y="2150307"/>
                  <a:pt x="2104603" y="2147716"/>
                </a:cubicBezTo>
                <a:cubicBezTo>
                  <a:pt x="2104603" y="2145125"/>
                  <a:pt x="2107042" y="2143830"/>
                  <a:pt x="2111918" y="2143830"/>
                </a:cubicBezTo>
                <a:close/>
                <a:moveTo>
                  <a:pt x="2609352" y="1916601"/>
                </a:moveTo>
                <a:cubicBezTo>
                  <a:pt x="2601427" y="1916601"/>
                  <a:pt x="2593121" y="1920335"/>
                  <a:pt x="2584435" y="1927803"/>
                </a:cubicBezTo>
                <a:cubicBezTo>
                  <a:pt x="2575748" y="1935270"/>
                  <a:pt x="2571404" y="1943728"/>
                  <a:pt x="2571404" y="1953177"/>
                </a:cubicBezTo>
                <a:cubicBezTo>
                  <a:pt x="2571404" y="1958664"/>
                  <a:pt x="2573081" y="1963845"/>
                  <a:pt x="2576434" y="1968722"/>
                </a:cubicBezTo>
                <a:lnTo>
                  <a:pt x="2597465" y="2003469"/>
                </a:lnTo>
                <a:cubicBezTo>
                  <a:pt x="2604170" y="2015356"/>
                  <a:pt x="2613924" y="2021300"/>
                  <a:pt x="2626726" y="2021300"/>
                </a:cubicBezTo>
                <a:cubicBezTo>
                  <a:pt x="2635870" y="2021300"/>
                  <a:pt x="2644175" y="2017947"/>
                  <a:pt x="2651643" y="2011242"/>
                </a:cubicBezTo>
                <a:cubicBezTo>
                  <a:pt x="2659111" y="2004536"/>
                  <a:pt x="2662844" y="1996535"/>
                  <a:pt x="2662844" y="1987239"/>
                </a:cubicBezTo>
                <a:cubicBezTo>
                  <a:pt x="2662844" y="1977942"/>
                  <a:pt x="2659873" y="1967884"/>
                  <a:pt x="2653929" y="1957063"/>
                </a:cubicBezTo>
                <a:cubicBezTo>
                  <a:pt x="2647985" y="1946243"/>
                  <a:pt x="2640899" y="1936794"/>
                  <a:pt x="2632669" y="1928717"/>
                </a:cubicBezTo>
                <a:cubicBezTo>
                  <a:pt x="2624440" y="1920640"/>
                  <a:pt x="2616667" y="1916601"/>
                  <a:pt x="2609352" y="1916601"/>
                </a:cubicBezTo>
                <a:close/>
                <a:moveTo>
                  <a:pt x="2123120" y="1909286"/>
                </a:moveTo>
                <a:cubicBezTo>
                  <a:pt x="2107423" y="1909286"/>
                  <a:pt x="2095688" y="1911877"/>
                  <a:pt x="2087915" y="1917058"/>
                </a:cubicBezTo>
                <a:cubicBezTo>
                  <a:pt x="2080143" y="1922240"/>
                  <a:pt x="2076257" y="1936261"/>
                  <a:pt x="2076257" y="1959121"/>
                </a:cubicBezTo>
                <a:cubicBezTo>
                  <a:pt x="2076257" y="1963693"/>
                  <a:pt x="2074276" y="1965979"/>
                  <a:pt x="2070313" y="1965979"/>
                </a:cubicBezTo>
                <a:lnTo>
                  <a:pt x="2032823" y="1965979"/>
                </a:lnTo>
                <a:cubicBezTo>
                  <a:pt x="2009353" y="1965979"/>
                  <a:pt x="1997618" y="1980000"/>
                  <a:pt x="1997618" y="2008041"/>
                </a:cubicBezTo>
                <a:cubicBezTo>
                  <a:pt x="1997618" y="2023281"/>
                  <a:pt x="2000285" y="2034178"/>
                  <a:pt x="2005619" y="2040731"/>
                </a:cubicBezTo>
                <a:cubicBezTo>
                  <a:pt x="2010953" y="2047284"/>
                  <a:pt x="2020021" y="2050561"/>
                  <a:pt x="2032823" y="2050561"/>
                </a:cubicBezTo>
                <a:lnTo>
                  <a:pt x="2074428" y="2050561"/>
                </a:lnTo>
                <a:cubicBezTo>
                  <a:pt x="2077171" y="2050561"/>
                  <a:pt x="2078924" y="2051399"/>
                  <a:pt x="2079686" y="2053075"/>
                </a:cubicBezTo>
                <a:cubicBezTo>
                  <a:pt x="2080448" y="2054752"/>
                  <a:pt x="2080829" y="2058181"/>
                  <a:pt x="2080829" y="2063362"/>
                </a:cubicBezTo>
                <a:cubicBezTo>
                  <a:pt x="2080829" y="2068544"/>
                  <a:pt x="2080448" y="2072049"/>
                  <a:pt x="2079686" y="2073878"/>
                </a:cubicBezTo>
                <a:cubicBezTo>
                  <a:pt x="2078924" y="2075707"/>
                  <a:pt x="2077019" y="2076621"/>
                  <a:pt x="2073971" y="2076621"/>
                </a:cubicBezTo>
                <a:lnTo>
                  <a:pt x="2047910" y="2076621"/>
                </a:lnTo>
                <a:cubicBezTo>
                  <a:pt x="2022612" y="2076621"/>
                  <a:pt x="2009963" y="2090337"/>
                  <a:pt x="2009963" y="2117769"/>
                </a:cubicBezTo>
                <a:cubicBezTo>
                  <a:pt x="2009963" y="2150688"/>
                  <a:pt x="2025355" y="2184368"/>
                  <a:pt x="2056140" y="2218810"/>
                </a:cubicBezTo>
                <a:cubicBezTo>
                  <a:pt x="2057054" y="2219725"/>
                  <a:pt x="2057512" y="2220792"/>
                  <a:pt x="2057512" y="2222011"/>
                </a:cubicBezTo>
                <a:cubicBezTo>
                  <a:pt x="2057512" y="2223230"/>
                  <a:pt x="2056750" y="2224449"/>
                  <a:pt x="2055226" y="2225668"/>
                </a:cubicBezTo>
                <a:cubicBezTo>
                  <a:pt x="2053702" y="2226888"/>
                  <a:pt x="2038614" y="2232984"/>
                  <a:pt x="2009963" y="2243956"/>
                </a:cubicBezTo>
                <a:cubicBezTo>
                  <a:pt x="1990760" y="2250662"/>
                  <a:pt x="1981159" y="2262702"/>
                  <a:pt x="1981159" y="2280075"/>
                </a:cubicBezTo>
                <a:cubicBezTo>
                  <a:pt x="1981159" y="2289829"/>
                  <a:pt x="1984588" y="2300878"/>
                  <a:pt x="1991446" y="2313222"/>
                </a:cubicBezTo>
                <a:cubicBezTo>
                  <a:pt x="1998304" y="2325567"/>
                  <a:pt x="2008896" y="2331739"/>
                  <a:pt x="2023222" y="2331739"/>
                </a:cubicBezTo>
                <a:cubicBezTo>
                  <a:pt x="2044862" y="2331739"/>
                  <a:pt x="2079000" y="2317261"/>
                  <a:pt x="2125634" y="2288305"/>
                </a:cubicBezTo>
                <a:cubicBezTo>
                  <a:pt x="2127463" y="2287390"/>
                  <a:pt x="2129063" y="2286933"/>
                  <a:pt x="2130435" y="2286933"/>
                </a:cubicBezTo>
                <a:cubicBezTo>
                  <a:pt x="2131807" y="2286933"/>
                  <a:pt x="2133254" y="2287390"/>
                  <a:pt x="2134778" y="2288305"/>
                </a:cubicBezTo>
                <a:cubicBezTo>
                  <a:pt x="2177146" y="2317870"/>
                  <a:pt x="2208692" y="2332653"/>
                  <a:pt x="2229419" y="2332653"/>
                </a:cubicBezTo>
                <a:cubicBezTo>
                  <a:pt x="2243744" y="2332653"/>
                  <a:pt x="2254108" y="2326176"/>
                  <a:pt x="2260508" y="2313222"/>
                </a:cubicBezTo>
                <a:cubicBezTo>
                  <a:pt x="2266909" y="2300268"/>
                  <a:pt x="2270110" y="2288152"/>
                  <a:pt x="2270110" y="2276875"/>
                </a:cubicBezTo>
                <a:cubicBezTo>
                  <a:pt x="2270110" y="2260416"/>
                  <a:pt x="2260966" y="2248986"/>
                  <a:pt x="2242678" y="2242585"/>
                </a:cubicBezTo>
                <a:cubicBezTo>
                  <a:pt x="2238106" y="2241061"/>
                  <a:pt x="2230867" y="2238013"/>
                  <a:pt x="2220961" y="2233441"/>
                </a:cubicBezTo>
                <a:cubicBezTo>
                  <a:pt x="2211055" y="2228869"/>
                  <a:pt x="2205416" y="2226202"/>
                  <a:pt x="2204044" y="2225440"/>
                </a:cubicBezTo>
                <a:cubicBezTo>
                  <a:pt x="2202673" y="2224678"/>
                  <a:pt x="2201987" y="2223840"/>
                  <a:pt x="2201987" y="2222925"/>
                </a:cubicBezTo>
                <a:cubicBezTo>
                  <a:pt x="2201987" y="2221706"/>
                  <a:pt x="2202901" y="2220030"/>
                  <a:pt x="2204730" y="2217896"/>
                </a:cubicBezTo>
                <a:cubicBezTo>
                  <a:pt x="2220884" y="2198389"/>
                  <a:pt x="2232543" y="2181396"/>
                  <a:pt x="2239706" y="2166918"/>
                </a:cubicBezTo>
                <a:cubicBezTo>
                  <a:pt x="2246869" y="2152440"/>
                  <a:pt x="2250450" y="2137276"/>
                  <a:pt x="2250450" y="2121427"/>
                </a:cubicBezTo>
                <a:cubicBezTo>
                  <a:pt x="2250450" y="2105577"/>
                  <a:pt x="2247478" y="2094147"/>
                  <a:pt x="2241535" y="2087137"/>
                </a:cubicBezTo>
                <a:cubicBezTo>
                  <a:pt x="2235591" y="2080126"/>
                  <a:pt x="2226218" y="2076621"/>
                  <a:pt x="2213417" y="2076621"/>
                </a:cubicBezTo>
                <a:lnTo>
                  <a:pt x="2173640" y="2076621"/>
                </a:lnTo>
                <a:cubicBezTo>
                  <a:pt x="2171202" y="2076621"/>
                  <a:pt x="2169678" y="2075859"/>
                  <a:pt x="2169068" y="2074335"/>
                </a:cubicBezTo>
                <a:cubicBezTo>
                  <a:pt x="2168459" y="2072811"/>
                  <a:pt x="2168154" y="2069230"/>
                  <a:pt x="2168154" y="2063591"/>
                </a:cubicBezTo>
                <a:cubicBezTo>
                  <a:pt x="2168154" y="2057952"/>
                  <a:pt x="2168611" y="2054371"/>
                  <a:pt x="2169526" y="2052847"/>
                </a:cubicBezTo>
                <a:cubicBezTo>
                  <a:pt x="2170440" y="2051323"/>
                  <a:pt x="2171964" y="2050561"/>
                  <a:pt x="2174098" y="2050561"/>
                </a:cubicBezTo>
                <a:lnTo>
                  <a:pt x="2228047" y="2050561"/>
                </a:lnTo>
                <a:cubicBezTo>
                  <a:pt x="2240544" y="2050561"/>
                  <a:pt x="2249612" y="2047589"/>
                  <a:pt x="2255251" y="2041645"/>
                </a:cubicBezTo>
                <a:cubicBezTo>
                  <a:pt x="2260889" y="2035702"/>
                  <a:pt x="2263709" y="2024958"/>
                  <a:pt x="2263709" y="2009413"/>
                </a:cubicBezTo>
                <a:cubicBezTo>
                  <a:pt x="2263709" y="1993868"/>
                  <a:pt x="2260813" y="1982743"/>
                  <a:pt x="2255022" y="1976037"/>
                </a:cubicBezTo>
                <a:cubicBezTo>
                  <a:pt x="2249231" y="1969332"/>
                  <a:pt x="2240239" y="1965979"/>
                  <a:pt x="2228047" y="1965979"/>
                </a:cubicBezTo>
                <a:lnTo>
                  <a:pt x="2180956" y="1965979"/>
                </a:lnTo>
                <a:cubicBezTo>
                  <a:pt x="2176688" y="1965979"/>
                  <a:pt x="2174555" y="1963388"/>
                  <a:pt x="2174555" y="1958206"/>
                </a:cubicBezTo>
                <a:cubicBezTo>
                  <a:pt x="2174555" y="1945100"/>
                  <a:pt x="2173412" y="1935270"/>
                  <a:pt x="2171126" y="1928717"/>
                </a:cubicBezTo>
                <a:cubicBezTo>
                  <a:pt x="2168840" y="1922164"/>
                  <a:pt x="2164192" y="1917287"/>
                  <a:pt x="2157181" y="1914087"/>
                </a:cubicBezTo>
                <a:cubicBezTo>
                  <a:pt x="2150171" y="1910886"/>
                  <a:pt x="2138817" y="1909286"/>
                  <a:pt x="2123120" y="1909286"/>
                </a:cubicBezTo>
                <a:close/>
                <a:moveTo>
                  <a:pt x="1933610" y="1907000"/>
                </a:moveTo>
                <a:cubicBezTo>
                  <a:pt x="1904959" y="1907000"/>
                  <a:pt x="1890634" y="1919649"/>
                  <a:pt x="1890634" y="1944948"/>
                </a:cubicBezTo>
                <a:lnTo>
                  <a:pt x="1890634" y="1975580"/>
                </a:lnTo>
                <a:cubicBezTo>
                  <a:pt x="1890634" y="1979238"/>
                  <a:pt x="1887738" y="1981066"/>
                  <a:pt x="1881947" y="1981066"/>
                </a:cubicBezTo>
                <a:cubicBezTo>
                  <a:pt x="1866402" y="1981066"/>
                  <a:pt x="1855658" y="1984114"/>
                  <a:pt x="1849714" y="1990210"/>
                </a:cubicBezTo>
                <a:cubicBezTo>
                  <a:pt x="1843771" y="1996306"/>
                  <a:pt x="1840799" y="2007432"/>
                  <a:pt x="1840799" y="2023586"/>
                </a:cubicBezTo>
                <a:cubicBezTo>
                  <a:pt x="1840799" y="2039740"/>
                  <a:pt x="1843694" y="2050789"/>
                  <a:pt x="1849486" y="2056733"/>
                </a:cubicBezTo>
                <a:cubicBezTo>
                  <a:pt x="1855277" y="2062677"/>
                  <a:pt x="1865183" y="2065648"/>
                  <a:pt x="1879204" y="2065648"/>
                </a:cubicBezTo>
                <a:cubicBezTo>
                  <a:pt x="1886824" y="2065648"/>
                  <a:pt x="1890634" y="2067782"/>
                  <a:pt x="1890634" y="2072049"/>
                </a:cubicBezTo>
                <a:lnTo>
                  <a:pt x="1890634" y="2108168"/>
                </a:lnTo>
                <a:cubicBezTo>
                  <a:pt x="1890634" y="2110606"/>
                  <a:pt x="1889795" y="2112435"/>
                  <a:pt x="1888119" y="2113654"/>
                </a:cubicBezTo>
                <a:cubicBezTo>
                  <a:pt x="1886443" y="2114874"/>
                  <a:pt x="1880651" y="2116093"/>
                  <a:pt x="1870745" y="2117312"/>
                </a:cubicBezTo>
                <a:cubicBezTo>
                  <a:pt x="1860839" y="2118531"/>
                  <a:pt x="1853143" y="2121960"/>
                  <a:pt x="1847657" y="2127599"/>
                </a:cubicBezTo>
                <a:cubicBezTo>
                  <a:pt x="1842170" y="2133238"/>
                  <a:pt x="1839427" y="2143830"/>
                  <a:pt x="1839427" y="2159374"/>
                </a:cubicBezTo>
                <a:cubicBezTo>
                  <a:pt x="1839427" y="2187721"/>
                  <a:pt x="1851467" y="2201894"/>
                  <a:pt x="1875546" y="2201894"/>
                </a:cubicBezTo>
                <a:cubicBezTo>
                  <a:pt x="1877984" y="2201894"/>
                  <a:pt x="1880728" y="2201742"/>
                  <a:pt x="1883776" y="2201437"/>
                </a:cubicBezTo>
                <a:cubicBezTo>
                  <a:pt x="1886824" y="2201132"/>
                  <a:pt x="1888729" y="2201437"/>
                  <a:pt x="1889491" y="2202351"/>
                </a:cubicBezTo>
                <a:cubicBezTo>
                  <a:pt x="1890253" y="2203266"/>
                  <a:pt x="1890634" y="2204942"/>
                  <a:pt x="1890634" y="2207380"/>
                </a:cubicBezTo>
                <a:lnTo>
                  <a:pt x="1890634" y="2237556"/>
                </a:lnTo>
                <a:cubicBezTo>
                  <a:pt x="1890634" y="2243042"/>
                  <a:pt x="1887433" y="2245785"/>
                  <a:pt x="1881032" y="2245785"/>
                </a:cubicBezTo>
                <a:cubicBezTo>
                  <a:pt x="1867621" y="2245785"/>
                  <a:pt x="1858020" y="2249214"/>
                  <a:pt x="1852229" y="2256072"/>
                </a:cubicBezTo>
                <a:cubicBezTo>
                  <a:pt x="1846438" y="2262930"/>
                  <a:pt x="1843542" y="2274589"/>
                  <a:pt x="1843542" y="2291048"/>
                </a:cubicBezTo>
                <a:cubicBezTo>
                  <a:pt x="1843542" y="2319699"/>
                  <a:pt x="1857258" y="2334025"/>
                  <a:pt x="1884690" y="2334025"/>
                </a:cubicBezTo>
                <a:lnTo>
                  <a:pt x="1934525" y="2334025"/>
                </a:lnTo>
                <a:cubicBezTo>
                  <a:pt x="1945498" y="2334025"/>
                  <a:pt x="1954489" y="2331586"/>
                  <a:pt x="1961500" y="2326710"/>
                </a:cubicBezTo>
                <a:cubicBezTo>
                  <a:pt x="1968510" y="2321833"/>
                  <a:pt x="1972015" y="2316194"/>
                  <a:pt x="1972015" y="2309793"/>
                </a:cubicBezTo>
                <a:cubicBezTo>
                  <a:pt x="1972015" y="2308269"/>
                  <a:pt x="1971710" y="2306593"/>
                  <a:pt x="1971101" y="2304764"/>
                </a:cubicBezTo>
                <a:cubicBezTo>
                  <a:pt x="1967443" y="2295315"/>
                  <a:pt x="1965614" y="2286476"/>
                  <a:pt x="1965614" y="2278246"/>
                </a:cubicBezTo>
                <a:cubicBezTo>
                  <a:pt x="1965614" y="2270017"/>
                  <a:pt x="1967062" y="2263387"/>
                  <a:pt x="1969958" y="2258358"/>
                </a:cubicBezTo>
                <a:cubicBezTo>
                  <a:pt x="1972853" y="2253329"/>
                  <a:pt x="1974682" y="2249367"/>
                  <a:pt x="1975444" y="2246471"/>
                </a:cubicBezTo>
                <a:cubicBezTo>
                  <a:pt x="1976206" y="2243575"/>
                  <a:pt x="1976587" y="2239384"/>
                  <a:pt x="1976587" y="2233898"/>
                </a:cubicBezTo>
                <a:lnTo>
                  <a:pt x="1976587" y="2189092"/>
                </a:lnTo>
                <a:cubicBezTo>
                  <a:pt x="1976587" y="2185740"/>
                  <a:pt x="1977654" y="2183377"/>
                  <a:pt x="1979788" y="2182006"/>
                </a:cubicBezTo>
                <a:cubicBezTo>
                  <a:pt x="1981921" y="2180634"/>
                  <a:pt x="1986950" y="2179186"/>
                  <a:pt x="1994875" y="2177662"/>
                </a:cubicBezTo>
                <a:cubicBezTo>
                  <a:pt x="2001276" y="2176138"/>
                  <a:pt x="2004476" y="2173624"/>
                  <a:pt x="2004476" y="2170119"/>
                </a:cubicBezTo>
                <a:cubicBezTo>
                  <a:pt x="2004476" y="2166613"/>
                  <a:pt x="2003410" y="2162270"/>
                  <a:pt x="2001276" y="2157088"/>
                </a:cubicBezTo>
                <a:cubicBezTo>
                  <a:pt x="1997314" y="2146725"/>
                  <a:pt x="1995332" y="2133771"/>
                  <a:pt x="1995332" y="2118226"/>
                </a:cubicBezTo>
                <a:cubicBezTo>
                  <a:pt x="1995332" y="2113350"/>
                  <a:pt x="1995561" y="2109540"/>
                  <a:pt x="1996018" y="2106796"/>
                </a:cubicBezTo>
                <a:cubicBezTo>
                  <a:pt x="1996475" y="2104053"/>
                  <a:pt x="1996704" y="2101615"/>
                  <a:pt x="1996704" y="2099481"/>
                </a:cubicBezTo>
                <a:cubicBezTo>
                  <a:pt x="1996704" y="2097348"/>
                  <a:pt x="1995790" y="2095824"/>
                  <a:pt x="1993961" y="2094909"/>
                </a:cubicBezTo>
                <a:cubicBezTo>
                  <a:pt x="1992132" y="2093995"/>
                  <a:pt x="1988779" y="2093538"/>
                  <a:pt x="1983902" y="2093538"/>
                </a:cubicBezTo>
                <a:cubicBezTo>
                  <a:pt x="1979026" y="2093538"/>
                  <a:pt x="1976587" y="2092014"/>
                  <a:pt x="1976587" y="2088966"/>
                </a:cubicBezTo>
                <a:lnTo>
                  <a:pt x="1976587" y="2073878"/>
                </a:lnTo>
                <a:cubicBezTo>
                  <a:pt x="1976587" y="2071135"/>
                  <a:pt x="1977349" y="2069382"/>
                  <a:pt x="1978873" y="2068620"/>
                </a:cubicBezTo>
                <a:cubicBezTo>
                  <a:pt x="1980397" y="2067858"/>
                  <a:pt x="1984436" y="2067477"/>
                  <a:pt x="1990989" y="2067477"/>
                </a:cubicBezTo>
                <a:cubicBezTo>
                  <a:pt x="1997542" y="2067477"/>
                  <a:pt x="2000819" y="2065801"/>
                  <a:pt x="2000819" y="2062448"/>
                </a:cubicBezTo>
                <a:cubicBezTo>
                  <a:pt x="2000819" y="2060010"/>
                  <a:pt x="1999295" y="2057114"/>
                  <a:pt x="1996247" y="2053761"/>
                </a:cubicBezTo>
                <a:cubicBezTo>
                  <a:pt x="1987103" y="2044617"/>
                  <a:pt x="1982531" y="2029377"/>
                  <a:pt x="1982531" y="2008041"/>
                </a:cubicBezTo>
                <a:lnTo>
                  <a:pt x="1983445" y="1987010"/>
                </a:lnTo>
                <a:cubicBezTo>
                  <a:pt x="1983445" y="1983657"/>
                  <a:pt x="1982988" y="1981828"/>
                  <a:pt x="1982074" y="1981524"/>
                </a:cubicBezTo>
                <a:cubicBezTo>
                  <a:pt x="1978416" y="1980304"/>
                  <a:pt x="1976587" y="1978171"/>
                  <a:pt x="1976587" y="1975123"/>
                </a:cubicBezTo>
                <a:lnTo>
                  <a:pt x="1976587" y="1944948"/>
                </a:lnTo>
                <a:cubicBezTo>
                  <a:pt x="1976587" y="1919649"/>
                  <a:pt x="1962262" y="1907000"/>
                  <a:pt x="1933610" y="1907000"/>
                </a:cubicBezTo>
                <a:close/>
                <a:moveTo>
                  <a:pt x="2513340" y="1905171"/>
                </a:moveTo>
                <a:cubicBezTo>
                  <a:pt x="2497795" y="1905171"/>
                  <a:pt x="2486365" y="1908143"/>
                  <a:pt x="2479050" y="1914087"/>
                </a:cubicBezTo>
                <a:cubicBezTo>
                  <a:pt x="2471735" y="1920030"/>
                  <a:pt x="2468077" y="1929708"/>
                  <a:pt x="2468077" y="1943119"/>
                </a:cubicBezTo>
                <a:lnTo>
                  <a:pt x="2468077" y="1987467"/>
                </a:lnTo>
                <a:cubicBezTo>
                  <a:pt x="2468077" y="1990515"/>
                  <a:pt x="2466553" y="1992039"/>
                  <a:pt x="2463505" y="1992039"/>
                </a:cubicBezTo>
                <a:lnTo>
                  <a:pt x="2352406" y="1992039"/>
                </a:lnTo>
                <a:cubicBezTo>
                  <a:pt x="2339299" y="1992039"/>
                  <a:pt x="2330003" y="1995011"/>
                  <a:pt x="2324516" y="2000955"/>
                </a:cubicBezTo>
                <a:cubicBezTo>
                  <a:pt x="2319030" y="2006898"/>
                  <a:pt x="2316287" y="2018100"/>
                  <a:pt x="2316287" y="2034559"/>
                </a:cubicBezTo>
                <a:cubicBezTo>
                  <a:pt x="2316287" y="2051018"/>
                  <a:pt x="2318954" y="2062067"/>
                  <a:pt x="2324288" y="2067706"/>
                </a:cubicBezTo>
                <a:cubicBezTo>
                  <a:pt x="2329622" y="2073345"/>
                  <a:pt x="2338994" y="2076164"/>
                  <a:pt x="2352406" y="2076164"/>
                </a:cubicBezTo>
                <a:lnTo>
                  <a:pt x="2441102" y="2076164"/>
                </a:lnTo>
                <a:cubicBezTo>
                  <a:pt x="2442626" y="2076164"/>
                  <a:pt x="2443388" y="2076774"/>
                  <a:pt x="2443388" y="2077993"/>
                </a:cubicBezTo>
                <a:cubicBezTo>
                  <a:pt x="2443388" y="2080736"/>
                  <a:pt x="2434549" y="2092471"/>
                  <a:pt x="2416871" y="2113197"/>
                </a:cubicBezTo>
                <a:cubicBezTo>
                  <a:pt x="2399192" y="2133924"/>
                  <a:pt x="2374199" y="2156479"/>
                  <a:pt x="2341890" y="2180863"/>
                </a:cubicBezTo>
                <a:cubicBezTo>
                  <a:pt x="2315677" y="2200065"/>
                  <a:pt x="2302571" y="2218048"/>
                  <a:pt x="2302571" y="2234812"/>
                </a:cubicBezTo>
                <a:cubicBezTo>
                  <a:pt x="2302571" y="2244566"/>
                  <a:pt x="2306305" y="2255463"/>
                  <a:pt x="2313772" y="2267502"/>
                </a:cubicBezTo>
                <a:cubicBezTo>
                  <a:pt x="2321240" y="2279542"/>
                  <a:pt x="2331222" y="2285562"/>
                  <a:pt x="2343719" y="2285562"/>
                </a:cubicBezTo>
                <a:cubicBezTo>
                  <a:pt x="2356216" y="2285562"/>
                  <a:pt x="2371837" y="2279389"/>
                  <a:pt x="2390582" y="2267045"/>
                </a:cubicBezTo>
                <a:cubicBezTo>
                  <a:pt x="2409327" y="2254701"/>
                  <a:pt x="2434092" y="2230393"/>
                  <a:pt x="2464877" y="2194122"/>
                </a:cubicBezTo>
                <a:cubicBezTo>
                  <a:pt x="2465486" y="2193512"/>
                  <a:pt x="2466172" y="2193207"/>
                  <a:pt x="2466934" y="2193207"/>
                </a:cubicBezTo>
                <a:cubicBezTo>
                  <a:pt x="2467696" y="2193207"/>
                  <a:pt x="2468077" y="2193817"/>
                  <a:pt x="2468077" y="2195036"/>
                </a:cubicBezTo>
                <a:lnTo>
                  <a:pt x="2468077" y="2296992"/>
                </a:lnTo>
                <a:cubicBezTo>
                  <a:pt x="2468077" y="2310403"/>
                  <a:pt x="2471735" y="2320156"/>
                  <a:pt x="2479050" y="2326252"/>
                </a:cubicBezTo>
                <a:cubicBezTo>
                  <a:pt x="2486365" y="2332348"/>
                  <a:pt x="2498252" y="2335396"/>
                  <a:pt x="2514712" y="2335396"/>
                </a:cubicBezTo>
                <a:cubicBezTo>
                  <a:pt x="2531171" y="2335396"/>
                  <a:pt x="2543134" y="2332348"/>
                  <a:pt x="2550602" y="2326252"/>
                </a:cubicBezTo>
                <a:cubicBezTo>
                  <a:pt x="2558069" y="2320156"/>
                  <a:pt x="2561803" y="2310403"/>
                  <a:pt x="2561803" y="2296992"/>
                </a:cubicBezTo>
                <a:lnTo>
                  <a:pt x="2561803" y="2190921"/>
                </a:lnTo>
                <a:cubicBezTo>
                  <a:pt x="2561803" y="2189702"/>
                  <a:pt x="2562184" y="2189092"/>
                  <a:pt x="2562946" y="2189092"/>
                </a:cubicBezTo>
                <a:cubicBezTo>
                  <a:pt x="2563708" y="2189092"/>
                  <a:pt x="2564699" y="2189854"/>
                  <a:pt x="2565918" y="2191378"/>
                </a:cubicBezTo>
                <a:cubicBezTo>
                  <a:pt x="2587254" y="2217286"/>
                  <a:pt x="2609581" y="2238927"/>
                  <a:pt x="2632898" y="2256301"/>
                </a:cubicBezTo>
                <a:cubicBezTo>
                  <a:pt x="2656215" y="2273674"/>
                  <a:pt x="2674427" y="2282361"/>
                  <a:pt x="2687533" y="2282361"/>
                </a:cubicBezTo>
                <a:cubicBezTo>
                  <a:pt x="2700640" y="2282361"/>
                  <a:pt x="2711384" y="2276799"/>
                  <a:pt x="2719766" y="2265673"/>
                </a:cubicBezTo>
                <a:cubicBezTo>
                  <a:pt x="2728148" y="2254548"/>
                  <a:pt x="2732339" y="2243956"/>
                  <a:pt x="2732339" y="2233898"/>
                </a:cubicBezTo>
                <a:cubicBezTo>
                  <a:pt x="2732339" y="2215000"/>
                  <a:pt x="2716184" y="2194884"/>
                  <a:pt x="2683876" y="2173548"/>
                </a:cubicBezTo>
                <a:cubicBezTo>
                  <a:pt x="2659796" y="2157393"/>
                  <a:pt x="2637394" y="2137962"/>
                  <a:pt x="2616667" y="2115255"/>
                </a:cubicBezTo>
                <a:cubicBezTo>
                  <a:pt x="2595941" y="2092547"/>
                  <a:pt x="2585578" y="2080126"/>
                  <a:pt x="2585578" y="2077993"/>
                </a:cubicBezTo>
                <a:cubicBezTo>
                  <a:pt x="2585578" y="2076774"/>
                  <a:pt x="2586187" y="2076164"/>
                  <a:pt x="2587406" y="2076164"/>
                </a:cubicBezTo>
                <a:lnTo>
                  <a:pt x="2684333" y="2076164"/>
                </a:lnTo>
                <a:cubicBezTo>
                  <a:pt x="2697439" y="2076164"/>
                  <a:pt x="2706736" y="2073421"/>
                  <a:pt x="2712222" y="2067934"/>
                </a:cubicBezTo>
                <a:cubicBezTo>
                  <a:pt x="2717708" y="2062448"/>
                  <a:pt x="2720452" y="2051551"/>
                  <a:pt x="2720452" y="2035245"/>
                </a:cubicBezTo>
                <a:cubicBezTo>
                  <a:pt x="2720452" y="2018938"/>
                  <a:pt x="2718013" y="2007660"/>
                  <a:pt x="2713136" y="2001412"/>
                </a:cubicBezTo>
                <a:cubicBezTo>
                  <a:pt x="2708260" y="1995163"/>
                  <a:pt x="2700030" y="1992039"/>
                  <a:pt x="2688448" y="1992039"/>
                </a:cubicBezTo>
                <a:cubicBezTo>
                  <a:pt x="2685095" y="1992039"/>
                  <a:pt x="2682733" y="1992649"/>
                  <a:pt x="2681361" y="1993868"/>
                </a:cubicBezTo>
                <a:cubicBezTo>
                  <a:pt x="2679989" y="1995087"/>
                  <a:pt x="2678389" y="1998440"/>
                  <a:pt x="2676560" y="2003926"/>
                </a:cubicBezTo>
                <a:cubicBezTo>
                  <a:pt x="2673817" y="2013070"/>
                  <a:pt x="2667340" y="2020995"/>
                  <a:pt x="2657129" y="2027701"/>
                </a:cubicBezTo>
                <a:cubicBezTo>
                  <a:pt x="2646919" y="2034406"/>
                  <a:pt x="2636327" y="2037759"/>
                  <a:pt x="2625354" y="2037759"/>
                </a:cubicBezTo>
                <a:cubicBezTo>
                  <a:pt x="2604323" y="2037759"/>
                  <a:pt x="2588321" y="2025720"/>
                  <a:pt x="2577348" y="2001640"/>
                </a:cubicBezTo>
                <a:cubicBezTo>
                  <a:pt x="2575519" y="1997983"/>
                  <a:pt x="2573767" y="1995468"/>
                  <a:pt x="2572090" y="1994097"/>
                </a:cubicBezTo>
                <a:cubicBezTo>
                  <a:pt x="2570414" y="1992725"/>
                  <a:pt x="2568280" y="1992039"/>
                  <a:pt x="2565689" y="1992039"/>
                </a:cubicBezTo>
                <a:cubicBezTo>
                  <a:pt x="2563099" y="1992039"/>
                  <a:pt x="2561803" y="1990820"/>
                  <a:pt x="2561803" y="1988382"/>
                </a:cubicBezTo>
                <a:lnTo>
                  <a:pt x="2561803" y="1982895"/>
                </a:lnTo>
                <a:cubicBezTo>
                  <a:pt x="2561803" y="1978628"/>
                  <a:pt x="2561041" y="1975428"/>
                  <a:pt x="2559517" y="1973294"/>
                </a:cubicBezTo>
                <a:cubicBezTo>
                  <a:pt x="2555860" y="1967808"/>
                  <a:pt x="2554031" y="1961331"/>
                  <a:pt x="2554031" y="1953863"/>
                </a:cubicBezTo>
                <a:cubicBezTo>
                  <a:pt x="2554031" y="1946395"/>
                  <a:pt x="2555021" y="1940909"/>
                  <a:pt x="2557003" y="1937404"/>
                </a:cubicBezTo>
                <a:cubicBezTo>
                  <a:pt x="2558984" y="1933899"/>
                  <a:pt x="2559974" y="1931232"/>
                  <a:pt x="2559974" y="1929403"/>
                </a:cubicBezTo>
                <a:cubicBezTo>
                  <a:pt x="2559974" y="1923916"/>
                  <a:pt x="2556088" y="1918506"/>
                  <a:pt x="2548316" y="1913172"/>
                </a:cubicBezTo>
                <a:cubicBezTo>
                  <a:pt x="2540543" y="1907838"/>
                  <a:pt x="2528885" y="1905171"/>
                  <a:pt x="2513340" y="1905171"/>
                </a:cubicBezTo>
                <a:close/>
                <a:moveTo>
                  <a:pt x="2128911" y="1363237"/>
                </a:moveTo>
                <a:cubicBezTo>
                  <a:pt x="2112147" y="1363237"/>
                  <a:pt x="2100488" y="1366742"/>
                  <a:pt x="2093935" y="1373752"/>
                </a:cubicBezTo>
                <a:cubicBezTo>
                  <a:pt x="2087382" y="1380763"/>
                  <a:pt x="2084105" y="1392802"/>
                  <a:pt x="2084105" y="1409871"/>
                </a:cubicBezTo>
                <a:cubicBezTo>
                  <a:pt x="2084105" y="1426940"/>
                  <a:pt x="2087230" y="1439132"/>
                  <a:pt x="2093478" y="1446447"/>
                </a:cubicBezTo>
                <a:cubicBezTo>
                  <a:pt x="2099726" y="1453762"/>
                  <a:pt x="2111537" y="1457420"/>
                  <a:pt x="2128911" y="1457420"/>
                </a:cubicBezTo>
                <a:lnTo>
                  <a:pt x="2140341" y="1457420"/>
                </a:lnTo>
                <a:cubicBezTo>
                  <a:pt x="2144608" y="1457420"/>
                  <a:pt x="2147199" y="1458106"/>
                  <a:pt x="2148113" y="1459477"/>
                </a:cubicBezTo>
                <a:cubicBezTo>
                  <a:pt x="2149028" y="1460849"/>
                  <a:pt x="2149485" y="1463211"/>
                  <a:pt x="2149485" y="1466564"/>
                </a:cubicBezTo>
                <a:cubicBezTo>
                  <a:pt x="2149485" y="1500397"/>
                  <a:pt x="2144608" y="1537506"/>
                  <a:pt x="2134855" y="1577892"/>
                </a:cubicBezTo>
                <a:cubicBezTo>
                  <a:pt x="2125101" y="1618278"/>
                  <a:pt x="2107423" y="1655692"/>
                  <a:pt x="2081819" y="1690135"/>
                </a:cubicBezTo>
                <a:cubicBezTo>
                  <a:pt x="2073590" y="1701108"/>
                  <a:pt x="2069475" y="1712690"/>
                  <a:pt x="2069475" y="1724882"/>
                </a:cubicBezTo>
                <a:cubicBezTo>
                  <a:pt x="2069475" y="1741341"/>
                  <a:pt x="2076562" y="1754829"/>
                  <a:pt x="2090735" y="1765344"/>
                </a:cubicBezTo>
                <a:cubicBezTo>
                  <a:pt x="2104908" y="1775860"/>
                  <a:pt x="2118700" y="1781118"/>
                  <a:pt x="2132111" y="1781118"/>
                </a:cubicBezTo>
                <a:cubicBezTo>
                  <a:pt x="2140951" y="1781118"/>
                  <a:pt x="2148113" y="1778374"/>
                  <a:pt x="2153600" y="1772888"/>
                </a:cubicBezTo>
                <a:cubicBezTo>
                  <a:pt x="2159086" y="1767402"/>
                  <a:pt x="2161829" y="1760086"/>
                  <a:pt x="2161829" y="1750942"/>
                </a:cubicBezTo>
                <a:cubicBezTo>
                  <a:pt x="2161829" y="1748809"/>
                  <a:pt x="2161372" y="1744923"/>
                  <a:pt x="2160458" y="1739284"/>
                </a:cubicBezTo>
                <a:cubicBezTo>
                  <a:pt x="2159543" y="1733645"/>
                  <a:pt x="2159086" y="1726330"/>
                  <a:pt x="2159086" y="1717338"/>
                </a:cubicBezTo>
                <a:cubicBezTo>
                  <a:pt x="2159086" y="1708347"/>
                  <a:pt x="2162134" y="1700498"/>
                  <a:pt x="2168230" y="1693792"/>
                </a:cubicBezTo>
                <a:cubicBezTo>
                  <a:pt x="2174326" y="1687087"/>
                  <a:pt x="2184994" y="1681296"/>
                  <a:pt x="2200234" y="1676419"/>
                </a:cubicBezTo>
                <a:cubicBezTo>
                  <a:pt x="2207245" y="1674285"/>
                  <a:pt x="2212198" y="1671999"/>
                  <a:pt x="2215093" y="1669561"/>
                </a:cubicBezTo>
                <a:cubicBezTo>
                  <a:pt x="2217989" y="1667122"/>
                  <a:pt x="2221799" y="1662931"/>
                  <a:pt x="2226523" y="1656988"/>
                </a:cubicBezTo>
                <a:cubicBezTo>
                  <a:pt x="2231248" y="1651044"/>
                  <a:pt x="2233610" y="1647006"/>
                  <a:pt x="2233610" y="1644872"/>
                </a:cubicBezTo>
                <a:cubicBezTo>
                  <a:pt x="2233610" y="1642738"/>
                  <a:pt x="2232391" y="1640148"/>
                  <a:pt x="2229952" y="1637100"/>
                </a:cubicBezTo>
                <a:cubicBezTo>
                  <a:pt x="2220808" y="1625517"/>
                  <a:pt x="2210597" y="1611039"/>
                  <a:pt x="2199320" y="1593666"/>
                </a:cubicBezTo>
                <a:cubicBezTo>
                  <a:pt x="2188042" y="1576292"/>
                  <a:pt x="2182403" y="1560823"/>
                  <a:pt x="2182403" y="1547260"/>
                </a:cubicBezTo>
                <a:cubicBezTo>
                  <a:pt x="2182403" y="1533696"/>
                  <a:pt x="2189033" y="1521580"/>
                  <a:pt x="2202292" y="1510912"/>
                </a:cubicBezTo>
                <a:cubicBezTo>
                  <a:pt x="2215550" y="1500244"/>
                  <a:pt x="2228581" y="1493082"/>
                  <a:pt x="2241382" y="1489424"/>
                </a:cubicBezTo>
                <a:cubicBezTo>
                  <a:pt x="2243821" y="1488814"/>
                  <a:pt x="2245497" y="1486833"/>
                  <a:pt x="2246411" y="1483480"/>
                </a:cubicBezTo>
                <a:cubicBezTo>
                  <a:pt x="2247326" y="1480128"/>
                  <a:pt x="2247783" y="1474565"/>
                  <a:pt x="2247783" y="1466793"/>
                </a:cubicBezTo>
                <a:cubicBezTo>
                  <a:pt x="2247783" y="1459020"/>
                  <a:pt x="2248164" y="1454143"/>
                  <a:pt x="2248926" y="1452162"/>
                </a:cubicBezTo>
                <a:cubicBezTo>
                  <a:pt x="2249688" y="1450181"/>
                  <a:pt x="2252965" y="1449190"/>
                  <a:pt x="2258756" y="1449190"/>
                </a:cubicBezTo>
                <a:lnTo>
                  <a:pt x="2285273" y="1449190"/>
                </a:lnTo>
                <a:cubicBezTo>
                  <a:pt x="2287712" y="1449190"/>
                  <a:pt x="2288931" y="1450029"/>
                  <a:pt x="2288931" y="1451705"/>
                </a:cubicBezTo>
                <a:cubicBezTo>
                  <a:pt x="2288931" y="1453381"/>
                  <a:pt x="2285731" y="1459096"/>
                  <a:pt x="2279330" y="1468850"/>
                </a:cubicBezTo>
                <a:cubicBezTo>
                  <a:pt x="2272929" y="1478604"/>
                  <a:pt x="2269729" y="1485004"/>
                  <a:pt x="2269729" y="1488052"/>
                </a:cubicBezTo>
                <a:cubicBezTo>
                  <a:pt x="2269729" y="1491100"/>
                  <a:pt x="2270795" y="1493234"/>
                  <a:pt x="2272929" y="1494453"/>
                </a:cubicBezTo>
                <a:cubicBezTo>
                  <a:pt x="2285426" y="1501768"/>
                  <a:pt x="2297618" y="1516399"/>
                  <a:pt x="2309505" y="1538344"/>
                </a:cubicBezTo>
                <a:cubicBezTo>
                  <a:pt x="2313467" y="1545660"/>
                  <a:pt x="2316896" y="1550003"/>
                  <a:pt x="2319792" y="1551375"/>
                </a:cubicBezTo>
                <a:cubicBezTo>
                  <a:pt x="2322688" y="1552746"/>
                  <a:pt x="2330308" y="1553432"/>
                  <a:pt x="2342652" y="1553432"/>
                </a:cubicBezTo>
                <a:cubicBezTo>
                  <a:pt x="2354996" y="1553432"/>
                  <a:pt x="2361169" y="1554346"/>
                  <a:pt x="2361169" y="1556175"/>
                </a:cubicBezTo>
                <a:cubicBezTo>
                  <a:pt x="2361169" y="1558004"/>
                  <a:pt x="2358121" y="1564862"/>
                  <a:pt x="2352025" y="1576749"/>
                </a:cubicBezTo>
                <a:cubicBezTo>
                  <a:pt x="2345929" y="1588636"/>
                  <a:pt x="2341357" y="1594580"/>
                  <a:pt x="2338309" y="1594580"/>
                </a:cubicBezTo>
                <a:cubicBezTo>
                  <a:pt x="2337089" y="1594580"/>
                  <a:pt x="2335108" y="1593361"/>
                  <a:pt x="2332365" y="1590922"/>
                </a:cubicBezTo>
                <a:cubicBezTo>
                  <a:pt x="2329622" y="1588484"/>
                  <a:pt x="2323373" y="1581245"/>
                  <a:pt x="2313620" y="1569205"/>
                </a:cubicBezTo>
                <a:cubicBezTo>
                  <a:pt x="2303866" y="1557166"/>
                  <a:pt x="2295027" y="1544593"/>
                  <a:pt x="2287102" y="1531486"/>
                </a:cubicBezTo>
                <a:cubicBezTo>
                  <a:pt x="2276739" y="1513808"/>
                  <a:pt x="2264547" y="1504969"/>
                  <a:pt x="2250526" y="1504969"/>
                </a:cubicBezTo>
                <a:cubicBezTo>
                  <a:pt x="2240468" y="1504969"/>
                  <a:pt x="2229266" y="1509465"/>
                  <a:pt x="2216922" y="1518456"/>
                </a:cubicBezTo>
                <a:cubicBezTo>
                  <a:pt x="2204578" y="1527448"/>
                  <a:pt x="2198405" y="1537887"/>
                  <a:pt x="2198405" y="1549774"/>
                </a:cubicBezTo>
                <a:cubicBezTo>
                  <a:pt x="2198405" y="1556480"/>
                  <a:pt x="2200234" y="1563643"/>
                  <a:pt x="2203892" y="1571263"/>
                </a:cubicBezTo>
                <a:cubicBezTo>
                  <a:pt x="2207549" y="1578883"/>
                  <a:pt x="2215779" y="1591608"/>
                  <a:pt x="2228581" y="1609439"/>
                </a:cubicBezTo>
                <a:cubicBezTo>
                  <a:pt x="2241382" y="1627270"/>
                  <a:pt x="2254489" y="1644262"/>
                  <a:pt x="2267900" y="1660417"/>
                </a:cubicBezTo>
                <a:cubicBezTo>
                  <a:pt x="2268205" y="1661026"/>
                  <a:pt x="2268357" y="1661484"/>
                  <a:pt x="2268357" y="1661788"/>
                </a:cubicBezTo>
                <a:cubicBezTo>
                  <a:pt x="2268357" y="1664532"/>
                  <a:pt x="2260127" y="1669332"/>
                  <a:pt x="2243668" y="1676190"/>
                </a:cubicBezTo>
                <a:cubicBezTo>
                  <a:pt x="2227209" y="1683048"/>
                  <a:pt x="2213950" y="1688001"/>
                  <a:pt x="2203892" y="1691049"/>
                </a:cubicBezTo>
                <a:cubicBezTo>
                  <a:pt x="2193833" y="1694097"/>
                  <a:pt x="2186442" y="1698288"/>
                  <a:pt x="2181718" y="1703622"/>
                </a:cubicBezTo>
                <a:cubicBezTo>
                  <a:pt x="2176993" y="1708956"/>
                  <a:pt x="2174631" y="1716043"/>
                  <a:pt x="2174631" y="1724882"/>
                </a:cubicBezTo>
                <a:cubicBezTo>
                  <a:pt x="2174631" y="1738293"/>
                  <a:pt x="2177984" y="1751552"/>
                  <a:pt x="2184689" y="1764658"/>
                </a:cubicBezTo>
                <a:cubicBezTo>
                  <a:pt x="2191395" y="1777765"/>
                  <a:pt x="2202520" y="1784318"/>
                  <a:pt x="2218065" y="1784318"/>
                </a:cubicBezTo>
                <a:cubicBezTo>
                  <a:pt x="2230257" y="1784318"/>
                  <a:pt x="2248621" y="1778984"/>
                  <a:pt x="2273158" y="1768316"/>
                </a:cubicBezTo>
                <a:cubicBezTo>
                  <a:pt x="2297694" y="1757648"/>
                  <a:pt x="2318801" y="1746066"/>
                  <a:pt x="2336480" y="1733569"/>
                </a:cubicBezTo>
                <a:cubicBezTo>
                  <a:pt x="2339833" y="1731130"/>
                  <a:pt x="2342423" y="1729911"/>
                  <a:pt x="2344252" y="1729911"/>
                </a:cubicBezTo>
                <a:cubicBezTo>
                  <a:pt x="2346081" y="1729911"/>
                  <a:pt x="2348215" y="1730673"/>
                  <a:pt x="2350653" y="1732197"/>
                </a:cubicBezTo>
                <a:cubicBezTo>
                  <a:pt x="2367112" y="1742865"/>
                  <a:pt x="2386315" y="1753457"/>
                  <a:pt x="2408260" y="1763973"/>
                </a:cubicBezTo>
                <a:cubicBezTo>
                  <a:pt x="2430206" y="1774488"/>
                  <a:pt x="2447198" y="1779746"/>
                  <a:pt x="2459238" y="1779746"/>
                </a:cubicBezTo>
                <a:cubicBezTo>
                  <a:pt x="2471278" y="1779746"/>
                  <a:pt x="2481107" y="1772659"/>
                  <a:pt x="2488727" y="1758486"/>
                </a:cubicBezTo>
                <a:cubicBezTo>
                  <a:pt x="2496347" y="1744313"/>
                  <a:pt x="2500157" y="1731435"/>
                  <a:pt x="2500157" y="1719853"/>
                </a:cubicBezTo>
                <a:cubicBezTo>
                  <a:pt x="2500157" y="1699431"/>
                  <a:pt x="2489947" y="1685258"/>
                  <a:pt x="2469525" y="1677333"/>
                </a:cubicBezTo>
                <a:cubicBezTo>
                  <a:pt x="2452456" y="1671237"/>
                  <a:pt x="2439578" y="1665903"/>
                  <a:pt x="2430892" y="1661331"/>
                </a:cubicBezTo>
                <a:cubicBezTo>
                  <a:pt x="2422205" y="1656759"/>
                  <a:pt x="2417861" y="1653406"/>
                  <a:pt x="2417861" y="1651273"/>
                </a:cubicBezTo>
                <a:cubicBezTo>
                  <a:pt x="2417861" y="1650663"/>
                  <a:pt x="2418014" y="1650054"/>
                  <a:pt x="2418319" y="1649444"/>
                </a:cubicBezTo>
                <a:cubicBezTo>
                  <a:pt x="2438435" y="1616830"/>
                  <a:pt x="2452304" y="1589094"/>
                  <a:pt x="2459924" y="1566234"/>
                </a:cubicBezTo>
                <a:cubicBezTo>
                  <a:pt x="2467544" y="1543374"/>
                  <a:pt x="2471354" y="1526762"/>
                  <a:pt x="2471354" y="1516399"/>
                </a:cubicBezTo>
                <a:cubicBezTo>
                  <a:pt x="2471354" y="1487748"/>
                  <a:pt x="2451085" y="1473422"/>
                  <a:pt x="2410546" y="1473422"/>
                </a:cubicBezTo>
                <a:cubicBezTo>
                  <a:pt x="2400488" y="1473422"/>
                  <a:pt x="2393706" y="1473117"/>
                  <a:pt x="2390201" y="1472508"/>
                </a:cubicBezTo>
                <a:cubicBezTo>
                  <a:pt x="2386696" y="1471898"/>
                  <a:pt x="2384943" y="1470984"/>
                  <a:pt x="2384943" y="1469764"/>
                </a:cubicBezTo>
                <a:cubicBezTo>
                  <a:pt x="2384943" y="1468545"/>
                  <a:pt x="2385248" y="1467326"/>
                  <a:pt x="2385857" y="1466107"/>
                </a:cubicBezTo>
                <a:cubicBezTo>
                  <a:pt x="2397440" y="1435017"/>
                  <a:pt x="2403231" y="1412919"/>
                  <a:pt x="2403231" y="1399813"/>
                </a:cubicBezTo>
                <a:cubicBezTo>
                  <a:pt x="2403231" y="1386706"/>
                  <a:pt x="2399726" y="1377334"/>
                  <a:pt x="2392715" y="1371695"/>
                </a:cubicBezTo>
                <a:cubicBezTo>
                  <a:pt x="2385705" y="1366056"/>
                  <a:pt x="2374885" y="1363237"/>
                  <a:pt x="2360254" y="1363237"/>
                </a:cubicBezTo>
                <a:close/>
                <a:moveTo>
                  <a:pt x="2529342" y="1073601"/>
                </a:moveTo>
                <a:lnTo>
                  <a:pt x="2627183" y="1073601"/>
                </a:lnTo>
                <a:cubicBezTo>
                  <a:pt x="2629621" y="1073601"/>
                  <a:pt x="2631069" y="1074058"/>
                  <a:pt x="2631526" y="1074972"/>
                </a:cubicBezTo>
                <a:cubicBezTo>
                  <a:pt x="2631983" y="1075887"/>
                  <a:pt x="2632212" y="1078173"/>
                  <a:pt x="2632212" y="1081830"/>
                </a:cubicBezTo>
                <a:cubicBezTo>
                  <a:pt x="2632212" y="1085488"/>
                  <a:pt x="2630840" y="1087317"/>
                  <a:pt x="2628097" y="1087317"/>
                </a:cubicBezTo>
                <a:lnTo>
                  <a:pt x="2529342" y="1087317"/>
                </a:lnTo>
                <a:cubicBezTo>
                  <a:pt x="2526599" y="1087317"/>
                  <a:pt x="2524770" y="1086936"/>
                  <a:pt x="2523856" y="1086174"/>
                </a:cubicBezTo>
                <a:cubicBezTo>
                  <a:pt x="2522941" y="1085412"/>
                  <a:pt x="2522484" y="1083126"/>
                  <a:pt x="2522484" y="1079316"/>
                </a:cubicBezTo>
                <a:cubicBezTo>
                  <a:pt x="2522484" y="1075506"/>
                  <a:pt x="2524770" y="1073601"/>
                  <a:pt x="2529342" y="1073601"/>
                </a:cubicBezTo>
                <a:close/>
                <a:moveTo>
                  <a:pt x="2529342" y="1021023"/>
                </a:moveTo>
                <a:lnTo>
                  <a:pt x="2627183" y="1021023"/>
                </a:lnTo>
                <a:cubicBezTo>
                  <a:pt x="2629621" y="1021023"/>
                  <a:pt x="2631069" y="1021480"/>
                  <a:pt x="2631526" y="1022394"/>
                </a:cubicBezTo>
                <a:cubicBezTo>
                  <a:pt x="2631983" y="1023309"/>
                  <a:pt x="2632212" y="1025595"/>
                  <a:pt x="2632212" y="1029252"/>
                </a:cubicBezTo>
                <a:cubicBezTo>
                  <a:pt x="2632212" y="1032910"/>
                  <a:pt x="2630840" y="1034739"/>
                  <a:pt x="2628097" y="1034739"/>
                </a:cubicBezTo>
                <a:lnTo>
                  <a:pt x="2529342" y="1034739"/>
                </a:lnTo>
                <a:cubicBezTo>
                  <a:pt x="2526599" y="1034739"/>
                  <a:pt x="2524770" y="1034358"/>
                  <a:pt x="2523856" y="1033596"/>
                </a:cubicBezTo>
                <a:cubicBezTo>
                  <a:pt x="2522941" y="1032834"/>
                  <a:pt x="2522484" y="1030548"/>
                  <a:pt x="2522484" y="1026738"/>
                </a:cubicBezTo>
                <a:cubicBezTo>
                  <a:pt x="2522484" y="1022928"/>
                  <a:pt x="2524770" y="1021023"/>
                  <a:pt x="2529342" y="1021023"/>
                </a:cubicBezTo>
                <a:close/>
                <a:moveTo>
                  <a:pt x="2490937" y="977589"/>
                </a:moveTo>
                <a:cubicBezTo>
                  <a:pt x="2475392" y="977589"/>
                  <a:pt x="2464572" y="980941"/>
                  <a:pt x="2458476" y="987647"/>
                </a:cubicBezTo>
                <a:cubicBezTo>
                  <a:pt x="2452380" y="994353"/>
                  <a:pt x="2449332" y="1005935"/>
                  <a:pt x="2449332" y="1022394"/>
                </a:cubicBezTo>
                <a:lnTo>
                  <a:pt x="2449332" y="1090517"/>
                </a:lnTo>
                <a:cubicBezTo>
                  <a:pt x="2449332" y="1103319"/>
                  <a:pt x="2450780" y="1112996"/>
                  <a:pt x="2453675" y="1119549"/>
                </a:cubicBezTo>
                <a:cubicBezTo>
                  <a:pt x="2456571" y="1126102"/>
                  <a:pt x="2463810" y="1130751"/>
                  <a:pt x="2475392" y="1133494"/>
                </a:cubicBezTo>
                <a:cubicBezTo>
                  <a:pt x="2479964" y="1134713"/>
                  <a:pt x="2482250" y="1136085"/>
                  <a:pt x="2482250" y="1137609"/>
                </a:cubicBezTo>
                <a:cubicBezTo>
                  <a:pt x="2482250" y="1141571"/>
                  <a:pt x="2471125" y="1148734"/>
                  <a:pt x="2448875" y="1159097"/>
                </a:cubicBezTo>
                <a:cubicBezTo>
                  <a:pt x="2430282" y="1167631"/>
                  <a:pt x="2420986" y="1178757"/>
                  <a:pt x="2420986" y="1192473"/>
                </a:cubicBezTo>
                <a:cubicBezTo>
                  <a:pt x="2420986" y="1201312"/>
                  <a:pt x="2424872" y="1211675"/>
                  <a:pt x="2432644" y="1223562"/>
                </a:cubicBezTo>
                <a:cubicBezTo>
                  <a:pt x="2440417" y="1235449"/>
                  <a:pt x="2450551" y="1241393"/>
                  <a:pt x="2463048" y="1241393"/>
                </a:cubicBezTo>
                <a:cubicBezTo>
                  <a:pt x="2469754" y="1241393"/>
                  <a:pt x="2477983" y="1239717"/>
                  <a:pt x="2487737" y="1236364"/>
                </a:cubicBezTo>
                <a:cubicBezTo>
                  <a:pt x="2497490" y="1233011"/>
                  <a:pt x="2507396" y="1228363"/>
                  <a:pt x="2517455" y="1222419"/>
                </a:cubicBezTo>
                <a:cubicBezTo>
                  <a:pt x="2527513" y="1216476"/>
                  <a:pt x="2536276" y="1209922"/>
                  <a:pt x="2543744" y="1202760"/>
                </a:cubicBezTo>
                <a:cubicBezTo>
                  <a:pt x="2551211" y="1195597"/>
                  <a:pt x="2555707" y="1190187"/>
                  <a:pt x="2557231" y="1186529"/>
                </a:cubicBezTo>
                <a:cubicBezTo>
                  <a:pt x="2558755" y="1182871"/>
                  <a:pt x="2559517" y="1177385"/>
                  <a:pt x="2559517" y="1170070"/>
                </a:cubicBezTo>
                <a:lnTo>
                  <a:pt x="2559517" y="1140809"/>
                </a:lnTo>
                <a:cubicBezTo>
                  <a:pt x="2559517" y="1137151"/>
                  <a:pt x="2562032" y="1135323"/>
                  <a:pt x="2567061" y="1135323"/>
                </a:cubicBezTo>
                <a:cubicBezTo>
                  <a:pt x="2572090" y="1135323"/>
                  <a:pt x="2574605" y="1137151"/>
                  <a:pt x="2574605" y="1140809"/>
                </a:cubicBezTo>
                <a:lnTo>
                  <a:pt x="2574605" y="1190644"/>
                </a:lnTo>
                <a:cubicBezTo>
                  <a:pt x="2574605" y="1207713"/>
                  <a:pt x="2578186" y="1220057"/>
                  <a:pt x="2585349" y="1227677"/>
                </a:cubicBezTo>
                <a:cubicBezTo>
                  <a:pt x="2592512" y="1235297"/>
                  <a:pt x="2604475" y="1239107"/>
                  <a:pt x="2621239" y="1239107"/>
                </a:cubicBezTo>
                <a:lnTo>
                  <a:pt x="2670617" y="1239107"/>
                </a:lnTo>
                <a:cubicBezTo>
                  <a:pt x="2684942" y="1239107"/>
                  <a:pt x="2695077" y="1236821"/>
                  <a:pt x="2701021" y="1232249"/>
                </a:cubicBezTo>
                <a:cubicBezTo>
                  <a:pt x="2706964" y="1227677"/>
                  <a:pt x="2712755" y="1218685"/>
                  <a:pt x="2718394" y="1205274"/>
                </a:cubicBezTo>
                <a:cubicBezTo>
                  <a:pt x="2724033" y="1191863"/>
                  <a:pt x="2726852" y="1181652"/>
                  <a:pt x="2726852" y="1174642"/>
                </a:cubicBezTo>
                <a:cubicBezTo>
                  <a:pt x="2726852" y="1162755"/>
                  <a:pt x="2720985" y="1153839"/>
                  <a:pt x="2709250" y="1147896"/>
                </a:cubicBezTo>
                <a:cubicBezTo>
                  <a:pt x="2697515" y="1141952"/>
                  <a:pt x="2686466" y="1138980"/>
                  <a:pt x="2676103" y="1138980"/>
                </a:cubicBezTo>
                <a:cubicBezTo>
                  <a:pt x="2665740" y="1138980"/>
                  <a:pt x="2657663" y="1144009"/>
                  <a:pt x="2651872" y="1154068"/>
                </a:cubicBezTo>
                <a:cubicBezTo>
                  <a:pt x="2649433" y="1157725"/>
                  <a:pt x="2646919" y="1159554"/>
                  <a:pt x="2644328" y="1159554"/>
                </a:cubicBezTo>
                <a:cubicBezTo>
                  <a:pt x="2641737" y="1159554"/>
                  <a:pt x="2639527" y="1159173"/>
                  <a:pt x="2637698" y="1158411"/>
                </a:cubicBezTo>
                <a:cubicBezTo>
                  <a:pt x="2635870" y="1157649"/>
                  <a:pt x="2634955" y="1156125"/>
                  <a:pt x="2634955" y="1153839"/>
                </a:cubicBezTo>
                <a:cubicBezTo>
                  <a:pt x="2634955" y="1151553"/>
                  <a:pt x="2638537" y="1145991"/>
                  <a:pt x="2645699" y="1137151"/>
                </a:cubicBezTo>
                <a:cubicBezTo>
                  <a:pt x="2652862" y="1128312"/>
                  <a:pt x="2662387" y="1123893"/>
                  <a:pt x="2674274" y="1123893"/>
                </a:cubicBezTo>
                <a:cubicBezTo>
                  <a:pt x="2676713" y="1123893"/>
                  <a:pt x="2679075" y="1124045"/>
                  <a:pt x="2681361" y="1124350"/>
                </a:cubicBezTo>
                <a:cubicBezTo>
                  <a:pt x="2683647" y="1124655"/>
                  <a:pt x="2685857" y="1124807"/>
                  <a:pt x="2687990" y="1124807"/>
                </a:cubicBezTo>
                <a:cubicBezTo>
                  <a:pt x="2694391" y="1124807"/>
                  <a:pt x="2699116" y="1122673"/>
                  <a:pt x="2702164" y="1118406"/>
                </a:cubicBezTo>
                <a:cubicBezTo>
                  <a:pt x="2705212" y="1114139"/>
                  <a:pt x="2706736" y="1107281"/>
                  <a:pt x="2706736" y="1097832"/>
                </a:cubicBezTo>
                <a:lnTo>
                  <a:pt x="2706736" y="1022394"/>
                </a:lnTo>
                <a:cubicBezTo>
                  <a:pt x="2706736" y="1006545"/>
                  <a:pt x="2703764" y="995115"/>
                  <a:pt x="2697820" y="988104"/>
                </a:cubicBezTo>
                <a:cubicBezTo>
                  <a:pt x="2691877" y="981094"/>
                  <a:pt x="2681742" y="977589"/>
                  <a:pt x="2667416" y="977589"/>
                </a:cubicBezTo>
                <a:close/>
                <a:moveTo>
                  <a:pt x="2185528" y="950614"/>
                </a:moveTo>
                <a:cubicBezTo>
                  <a:pt x="2175774" y="950614"/>
                  <a:pt x="2165868" y="954805"/>
                  <a:pt x="2155810" y="963187"/>
                </a:cubicBezTo>
                <a:cubicBezTo>
                  <a:pt x="2145751" y="971569"/>
                  <a:pt x="2140722" y="980789"/>
                  <a:pt x="2140722" y="990847"/>
                </a:cubicBezTo>
                <a:cubicBezTo>
                  <a:pt x="2140722" y="1000906"/>
                  <a:pt x="2144380" y="1011574"/>
                  <a:pt x="2151695" y="1022851"/>
                </a:cubicBezTo>
                <a:cubicBezTo>
                  <a:pt x="2163887" y="1042968"/>
                  <a:pt x="2176688" y="1065219"/>
                  <a:pt x="2190100" y="1089603"/>
                </a:cubicBezTo>
                <a:cubicBezTo>
                  <a:pt x="2199548" y="1108500"/>
                  <a:pt x="2211131" y="1117949"/>
                  <a:pt x="2224847" y="1117949"/>
                </a:cubicBezTo>
                <a:cubicBezTo>
                  <a:pt x="2233991" y="1117949"/>
                  <a:pt x="2243897" y="1113606"/>
                  <a:pt x="2254565" y="1104919"/>
                </a:cubicBezTo>
                <a:cubicBezTo>
                  <a:pt x="2265233" y="1096232"/>
                  <a:pt x="2270567" y="1085335"/>
                  <a:pt x="2270567" y="1072229"/>
                </a:cubicBezTo>
                <a:cubicBezTo>
                  <a:pt x="2270567" y="1062780"/>
                  <a:pt x="2266681" y="1049979"/>
                  <a:pt x="2258908" y="1033824"/>
                </a:cubicBezTo>
                <a:cubicBezTo>
                  <a:pt x="2251136" y="1017670"/>
                  <a:pt x="2241687" y="1001896"/>
                  <a:pt x="2230562" y="986504"/>
                </a:cubicBezTo>
                <a:cubicBezTo>
                  <a:pt x="2219437" y="971112"/>
                  <a:pt x="2210826" y="961282"/>
                  <a:pt x="2204730" y="957015"/>
                </a:cubicBezTo>
                <a:cubicBezTo>
                  <a:pt x="2198634" y="952747"/>
                  <a:pt x="2192233" y="950614"/>
                  <a:pt x="2185528" y="950614"/>
                </a:cubicBezTo>
                <a:close/>
                <a:moveTo>
                  <a:pt x="2575062" y="900322"/>
                </a:moveTo>
                <a:lnTo>
                  <a:pt x="2590607" y="900322"/>
                </a:lnTo>
                <a:cubicBezTo>
                  <a:pt x="2593960" y="900322"/>
                  <a:pt x="2596093" y="900855"/>
                  <a:pt x="2597008" y="901922"/>
                </a:cubicBezTo>
                <a:cubicBezTo>
                  <a:pt x="2597922" y="902989"/>
                  <a:pt x="2598227" y="904589"/>
                  <a:pt x="2597922" y="906723"/>
                </a:cubicBezTo>
                <a:lnTo>
                  <a:pt x="2596550" y="919524"/>
                </a:lnTo>
                <a:cubicBezTo>
                  <a:pt x="2595941" y="924706"/>
                  <a:pt x="2593960" y="927297"/>
                  <a:pt x="2590607" y="927297"/>
                </a:cubicBezTo>
                <a:lnTo>
                  <a:pt x="2575062" y="927297"/>
                </a:lnTo>
                <a:cubicBezTo>
                  <a:pt x="2570795" y="927297"/>
                  <a:pt x="2568509" y="924858"/>
                  <a:pt x="2568204" y="919981"/>
                </a:cubicBezTo>
                <a:lnTo>
                  <a:pt x="2566832" y="907637"/>
                </a:lnTo>
                <a:cubicBezTo>
                  <a:pt x="2566223" y="902760"/>
                  <a:pt x="2568966" y="900322"/>
                  <a:pt x="2575062" y="900322"/>
                </a:cubicBezTo>
                <a:close/>
                <a:moveTo>
                  <a:pt x="1878746" y="829456"/>
                </a:moveTo>
                <a:cubicBezTo>
                  <a:pt x="1864726" y="829456"/>
                  <a:pt x="1855124" y="832123"/>
                  <a:pt x="1849943" y="837457"/>
                </a:cubicBezTo>
                <a:cubicBezTo>
                  <a:pt x="1844761" y="842791"/>
                  <a:pt x="1842170" y="853535"/>
                  <a:pt x="1842170" y="869689"/>
                </a:cubicBezTo>
                <a:cubicBezTo>
                  <a:pt x="1842170" y="885844"/>
                  <a:pt x="1844761" y="896588"/>
                  <a:pt x="1849943" y="901922"/>
                </a:cubicBezTo>
                <a:cubicBezTo>
                  <a:pt x="1855124" y="907256"/>
                  <a:pt x="1864726" y="909923"/>
                  <a:pt x="1878746" y="909923"/>
                </a:cubicBezTo>
                <a:lnTo>
                  <a:pt x="1887433" y="909923"/>
                </a:lnTo>
                <a:cubicBezTo>
                  <a:pt x="1889872" y="909923"/>
                  <a:pt x="1891091" y="911295"/>
                  <a:pt x="1891091" y="914038"/>
                </a:cubicBezTo>
                <a:lnTo>
                  <a:pt x="1891091" y="955643"/>
                </a:lnTo>
                <a:cubicBezTo>
                  <a:pt x="1891091" y="957777"/>
                  <a:pt x="1890481" y="959072"/>
                  <a:pt x="1889262" y="959529"/>
                </a:cubicBezTo>
                <a:cubicBezTo>
                  <a:pt x="1888043" y="959986"/>
                  <a:pt x="1885909" y="960215"/>
                  <a:pt x="1882861" y="960215"/>
                </a:cubicBezTo>
                <a:cubicBezTo>
                  <a:pt x="1869450" y="960215"/>
                  <a:pt x="1860077" y="963034"/>
                  <a:pt x="1854743" y="968673"/>
                </a:cubicBezTo>
                <a:cubicBezTo>
                  <a:pt x="1849409" y="974312"/>
                  <a:pt x="1846742" y="985361"/>
                  <a:pt x="1846742" y="1001820"/>
                </a:cubicBezTo>
                <a:cubicBezTo>
                  <a:pt x="1846742" y="1018279"/>
                  <a:pt x="1849333" y="1029252"/>
                  <a:pt x="1854515" y="1034739"/>
                </a:cubicBezTo>
                <a:cubicBezTo>
                  <a:pt x="1859696" y="1040225"/>
                  <a:pt x="1869145" y="1042968"/>
                  <a:pt x="1882861" y="1042968"/>
                </a:cubicBezTo>
                <a:cubicBezTo>
                  <a:pt x="1885909" y="1042968"/>
                  <a:pt x="1888043" y="1043273"/>
                  <a:pt x="1889262" y="1043883"/>
                </a:cubicBezTo>
                <a:cubicBezTo>
                  <a:pt x="1890481" y="1044492"/>
                  <a:pt x="1891091" y="1045711"/>
                  <a:pt x="1891091" y="1047540"/>
                </a:cubicBezTo>
                <a:lnTo>
                  <a:pt x="1891091" y="1113834"/>
                </a:lnTo>
                <a:cubicBezTo>
                  <a:pt x="1891091" y="1116577"/>
                  <a:pt x="1890481" y="1118406"/>
                  <a:pt x="1889262" y="1119321"/>
                </a:cubicBezTo>
                <a:cubicBezTo>
                  <a:pt x="1888043" y="1120235"/>
                  <a:pt x="1884842" y="1121149"/>
                  <a:pt x="1879661" y="1122064"/>
                </a:cubicBezTo>
                <a:cubicBezTo>
                  <a:pt x="1864726" y="1124502"/>
                  <a:pt x="1854362" y="1128465"/>
                  <a:pt x="1848571" y="1133951"/>
                </a:cubicBezTo>
                <a:cubicBezTo>
                  <a:pt x="1842780" y="1139437"/>
                  <a:pt x="1839884" y="1149648"/>
                  <a:pt x="1839884" y="1164583"/>
                </a:cubicBezTo>
                <a:cubicBezTo>
                  <a:pt x="1839884" y="1179519"/>
                  <a:pt x="1842780" y="1190415"/>
                  <a:pt x="1848571" y="1197273"/>
                </a:cubicBezTo>
                <a:cubicBezTo>
                  <a:pt x="1854362" y="1204131"/>
                  <a:pt x="1863506" y="1207560"/>
                  <a:pt x="1876003" y="1207560"/>
                </a:cubicBezTo>
                <a:cubicBezTo>
                  <a:pt x="1883928" y="1207560"/>
                  <a:pt x="1897568" y="1205350"/>
                  <a:pt x="1916923" y="1200931"/>
                </a:cubicBezTo>
                <a:cubicBezTo>
                  <a:pt x="1936277" y="1196511"/>
                  <a:pt x="1957537" y="1190796"/>
                  <a:pt x="1980702" y="1183786"/>
                </a:cubicBezTo>
                <a:cubicBezTo>
                  <a:pt x="2003867" y="1176775"/>
                  <a:pt x="2017507" y="1171975"/>
                  <a:pt x="2021621" y="1169384"/>
                </a:cubicBezTo>
                <a:cubicBezTo>
                  <a:pt x="2025736" y="1166793"/>
                  <a:pt x="2029470" y="1161764"/>
                  <a:pt x="2032823" y="1154296"/>
                </a:cubicBezTo>
                <a:cubicBezTo>
                  <a:pt x="2036176" y="1146829"/>
                  <a:pt x="2037852" y="1141266"/>
                  <a:pt x="2037852" y="1137609"/>
                </a:cubicBezTo>
                <a:cubicBezTo>
                  <a:pt x="2037852" y="1133951"/>
                  <a:pt x="2034499" y="1131284"/>
                  <a:pt x="2027794" y="1129608"/>
                </a:cubicBezTo>
                <a:cubicBezTo>
                  <a:pt x="2021088" y="1127931"/>
                  <a:pt x="2014154" y="1124731"/>
                  <a:pt x="2006991" y="1120006"/>
                </a:cubicBezTo>
                <a:cubicBezTo>
                  <a:pt x="1999828" y="1115282"/>
                  <a:pt x="1994342" y="1110253"/>
                  <a:pt x="1990532" y="1104919"/>
                </a:cubicBezTo>
                <a:cubicBezTo>
                  <a:pt x="1986722" y="1099585"/>
                  <a:pt x="1983598" y="1096918"/>
                  <a:pt x="1981159" y="1096918"/>
                </a:cubicBezTo>
                <a:cubicBezTo>
                  <a:pt x="1978721" y="1096918"/>
                  <a:pt x="1976359" y="1097223"/>
                  <a:pt x="1974073" y="1097832"/>
                </a:cubicBezTo>
                <a:cubicBezTo>
                  <a:pt x="1971787" y="1098442"/>
                  <a:pt x="1970644" y="1097832"/>
                  <a:pt x="1970644" y="1096003"/>
                </a:cubicBezTo>
                <a:lnTo>
                  <a:pt x="1970644" y="1047540"/>
                </a:lnTo>
                <a:cubicBezTo>
                  <a:pt x="1970644" y="1044492"/>
                  <a:pt x="1972015" y="1042968"/>
                  <a:pt x="1974758" y="1042968"/>
                </a:cubicBezTo>
                <a:cubicBezTo>
                  <a:pt x="1989694" y="1042968"/>
                  <a:pt x="1999447" y="1039996"/>
                  <a:pt x="2004019" y="1034053"/>
                </a:cubicBezTo>
                <a:cubicBezTo>
                  <a:pt x="2008591" y="1028109"/>
                  <a:pt x="2010877" y="1017136"/>
                  <a:pt x="2010877" y="1001134"/>
                </a:cubicBezTo>
                <a:cubicBezTo>
                  <a:pt x="2010877" y="985132"/>
                  <a:pt x="2008210" y="974312"/>
                  <a:pt x="2002876" y="968673"/>
                </a:cubicBezTo>
                <a:cubicBezTo>
                  <a:pt x="1997542" y="963034"/>
                  <a:pt x="1988170" y="960215"/>
                  <a:pt x="1974758" y="960215"/>
                </a:cubicBezTo>
                <a:cubicBezTo>
                  <a:pt x="1972015" y="960215"/>
                  <a:pt x="1970644" y="958691"/>
                  <a:pt x="1970644" y="955643"/>
                </a:cubicBezTo>
                <a:lnTo>
                  <a:pt x="1970644" y="914038"/>
                </a:lnTo>
                <a:cubicBezTo>
                  <a:pt x="1970644" y="911295"/>
                  <a:pt x="1971863" y="909923"/>
                  <a:pt x="1974301" y="909923"/>
                </a:cubicBezTo>
                <a:lnTo>
                  <a:pt x="1991218" y="909923"/>
                </a:lnTo>
                <a:cubicBezTo>
                  <a:pt x="2005238" y="909923"/>
                  <a:pt x="2014840" y="907180"/>
                  <a:pt x="2020021" y="901693"/>
                </a:cubicBezTo>
                <a:cubicBezTo>
                  <a:pt x="2025203" y="896207"/>
                  <a:pt x="2027794" y="885539"/>
                  <a:pt x="2027794" y="869689"/>
                </a:cubicBezTo>
                <a:cubicBezTo>
                  <a:pt x="2027794" y="853840"/>
                  <a:pt x="2025203" y="843172"/>
                  <a:pt x="2020021" y="837685"/>
                </a:cubicBezTo>
                <a:cubicBezTo>
                  <a:pt x="2014840" y="832199"/>
                  <a:pt x="2005238" y="829456"/>
                  <a:pt x="1991218" y="829456"/>
                </a:cubicBezTo>
                <a:close/>
                <a:moveTo>
                  <a:pt x="2386010" y="824884"/>
                </a:moveTo>
                <a:cubicBezTo>
                  <a:pt x="2370922" y="824884"/>
                  <a:pt x="2360102" y="826941"/>
                  <a:pt x="2353549" y="831056"/>
                </a:cubicBezTo>
                <a:cubicBezTo>
                  <a:pt x="2346995" y="835171"/>
                  <a:pt x="2343719" y="846067"/>
                  <a:pt x="2343719" y="863746"/>
                </a:cubicBezTo>
                <a:lnTo>
                  <a:pt x="2343719" y="891178"/>
                </a:lnTo>
                <a:cubicBezTo>
                  <a:pt x="2343719" y="894531"/>
                  <a:pt x="2343033" y="896664"/>
                  <a:pt x="2341661" y="897579"/>
                </a:cubicBezTo>
                <a:cubicBezTo>
                  <a:pt x="2340290" y="898493"/>
                  <a:pt x="2337013" y="898950"/>
                  <a:pt x="2331832" y="898950"/>
                </a:cubicBezTo>
                <a:cubicBezTo>
                  <a:pt x="2322078" y="898950"/>
                  <a:pt x="2314229" y="902913"/>
                  <a:pt x="2308286" y="910837"/>
                </a:cubicBezTo>
                <a:cubicBezTo>
                  <a:pt x="2302342" y="918762"/>
                  <a:pt x="2299370" y="929278"/>
                  <a:pt x="2299370" y="942384"/>
                </a:cubicBezTo>
                <a:cubicBezTo>
                  <a:pt x="2299370" y="971035"/>
                  <a:pt x="2310953" y="985361"/>
                  <a:pt x="2334118" y="985361"/>
                </a:cubicBezTo>
                <a:cubicBezTo>
                  <a:pt x="2338385" y="985361"/>
                  <a:pt x="2341052" y="985818"/>
                  <a:pt x="2342119" y="986733"/>
                </a:cubicBezTo>
                <a:cubicBezTo>
                  <a:pt x="2343185" y="987647"/>
                  <a:pt x="2343719" y="989476"/>
                  <a:pt x="2343719" y="992219"/>
                </a:cubicBezTo>
                <a:lnTo>
                  <a:pt x="2343719" y="1074058"/>
                </a:lnTo>
                <a:cubicBezTo>
                  <a:pt x="2343719" y="1077106"/>
                  <a:pt x="2342652" y="1079316"/>
                  <a:pt x="2340518" y="1080687"/>
                </a:cubicBezTo>
                <a:cubicBezTo>
                  <a:pt x="2338385" y="1082059"/>
                  <a:pt x="2333203" y="1083659"/>
                  <a:pt x="2324974" y="1085488"/>
                </a:cubicBezTo>
                <a:cubicBezTo>
                  <a:pt x="2306990" y="1089450"/>
                  <a:pt x="2297999" y="1101337"/>
                  <a:pt x="2297999" y="1121149"/>
                </a:cubicBezTo>
                <a:cubicBezTo>
                  <a:pt x="2297999" y="1131208"/>
                  <a:pt x="2300590" y="1142714"/>
                  <a:pt x="2305771" y="1155668"/>
                </a:cubicBezTo>
                <a:cubicBezTo>
                  <a:pt x="2310953" y="1168622"/>
                  <a:pt x="2321316" y="1175099"/>
                  <a:pt x="2336861" y="1175099"/>
                </a:cubicBezTo>
                <a:cubicBezTo>
                  <a:pt x="2352406" y="1175099"/>
                  <a:pt x="2374808" y="1170603"/>
                  <a:pt x="2404069" y="1161612"/>
                </a:cubicBezTo>
                <a:cubicBezTo>
                  <a:pt x="2433330" y="1152620"/>
                  <a:pt x="2447960" y="1145686"/>
                  <a:pt x="2447960" y="1140809"/>
                </a:cubicBezTo>
                <a:cubicBezTo>
                  <a:pt x="2447960" y="1139285"/>
                  <a:pt x="2446741" y="1136847"/>
                  <a:pt x="2444303" y="1133494"/>
                </a:cubicBezTo>
                <a:cubicBezTo>
                  <a:pt x="2437597" y="1124655"/>
                  <a:pt x="2434244" y="1111701"/>
                  <a:pt x="2434244" y="1094632"/>
                </a:cubicBezTo>
                <a:lnTo>
                  <a:pt x="2434244" y="1010050"/>
                </a:lnTo>
                <a:cubicBezTo>
                  <a:pt x="2434244" y="1006392"/>
                  <a:pt x="2432492" y="1003573"/>
                  <a:pt x="2428987" y="1001592"/>
                </a:cubicBezTo>
                <a:cubicBezTo>
                  <a:pt x="2425481" y="999610"/>
                  <a:pt x="2422510" y="995648"/>
                  <a:pt x="2420071" y="989704"/>
                </a:cubicBezTo>
                <a:cubicBezTo>
                  <a:pt x="2417633" y="983761"/>
                  <a:pt x="2416414" y="975455"/>
                  <a:pt x="2416414" y="964787"/>
                </a:cubicBezTo>
                <a:cubicBezTo>
                  <a:pt x="2416414" y="954119"/>
                  <a:pt x="2417480" y="945127"/>
                  <a:pt x="2419614" y="937812"/>
                </a:cubicBezTo>
                <a:cubicBezTo>
                  <a:pt x="2421748" y="930497"/>
                  <a:pt x="2426472" y="924706"/>
                  <a:pt x="2433787" y="920439"/>
                </a:cubicBezTo>
                <a:cubicBezTo>
                  <a:pt x="2436226" y="919219"/>
                  <a:pt x="2437445" y="918076"/>
                  <a:pt x="2437445" y="917010"/>
                </a:cubicBezTo>
                <a:cubicBezTo>
                  <a:pt x="2437445" y="915943"/>
                  <a:pt x="2437140" y="915105"/>
                  <a:pt x="2436530" y="914495"/>
                </a:cubicBezTo>
                <a:cubicBezTo>
                  <a:pt x="2432263" y="908399"/>
                  <a:pt x="2430130" y="900322"/>
                  <a:pt x="2430130" y="890263"/>
                </a:cubicBezTo>
                <a:lnTo>
                  <a:pt x="2430130" y="855516"/>
                </a:lnTo>
                <a:cubicBezTo>
                  <a:pt x="2430130" y="842105"/>
                  <a:pt x="2426548" y="833647"/>
                  <a:pt x="2419385" y="830142"/>
                </a:cubicBezTo>
                <a:cubicBezTo>
                  <a:pt x="2412223" y="826636"/>
                  <a:pt x="2401097" y="824884"/>
                  <a:pt x="2386010" y="824884"/>
                </a:cubicBezTo>
                <a:close/>
                <a:moveTo>
                  <a:pt x="2040138" y="822598"/>
                </a:moveTo>
                <a:cubicBezTo>
                  <a:pt x="2036480" y="822598"/>
                  <a:pt x="2034652" y="823512"/>
                  <a:pt x="2034652" y="825341"/>
                </a:cubicBezTo>
                <a:cubicBezTo>
                  <a:pt x="2034652" y="827170"/>
                  <a:pt x="2035109" y="828999"/>
                  <a:pt x="2036023" y="830827"/>
                </a:cubicBezTo>
                <a:cubicBezTo>
                  <a:pt x="2040595" y="839057"/>
                  <a:pt x="2042881" y="851249"/>
                  <a:pt x="2042881" y="867403"/>
                </a:cubicBezTo>
                <a:cubicBezTo>
                  <a:pt x="2042881" y="876547"/>
                  <a:pt x="2042348" y="884625"/>
                  <a:pt x="2041281" y="891635"/>
                </a:cubicBezTo>
                <a:cubicBezTo>
                  <a:pt x="2040214" y="898645"/>
                  <a:pt x="2040138" y="903065"/>
                  <a:pt x="2041052" y="904894"/>
                </a:cubicBezTo>
                <a:cubicBezTo>
                  <a:pt x="2041967" y="906723"/>
                  <a:pt x="2043948" y="907637"/>
                  <a:pt x="2046996" y="907637"/>
                </a:cubicBezTo>
                <a:lnTo>
                  <a:pt x="2074885" y="907637"/>
                </a:lnTo>
                <a:cubicBezTo>
                  <a:pt x="2077324" y="907637"/>
                  <a:pt x="2078543" y="908856"/>
                  <a:pt x="2078543" y="911295"/>
                </a:cubicBezTo>
                <a:cubicBezTo>
                  <a:pt x="2078543" y="913733"/>
                  <a:pt x="2073742" y="925315"/>
                  <a:pt x="2064141" y="946042"/>
                </a:cubicBezTo>
                <a:cubicBezTo>
                  <a:pt x="2054540" y="966768"/>
                  <a:pt x="2043643" y="986733"/>
                  <a:pt x="2031451" y="1005935"/>
                </a:cubicBezTo>
                <a:cubicBezTo>
                  <a:pt x="2027489" y="1012336"/>
                  <a:pt x="2024441" y="1019880"/>
                  <a:pt x="2022307" y="1028566"/>
                </a:cubicBezTo>
                <a:cubicBezTo>
                  <a:pt x="2020174" y="1037253"/>
                  <a:pt x="2014687" y="1044645"/>
                  <a:pt x="2005848" y="1050741"/>
                </a:cubicBezTo>
                <a:cubicBezTo>
                  <a:pt x="1997009" y="1056837"/>
                  <a:pt x="1992589" y="1064838"/>
                  <a:pt x="1992589" y="1074744"/>
                </a:cubicBezTo>
                <a:cubicBezTo>
                  <a:pt x="1992589" y="1084650"/>
                  <a:pt x="1998304" y="1094175"/>
                  <a:pt x="2009734" y="1103319"/>
                </a:cubicBezTo>
                <a:cubicBezTo>
                  <a:pt x="2021164" y="1112463"/>
                  <a:pt x="2032823" y="1117035"/>
                  <a:pt x="2044710" y="1117035"/>
                </a:cubicBezTo>
                <a:cubicBezTo>
                  <a:pt x="2056597" y="1117035"/>
                  <a:pt x="2066351" y="1112158"/>
                  <a:pt x="2073971" y="1102404"/>
                </a:cubicBezTo>
                <a:cubicBezTo>
                  <a:pt x="2078238" y="1096918"/>
                  <a:pt x="2081667" y="1094175"/>
                  <a:pt x="2084258" y="1094175"/>
                </a:cubicBezTo>
                <a:cubicBezTo>
                  <a:pt x="2086849" y="1094175"/>
                  <a:pt x="2088144" y="1097832"/>
                  <a:pt x="2088144" y="1105147"/>
                </a:cubicBezTo>
                <a:lnTo>
                  <a:pt x="2088144" y="1202074"/>
                </a:lnTo>
                <a:cubicBezTo>
                  <a:pt x="2088144" y="1215180"/>
                  <a:pt x="2091954" y="1224858"/>
                  <a:pt x="2099574" y="1231106"/>
                </a:cubicBezTo>
                <a:cubicBezTo>
                  <a:pt x="2107194" y="1237354"/>
                  <a:pt x="2118929" y="1240479"/>
                  <a:pt x="2134778" y="1240479"/>
                </a:cubicBezTo>
                <a:cubicBezTo>
                  <a:pt x="2150628" y="1240479"/>
                  <a:pt x="2162363" y="1237354"/>
                  <a:pt x="2169983" y="1231106"/>
                </a:cubicBezTo>
                <a:cubicBezTo>
                  <a:pt x="2177603" y="1224858"/>
                  <a:pt x="2181413" y="1215180"/>
                  <a:pt x="2181413" y="1202074"/>
                </a:cubicBezTo>
                <a:lnTo>
                  <a:pt x="2181413" y="1113834"/>
                </a:lnTo>
                <a:cubicBezTo>
                  <a:pt x="2181413" y="1110481"/>
                  <a:pt x="2180803" y="1107129"/>
                  <a:pt x="2179584" y="1103776"/>
                </a:cubicBezTo>
                <a:cubicBezTo>
                  <a:pt x="2178365" y="1100423"/>
                  <a:pt x="2173412" y="1090898"/>
                  <a:pt x="2164725" y="1075201"/>
                </a:cubicBezTo>
                <a:cubicBezTo>
                  <a:pt x="2156038" y="1059504"/>
                  <a:pt x="2147199" y="1044416"/>
                  <a:pt x="2138207" y="1029938"/>
                </a:cubicBezTo>
                <a:cubicBezTo>
                  <a:pt x="2129216" y="1015460"/>
                  <a:pt x="2124720" y="1002430"/>
                  <a:pt x="2124720" y="990847"/>
                </a:cubicBezTo>
                <a:cubicBezTo>
                  <a:pt x="2124720" y="975303"/>
                  <a:pt x="2133102" y="961129"/>
                  <a:pt x="2149866" y="948328"/>
                </a:cubicBezTo>
                <a:cubicBezTo>
                  <a:pt x="2157486" y="942537"/>
                  <a:pt x="2163125" y="937431"/>
                  <a:pt x="2166782" y="933012"/>
                </a:cubicBezTo>
                <a:cubicBezTo>
                  <a:pt x="2170440" y="928592"/>
                  <a:pt x="2174250" y="921658"/>
                  <a:pt x="2178212" y="912209"/>
                </a:cubicBezTo>
                <a:cubicBezTo>
                  <a:pt x="2179127" y="909161"/>
                  <a:pt x="2181108" y="907637"/>
                  <a:pt x="2184156" y="907637"/>
                </a:cubicBezTo>
                <a:lnTo>
                  <a:pt x="2224847" y="907637"/>
                </a:lnTo>
                <a:cubicBezTo>
                  <a:pt x="2238868" y="907637"/>
                  <a:pt x="2249155" y="904208"/>
                  <a:pt x="2255708" y="897350"/>
                </a:cubicBezTo>
                <a:cubicBezTo>
                  <a:pt x="2262261" y="890492"/>
                  <a:pt x="2265538" y="879672"/>
                  <a:pt x="2265538" y="864889"/>
                </a:cubicBezTo>
                <a:cubicBezTo>
                  <a:pt x="2265538" y="850106"/>
                  <a:pt x="2262337" y="839362"/>
                  <a:pt x="2255936" y="832656"/>
                </a:cubicBezTo>
                <a:cubicBezTo>
                  <a:pt x="2249536" y="825951"/>
                  <a:pt x="2239172" y="822598"/>
                  <a:pt x="2224847" y="822598"/>
                </a:cubicBezTo>
                <a:close/>
                <a:moveTo>
                  <a:pt x="2583749" y="809796"/>
                </a:moveTo>
                <a:cubicBezTo>
                  <a:pt x="2569423" y="809796"/>
                  <a:pt x="2557384" y="812082"/>
                  <a:pt x="2547630" y="816654"/>
                </a:cubicBezTo>
                <a:cubicBezTo>
                  <a:pt x="2537876" y="821226"/>
                  <a:pt x="2533000" y="826103"/>
                  <a:pt x="2533000" y="831285"/>
                </a:cubicBezTo>
                <a:cubicBezTo>
                  <a:pt x="2533000" y="833418"/>
                  <a:pt x="2532619" y="834790"/>
                  <a:pt x="2531857" y="835399"/>
                </a:cubicBezTo>
                <a:cubicBezTo>
                  <a:pt x="2531095" y="836009"/>
                  <a:pt x="2529342" y="836314"/>
                  <a:pt x="2526599" y="836314"/>
                </a:cubicBezTo>
                <a:lnTo>
                  <a:pt x="2479507" y="836314"/>
                </a:lnTo>
                <a:cubicBezTo>
                  <a:pt x="2465486" y="836314"/>
                  <a:pt x="2455961" y="838676"/>
                  <a:pt x="2450932" y="843400"/>
                </a:cubicBezTo>
                <a:cubicBezTo>
                  <a:pt x="2445903" y="848125"/>
                  <a:pt x="2443388" y="857269"/>
                  <a:pt x="2443388" y="870832"/>
                </a:cubicBezTo>
                <a:cubicBezTo>
                  <a:pt x="2443388" y="884396"/>
                  <a:pt x="2445522" y="894073"/>
                  <a:pt x="2449789" y="899865"/>
                </a:cubicBezTo>
                <a:cubicBezTo>
                  <a:pt x="2454056" y="905656"/>
                  <a:pt x="2460000" y="908551"/>
                  <a:pt x="2467620" y="908551"/>
                </a:cubicBezTo>
                <a:cubicBezTo>
                  <a:pt x="2475240" y="908551"/>
                  <a:pt x="2480041" y="909313"/>
                  <a:pt x="2482022" y="910837"/>
                </a:cubicBezTo>
                <a:cubicBezTo>
                  <a:pt x="2484003" y="912361"/>
                  <a:pt x="2484994" y="915486"/>
                  <a:pt x="2484994" y="920210"/>
                </a:cubicBezTo>
                <a:cubicBezTo>
                  <a:pt x="2484994" y="924934"/>
                  <a:pt x="2483470" y="927297"/>
                  <a:pt x="2480422" y="927297"/>
                </a:cubicBezTo>
                <a:cubicBezTo>
                  <a:pt x="2461524" y="927297"/>
                  <a:pt x="2448646" y="929583"/>
                  <a:pt x="2441788" y="934155"/>
                </a:cubicBezTo>
                <a:cubicBezTo>
                  <a:pt x="2434930" y="938727"/>
                  <a:pt x="2431501" y="948328"/>
                  <a:pt x="2431501" y="962958"/>
                </a:cubicBezTo>
                <a:cubicBezTo>
                  <a:pt x="2431501" y="977589"/>
                  <a:pt x="2433482" y="984904"/>
                  <a:pt x="2437445" y="984904"/>
                </a:cubicBezTo>
                <a:cubicBezTo>
                  <a:pt x="2439274" y="984904"/>
                  <a:pt x="2441102" y="983532"/>
                  <a:pt x="2442931" y="980789"/>
                </a:cubicBezTo>
                <a:cubicBezTo>
                  <a:pt x="2447808" y="973474"/>
                  <a:pt x="2454437" y="968597"/>
                  <a:pt x="2462819" y="966159"/>
                </a:cubicBezTo>
                <a:cubicBezTo>
                  <a:pt x="2471201" y="963720"/>
                  <a:pt x="2484689" y="962501"/>
                  <a:pt x="2503282" y="962501"/>
                </a:cubicBezTo>
                <a:lnTo>
                  <a:pt x="2663302" y="962501"/>
                </a:lnTo>
                <a:cubicBezTo>
                  <a:pt x="2677322" y="962501"/>
                  <a:pt x="2687686" y="963796"/>
                  <a:pt x="2694391" y="966387"/>
                </a:cubicBezTo>
                <a:cubicBezTo>
                  <a:pt x="2701097" y="968978"/>
                  <a:pt x="2707498" y="973931"/>
                  <a:pt x="2713594" y="981246"/>
                </a:cubicBezTo>
                <a:cubicBezTo>
                  <a:pt x="2715118" y="983380"/>
                  <a:pt x="2717023" y="984447"/>
                  <a:pt x="2719309" y="984447"/>
                </a:cubicBezTo>
                <a:cubicBezTo>
                  <a:pt x="2721595" y="984447"/>
                  <a:pt x="2723500" y="983075"/>
                  <a:pt x="2725024" y="980332"/>
                </a:cubicBezTo>
                <a:cubicBezTo>
                  <a:pt x="2726548" y="977589"/>
                  <a:pt x="2727310" y="973779"/>
                  <a:pt x="2727310" y="968902"/>
                </a:cubicBezTo>
                <a:cubicBezTo>
                  <a:pt x="2727310" y="953967"/>
                  <a:pt x="2724490" y="943299"/>
                  <a:pt x="2718851" y="936898"/>
                </a:cubicBezTo>
                <a:cubicBezTo>
                  <a:pt x="2713213" y="930497"/>
                  <a:pt x="2702468" y="927297"/>
                  <a:pt x="2686619" y="927297"/>
                </a:cubicBezTo>
                <a:cubicBezTo>
                  <a:pt x="2682656" y="927297"/>
                  <a:pt x="2680675" y="925773"/>
                  <a:pt x="2680675" y="922725"/>
                </a:cubicBezTo>
                <a:cubicBezTo>
                  <a:pt x="2680675" y="911752"/>
                  <a:pt x="2684790" y="906265"/>
                  <a:pt x="2693020" y="906265"/>
                </a:cubicBezTo>
                <a:cubicBezTo>
                  <a:pt x="2709174" y="906265"/>
                  <a:pt x="2717251" y="893311"/>
                  <a:pt x="2717251" y="867403"/>
                </a:cubicBezTo>
                <a:cubicBezTo>
                  <a:pt x="2717251" y="857345"/>
                  <a:pt x="2714432" y="849649"/>
                  <a:pt x="2708793" y="844315"/>
                </a:cubicBezTo>
                <a:cubicBezTo>
                  <a:pt x="2703154" y="838981"/>
                  <a:pt x="2695001" y="836314"/>
                  <a:pt x="2684333" y="836314"/>
                </a:cubicBezTo>
                <a:lnTo>
                  <a:pt x="2637241" y="836314"/>
                </a:lnTo>
                <a:cubicBezTo>
                  <a:pt x="2632974" y="836314"/>
                  <a:pt x="2630536" y="834790"/>
                  <a:pt x="2629926" y="831742"/>
                </a:cubicBezTo>
                <a:cubicBezTo>
                  <a:pt x="2629012" y="825341"/>
                  <a:pt x="2624668" y="820083"/>
                  <a:pt x="2616896" y="815968"/>
                </a:cubicBezTo>
                <a:cubicBezTo>
                  <a:pt x="2609123" y="811854"/>
                  <a:pt x="2598074" y="809796"/>
                  <a:pt x="2583749" y="809796"/>
                </a:cubicBezTo>
                <a:close/>
                <a:moveTo>
                  <a:pt x="0" y="0"/>
                </a:moveTo>
                <a:lnTo>
                  <a:pt x="4762500" y="0"/>
                </a:lnTo>
                <a:lnTo>
                  <a:pt x="4762500" y="3171825"/>
                </a:lnTo>
                <a:lnTo>
                  <a:pt x="0" y="3171825"/>
                </a:lnTo>
                <a:close/>
              </a:path>
            </a:pathLst>
          </a:custGeom>
          <a:effectLst>
            <a:outerShdw blurRad="127000" dist="127000" dir="5400000" algn="t" rotWithShape="0">
              <a:prstClr val="black">
                <a:alpha val="20000"/>
              </a:prstClr>
            </a:outerShdw>
          </a:effectLst>
        </p:spPr>
      </p:pic>
      <p:pic>
        <p:nvPicPr>
          <p:cNvPr id="41" name="图片 40">
            <a:extLst>
              <a:ext uri="{FF2B5EF4-FFF2-40B4-BE49-F238E27FC236}">
                <a16:creationId xmlns:a16="http://schemas.microsoft.com/office/drawing/2014/main" id="{0233E6BA-143B-5985-A1DB-F3911BF8F1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682695" y="8044010"/>
            <a:ext cx="4762500" cy="3171825"/>
          </a:xfrm>
          <a:custGeom>
            <a:avLst/>
            <a:gdLst/>
            <a:ahLst/>
            <a:cxnLst/>
            <a:rect l="l" t="t" r="r" b="b"/>
            <a:pathLst>
              <a:path w="4762500" h="3171825">
                <a:moveTo>
                  <a:pt x="1981043" y="1638091"/>
                </a:moveTo>
                <a:lnTo>
                  <a:pt x="2012132" y="1638091"/>
                </a:lnTo>
                <a:cubicBezTo>
                  <a:pt x="2014875" y="1638091"/>
                  <a:pt x="2016552" y="1638624"/>
                  <a:pt x="2017161" y="1639691"/>
                </a:cubicBezTo>
                <a:cubicBezTo>
                  <a:pt x="2017771" y="1640758"/>
                  <a:pt x="2018076" y="1642815"/>
                  <a:pt x="2018076" y="1645863"/>
                </a:cubicBezTo>
                <a:cubicBezTo>
                  <a:pt x="2018076" y="1648911"/>
                  <a:pt x="2017695" y="1650969"/>
                  <a:pt x="2016933" y="1652035"/>
                </a:cubicBezTo>
                <a:cubicBezTo>
                  <a:pt x="2016171" y="1653102"/>
                  <a:pt x="2014571" y="1653636"/>
                  <a:pt x="2012132" y="1653636"/>
                </a:cubicBezTo>
                <a:lnTo>
                  <a:pt x="1981043" y="1653636"/>
                </a:lnTo>
                <a:cubicBezTo>
                  <a:pt x="1978604" y="1653636"/>
                  <a:pt x="1977004" y="1653178"/>
                  <a:pt x="1976242" y="1652264"/>
                </a:cubicBezTo>
                <a:cubicBezTo>
                  <a:pt x="1975480" y="1651350"/>
                  <a:pt x="1975099" y="1649292"/>
                  <a:pt x="1975099" y="1646092"/>
                </a:cubicBezTo>
                <a:cubicBezTo>
                  <a:pt x="1975099" y="1642891"/>
                  <a:pt x="1975480" y="1640758"/>
                  <a:pt x="1976242" y="1639691"/>
                </a:cubicBezTo>
                <a:cubicBezTo>
                  <a:pt x="1977004" y="1638624"/>
                  <a:pt x="1978604" y="1638091"/>
                  <a:pt x="1981043" y="1638091"/>
                </a:cubicBezTo>
                <a:close/>
                <a:moveTo>
                  <a:pt x="1981043" y="1576369"/>
                </a:moveTo>
                <a:lnTo>
                  <a:pt x="2012132" y="1576369"/>
                </a:lnTo>
                <a:cubicBezTo>
                  <a:pt x="2014571" y="1576369"/>
                  <a:pt x="2016171" y="1576826"/>
                  <a:pt x="2016933" y="1577740"/>
                </a:cubicBezTo>
                <a:cubicBezTo>
                  <a:pt x="2017695" y="1578655"/>
                  <a:pt x="2018076" y="1580712"/>
                  <a:pt x="2018076" y="1583913"/>
                </a:cubicBezTo>
                <a:cubicBezTo>
                  <a:pt x="2018076" y="1587113"/>
                  <a:pt x="2017695" y="1589094"/>
                  <a:pt x="2016933" y="1589856"/>
                </a:cubicBezTo>
                <a:cubicBezTo>
                  <a:pt x="2016171" y="1590618"/>
                  <a:pt x="2014571" y="1590999"/>
                  <a:pt x="2012132" y="1590999"/>
                </a:cubicBezTo>
                <a:lnTo>
                  <a:pt x="1981043" y="1590999"/>
                </a:lnTo>
                <a:cubicBezTo>
                  <a:pt x="1978604" y="1590999"/>
                  <a:pt x="1977004" y="1590618"/>
                  <a:pt x="1976242" y="1589856"/>
                </a:cubicBezTo>
                <a:cubicBezTo>
                  <a:pt x="1975480" y="1589094"/>
                  <a:pt x="1975099" y="1587113"/>
                  <a:pt x="1975099" y="1583913"/>
                </a:cubicBezTo>
                <a:cubicBezTo>
                  <a:pt x="1975099" y="1580712"/>
                  <a:pt x="1975480" y="1578655"/>
                  <a:pt x="1976242" y="1577740"/>
                </a:cubicBezTo>
                <a:cubicBezTo>
                  <a:pt x="1977004" y="1576826"/>
                  <a:pt x="1978604" y="1576369"/>
                  <a:pt x="1981043" y="1576369"/>
                </a:cubicBezTo>
                <a:close/>
                <a:moveTo>
                  <a:pt x="2141063" y="1560824"/>
                </a:moveTo>
                <a:cubicBezTo>
                  <a:pt x="2127651" y="1560824"/>
                  <a:pt x="2117898" y="1563720"/>
                  <a:pt x="2111802" y="1569511"/>
                </a:cubicBezTo>
                <a:cubicBezTo>
                  <a:pt x="2105706" y="1575302"/>
                  <a:pt x="2102658" y="1584598"/>
                  <a:pt x="2102658" y="1597400"/>
                </a:cubicBezTo>
                <a:lnTo>
                  <a:pt x="2102658" y="1729988"/>
                </a:lnTo>
                <a:cubicBezTo>
                  <a:pt x="2102658" y="1746752"/>
                  <a:pt x="2107763" y="1758792"/>
                  <a:pt x="2117974" y="1766107"/>
                </a:cubicBezTo>
                <a:cubicBezTo>
                  <a:pt x="2128185" y="1773422"/>
                  <a:pt x="2144568" y="1777080"/>
                  <a:pt x="2167123" y="1777080"/>
                </a:cubicBezTo>
                <a:lnTo>
                  <a:pt x="2234789" y="1777080"/>
                </a:lnTo>
                <a:cubicBezTo>
                  <a:pt x="2249419" y="1777080"/>
                  <a:pt x="2260620" y="1776089"/>
                  <a:pt x="2268393" y="1774108"/>
                </a:cubicBezTo>
                <a:cubicBezTo>
                  <a:pt x="2276165" y="1772127"/>
                  <a:pt x="2282642" y="1768012"/>
                  <a:pt x="2287824" y="1761763"/>
                </a:cubicBezTo>
                <a:cubicBezTo>
                  <a:pt x="2293006" y="1755515"/>
                  <a:pt x="2297882" y="1745304"/>
                  <a:pt x="2302454" y="1731131"/>
                </a:cubicBezTo>
                <a:cubicBezTo>
                  <a:pt x="2307026" y="1716958"/>
                  <a:pt x="2309312" y="1705909"/>
                  <a:pt x="2309312" y="1697984"/>
                </a:cubicBezTo>
                <a:cubicBezTo>
                  <a:pt x="2309312" y="1684878"/>
                  <a:pt x="2304664" y="1675810"/>
                  <a:pt x="2295368" y="1670781"/>
                </a:cubicBezTo>
                <a:cubicBezTo>
                  <a:pt x="2286071" y="1665751"/>
                  <a:pt x="2275937" y="1663237"/>
                  <a:pt x="2264964" y="1663237"/>
                </a:cubicBezTo>
                <a:cubicBezTo>
                  <a:pt x="2251553" y="1663237"/>
                  <a:pt x="2242256" y="1668418"/>
                  <a:pt x="2237075" y="1678782"/>
                </a:cubicBezTo>
                <a:cubicBezTo>
                  <a:pt x="2233417" y="1686706"/>
                  <a:pt x="2230369" y="1691812"/>
                  <a:pt x="2227931" y="1694098"/>
                </a:cubicBezTo>
                <a:cubicBezTo>
                  <a:pt x="2225492" y="1696384"/>
                  <a:pt x="2222139" y="1697527"/>
                  <a:pt x="2217872" y="1697527"/>
                </a:cubicBezTo>
                <a:lnTo>
                  <a:pt x="2191355" y="1697527"/>
                </a:lnTo>
                <a:cubicBezTo>
                  <a:pt x="2188611" y="1697527"/>
                  <a:pt x="2186630" y="1696841"/>
                  <a:pt x="2185411" y="1695469"/>
                </a:cubicBezTo>
                <a:cubicBezTo>
                  <a:pt x="2184192" y="1694098"/>
                  <a:pt x="2183582" y="1691050"/>
                  <a:pt x="2183582" y="1686325"/>
                </a:cubicBezTo>
                <a:cubicBezTo>
                  <a:pt x="2183582" y="1681601"/>
                  <a:pt x="2184573" y="1678553"/>
                  <a:pt x="2186554" y="1677181"/>
                </a:cubicBezTo>
                <a:cubicBezTo>
                  <a:pt x="2188535" y="1675810"/>
                  <a:pt x="2195241" y="1674286"/>
                  <a:pt x="2206671" y="1672609"/>
                </a:cubicBezTo>
                <a:cubicBezTo>
                  <a:pt x="2218101" y="1670933"/>
                  <a:pt x="2225187" y="1668266"/>
                  <a:pt x="2227931" y="1664608"/>
                </a:cubicBezTo>
                <a:cubicBezTo>
                  <a:pt x="2236465" y="1653636"/>
                  <a:pt x="2249495" y="1648149"/>
                  <a:pt x="2267021" y="1648149"/>
                </a:cubicBezTo>
                <a:cubicBezTo>
                  <a:pt x="2284547" y="1648149"/>
                  <a:pt x="2293310" y="1639615"/>
                  <a:pt x="2293310" y="1622546"/>
                </a:cubicBezTo>
                <a:cubicBezTo>
                  <a:pt x="2293310" y="1612183"/>
                  <a:pt x="2290110" y="1601362"/>
                  <a:pt x="2283709" y="1590085"/>
                </a:cubicBezTo>
                <a:cubicBezTo>
                  <a:pt x="2277308" y="1578807"/>
                  <a:pt x="2267707" y="1573168"/>
                  <a:pt x="2254905" y="1573168"/>
                </a:cubicBezTo>
                <a:cubicBezTo>
                  <a:pt x="2250333" y="1573168"/>
                  <a:pt x="2245457" y="1573930"/>
                  <a:pt x="2240275" y="1575454"/>
                </a:cubicBezTo>
                <a:cubicBezTo>
                  <a:pt x="2209490" y="1583074"/>
                  <a:pt x="2192421" y="1586884"/>
                  <a:pt x="2189069" y="1586884"/>
                </a:cubicBezTo>
                <a:cubicBezTo>
                  <a:pt x="2183887" y="1586884"/>
                  <a:pt x="2181296" y="1585056"/>
                  <a:pt x="2181296" y="1581398"/>
                </a:cubicBezTo>
                <a:cubicBezTo>
                  <a:pt x="2181296" y="1574997"/>
                  <a:pt x="2177943" y="1569968"/>
                  <a:pt x="2171238" y="1566310"/>
                </a:cubicBezTo>
                <a:cubicBezTo>
                  <a:pt x="2164532" y="1562653"/>
                  <a:pt x="2154474" y="1560824"/>
                  <a:pt x="2141063" y="1560824"/>
                </a:cubicBezTo>
                <a:close/>
                <a:moveTo>
                  <a:pt x="2584089" y="1554880"/>
                </a:moveTo>
                <a:lnTo>
                  <a:pt x="2670500" y="1554880"/>
                </a:lnTo>
                <a:cubicBezTo>
                  <a:pt x="2673548" y="1554880"/>
                  <a:pt x="2675072" y="1557090"/>
                  <a:pt x="2675072" y="1561510"/>
                </a:cubicBezTo>
                <a:cubicBezTo>
                  <a:pt x="2675072" y="1565929"/>
                  <a:pt x="2674844" y="1568749"/>
                  <a:pt x="2674386" y="1569968"/>
                </a:cubicBezTo>
                <a:cubicBezTo>
                  <a:pt x="2673929" y="1571187"/>
                  <a:pt x="2672634" y="1571797"/>
                  <a:pt x="2670500" y="1571797"/>
                </a:cubicBezTo>
                <a:lnTo>
                  <a:pt x="2584089" y="1571797"/>
                </a:lnTo>
                <a:cubicBezTo>
                  <a:pt x="2581956" y="1571797"/>
                  <a:pt x="2580660" y="1571111"/>
                  <a:pt x="2580203" y="1569739"/>
                </a:cubicBezTo>
                <a:cubicBezTo>
                  <a:pt x="2579746" y="1568368"/>
                  <a:pt x="2579518" y="1565548"/>
                  <a:pt x="2579518" y="1561281"/>
                </a:cubicBezTo>
                <a:cubicBezTo>
                  <a:pt x="2579518" y="1557014"/>
                  <a:pt x="2581041" y="1554880"/>
                  <a:pt x="2584089" y="1554880"/>
                </a:cubicBezTo>
                <a:close/>
                <a:moveTo>
                  <a:pt x="1945838" y="1516018"/>
                </a:moveTo>
                <a:cubicBezTo>
                  <a:pt x="1930598" y="1516018"/>
                  <a:pt x="1918635" y="1520133"/>
                  <a:pt x="1909948" y="1528363"/>
                </a:cubicBezTo>
                <a:cubicBezTo>
                  <a:pt x="1901261" y="1536592"/>
                  <a:pt x="1896918" y="1548175"/>
                  <a:pt x="1896918" y="1563110"/>
                </a:cubicBezTo>
                <a:lnTo>
                  <a:pt x="1896918" y="1715815"/>
                </a:lnTo>
                <a:cubicBezTo>
                  <a:pt x="1896918" y="1744771"/>
                  <a:pt x="1899661" y="1762754"/>
                  <a:pt x="1905148" y="1769764"/>
                </a:cubicBezTo>
                <a:cubicBezTo>
                  <a:pt x="1910634" y="1776775"/>
                  <a:pt x="1920540" y="1780280"/>
                  <a:pt x="1934866" y="1780280"/>
                </a:cubicBezTo>
                <a:cubicBezTo>
                  <a:pt x="1953763" y="1780280"/>
                  <a:pt x="1963212" y="1775708"/>
                  <a:pt x="1963212" y="1766564"/>
                </a:cubicBezTo>
                <a:cubicBezTo>
                  <a:pt x="1963212" y="1764735"/>
                  <a:pt x="1962298" y="1761840"/>
                  <a:pt x="1960469" y="1757877"/>
                </a:cubicBezTo>
                <a:cubicBezTo>
                  <a:pt x="1958640" y="1753915"/>
                  <a:pt x="1957726" y="1747057"/>
                  <a:pt x="1957726" y="1737303"/>
                </a:cubicBezTo>
                <a:cubicBezTo>
                  <a:pt x="1957726" y="1727550"/>
                  <a:pt x="1959783" y="1718939"/>
                  <a:pt x="1963898" y="1711471"/>
                </a:cubicBezTo>
                <a:cubicBezTo>
                  <a:pt x="1968013" y="1704004"/>
                  <a:pt x="1973499" y="1698746"/>
                  <a:pt x="1980357" y="1695698"/>
                </a:cubicBezTo>
                <a:cubicBezTo>
                  <a:pt x="1987215" y="1692650"/>
                  <a:pt x="1997349" y="1691126"/>
                  <a:pt x="2010761" y="1691126"/>
                </a:cubicBezTo>
                <a:cubicBezTo>
                  <a:pt x="2013199" y="1691126"/>
                  <a:pt x="2014799" y="1691812"/>
                  <a:pt x="2015561" y="1693183"/>
                </a:cubicBezTo>
                <a:cubicBezTo>
                  <a:pt x="2016323" y="1694555"/>
                  <a:pt x="2016704" y="1696612"/>
                  <a:pt x="2016704" y="1699356"/>
                </a:cubicBezTo>
                <a:cubicBezTo>
                  <a:pt x="2016704" y="1702099"/>
                  <a:pt x="2015942" y="1703928"/>
                  <a:pt x="2014418" y="1704842"/>
                </a:cubicBezTo>
                <a:cubicBezTo>
                  <a:pt x="2012894" y="1705756"/>
                  <a:pt x="2009542" y="1706214"/>
                  <a:pt x="2004360" y="1706214"/>
                </a:cubicBezTo>
                <a:cubicBezTo>
                  <a:pt x="1983329" y="1706214"/>
                  <a:pt x="1972813" y="1717491"/>
                  <a:pt x="1972813" y="1740046"/>
                </a:cubicBezTo>
                <a:cubicBezTo>
                  <a:pt x="1972813" y="1751019"/>
                  <a:pt x="1976318" y="1760087"/>
                  <a:pt x="1983329" y="1767250"/>
                </a:cubicBezTo>
                <a:cubicBezTo>
                  <a:pt x="1990339" y="1774413"/>
                  <a:pt x="1999940" y="1777994"/>
                  <a:pt x="2012132" y="1777994"/>
                </a:cubicBezTo>
                <a:lnTo>
                  <a:pt x="2052823" y="1777994"/>
                </a:lnTo>
                <a:cubicBezTo>
                  <a:pt x="2066539" y="1777994"/>
                  <a:pt x="2076293" y="1774184"/>
                  <a:pt x="2082084" y="1766564"/>
                </a:cubicBezTo>
                <a:cubicBezTo>
                  <a:pt x="2087875" y="1758944"/>
                  <a:pt x="2090771" y="1746600"/>
                  <a:pt x="2090771" y="1729531"/>
                </a:cubicBezTo>
                <a:lnTo>
                  <a:pt x="2090771" y="1563110"/>
                </a:lnTo>
                <a:cubicBezTo>
                  <a:pt x="2090771" y="1547870"/>
                  <a:pt x="2086732" y="1536211"/>
                  <a:pt x="2078655" y="1528134"/>
                </a:cubicBezTo>
                <a:cubicBezTo>
                  <a:pt x="2070578" y="1520057"/>
                  <a:pt x="2058767" y="1516018"/>
                  <a:pt x="2043222" y="1516018"/>
                </a:cubicBezTo>
                <a:close/>
                <a:moveTo>
                  <a:pt x="2469789" y="1510532"/>
                </a:moveTo>
                <a:cubicBezTo>
                  <a:pt x="2462474" y="1510532"/>
                  <a:pt x="2454473" y="1514571"/>
                  <a:pt x="2445786" y="1522648"/>
                </a:cubicBezTo>
                <a:cubicBezTo>
                  <a:pt x="2437100" y="1530725"/>
                  <a:pt x="2432756" y="1537812"/>
                  <a:pt x="2432756" y="1543908"/>
                </a:cubicBezTo>
                <a:cubicBezTo>
                  <a:pt x="2432756" y="1546651"/>
                  <a:pt x="2434661" y="1551528"/>
                  <a:pt x="2438471" y="1558538"/>
                </a:cubicBezTo>
                <a:cubicBezTo>
                  <a:pt x="2442281" y="1565548"/>
                  <a:pt x="2447920" y="1574464"/>
                  <a:pt x="2455388" y="1585284"/>
                </a:cubicBezTo>
                <a:cubicBezTo>
                  <a:pt x="2462855" y="1596105"/>
                  <a:pt x="2468646" y="1603115"/>
                  <a:pt x="2472761" y="1606315"/>
                </a:cubicBezTo>
                <a:cubicBezTo>
                  <a:pt x="2476876" y="1609516"/>
                  <a:pt x="2481067" y="1611116"/>
                  <a:pt x="2485334" y="1611116"/>
                </a:cubicBezTo>
                <a:cubicBezTo>
                  <a:pt x="2493259" y="1611116"/>
                  <a:pt x="2501641" y="1607230"/>
                  <a:pt x="2510480" y="1599457"/>
                </a:cubicBezTo>
                <a:cubicBezTo>
                  <a:pt x="2519319" y="1591685"/>
                  <a:pt x="2523739" y="1582465"/>
                  <a:pt x="2523739" y="1571797"/>
                </a:cubicBezTo>
                <a:cubicBezTo>
                  <a:pt x="2523739" y="1567530"/>
                  <a:pt x="2522596" y="1563643"/>
                  <a:pt x="2520310" y="1560138"/>
                </a:cubicBezTo>
                <a:cubicBezTo>
                  <a:pt x="2518024" y="1556633"/>
                  <a:pt x="2513528" y="1549623"/>
                  <a:pt x="2506823" y="1539107"/>
                </a:cubicBezTo>
                <a:cubicBezTo>
                  <a:pt x="2500117" y="1528591"/>
                  <a:pt x="2493792" y="1521200"/>
                  <a:pt x="2487849" y="1516933"/>
                </a:cubicBezTo>
                <a:cubicBezTo>
                  <a:pt x="2481905" y="1512666"/>
                  <a:pt x="2475885" y="1510532"/>
                  <a:pt x="2469789" y="1510532"/>
                </a:cubicBezTo>
                <a:close/>
                <a:moveTo>
                  <a:pt x="2584089" y="1505960"/>
                </a:moveTo>
                <a:lnTo>
                  <a:pt x="2670500" y="1505960"/>
                </a:lnTo>
                <a:cubicBezTo>
                  <a:pt x="2673548" y="1505960"/>
                  <a:pt x="2675072" y="1508094"/>
                  <a:pt x="2675072" y="1512361"/>
                </a:cubicBezTo>
                <a:cubicBezTo>
                  <a:pt x="2675072" y="1516628"/>
                  <a:pt x="2674844" y="1519447"/>
                  <a:pt x="2674386" y="1520819"/>
                </a:cubicBezTo>
                <a:cubicBezTo>
                  <a:pt x="2673929" y="1522191"/>
                  <a:pt x="2672634" y="1522876"/>
                  <a:pt x="2670500" y="1522876"/>
                </a:cubicBezTo>
                <a:lnTo>
                  <a:pt x="2584089" y="1522876"/>
                </a:lnTo>
                <a:cubicBezTo>
                  <a:pt x="2582261" y="1522876"/>
                  <a:pt x="2581041" y="1522343"/>
                  <a:pt x="2580432" y="1521276"/>
                </a:cubicBezTo>
                <a:cubicBezTo>
                  <a:pt x="2579822" y="1520209"/>
                  <a:pt x="2579518" y="1517390"/>
                  <a:pt x="2579518" y="1512818"/>
                </a:cubicBezTo>
                <a:cubicBezTo>
                  <a:pt x="2579518" y="1508246"/>
                  <a:pt x="2581041" y="1505960"/>
                  <a:pt x="2584089" y="1505960"/>
                </a:cubicBezTo>
                <a:close/>
                <a:moveTo>
                  <a:pt x="3105526" y="1487215"/>
                </a:moveTo>
                <a:cubicBezTo>
                  <a:pt x="3110250" y="1487215"/>
                  <a:pt x="3113222" y="1487596"/>
                  <a:pt x="3114442" y="1488358"/>
                </a:cubicBezTo>
                <a:cubicBezTo>
                  <a:pt x="3115661" y="1489120"/>
                  <a:pt x="3116270" y="1490872"/>
                  <a:pt x="3116270" y="1493616"/>
                </a:cubicBezTo>
                <a:lnTo>
                  <a:pt x="3116270" y="1526534"/>
                </a:lnTo>
                <a:cubicBezTo>
                  <a:pt x="3116270" y="1529582"/>
                  <a:pt x="3115661" y="1531487"/>
                  <a:pt x="3114442" y="1532249"/>
                </a:cubicBezTo>
                <a:cubicBezTo>
                  <a:pt x="3113222" y="1533011"/>
                  <a:pt x="3110250" y="1533392"/>
                  <a:pt x="3105526" y="1533392"/>
                </a:cubicBezTo>
                <a:cubicBezTo>
                  <a:pt x="3100802" y="1533392"/>
                  <a:pt x="3097830" y="1532935"/>
                  <a:pt x="3096611" y="1532020"/>
                </a:cubicBezTo>
                <a:cubicBezTo>
                  <a:pt x="3095392" y="1531106"/>
                  <a:pt x="3094782" y="1529277"/>
                  <a:pt x="3094782" y="1526534"/>
                </a:cubicBezTo>
                <a:lnTo>
                  <a:pt x="3094782" y="1493616"/>
                </a:lnTo>
                <a:cubicBezTo>
                  <a:pt x="3094782" y="1490872"/>
                  <a:pt x="3095392" y="1489120"/>
                  <a:pt x="3096611" y="1488358"/>
                </a:cubicBezTo>
                <a:cubicBezTo>
                  <a:pt x="3097830" y="1487596"/>
                  <a:pt x="3100802" y="1487215"/>
                  <a:pt x="3105526" y="1487215"/>
                </a:cubicBezTo>
                <a:close/>
                <a:moveTo>
                  <a:pt x="2615179" y="1446067"/>
                </a:moveTo>
                <a:lnTo>
                  <a:pt x="2636668" y="1446067"/>
                </a:lnTo>
                <a:cubicBezTo>
                  <a:pt x="2639106" y="1446067"/>
                  <a:pt x="2640630" y="1446829"/>
                  <a:pt x="2641239" y="1448353"/>
                </a:cubicBezTo>
                <a:cubicBezTo>
                  <a:pt x="2641849" y="1449877"/>
                  <a:pt x="2642154" y="1453153"/>
                  <a:pt x="2642154" y="1458183"/>
                </a:cubicBezTo>
                <a:cubicBezTo>
                  <a:pt x="2642154" y="1463212"/>
                  <a:pt x="2640325" y="1465726"/>
                  <a:pt x="2636668" y="1465726"/>
                </a:cubicBezTo>
                <a:lnTo>
                  <a:pt x="2615179" y="1465726"/>
                </a:lnTo>
                <a:cubicBezTo>
                  <a:pt x="2613045" y="1465726"/>
                  <a:pt x="2611598" y="1465117"/>
                  <a:pt x="2610836" y="1463898"/>
                </a:cubicBezTo>
                <a:cubicBezTo>
                  <a:pt x="2610074" y="1462678"/>
                  <a:pt x="2609693" y="1460164"/>
                  <a:pt x="2609693" y="1456354"/>
                </a:cubicBezTo>
                <a:cubicBezTo>
                  <a:pt x="2609693" y="1452544"/>
                  <a:pt x="2609997" y="1449877"/>
                  <a:pt x="2610607" y="1448353"/>
                </a:cubicBezTo>
                <a:cubicBezTo>
                  <a:pt x="2611216" y="1446829"/>
                  <a:pt x="2612741" y="1446067"/>
                  <a:pt x="2615179" y="1446067"/>
                </a:cubicBezTo>
                <a:close/>
                <a:moveTo>
                  <a:pt x="1469893" y="1387545"/>
                </a:moveTo>
                <a:cubicBezTo>
                  <a:pt x="1452520" y="1387545"/>
                  <a:pt x="1440175" y="1390898"/>
                  <a:pt x="1432860" y="1397604"/>
                </a:cubicBezTo>
                <a:cubicBezTo>
                  <a:pt x="1425545" y="1404309"/>
                  <a:pt x="1421887" y="1416501"/>
                  <a:pt x="1421887" y="1434180"/>
                </a:cubicBezTo>
                <a:cubicBezTo>
                  <a:pt x="1421887" y="1451858"/>
                  <a:pt x="1425545" y="1464126"/>
                  <a:pt x="1432860" y="1470984"/>
                </a:cubicBezTo>
                <a:cubicBezTo>
                  <a:pt x="1440175" y="1477842"/>
                  <a:pt x="1452520" y="1481271"/>
                  <a:pt x="1469893" y="1481271"/>
                </a:cubicBezTo>
                <a:cubicBezTo>
                  <a:pt x="1473551" y="1481271"/>
                  <a:pt x="1475837" y="1481576"/>
                  <a:pt x="1476751" y="1482186"/>
                </a:cubicBezTo>
                <a:cubicBezTo>
                  <a:pt x="1477666" y="1482795"/>
                  <a:pt x="1478123" y="1484319"/>
                  <a:pt x="1478123" y="1486758"/>
                </a:cubicBezTo>
                <a:lnTo>
                  <a:pt x="1478123" y="1616145"/>
                </a:lnTo>
                <a:cubicBezTo>
                  <a:pt x="1478123" y="1618888"/>
                  <a:pt x="1477818" y="1620641"/>
                  <a:pt x="1477208" y="1621403"/>
                </a:cubicBezTo>
                <a:cubicBezTo>
                  <a:pt x="1476599" y="1622165"/>
                  <a:pt x="1475532" y="1622698"/>
                  <a:pt x="1474008" y="1623003"/>
                </a:cubicBezTo>
                <a:cubicBezTo>
                  <a:pt x="1454806" y="1624832"/>
                  <a:pt x="1441318" y="1628794"/>
                  <a:pt x="1433546" y="1634890"/>
                </a:cubicBezTo>
                <a:cubicBezTo>
                  <a:pt x="1425773" y="1640986"/>
                  <a:pt x="1421887" y="1650588"/>
                  <a:pt x="1421887" y="1663694"/>
                </a:cubicBezTo>
                <a:cubicBezTo>
                  <a:pt x="1421887" y="1676800"/>
                  <a:pt x="1424097" y="1688992"/>
                  <a:pt x="1428517" y="1700270"/>
                </a:cubicBezTo>
                <a:cubicBezTo>
                  <a:pt x="1432936" y="1711548"/>
                  <a:pt x="1443223" y="1717186"/>
                  <a:pt x="1459378" y="1717186"/>
                </a:cubicBezTo>
                <a:cubicBezTo>
                  <a:pt x="1470655" y="1717186"/>
                  <a:pt x="1493287" y="1714138"/>
                  <a:pt x="1527272" y="1708042"/>
                </a:cubicBezTo>
                <a:cubicBezTo>
                  <a:pt x="1561257" y="1701946"/>
                  <a:pt x="1582441" y="1697679"/>
                  <a:pt x="1590823" y="1695241"/>
                </a:cubicBezTo>
                <a:cubicBezTo>
                  <a:pt x="1599205" y="1692802"/>
                  <a:pt x="1605682" y="1688840"/>
                  <a:pt x="1610254" y="1683354"/>
                </a:cubicBezTo>
                <a:cubicBezTo>
                  <a:pt x="1614826" y="1677867"/>
                  <a:pt x="1617112" y="1671466"/>
                  <a:pt x="1617112" y="1664151"/>
                </a:cubicBezTo>
                <a:cubicBezTo>
                  <a:pt x="1617112" y="1656836"/>
                  <a:pt x="1616197" y="1648225"/>
                  <a:pt x="1614368" y="1638319"/>
                </a:cubicBezTo>
                <a:cubicBezTo>
                  <a:pt x="1612540" y="1628413"/>
                  <a:pt x="1609568" y="1620870"/>
                  <a:pt x="1605453" y="1615688"/>
                </a:cubicBezTo>
                <a:cubicBezTo>
                  <a:pt x="1601338" y="1610506"/>
                  <a:pt x="1594404" y="1607916"/>
                  <a:pt x="1584650" y="1607916"/>
                </a:cubicBezTo>
                <a:cubicBezTo>
                  <a:pt x="1581602" y="1607916"/>
                  <a:pt x="1578402" y="1608068"/>
                  <a:pt x="1575049" y="1608373"/>
                </a:cubicBezTo>
                <a:cubicBezTo>
                  <a:pt x="1571696" y="1608678"/>
                  <a:pt x="1569715" y="1608449"/>
                  <a:pt x="1569106" y="1607687"/>
                </a:cubicBezTo>
                <a:cubicBezTo>
                  <a:pt x="1568496" y="1606925"/>
                  <a:pt x="1568191" y="1605325"/>
                  <a:pt x="1568191" y="1602886"/>
                </a:cubicBezTo>
                <a:lnTo>
                  <a:pt x="1568191" y="1521505"/>
                </a:lnTo>
                <a:cubicBezTo>
                  <a:pt x="1568191" y="1512361"/>
                  <a:pt x="1567734" y="1506722"/>
                  <a:pt x="1566820" y="1504588"/>
                </a:cubicBezTo>
                <a:cubicBezTo>
                  <a:pt x="1564991" y="1499712"/>
                  <a:pt x="1564076" y="1489958"/>
                  <a:pt x="1564076" y="1475328"/>
                </a:cubicBezTo>
                <a:cubicBezTo>
                  <a:pt x="1564076" y="1435094"/>
                  <a:pt x="1580383" y="1414977"/>
                  <a:pt x="1612997" y="1414977"/>
                </a:cubicBezTo>
                <a:lnTo>
                  <a:pt x="1618483" y="1414977"/>
                </a:lnTo>
                <a:cubicBezTo>
                  <a:pt x="1621836" y="1414977"/>
                  <a:pt x="1624274" y="1414444"/>
                  <a:pt x="1625798" y="1413377"/>
                </a:cubicBezTo>
                <a:cubicBezTo>
                  <a:pt x="1627322" y="1412310"/>
                  <a:pt x="1628084" y="1410862"/>
                  <a:pt x="1628084" y="1409034"/>
                </a:cubicBezTo>
                <a:cubicBezTo>
                  <a:pt x="1628084" y="1403852"/>
                  <a:pt x="1624960" y="1398975"/>
                  <a:pt x="1618712" y="1394403"/>
                </a:cubicBezTo>
                <a:cubicBezTo>
                  <a:pt x="1612463" y="1389831"/>
                  <a:pt x="1604615" y="1387545"/>
                  <a:pt x="1595166" y="1387545"/>
                </a:cubicBezTo>
                <a:close/>
                <a:moveTo>
                  <a:pt x="2882641" y="1362856"/>
                </a:moveTo>
                <a:cubicBezTo>
                  <a:pt x="2866487" y="1362856"/>
                  <a:pt x="2854904" y="1365676"/>
                  <a:pt x="2847894" y="1371315"/>
                </a:cubicBezTo>
                <a:cubicBezTo>
                  <a:pt x="2840884" y="1376953"/>
                  <a:pt x="2837378" y="1387240"/>
                  <a:pt x="2837378" y="1402176"/>
                </a:cubicBezTo>
                <a:lnTo>
                  <a:pt x="2837378" y="1459326"/>
                </a:lnTo>
                <a:cubicBezTo>
                  <a:pt x="2837378" y="1462374"/>
                  <a:pt x="2835550" y="1463898"/>
                  <a:pt x="2831892" y="1463898"/>
                </a:cubicBezTo>
                <a:cubicBezTo>
                  <a:pt x="2816957" y="1463898"/>
                  <a:pt x="2806898" y="1466565"/>
                  <a:pt x="2801717" y="1471899"/>
                </a:cubicBezTo>
                <a:cubicBezTo>
                  <a:pt x="2796535" y="1477233"/>
                  <a:pt x="2793944" y="1487824"/>
                  <a:pt x="2793944" y="1503674"/>
                </a:cubicBezTo>
                <a:cubicBezTo>
                  <a:pt x="2793944" y="1519524"/>
                  <a:pt x="2796535" y="1530115"/>
                  <a:pt x="2801717" y="1535449"/>
                </a:cubicBezTo>
                <a:cubicBezTo>
                  <a:pt x="2806898" y="1540783"/>
                  <a:pt x="2816957" y="1543450"/>
                  <a:pt x="2831892" y="1543450"/>
                </a:cubicBezTo>
                <a:cubicBezTo>
                  <a:pt x="2835550" y="1543450"/>
                  <a:pt x="2837378" y="1544974"/>
                  <a:pt x="2837378" y="1548022"/>
                </a:cubicBezTo>
                <a:lnTo>
                  <a:pt x="2837378" y="1650435"/>
                </a:lnTo>
                <a:cubicBezTo>
                  <a:pt x="2837378" y="1652569"/>
                  <a:pt x="2836159" y="1653940"/>
                  <a:pt x="2833721" y="1654550"/>
                </a:cubicBezTo>
                <a:cubicBezTo>
                  <a:pt x="2818785" y="1656988"/>
                  <a:pt x="2808194" y="1661179"/>
                  <a:pt x="2801945" y="1667123"/>
                </a:cubicBezTo>
                <a:cubicBezTo>
                  <a:pt x="2795697" y="1673067"/>
                  <a:pt x="2792573" y="1683811"/>
                  <a:pt x="2792573" y="1699356"/>
                </a:cubicBezTo>
                <a:cubicBezTo>
                  <a:pt x="2792573" y="1714900"/>
                  <a:pt x="2795544" y="1725873"/>
                  <a:pt x="2801488" y="1732274"/>
                </a:cubicBezTo>
                <a:cubicBezTo>
                  <a:pt x="2807432" y="1738675"/>
                  <a:pt x="2814976" y="1741875"/>
                  <a:pt x="2824120" y="1741875"/>
                </a:cubicBezTo>
                <a:cubicBezTo>
                  <a:pt x="2833263" y="1741875"/>
                  <a:pt x="2842103" y="1740808"/>
                  <a:pt x="2850637" y="1738675"/>
                </a:cubicBezTo>
                <a:lnTo>
                  <a:pt x="2897272" y="1727702"/>
                </a:lnTo>
                <a:cubicBezTo>
                  <a:pt x="2900624" y="1726788"/>
                  <a:pt x="2903063" y="1725645"/>
                  <a:pt x="2904587" y="1724273"/>
                </a:cubicBezTo>
                <a:cubicBezTo>
                  <a:pt x="2906111" y="1722901"/>
                  <a:pt x="2907178" y="1720234"/>
                  <a:pt x="2907787" y="1716272"/>
                </a:cubicBezTo>
                <a:cubicBezTo>
                  <a:pt x="2911140" y="1698594"/>
                  <a:pt x="2920589" y="1685640"/>
                  <a:pt x="2936134" y="1677410"/>
                </a:cubicBezTo>
                <a:cubicBezTo>
                  <a:pt x="2948326" y="1671009"/>
                  <a:pt x="2958612" y="1662856"/>
                  <a:pt x="2966994" y="1652950"/>
                </a:cubicBezTo>
                <a:cubicBezTo>
                  <a:pt x="2975376" y="1643044"/>
                  <a:pt x="2979568" y="1636110"/>
                  <a:pt x="2979568" y="1632147"/>
                </a:cubicBezTo>
                <a:cubicBezTo>
                  <a:pt x="2979568" y="1628185"/>
                  <a:pt x="2977358" y="1626204"/>
                  <a:pt x="2972938" y="1626204"/>
                </a:cubicBezTo>
                <a:cubicBezTo>
                  <a:pt x="2968518" y="1626204"/>
                  <a:pt x="2960594" y="1627728"/>
                  <a:pt x="2949164" y="1630776"/>
                </a:cubicBezTo>
                <a:cubicBezTo>
                  <a:pt x="2937734" y="1633824"/>
                  <a:pt x="2931333" y="1635348"/>
                  <a:pt x="2929961" y="1635348"/>
                </a:cubicBezTo>
                <a:cubicBezTo>
                  <a:pt x="2928590" y="1635348"/>
                  <a:pt x="2927904" y="1634128"/>
                  <a:pt x="2927904" y="1631690"/>
                </a:cubicBezTo>
                <a:lnTo>
                  <a:pt x="2927904" y="1607458"/>
                </a:lnTo>
                <a:cubicBezTo>
                  <a:pt x="2927904" y="1605630"/>
                  <a:pt x="2927066" y="1601210"/>
                  <a:pt x="2925389" y="1594200"/>
                </a:cubicBezTo>
                <a:cubicBezTo>
                  <a:pt x="2923713" y="1587189"/>
                  <a:pt x="2922875" y="1580179"/>
                  <a:pt x="2922875" y="1573168"/>
                </a:cubicBezTo>
                <a:cubicBezTo>
                  <a:pt x="2922875" y="1566158"/>
                  <a:pt x="2924094" y="1558386"/>
                  <a:pt x="2926532" y="1549851"/>
                </a:cubicBezTo>
                <a:cubicBezTo>
                  <a:pt x="2927142" y="1548327"/>
                  <a:pt x="2927523" y="1546879"/>
                  <a:pt x="2927675" y="1545508"/>
                </a:cubicBezTo>
                <a:cubicBezTo>
                  <a:pt x="2927828" y="1544136"/>
                  <a:pt x="2930038" y="1543450"/>
                  <a:pt x="2934305" y="1543450"/>
                </a:cubicBezTo>
                <a:cubicBezTo>
                  <a:pt x="2950764" y="1543450"/>
                  <a:pt x="2961203" y="1540707"/>
                  <a:pt x="2965623" y="1535221"/>
                </a:cubicBezTo>
                <a:cubicBezTo>
                  <a:pt x="2970042" y="1529734"/>
                  <a:pt x="2972252" y="1518990"/>
                  <a:pt x="2972252" y="1502988"/>
                </a:cubicBezTo>
                <a:cubicBezTo>
                  <a:pt x="2972252" y="1486986"/>
                  <a:pt x="2969738" y="1476471"/>
                  <a:pt x="2964708" y="1471441"/>
                </a:cubicBezTo>
                <a:cubicBezTo>
                  <a:pt x="2959679" y="1466412"/>
                  <a:pt x="2949544" y="1463898"/>
                  <a:pt x="2934305" y="1463898"/>
                </a:cubicBezTo>
                <a:cubicBezTo>
                  <a:pt x="2930038" y="1463898"/>
                  <a:pt x="2927904" y="1462374"/>
                  <a:pt x="2927904" y="1459326"/>
                </a:cubicBezTo>
                <a:lnTo>
                  <a:pt x="2927904" y="1402176"/>
                </a:lnTo>
                <a:cubicBezTo>
                  <a:pt x="2927904" y="1387545"/>
                  <a:pt x="2924399" y="1377334"/>
                  <a:pt x="2917388" y="1371543"/>
                </a:cubicBezTo>
                <a:cubicBezTo>
                  <a:pt x="2910378" y="1365752"/>
                  <a:pt x="2898796" y="1362856"/>
                  <a:pt x="2882641" y="1362856"/>
                </a:cubicBezTo>
                <a:close/>
                <a:moveTo>
                  <a:pt x="2432985" y="1351426"/>
                </a:moveTo>
                <a:cubicBezTo>
                  <a:pt x="2418507" y="1351426"/>
                  <a:pt x="2408220" y="1353408"/>
                  <a:pt x="2402124" y="1357370"/>
                </a:cubicBezTo>
                <a:cubicBezTo>
                  <a:pt x="2396028" y="1361332"/>
                  <a:pt x="2392980" y="1368190"/>
                  <a:pt x="2392980" y="1377944"/>
                </a:cubicBezTo>
                <a:lnTo>
                  <a:pt x="2392980" y="1417263"/>
                </a:lnTo>
                <a:cubicBezTo>
                  <a:pt x="2392980" y="1420311"/>
                  <a:pt x="2390846" y="1421835"/>
                  <a:pt x="2386579" y="1421835"/>
                </a:cubicBezTo>
                <a:lnTo>
                  <a:pt x="2368748" y="1421835"/>
                </a:lnTo>
                <a:cubicBezTo>
                  <a:pt x="2360519" y="1421835"/>
                  <a:pt x="2353813" y="1425188"/>
                  <a:pt x="2348631" y="1431894"/>
                </a:cubicBezTo>
                <a:cubicBezTo>
                  <a:pt x="2343450" y="1438599"/>
                  <a:pt x="2340859" y="1448734"/>
                  <a:pt x="2340859" y="1462297"/>
                </a:cubicBezTo>
                <a:cubicBezTo>
                  <a:pt x="2340859" y="1475861"/>
                  <a:pt x="2343678" y="1486148"/>
                  <a:pt x="2349317" y="1493158"/>
                </a:cubicBezTo>
                <a:cubicBezTo>
                  <a:pt x="2354956" y="1500169"/>
                  <a:pt x="2364024" y="1503674"/>
                  <a:pt x="2376521" y="1503674"/>
                </a:cubicBezTo>
                <a:cubicBezTo>
                  <a:pt x="2385970" y="1503674"/>
                  <a:pt x="2390694" y="1505503"/>
                  <a:pt x="2390694" y="1509160"/>
                </a:cubicBezTo>
                <a:cubicBezTo>
                  <a:pt x="2390694" y="1513123"/>
                  <a:pt x="2385284" y="1525848"/>
                  <a:pt x="2374463" y="1547337"/>
                </a:cubicBezTo>
                <a:cubicBezTo>
                  <a:pt x="2363643" y="1568825"/>
                  <a:pt x="2354956" y="1584370"/>
                  <a:pt x="2348403" y="1593971"/>
                </a:cubicBezTo>
                <a:cubicBezTo>
                  <a:pt x="2341850" y="1603572"/>
                  <a:pt x="2338573" y="1614164"/>
                  <a:pt x="2338573" y="1625746"/>
                </a:cubicBezTo>
                <a:cubicBezTo>
                  <a:pt x="2338573" y="1637329"/>
                  <a:pt x="2342383" y="1646701"/>
                  <a:pt x="2350003" y="1653864"/>
                </a:cubicBezTo>
                <a:cubicBezTo>
                  <a:pt x="2357623" y="1661027"/>
                  <a:pt x="2369510" y="1664608"/>
                  <a:pt x="2385665" y="1664608"/>
                </a:cubicBezTo>
                <a:cubicBezTo>
                  <a:pt x="2388713" y="1664608"/>
                  <a:pt x="2390694" y="1664913"/>
                  <a:pt x="2391608" y="1665523"/>
                </a:cubicBezTo>
                <a:cubicBezTo>
                  <a:pt x="2392523" y="1666132"/>
                  <a:pt x="2392980" y="1667656"/>
                  <a:pt x="2392980" y="1670095"/>
                </a:cubicBezTo>
                <a:lnTo>
                  <a:pt x="2392980" y="1750562"/>
                </a:lnTo>
                <a:cubicBezTo>
                  <a:pt x="2392980" y="1761230"/>
                  <a:pt x="2395799" y="1768850"/>
                  <a:pt x="2401438" y="1773422"/>
                </a:cubicBezTo>
                <a:cubicBezTo>
                  <a:pt x="2407077" y="1777994"/>
                  <a:pt x="2417440" y="1780280"/>
                  <a:pt x="2432528" y="1780280"/>
                </a:cubicBezTo>
                <a:cubicBezTo>
                  <a:pt x="2447615" y="1780280"/>
                  <a:pt x="2458359" y="1779442"/>
                  <a:pt x="2464760" y="1777765"/>
                </a:cubicBezTo>
                <a:cubicBezTo>
                  <a:pt x="2471161" y="1776089"/>
                  <a:pt x="2474361" y="1772812"/>
                  <a:pt x="2474361" y="1767936"/>
                </a:cubicBezTo>
                <a:cubicBezTo>
                  <a:pt x="2474361" y="1765497"/>
                  <a:pt x="2473371" y="1761611"/>
                  <a:pt x="2471390" y="1756277"/>
                </a:cubicBezTo>
                <a:cubicBezTo>
                  <a:pt x="2469408" y="1750943"/>
                  <a:pt x="2468418" y="1744618"/>
                  <a:pt x="2468418" y="1737303"/>
                </a:cubicBezTo>
                <a:cubicBezTo>
                  <a:pt x="2468418" y="1723892"/>
                  <a:pt x="2471770" y="1713986"/>
                  <a:pt x="2478476" y="1707585"/>
                </a:cubicBezTo>
                <a:cubicBezTo>
                  <a:pt x="2480914" y="1705147"/>
                  <a:pt x="2482134" y="1702480"/>
                  <a:pt x="2482134" y="1699584"/>
                </a:cubicBezTo>
                <a:cubicBezTo>
                  <a:pt x="2482134" y="1696689"/>
                  <a:pt x="2481067" y="1694022"/>
                  <a:pt x="2478933" y="1691583"/>
                </a:cubicBezTo>
                <a:cubicBezTo>
                  <a:pt x="2473142" y="1685182"/>
                  <a:pt x="2470247" y="1674210"/>
                  <a:pt x="2470247" y="1658665"/>
                </a:cubicBezTo>
                <a:cubicBezTo>
                  <a:pt x="2470247" y="1650435"/>
                  <a:pt x="2471085" y="1644415"/>
                  <a:pt x="2472761" y="1640605"/>
                </a:cubicBezTo>
                <a:cubicBezTo>
                  <a:pt x="2474438" y="1636795"/>
                  <a:pt x="2475276" y="1633443"/>
                  <a:pt x="2475276" y="1630547"/>
                </a:cubicBezTo>
                <a:cubicBezTo>
                  <a:pt x="2475276" y="1627651"/>
                  <a:pt x="2472685" y="1624680"/>
                  <a:pt x="2467503" y="1621632"/>
                </a:cubicBezTo>
                <a:cubicBezTo>
                  <a:pt x="2462322" y="1618584"/>
                  <a:pt x="2456683" y="1612716"/>
                  <a:pt x="2450587" y="1604029"/>
                </a:cubicBezTo>
                <a:cubicBezTo>
                  <a:pt x="2444491" y="1595343"/>
                  <a:pt x="2437480" y="1584903"/>
                  <a:pt x="2429556" y="1572711"/>
                </a:cubicBezTo>
                <a:cubicBezTo>
                  <a:pt x="2421631" y="1560519"/>
                  <a:pt x="2417669" y="1550232"/>
                  <a:pt x="2417669" y="1541850"/>
                </a:cubicBezTo>
                <a:cubicBezTo>
                  <a:pt x="2417669" y="1533468"/>
                  <a:pt x="2423536" y="1523410"/>
                  <a:pt x="2435271" y="1511675"/>
                </a:cubicBezTo>
                <a:cubicBezTo>
                  <a:pt x="2447006" y="1499940"/>
                  <a:pt x="2460340" y="1494073"/>
                  <a:pt x="2475276" y="1494073"/>
                </a:cubicBezTo>
                <a:cubicBezTo>
                  <a:pt x="2478933" y="1494073"/>
                  <a:pt x="2481600" y="1493463"/>
                  <a:pt x="2483277" y="1492244"/>
                </a:cubicBezTo>
                <a:cubicBezTo>
                  <a:pt x="2484953" y="1491025"/>
                  <a:pt x="2486858" y="1487596"/>
                  <a:pt x="2488992" y="1481957"/>
                </a:cubicBezTo>
                <a:cubicBezTo>
                  <a:pt x="2491126" y="1476318"/>
                  <a:pt x="2492192" y="1471746"/>
                  <a:pt x="2492192" y="1468241"/>
                </a:cubicBezTo>
                <a:cubicBezTo>
                  <a:pt x="2492192" y="1464736"/>
                  <a:pt x="2490363" y="1461459"/>
                  <a:pt x="2486706" y="1458411"/>
                </a:cubicBezTo>
                <a:cubicBezTo>
                  <a:pt x="2477257" y="1449877"/>
                  <a:pt x="2472533" y="1435246"/>
                  <a:pt x="2472533" y="1414520"/>
                </a:cubicBezTo>
                <a:lnTo>
                  <a:pt x="2472533" y="1377944"/>
                </a:lnTo>
                <a:cubicBezTo>
                  <a:pt x="2472533" y="1368495"/>
                  <a:pt x="2469561" y="1361713"/>
                  <a:pt x="2463617" y="1357599"/>
                </a:cubicBezTo>
                <a:cubicBezTo>
                  <a:pt x="2457674" y="1353484"/>
                  <a:pt x="2447463" y="1351426"/>
                  <a:pt x="2432985" y="1351426"/>
                </a:cubicBezTo>
                <a:close/>
                <a:moveTo>
                  <a:pt x="2574031" y="1350512"/>
                </a:moveTo>
                <a:cubicBezTo>
                  <a:pt x="2546599" y="1350512"/>
                  <a:pt x="2532883" y="1358589"/>
                  <a:pt x="2532883" y="1374744"/>
                </a:cubicBezTo>
                <a:cubicBezTo>
                  <a:pt x="2532883" y="1379925"/>
                  <a:pt x="2530445" y="1382516"/>
                  <a:pt x="2525568" y="1382516"/>
                </a:cubicBezTo>
                <a:lnTo>
                  <a:pt x="2507737" y="1382516"/>
                </a:lnTo>
                <a:cubicBezTo>
                  <a:pt x="2501946" y="1382516"/>
                  <a:pt x="2497221" y="1385793"/>
                  <a:pt x="2493564" y="1392346"/>
                </a:cubicBezTo>
                <a:cubicBezTo>
                  <a:pt x="2489906" y="1398899"/>
                  <a:pt x="2488077" y="1407205"/>
                  <a:pt x="2488077" y="1417263"/>
                </a:cubicBezTo>
                <a:cubicBezTo>
                  <a:pt x="2488077" y="1427322"/>
                  <a:pt x="2489906" y="1435704"/>
                  <a:pt x="2493564" y="1442409"/>
                </a:cubicBezTo>
                <a:cubicBezTo>
                  <a:pt x="2497221" y="1449115"/>
                  <a:pt x="2501946" y="1452468"/>
                  <a:pt x="2507737" y="1452468"/>
                </a:cubicBezTo>
                <a:lnTo>
                  <a:pt x="2528311" y="1452468"/>
                </a:lnTo>
                <a:cubicBezTo>
                  <a:pt x="2532883" y="1452468"/>
                  <a:pt x="2535169" y="1454601"/>
                  <a:pt x="2535169" y="1458868"/>
                </a:cubicBezTo>
                <a:cubicBezTo>
                  <a:pt x="2535169" y="1463136"/>
                  <a:pt x="2531054" y="1466031"/>
                  <a:pt x="2522825" y="1467555"/>
                </a:cubicBezTo>
                <a:cubicBezTo>
                  <a:pt x="2517033" y="1468774"/>
                  <a:pt x="2512309" y="1472051"/>
                  <a:pt x="2508651" y="1477385"/>
                </a:cubicBezTo>
                <a:cubicBezTo>
                  <a:pt x="2504994" y="1482719"/>
                  <a:pt x="2503165" y="1489501"/>
                  <a:pt x="2503165" y="1497730"/>
                </a:cubicBezTo>
                <a:cubicBezTo>
                  <a:pt x="2503165" y="1505960"/>
                  <a:pt x="2504079" y="1511142"/>
                  <a:pt x="2505908" y="1513275"/>
                </a:cubicBezTo>
                <a:cubicBezTo>
                  <a:pt x="2512614" y="1521810"/>
                  <a:pt x="2519243" y="1530877"/>
                  <a:pt x="2525796" y="1540479"/>
                </a:cubicBezTo>
                <a:cubicBezTo>
                  <a:pt x="2532350" y="1550080"/>
                  <a:pt x="2536007" y="1556785"/>
                  <a:pt x="2536769" y="1560595"/>
                </a:cubicBezTo>
                <a:cubicBezTo>
                  <a:pt x="2537531" y="1564405"/>
                  <a:pt x="2537912" y="1567987"/>
                  <a:pt x="2537912" y="1571340"/>
                </a:cubicBezTo>
                <a:cubicBezTo>
                  <a:pt x="2537912" y="1582922"/>
                  <a:pt x="2534255" y="1593438"/>
                  <a:pt x="2526939" y="1602886"/>
                </a:cubicBezTo>
                <a:cubicBezTo>
                  <a:pt x="2525111" y="1605020"/>
                  <a:pt x="2524196" y="1607001"/>
                  <a:pt x="2524196" y="1608830"/>
                </a:cubicBezTo>
                <a:cubicBezTo>
                  <a:pt x="2524196" y="1612488"/>
                  <a:pt x="2527397" y="1614316"/>
                  <a:pt x="2533797" y="1614316"/>
                </a:cubicBezTo>
                <a:lnTo>
                  <a:pt x="2577689" y="1614316"/>
                </a:lnTo>
                <a:cubicBezTo>
                  <a:pt x="2579822" y="1614316"/>
                  <a:pt x="2581194" y="1614697"/>
                  <a:pt x="2581804" y="1615459"/>
                </a:cubicBezTo>
                <a:cubicBezTo>
                  <a:pt x="2582413" y="1616221"/>
                  <a:pt x="2582718" y="1618660"/>
                  <a:pt x="2582718" y="1622775"/>
                </a:cubicBezTo>
                <a:cubicBezTo>
                  <a:pt x="2582718" y="1626889"/>
                  <a:pt x="2581041" y="1628947"/>
                  <a:pt x="2577689" y="1628947"/>
                </a:cubicBezTo>
                <a:lnTo>
                  <a:pt x="2510480" y="1628947"/>
                </a:lnTo>
                <a:cubicBezTo>
                  <a:pt x="2502555" y="1628947"/>
                  <a:pt x="2496383" y="1631690"/>
                  <a:pt x="2491964" y="1637176"/>
                </a:cubicBezTo>
                <a:cubicBezTo>
                  <a:pt x="2487544" y="1642663"/>
                  <a:pt x="2485334" y="1650435"/>
                  <a:pt x="2485334" y="1660494"/>
                </a:cubicBezTo>
                <a:cubicBezTo>
                  <a:pt x="2485334" y="1670552"/>
                  <a:pt x="2487620" y="1678324"/>
                  <a:pt x="2492192" y="1683811"/>
                </a:cubicBezTo>
                <a:cubicBezTo>
                  <a:pt x="2496764" y="1689297"/>
                  <a:pt x="2502860" y="1692040"/>
                  <a:pt x="2510480" y="1692040"/>
                </a:cubicBezTo>
                <a:lnTo>
                  <a:pt x="2544770" y="1692040"/>
                </a:lnTo>
                <a:cubicBezTo>
                  <a:pt x="2547209" y="1692040"/>
                  <a:pt x="2548428" y="1692802"/>
                  <a:pt x="2548428" y="1694326"/>
                </a:cubicBezTo>
                <a:cubicBezTo>
                  <a:pt x="2548428" y="1695850"/>
                  <a:pt x="2543627" y="1698136"/>
                  <a:pt x="2534026" y="1701184"/>
                </a:cubicBezTo>
                <a:cubicBezTo>
                  <a:pt x="2524425" y="1704232"/>
                  <a:pt x="2515509" y="1706518"/>
                  <a:pt x="2507280" y="1708042"/>
                </a:cubicBezTo>
                <a:cubicBezTo>
                  <a:pt x="2499050" y="1709566"/>
                  <a:pt x="2492954" y="1712995"/>
                  <a:pt x="2488992" y="1718329"/>
                </a:cubicBezTo>
                <a:cubicBezTo>
                  <a:pt x="2485029" y="1723663"/>
                  <a:pt x="2483048" y="1730598"/>
                  <a:pt x="2483048" y="1739132"/>
                </a:cubicBezTo>
                <a:cubicBezTo>
                  <a:pt x="2483048" y="1747666"/>
                  <a:pt x="2485563" y="1756658"/>
                  <a:pt x="2490592" y="1766107"/>
                </a:cubicBezTo>
                <a:cubicBezTo>
                  <a:pt x="2495621" y="1775556"/>
                  <a:pt x="2505451" y="1780280"/>
                  <a:pt x="2520081" y="1780280"/>
                </a:cubicBezTo>
                <a:cubicBezTo>
                  <a:pt x="2534712" y="1780280"/>
                  <a:pt x="2553533" y="1775327"/>
                  <a:pt x="2576546" y="1765421"/>
                </a:cubicBezTo>
                <a:cubicBezTo>
                  <a:pt x="2599558" y="1755515"/>
                  <a:pt x="2617770" y="1741570"/>
                  <a:pt x="2631181" y="1723587"/>
                </a:cubicBezTo>
                <a:cubicBezTo>
                  <a:pt x="2633924" y="1718710"/>
                  <a:pt x="2636134" y="1716272"/>
                  <a:pt x="2637810" y="1716272"/>
                </a:cubicBezTo>
                <a:cubicBezTo>
                  <a:pt x="2639487" y="1716272"/>
                  <a:pt x="2641468" y="1716958"/>
                  <a:pt x="2643754" y="1718329"/>
                </a:cubicBezTo>
                <a:cubicBezTo>
                  <a:pt x="2646040" y="1719701"/>
                  <a:pt x="2647183" y="1721530"/>
                  <a:pt x="2647183" y="1723816"/>
                </a:cubicBezTo>
                <a:cubicBezTo>
                  <a:pt x="2647183" y="1726102"/>
                  <a:pt x="2645964" y="1729150"/>
                  <a:pt x="2643526" y="1732960"/>
                </a:cubicBezTo>
                <a:cubicBezTo>
                  <a:pt x="2641087" y="1736770"/>
                  <a:pt x="2639868" y="1739894"/>
                  <a:pt x="2639868" y="1742332"/>
                </a:cubicBezTo>
                <a:cubicBezTo>
                  <a:pt x="2639868" y="1744771"/>
                  <a:pt x="2641544" y="1747438"/>
                  <a:pt x="2644897" y="1750333"/>
                </a:cubicBezTo>
                <a:cubicBezTo>
                  <a:pt x="2648250" y="1753229"/>
                  <a:pt x="2656251" y="1757572"/>
                  <a:pt x="2668900" y="1763364"/>
                </a:cubicBezTo>
                <a:cubicBezTo>
                  <a:pt x="2681549" y="1769155"/>
                  <a:pt x="2693894" y="1773498"/>
                  <a:pt x="2705933" y="1776394"/>
                </a:cubicBezTo>
                <a:cubicBezTo>
                  <a:pt x="2717973" y="1779289"/>
                  <a:pt x="2728793" y="1780737"/>
                  <a:pt x="2738394" y="1780737"/>
                </a:cubicBezTo>
                <a:cubicBezTo>
                  <a:pt x="2747996" y="1780737"/>
                  <a:pt x="2755387" y="1775937"/>
                  <a:pt x="2760569" y="1766335"/>
                </a:cubicBezTo>
                <a:cubicBezTo>
                  <a:pt x="2765750" y="1756734"/>
                  <a:pt x="2768341" y="1747819"/>
                  <a:pt x="2768341" y="1739589"/>
                </a:cubicBezTo>
                <a:cubicBezTo>
                  <a:pt x="2768341" y="1731360"/>
                  <a:pt x="2766055" y="1724197"/>
                  <a:pt x="2761483" y="1718101"/>
                </a:cubicBezTo>
                <a:cubicBezTo>
                  <a:pt x="2756911" y="1712005"/>
                  <a:pt x="2750968" y="1708500"/>
                  <a:pt x="2743652" y="1707585"/>
                </a:cubicBezTo>
                <a:cubicBezTo>
                  <a:pt x="2735118" y="1706061"/>
                  <a:pt x="2726584" y="1703775"/>
                  <a:pt x="2718049" y="1700727"/>
                </a:cubicBezTo>
                <a:cubicBezTo>
                  <a:pt x="2709515" y="1697679"/>
                  <a:pt x="2705247" y="1695469"/>
                  <a:pt x="2705247" y="1694098"/>
                </a:cubicBezTo>
                <a:cubicBezTo>
                  <a:pt x="2705247" y="1692726"/>
                  <a:pt x="2706924" y="1692040"/>
                  <a:pt x="2710277" y="1692040"/>
                </a:cubicBezTo>
                <a:lnTo>
                  <a:pt x="2735880" y="1692040"/>
                </a:lnTo>
                <a:cubicBezTo>
                  <a:pt x="2745634" y="1692040"/>
                  <a:pt x="2752796" y="1689602"/>
                  <a:pt x="2757368" y="1684725"/>
                </a:cubicBezTo>
                <a:cubicBezTo>
                  <a:pt x="2761940" y="1679848"/>
                  <a:pt x="2764226" y="1671924"/>
                  <a:pt x="2764226" y="1660951"/>
                </a:cubicBezTo>
                <a:cubicBezTo>
                  <a:pt x="2764226" y="1639615"/>
                  <a:pt x="2754777" y="1628947"/>
                  <a:pt x="2735880" y="1628947"/>
                </a:cubicBezTo>
                <a:lnTo>
                  <a:pt x="2672329" y="1628947"/>
                </a:lnTo>
                <a:cubicBezTo>
                  <a:pt x="2669891" y="1628947"/>
                  <a:pt x="2668290" y="1628490"/>
                  <a:pt x="2667528" y="1627575"/>
                </a:cubicBezTo>
                <a:cubicBezTo>
                  <a:pt x="2666766" y="1626661"/>
                  <a:pt x="2666385" y="1624680"/>
                  <a:pt x="2666385" y="1621632"/>
                </a:cubicBezTo>
                <a:cubicBezTo>
                  <a:pt x="2666385" y="1618584"/>
                  <a:pt x="2666766" y="1616679"/>
                  <a:pt x="2667528" y="1615917"/>
                </a:cubicBezTo>
                <a:cubicBezTo>
                  <a:pt x="2668290" y="1615155"/>
                  <a:pt x="2669891" y="1614774"/>
                  <a:pt x="2672329" y="1614774"/>
                </a:cubicBezTo>
                <a:lnTo>
                  <a:pt x="2711648" y="1614774"/>
                </a:lnTo>
                <a:cubicBezTo>
                  <a:pt x="2725364" y="1614774"/>
                  <a:pt x="2735499" y="1611192"/>
                  <a:pt x="2742052" y="1604029"/>
                </a:cubicBezTo>
                <a:cubicBezTo>
                  <a:pt x="2748605" y="1596867"/>
                  <a:pt x="2751882" y="1585665"/>
                  <a:pt x="2751882" y="1570425"/>
                </a:cubicBezTo>
                <a:lnTo>
                  <a:pt x="2751882" y="1505046"/>
                </a:lnTo>
                <a:cubicBezTo>
                  <a:pt x="2751882" y="1492854"/>
                  <a:pt x="2749520" y="1483176"/>
                  <a:pt x="2744795" y="1476013"/>
                </a:cubicBezTo>
                <a:cubicBezTo>
                  <a:pt x="2740071" y="1468851"/>
                  <a:pt x="2733442" y="1465269"/>
                  <a:pt x="2724907" y="1465269"/>
                </a:cubicBezTo>
                <a:cubicBezTo>
                  <a:pt x="2722164" y="1465269"/>
                  <a:pt x="2720259" y="1464736"/>
                  <a:pt x="2719192" y="1463669"/>
                </a:cubicBezTo>
                <a:cubicBezTo>
                  <a:pt x="2718125" y="1462602"/>
                  <a:pt x="2717592" y="1460240"/>
                  <a:pt x="2717592" y="1456582"/>
                </a:cubicBezTo>
                <a:cubicBezTo>
                  <a:pt x="2717592" y="1452925"/>
                  <a:pt x="2719268" y="1451096"/>
                  <a:pt x="2722621" y="1451096"/>
                </a:cubicBezTo>
                <a:lnTo>
                  <a:pt x="2743195" y="1451096"/>
                </a:lnTo>
                <a:cubicBezTo>
                  <a:pt x="2759045" y="1451096"/>
                  <a:pt x="2766970" y="1439361"/>
                  <a:pt x="2766970" y="1415892"/>
                </a:cubicBezTo>
                <a:cubicBezTo>
                  <a:pt x="2766970" y="1403700"/>
                  <a:pt x="2765064" y="1394784"/>
                  <a:pt x="2761254" y="1389145"/>
                </a:cubicBezTo>
                <a:cubicBezTo>
                  <a:pt x="2757444" y="1383507"/>
                  <a:pt x="2751425" y="1380687"/>
                  <a:pt x="2743195" y="1380687"/>
                </a:cubicBezTo>
                <a:lnTo>
                  <a:pt x="2725822" y="1380687"/>
                </a:lnTo>
                <a:cubicBezTo>
                  <a:pt x="2723078" y="1380687"/>
                  <a:pt x="2721326" y="1380001"/>
                  <a:pt x="2720564" y="1378630"/>
                </a:cubicBezTo>
                <a:cubicBezTo>
                  <a:pt x="2719802" y="1377258"/>
                  <a:pt x="2719421" y="1375048"/>
                  <a:pt x="2719421" y="1372000"/>
                </a:cubicBezTo>
                <a:cubicBezTo>
                  <a:pt x="2719421" y="1365904"/>
                  <a:pt x="2715611" y="1360799"/>
                  <a:pt x="2707991" y="1356684"/>
                </a:cubicBezTo>
                <a:cubicBezTo>
                  <a:pt x="2700371" y="1352569"/>
                  <a:pt x="2690312" y="1350512"/>
                  <a:pt x="2677816" y="1350512"/>
                </a:cubicBezTo>
                <a:cubicBezTo>
                  <a:pt x="2665319" y="1350512"/>
                  <a:pt x="2655718" y="1352569"/>
                  <a:pt x="2649012" y="1356684"/>
                </a:cubicBezTo>
                <a:cubicBezTo>
                  <a:pt x="2642306" y="1360799"/>
                  <a:pt x="2638954" y="1365447"/>
                  <a:pt x="2638954" y="1370629"/>
                </a:cubicBezTo>
                <a:cubicBezTo>
                  <a:pt x="2638954" y="1375810"/>
                  <a:pt x="2638649" y="1378935"/>
                  <a:pt x="2638039" y="1380001"/>
                </a:cubicBezTo>
                <a:cubicBezTo>
                  <a:pt x="2637430" y="1381068"/>
                  <a:pt x="2636363" y="1381602"/>
                  <a:pt x="2634839" y="1381602"/>
                </a:cubicBezTo>
                <a:lnTo>
                  <a:pt x="2617465" y="1381602"/>
                </a:lnTo>
                <a:cubicBezTo>
                  <a:pt x="2613807" y="1381602"/>
                  <a:pt x="2611979" y="1378858"/>
                  <a:pt x="2611979" y="1373372"/>
                </a:cubicBezTo>
                <a:cubicBezTo>
                  <a:pt x="2611979" y="1358132"/>
                  <a:pt x="2599330" y="1350512"/>
                  <a:pt x="2574031" y="1350512"/>
                </a:cubicBezTo>
                <a:close/>
                <a:moveTo>
                  <a:pt x="2144720" y="1350512"/>
                </a:moveTo>
                <a:cubicBezTo>
                  <a:pt x="2127956" y="1350512"/>
                  <a:pt x="2116679" y="1353636"/>
                  <a:pt x="2110887" y="1359885"/>
                </a:cubicBezTo>
                <a:cubicBezTo>
                  <a:pt x="2105096" y="1366133"/>
                  <a:pt x="2102201" y="1376572"/>
                  <a:pt x="2102201" y="1391203"/>
                </a:cubicBezTo>
                <a:cubicBezTo>
                  <a:pt x="2102201" y="1398518"/>
                  <a:pt x="2104791" y="1407510"/>
                  <a:pt x="2109973" y="1418178"/>
                </a:cubicBezTo>
                <a:cubicBezTo>
                  <a:pt x="2123079" y="1444695"/>
                  <a:pt x="2129633" y="1463288"/>
                  <a:pt x="2129633" y="1473956"/>
                </a:cubicBezTo>
                <a:cubicBezTo>
                  <a:pt x="2129633" y="1484624"/>
                  <a:pt x="2127347" y="1493387"/>
                  <a:pt x="2122775" y="1500245"/>
                </a:cubicBezTo>
                <a:cubicBezTo>
                  <a:pt x="2118203" y="1507103"/>
                  <a:pt x="2111497" y="1512056"/>
                  <a:pt x="2102658" y="1515104"/>
                </a:cubicBezTo>
                <a:cubicBezTo>
                  <a:pt x="2099305" y="1516323"/>
                  <a:pt x="2097629" y="1518228"/>
                  <a:pt x="2097629" y="1520819"/>
                </a:cubicBezTo>
                <a:cubicBezTo>
                  <a:pt x="2097629" y="1523410"/>
                  <a:pt x="2098238" y="1527829"/>
                  <a:pt x="2099457" y="1534078"/>
                </a:cubicBezTo>
                <a:cubicBezTo>
                  <a:pt x="2100677" y="1540326"/>
                  <a:pt x="2102048" y="1544593"/>
                  <a:pt x="2103572" y="1546879"/>
                </a:cubicBezTo>
                <a:cubicBezTo>
                  <a:pt x="2105096" y="1549165"/>
                  <a:pt x="2107001" y="1550308"/>
                  <a:pt x="2109287" y="1550308"/>
                </a:cubicBezTo>
                <a:cubicBezTo>
                  <a:pt x="2111573" y="1550308"/>
                  <a:pt x="2115536" y="1549546"/>
                  <a:pt x="2121174" y="1548022"/>
                </a:cubicBezTo>
                <a:cubicBezTo>
                  <a:pt x="2126813" y="1546498"/>
                  <a:pt x="2133748" y="1545736"/>
                  <a:pt x="2141977" y="1545736"/>
                </a:cubicBezTo>
                <a:cubicBezTo>
                  <a:pt x="2158741" y="1545736"/>
                  <a:pt x="2172152" y="1549242"/>
                  <a:pt x="2182211" y="1556252"/>
                </a:cubicBezTo>
                <a:cubicBezTo>
                  <a:pt x="2188002" y="1560214"/>
                  <a:pt x="2192726" y="1562196"/>
                  <a:pt x="2196384" y="1562196"/>
                </a:cubicBezTo>
                <a:lnTo>
                  <a:pt x="2233417" y="1562196"/>
                </a:lnTo>
                <a:cubicBezTo>
                  <a:pt x="2252619" y="1562196"/>
                  <a:pt x="2267478" y="1559300"/>
                  <a:pt x="2277994" y="1553509"/>
                </a:cubicBezTo>
                <a:cubicBezTo>
                  <a:pt x="2288510" y="1547718"/>
                  <a:pt x="2296358" y="1538726"/>
                  <a:pt x="2301540" y="1526534"/>
                </a:cubicBezTo>
                <a:cubicBezTo>
                  <a:pt x="2306721" y="1514342"/>
                  <a:pt x="2309312" y="1503979"/>
                  <a:pt x="2309312" y="1495444"/>
                </a:cubicBezTo>
                <a:cubicBezTo>
                  <a:pt x="2309312" y="1483252"/>
                  <a:pt x="2303902" y="1473880"/>
                  <a:pt x="2293082" y="1467327"/>
                </a:cubicBezTo>
                <a:cubicBezTo>
                  <a:pt x="2282261" y="1460773"/>
                  <a:pt x="2271822" y="1457497"/>
                  <a:pt x="2261763" y="1457497"/>
                </a:cubicBezTo>
                <a:cubicBezTo>
                  <a:pt x="2247743" y="1457497"/>
                  <a:pt x="2236770" y="1463745"/>
                  <a:pt x="2228845" y="1476242"/>
                </a:cubicBezTo>
                <a:cubicBezTo>
                  <a:pt x="2226711" y="1479290"/>
                  <a:pt x="2224502" y="1481195"/>
                  <a:pt x="2222216" y="1481957"/>
                </a:cubicBezTo>
                <a:cubicBezTo>
                  <a:pt x="2219930" y="1482719"/>
                  <a:pt x="2214367" y="1483100"/>
                  <a:pt x="2205528" y="1483100"/>
                </a:cubicBezTo>
                <a:cubicBezTo>
                  <a:pt x="2196689" y="1483100"/>
                  <a:pt x="2190974" y="1482643"/>
                  <a:pt x="2188383" y="1481728"/>
                </a:cubicBezTo>
                <a:cubicBezTo>
                  <a:pt x="2185792" y="1480814"/>
                  <a:pt x="2184497" y="1478985"/>
                  <a:pt x="2184497" y="1476242"/>
                </a:cubicBezTo>
                <a:cubicBezTo>
                  <a:pt x="2184497" y="1473499"/>
                  <a:pt x="2186554" y="1471441"/>
                  <a:pt x="2190669" y="1470070"/>
                </a:cubicBezTo>
                <a:cubicBezTo>
                  <a:pt x="2194784" y="1468698"/>
                  <a:pt x="2201108" y="1467403"/>
                  <a:pt x="2209643" y="1466184"/>
                </a:cubicBezTo>
                <a:cubicBezTo>
                  <a:pt x="2213300" y="1465879"/>
                  <a:pt x="2218939" y="1462374"/>
                  <a:pt x="2226559" y="1455668"/>
                </a:cubicBezTo>
                <a:cubicBezTo>
                  <a:pt x="2236922" y="1446829"/>
                  <a:pt x="2248657" y="1442409"/>
                  <a:pt x="2261763" y="1442409"/>
                </a:cubicBezTo>
                <a:cubicBezTo>
                  <a:pt x="2264507" y="1442409"/>
                  <a:pt x="2267250" y="1442562"/>
                  <a:pt x="2269993" y="1442866"/>
                </a:cubicBezTo>
                <a:cubicBezTo>
                  <a:pt x="2277613" y="1444086"/>
                  <a:pt x="2283785" y="1442485"/>
                  <a:pt x="2288510" y="1438066"/>
                </a:cubicBezTo>
                <a:cubicBezTo>
                  <a:pt x="2293234" y="1433646"/>
                  <a:pt x="2295596" y="1426179"/>
                  <a:pt x="2295596" y="1415663"/>
                </a:cubicBezTo>
                <a:cubicBezTo>
                  <a:pt x="2295596" y="1405147"/>
                  <a:pt x="2292624" y="1395165"/>
                  <a:pt x="2286681" y="1385716"/>
                </a:cubicBezTo>
                <a:cubicBezTo>
                  <a:pt x="2280737" y="1376268"/>
                  <a:pt x="2271365" y="1371543"/>
                  <a:pt x="2258563" y="1371543"/>
                </a:cubicBezTo>
                <a:cubicBezTo>
                  <a:pt x="2253991" y="1371543"/>
                  <a:pt x="2248962" y="1372153"/>
                  <a:pt x="2243475" y="1373372"/>
                </a:cubicBezTo>
                <a:lnTo>
                  <a:pt x="2197298" y="1384802"/>
                </a:lnTo>
                <a:cubicBezTo>
                  <a:pt x="2194555" y="1385412"/>
                  <a:pt x="2191812" y="1385716"/>
                  <a:pt x="2189069" y="1385716"/>
                </a:cubicBezTo>
                <a:cubicBezTo>
                  <a:pt x="2186325" y="1385716"/>
                  <a:pt x="2184954" y="1383126"/>
                  <a:pt x="2184954" y="1377944"/>
                </a:cubicBezTo>
                <a:cubicBezTo>
                  <a:pt x="2184954" y="1359656"/>
                  <a:pt x="2171543" y="1350512"/>
                  <a:pt x="2144720" y="1350512"/>
                </a:cubicBezTo>
                <a:close/>
                <a:moveTo>
                  <a:pt x="3063692" y="1350055"/>
                </a:moveTo>
                <a:cubicBezTo>
                  <a:pt x="3047233" y="1350055"/>
                  <a:pt x="3035727" y="1351807"/>
                  <a:pt x="3029174" y="1355313"/>
                </a:cubicBezTo>
                <a:cubicBezTo>
                  <a:pt x="3022620" y="1358818"/>
                  <a:pt x="3019344" y="1366057"/>
                  <a:pt x="3019344" y="1377030"/>
                </a:cubicBezTo>
                <a:lnTo>
                  <a:pt x="3019344" y="1391660"/>
                </a:lnTo>
                <a:cubicBezTo>
                  <a:pt x="3019344" y="1394403"/>
                  <a:pt x="3019115" y="1396232"/>
                  <a:pt x="3018658" y="1397146"/>
                </a:cubicBezTo>
                <a:cubicBezTo>
                  <a:pt x="3018201" y="1398061"/>
                  <a:pt x="3016601" y="1398518"/>
                  <a:pt x="3013858" y="1398518"/>
                </a:cubicBezTo>
                <a:lnTo>
                  <a:pt x="2993284" y="1398518"/>
                </a:lnTo>
                <a:cubicBezTo>
                  <a:pt x="2979872" y="1398518"/>
                  <a:pt x="2970500" y="1402099"/>
                  <a:pt x="2965166" y="1409262"/>
                </a:cubicBezTo>
                <a:cubicBezTo>
                  <a:pt x="2959832" y="1416425"/>
                  <a:pt x="2957165" y="1427169"/>
                  <a:pt x="2957165" y="1441495"/>
                </a:cubicBezTo>
                <a:cubicBezTo>
                  <a:pt x="2957165" y="1446372"/>
                  <a:pt x="2958384" y="1449267"/>
                  <a:pt x="2960822" y="1450182"/>
                </a:cubicBezTo>
                <a:cubicBezTo>
                  <a:pt x="2968747" y="1452620"/>
                  <a:pt x="2974767" y="1456278"/>
                  <a:pt x="2978882" y="1461154"/>
                </a:cubicBezTo>
                <a:cubicBezTo>
                  <a:pt x="2982996" y="1466031"/>
                  <a:pt x="2985511" y="1473042"/>
                  <a:pt x="2986426" y="1482186"/>
                </a:cubicBezTo>
                <a:cubicBezTo>
                  <a:pt x="2986730" y="1484624"/>
                  <a:pt x="2987568" y="1486072"/>
                  <a:pt x="2988940" y="1486529"/>
                </a:cubicBezTo>
                <a:cubicBezTo>
                  <a:pt x="2990312" y="1486986"/>
                  <a:pt x="2992979" y="1487215"/>
                  <a:pt x="2996941" y="1487215"/>
                </a:cubicBezTo>
                <a:lnTo>
                  <a:pt x="3008828" y="1487215"/>
                </a:lnTo>
                <a:cubicBezTo>
                  <a:pt x="3012486" y="1487215"/>
                  <a:pt x="3014620" y="1487824"/>
                  <a:pt x="3015229" y="1489044"/>
                </a:cubicBezTo>
                <a:cubicBezTo>
                  <a:pt x="3015839" y="1490263"/>
                  <a:pt x="3016143" y="1493539"/>
                  <a:pt x="3016143" y="1498873"/>
                </a:cubicBezTo>
                <a:cubicBezTo>
                  <a:pt x="3016143" y="1504207"/>
                  <a:pt x="3015839" y="1510913"/>
                  <a:pt x="3015229" y="1518990"/>
                </a:cubicBezTo>
                <a:cubicBezTo>
                  <a:pt x="3014620" y="1527067"/>
                  <a:pt x="3013934" y="1531487"/>
                  <a:pt x="3013172" y="1532249"/>
                </a:cubicBezTo>
                <a:cubicBezTo>
                  <a:pt x="3012410" y="1533011"/>
                  <a:pt x="3011267" y="1533392"/>
                  <a:pt x="3009743" y="1533392"/>
                </a:cubicBezTo>
                <a:lnTo>
                  <a:pt x="2989169" y="1533392"/>
                </a:lnTo>
                <a:cubicBezTo>
                  <a:pt x="2985206" y="1533392"/>
                  <a:pt x="2982768" y="1534459"/>
                  <a:pt x="2981854" y="1536592"/>
                </a:cubicBezTo>
                <a:cubicBezTo>
                  <a:pt x="2978805" y="1543298"/>
                  <a:pt x="2974462" y="1548327"/>
                  <a:pt x="2968823" y="1551680"/>
                </a:cubicBezTo>
                <a:cubicBezTo>
                  <a:pt x="2963184" y="1555033"/>
                  <a:pt x="2955184" y="1557319"/>
                  <a:pt x="2944820" y="1558538"/>
                </a:cubicBezTo>
                <a:cubicBezTo>
                  <a:pt x="2942382" y="1558843"/>
                  <a:pt x="2940705" y="1560138"/>
                  <a:pt x="2939791" y="1562424"/>
                </a:cubicBezTo>
                <a:cubicBezTo>
                  <a:pt x="2938877" y="1564710"/>
                  <a:pt x="2938420" y="1569816"/>
                  <a:pt x="2938420" y="1577740"/>
                </a:cubicBezTo>
                <a:cubicBezTo>
                  <a:pt x="2938420" y="1585665"/>
                  <a:pt x="2940401" y="1593514"/>
                  <a:pt x="2944363" y="1601286"/>
                </a:cubicBezTo>
                <a:cubicBezTo>
                  <a:pt x="2948326" y="1609059"/>
                  <a:pt x="2952593" y="1612945"/>
                  <a:pt x="2957165" y="1612945"/>
                </a:cubicBezTo>
                <a:cubicBezTo>
                  <a:pt x="2967833" y="1610202"/>
                  <a:pt x="2975758" y="1608830"/>
                  <a:pt x="2980939" y="1608830"/>
                </a:cubicBezTo>
                <a:cubicBezTo>
                  <a:pt x="2996789" y="1608830"/>
                  <a:pt x="3004713" y="1614164"/>
                  <a:pt x="3004713" y="1624832"/>
                </a:cubicBezTo>
                <a:cubicBezTo>
                  <a:pt x="3004713" y="1632147"/>
                  <a:pt x="3000218" y="1642053"/>
                  <a:pt x="2991226" y="1654550"/>
                </a:cubicBezTo>
                <a:cubicBezTo>
                  <a:pt x="2982234" y="1667047"/>
                  <a:pt x="2967223" y="1678782"/>
                  <a:pt x="2946192" y="1689754"/>
                </a:cubicBezTo>
                <a:cubicBezTo>
                  <a:pt x="2930952" y="1697679"/>
                  <a:pt x="2923332" y="1709414"/>
                  <a:pt x="2923332" y="1724959"/>
                </a:cubicBezTo>
                <a:cubicBezTo>
                  <a:pt x="2923332" y="1736541"/>
                  <a:pt x="2927675" y="1748581"/>
                  <a:pt x="2936362" y="1761078"/>
                </a:cubicBezTo>
                <a:cubicBezTo>
                  <a:pt x="2945049" y="1773574"/>
                  <a:pt x="2955564" y="1779823"/>
                  <a:pt x="2967909" y="1779823"/>
                </a:cubicBezTo>
                <a:cubicBezTo>
                  <a:pt x="2980253" y="1779823"/>
                  <a:pt x="2997627" y="1771060"/>
                  <a:pt x="3020030" y="1753534"/>
                </a:cubicBezTo>
                <a:cubicBezTo>
                  <a:pt x="3042432" y="1736008"/>
                  <a:pt x="3061406" y="1709566"/>
                  <a:pt x="3076951" y="1674210"/>
                </a:cubicBezTo>
                <a:cubicBezTo>
                  <a:pt x="3077866" y="1672381"/>
                  <a:pt x="3078932" y="1671466"/>
                  <a:pt x="3080151" y="1671466"/>
                </a:cubicBezTo>
                <a:cubicBezTo>
                  <a:pt x="3081371" y="1671466"/>
                  <a:pt x="3083733" y="1672152"/>
                  <a:pt x="3087238" y="1673524"/>
                </a:cubicBezTo>
                <a:cubicBezTo>
                  <a:pt x="3090743" y="1674895"/>
                  <a:pt x="3092496" y="1677105"/>
                  <a:pt x="3092496" y="1680153"/>
                </a:cubicBezTo>
                <a:cubicBezTo>
                  <a:pt x="3092496" y="1683201"/>
                  <a:pt x="3090819" y="1688230"/>
                  <a:pt x="3087467" y="1695241"/>
                </a:cubicBezTo>
                <a:cubicBezTo>
                  <a:pt x="3084114" y="1702251"/>
                  <a:pt x="3082438" y="1707280"/>
                  <a:pt x="3082438" y="1710328"/>
                </a:cubicBezTo>
                <a:cubicBezTo>
                  <a:pt x="3082438" y="1716424"/>
                  <a:pt x="3089600" y="1726178"/>
                  <a:pt x="3103926" y="1739589"/>
                </a:cubicBezTo>
                <a:cubicBezTo>
                  <a:pt x="3118251" y="1753000"/>
                  <a:pt x="3132044" y="1763287"/>
                  <a:pt x="3145302" y="1770450"/>
                </a:cubicBezTo>
                <a:cubicBezTo>
                  <a:pt x="3158561" y="1777613"/>
                  <a:pt x="3169763" y="1781194"/>
                  <a:pt x="3178907" y="1781194"/>
                </a:cubicBezTo>
                <a:cubicBezTo>
                  <a:pt x="3192318" y="1781194"/>
                  <a:pt x="3203062" y="1774489"/>
                  <a:pt x="3211139" y="1761078"/>
                </a:cubicBezTo>
                <a:cubicBezTo>
                  <a:pt x="3219216" y="1747666"/>
                  <a:pt x="3223255" y="1735322"/>
                  <a:pt x="3223255" y="1724044"/>
                </a:cubicBezTo>
                <a:cubicBezTo>
                  <a:pt x="3223255" y="1706976"/>
                  <a:pt x="3214111" y="1693717"/>
                  <a:pt x="3195823" y="1684268"/>
                </a:cubicBezTo>
                <a:cubicBezTo>
                  <a:pt x="3172354" y="1672990"/>
                  <a:pt x="3155208" y="1660646"/>
                  <a:pt x="3144388" y="1647235"/>
                </a:cubicBezTo>
                <a:cubicBezTo>
                  <a:pt x="3133568" y="1633824"/>
                  <a:pt x="3128158" y="1624527"/>
                  <a:pt x="3128158" y="1619346"/>
                </a:cubicBezTo>
                <a:cubicBezTo>
                  <a:pt x="3128158" y="1617822"/>
                  <a:pt x="3129681" y="1617060"/>
                  <a:pt x="3132730" y="1617060"/>
                </a:cubicBezTo>
                <a:lnTo>
                  <a:pt x="3195823" y="1617060"/>
                </a:lnTo>
                <a:cubicBezTo>
                  <a:pt x="3205272" y="1617060"/>
                  <a:pt x="3212130" y="1613935"/>
                  <a:pt x="3216397" y="1607687"/>
                </a:cubicBezTo>
                <a:cubicBezTo>
                  <a:pt x="3220664" y="1601439"/>
                  <a:pt x="3222798" y="1591456"/>
                  <a:pt x="3222798" y="1577740"/>
                </a:cubicBezTo>
                <a:cubicBezTo>
                  <a:pt x="3222798" y="1548175"/>
                  <a:pt x="3214721" y="1533392"/>
                  <a:pt x="3198566" y="1533392"/>
                </a:cubicBezTo>
                <a:cubicBezTo>
                  <a:pt x="3196433" y="1533392"/>
                  <a:pt x="3194985" y="1533163"/>
                  <a:pt x="3194223" y="1532706"/>
                </a:cubicBezTo>
                <a:cubicBezTo>
                  <a:pt x="3193461" y="1532249"/>
                  <a:pt x="3193080" y="1530954"/>
                  <a:pt x="3193080" y="1528820"/>
                </a:cubicBezTo>
                <a:lnTo>
                  <a:pt x="3193080" y="1446524"/>
                </a:lnTo>
                <a:cubicBezTo>
                  <a:pt x="3193080" y="1430979"/>
                  <a:pt x="3189118" y="1419092"/>
                  <a:pt x="3181193" y="1410862"/>
                </a:cubicBezTo>
                <a:cubicBezTo>
                  <a:pt x="3173268" y="1402633"/>
                  <a:pt x="3161990" y="1398518"/>
                  <a:pt x="3147360" y="1398518"/>
                </a:cubicBezTo>
                <a:lnTo>
                  <a:pt x="3113984" y="1398518"/>
                </a:lnTo>
                <a:cubicBezTo>
                  <a:pt x="3110936" y="1398518"/>
                  <a:pt x="3109184" y="1397908"/>
                  <a:pt x="3108726" y="1396689"/>
                </a:cubicBezTo>
                <a:cubicBezTo>
                  <a:pt x="3108269" y="1395470"/>
                  <a:pt x="3108041" y="1393489"/>
                  <a:pt x="3108041" y="1390746"/>
                </a:cubicBezTo>
                <a:lnTo>
                  <a:pt x="3108041" y="1377030"/>
                </a:lnTo>
                <a:cubicBezTo>
                  <a:pt x="3108041" y="1366362"/>
                  <a:pt x="3104764" y="1359199"/>
                  <a:pt x="3098211" y="1355541"/>
                </a:cubicBezTo>
                <a:cubicBezTo>
                  <a:pt x="3091658" y="1351884"/>
                  <a:pt x="3080151" y="1350055"/>
                  <a:pt x="3063692" y="1350055"/>
                </a:cubicBezTo>
                <a:close/>
                <a:moveTo>
                  <a:pt x="1694836" y="1349598"/>
                </a:moveTo>
                <a:cubicBezTo>
                  <a:pt x="1678376" y="1349598"/>
                  <a:pt x="1666413" y="1351884"/>
                  <a:pt x="1658945" y="1356456"/>
                </a:cubicBezTo>
                <a:cubicBezTo>
                  <a:pt x="1651478" y="1361028"/>
                  <a:pt x="1647744" y="1368495"/>
                  <a:pt x="1647744" y="1378858"/>
                </a:cubicBezTo>
                <a:lnTo>
                  <a:pt x="1647744" y="1424121"/>
                </a:lnTo>
                <a:cubicBezTo>
                  <a:pt x="1647744" y="1426864"/>
                  <a:pt x="1647211" y="1428617"/>
                  <a:pt x="1646144" y="1429379"/>
                </a:cubicBezTo>
                <a:cubicBezTo>
                  <a:pt x="1645077" y="1430141"/>
                  <a:pt x="1643020" y="1430522"/>
                  <a:pt x="1639972" y="1430522"/>
                </a:cubicBezTo>
                <a:lnTo>
                  <a:pt x="1612540" y="1430522"/>
                </a:lnTo>
                <a:cubicBezTo>
                  <a:pt x="1590289" y="1430522"/>
                  <a:pt x="1579164" y="1445914"/>
                  <a:pt x="1579164" y="1476699"/>
                </a:cubicBezTo>
                <a:cubicBezTo>
                  <a:pt x="1579164" y="1507484"/>
                  <a:pt x="1590289" y="1522876"/>
                  <a:pt x="1612540" y="1522876"/>
                </a:cubicBezTo>
                <a:lnTo>
                  <a:pt x="1637686" y="1522876"/>
                </a:lnTo>
                <a:cubicBezTo>
                  <a:pt x="1641038" y="1522876"/>
                  <a:pt x="1642715" y="1524248"/>
                  <a:pt x="1642715" y="1526991"/>
                </a:cubicBezTo>
                <a:cubicBezTo>
                  <a:pt x="1642715" y="1530954"/>
                  <a:pt x="1641648" y="1540250"/>
                  <a:pt x="1639514" y="1554880"/>
                </a:cubicBezTo>
                <a:cubicBezTo>
                  <a:pt x="1637381" y="1569511"/>
                  <a:pt x="1634714" y="1582389"/>
                  <a:pt x="1631513" y="1593514"/>
                </a:cubicBezTo>
                <a:cubicBezTo>
                  <a:pt x="1628313" y="1604639"/>
                  <a:pt x="1626713" y="1611954"/>
                  <a:pt x="1626713" y="1615459"/>
                </a:cubicBezTo>
                <a:cubicBezTo>
                  <a:pt x="1626713" y="1618965"/>
                  <a:pt x="1627780" y="1625137"/>
                  <a:pt x="1629913" y="1633976"/>
                </a:cubicBezTo>
                <a:cubicBezTo>
                  <a:pt x="1632047" y="1642815"/>
                  <a:pt x="1633114" y="1652264"/>
                  <a:pt x="1633114" y="1662322"/>
                </a:cubicBezTo>
                <a:cubicBezTo>
                  <a:pt x="1633114" y="1679391"/>
                  <a:pt x="1628084" y="1691583"/>
                  <a:pt x="1618026" y="1698898"/>
                </a:cubicBezTo>
                <a:cubicBezTo>
                  <a:pt x="1607968" y="1706214"/>
                  <a:pt x="1595318" y="1711167"/>
                  <a:pt x="1580078" y="1713757"/>
                </a:cubicBezTo>
                <a:cubicBezTo>
                  <a:pt x="1564838" y="1716348"/>
                  <a:pt x="1554399" y="1718863"/>
                  <a:pt x="1548760" y="1721301"/>
                </a:cubicBezTo>
                <a:cubicBezTo>
                  <a:pt x="1543121" y="1723740"/>
                  <a:pt x="1540302" y="1727702"/>
                  <a:pt x="1540302" y="1733188"/>
                </a:cubicBezTo>
                <a:cubicBezTo>
                  <a:pt x="1540302" y="1743552"/>
                  <a:pt x="1545788" y="1754220"/>
                  <a:pt x="1556761" y="1765192"/>
                </a:cubicBezTo>
                <a:cubicBezTo>
                  <a:pt x="1567734" y="1776165"/>
                  <a:pt x="1581526" y="1781652"/>
                  <a:pt x="1598138" y="1781652"/>
                </a:cubicBezTo>
                <a:cubicBezTo>
                  <a:pt x="1614749" y="1781652"/>
                  <a:pt x="1634485" y="1768164"/>
                  <a:pt x="1657345" y="1741189"/>
                </a:cubicBezTo>
                <a:cubicBezTo>
                  <a:pt x="1680205" y="1714215"/>
                  <a:pt x="1696969" y="1682363"/>
                  <a:pt x="1707637" y="1645635"/>
                </a:cubicBezTo>
                <a:cubicBezTo>
                  <a:pt x="1718305" y="1608906"/>
                  <a:pt x="1724096" y="1570120"/>
                  <a:pt x="1725011" y="1529277"/>
                </a:cubicBezTo>
                <a:cubicBezTo>
                  <a:pt x="1725011" y="1526229"/>
                  <a:pt x="1725392" y="1524324"/>
                  <a:pt x="1726154" y="1523562"/>
                </a:cubicBezTo>
                <a:cubicBezTo>
                  <a:pt x="1726916" y="1522800"/>
                  <a:pt x="1728516" y="1522419"/>
                  <a:pt x="1730954" y="1522419"/>
                </a:cubicBezTo>
                <a:lnTo>
                  <a:pt x="1766159" y="1522419"/>
                </a:lnTo>
                <a:cubicBezTo>
                  <a:pt x="1768292" y="1522419"/>
                  <a:pt x="1769664" y="1522876"/>
                  <a:pt x="1770274" y="1523791"/>
                </a:cubicBezTo>
                <a:cubicBezTo>
                  <a:pt x="1770883" y="1524705"/>
                  <a:pt x="1771188" y="1526229"/>
                  <a:pt x="1771188" y="1528363"/>
                </a:cubicBezTo>
                <a:cubicBezTo>
                  <a:pt x="1771188" y="1538421"/>
                  <a:pt x="1769969" y="1558843"/>
                  <a:pt x="1767530" y="1589628"/>
                </a:cubicBezTo>
                <a:cubicBezTo>
                  <a:pt x="1765092" y="1620412"/>
                  <a:pt x="1762654" y="1643349"/>
                  <a:pt x="1760215" y="1658436"/>
                </a:cubicBezTo>
                <a:cubicBezTo>
                  <a:pt x="1757777" y="1673524"/>
                  <a:pt x="1755796" y="1682058"/>
                  <a:pt x="1754272" y="1684039"/>
                </a:cubicBezTo>
                <a:cubicBezTo>
                  <a:pt x="1752748" y="1686021"/>
                  <a:pt x="1749090" y="1687011"/>
                  <a:pt x="1743299" y="1687011"/>
                </a:cubicBezTo>
                <a:lnTo>
                  <a:pt x="1725468" y="1687011"/>
                </a:lnTo>
                <a:cubicBezTo>
                  <a:pt x="1711142" y="1687011"/>
                  <a:pt x="1701389" y="1691507"/>
                  <a:pt x="1696207" y="1700499"/>
                </a:cubicBezTo>
                <a:cubicBezTo>
                  <a:pt x="1691026" y="1709490"/>
                  <a:pt x="1688435" y="1720692"/>
                  <a:pt x="1688435" y="1734103"/>
                </a:cubicBezTo>
                <a:cubicBezTo>
                  <a:pt x="1688435" y="1747514"/>
                  <a:pt x="1691940" y="1758487"/>
                  <a:pt x="1698950" y="1767021"/>
                </a:cubicBezTo>
                <a:cubicBezTo>
                  <a:pt x="1705961" y="1775556"/>
                  <a:pt x="1714800" y="1779823"/>
                  <a:pt x="1725468" y="1779823"/>
                </a:cubicBezTo>
                <a:lnTo>
                  <a:pt x="1785361" y="1779823"/>
                </a:lnTo>
                <a:cubicBezTo>
                  <a:pt x="1796944" y="1779823"/>
                  <a:pt x="1807002" y="1777308"/>
                  <a:pt x="1815536" y="1772279"/>
                </a:cubicBezTo>
                <a:cubicBezTo>
                  <a:pt x="1824071" y="1767250"/>
                  <a:pt x="1830395" y="1759477"/>
                  <a:pt x="1834510" y="1748962"/>
                </a:cubicBezTo>
                <a:cubicBezTo>
                  <a:pt x="1838625" y="1738446"/>
                  <a:pt x="1842206" y="1713605"/>
                  <a:pt x="1845254" y="1674438"/>
                </a:cubicBezTo>
                <a:cubicBezTo>
                  <a:pt x="1848302" y="1635271"/>
                  <a:pt x="1849826" y="1596562"/>
                  <a:pt x="1849826" y="1558309"/>
                </a:cubicBezTo>
                <a:cubicBezTo>
                  <a:pt x="1849826" y="1520057"/>
                  <a:pt x="1849674" y="1493844"/>
                  <a:pt x="1849369" y="1479671"/>
                </a:cubicBezTo>
                <a:cubicBezTo>
                  <a:pt x="1849064" y="1465498"/>
                  <a:pt x="1844569" y="1453763"/>
                  <a:pt x="1835882" y="1444467"/>
                </a:cubicBezTo>
                <a:cubicBezTo>
                  <a:pt x="1827195" y="1435170"/>
                  <a:pt x="1816908" y="1430522"/>
                  <a:pt x="1805021" y="1430522"/>
                </a:cubicBezTo>
                <a:lnTo>
                  <a:pt x="1746956" y="1430522"/>
                </a:lnTo>
                <a:cubicBezTo>
                  <a:pt x="1744518" y="1430522"/>
                  <a:pt x="1743070" y="1429989"/>
                  <a:pt x="1742613" y="1428922"/>
                </a:cubicBezTo>
                <a:cubicBezTo>
                  <a:pt x="1742156" y="1427855"/>
                  <a:pt x="1741927" y="1426102"/>
                  <a:pt x="1741927" y="1423664"/>
                </a:cubicBezTo>
                <a:lnTo>
                  <a:pt x="1741927" y="1378858"/>
                </a:lnTo>
                <a:cubicBezTo>
                  <a:pt x="1741927" y="1368495"/>
                  <a:pt x="1738193" y="1361028"/>
                  <a:pt x="1730726" y="1356456"/>
                </a:cubicBezTo>
                <a:cubicBezTo>
                  <a:pt x="1723258" y="1351884"/>
                  <a:pt x="1711295" y="1349598"/>
                  <a:pt x="1694836" y="1349598"/>
                </a:cubicBezTo>
                <a:close/>
                <a:moveTo>
                  <a:pt x="1966412" y="1348226"/>
                </a:moveTo>
                <a:cubicBezTo>
                  <a:pt x="1960926" y="1348226"/>
                  <a:pt x="1955592" y="1349064"/>
                  <a:pt x="1950410" y="1350741"/>
                </a:cubicBezTo>
                <a:cubicBezTo>
                  <a:pt x="1945229" y="1352417"/>
                  <a:pt x="1940657" y="1354779"/>
                  <a:pt x="1936694" y="1357827"/>
                </a:cubicBezTo>
                <a:cubicBezTo>
                  <a:pt x="1932732" y="1360875"/>
                  <a:pt x="1929532" y="1364609"/>
                  <a:pt x="1927093" y="1369029"/>
                </a:cubicBezTo>
                <a:cubicBezTo>
                  <a:pt x="1924655" y="1373448"/>
                  <a:pt x="1917035" y="1390746"/>
                  <a:pt x="1904233" y="1420921"/>
                </a:cubicBezTo>
                <a:cubicBezTo>
                  <a:pt x="1898747" y="1433722"/>
                  <a:pt x="1894175" y="1445000"/>
                  <a:pt x="1890517" y="1454754"/>
                </a:cubicBezTo>
                <a:cubicBezTo>
                  <a:pt x="1886860" y="1464507"/>
                  <a:pt x="1885031" y="1471518"/>
                  <a:pt x="1885031" y="1475785"/>
                </a:cubicBezTo>
                <a:cubicBezTo>
                  <a:pt x="1885031" y="1484319"/>
                  <a:pt x="1888155" y="1491177"/>
                  <a:pt x="1894403" y="1496359"/>
                </a:cubicBezTo>
                <a:cubicBezTo>
                  <a:pt x="1900652" y="1501540"/>
                  <a:pt x="1909567" y="1504131"/>
                  <a:pt x="1921150" y="1504131"/>
                </a:cubicBezTo>
                <a:lnTo>
                  <a:pt x="2077512" y="1504131"/>
                </a:lnTo>
                <a:cubicBezTo>
                  <a:pt x="2089094" y="1504131"/>
                  <a:pt x="2098162" y="1501464"/>
                  <a:pt x="2104715" y="1496130"/>
                </a:cubicBezTo>
                <a:cubicBezTo>
                  <a:pt x="2111268" y="1490796"/>
                  <a:pt x="2114545" y="1484014"/>
                  <a:pt x="2114545" y="1475785"/>
                </a:cubicBezTo>
                <a:cubicBezTo>
                  <a:pt x="2114545" y="1467555"/>
                  <a:pt x="2111192" y="1456125"/>
                  <a:pt x="2104487" y="1441495"/>
                </a:cubicBezTo>
                <a:lnTo>
                  <a:pt x="2087113" y="1405833"/>
                </a:lnTo>
                <a:cubicBezTo>
                  <a:pt x="2082541" y="1396994"/>
                  <a:pt x="2077131" y="1390974"/>
                  <a:pt x="2070882" y="1387774"/>
                </a:cubicBezTo>
                <a:cubicBezTo>
                  <a:pt x="2064634" y="1384573"/>
                  <a:pt x="2056862" y="1382973"/>
                  <a:pt x="2047565" y="1382973"/>
                </a:cubicBezTo>
                <a:cubicBezTo>
                  <a:pt x="2038269" y="1382973"/>
                  <a:pt x="2028363" y="1386097"/>
                  <a:pt x="2017847" y="1392346"/>
                </a:cubicBezTo>
                <a:cubicBezTo>
                  <a:pt x="2007332" y="1398594"/>
                  <a:pt x="2002074" y="1407967"/>
                  <a:pt x="2002074" y="1420464"/>
                </a:cubicBezTo>
                <a:cubicBezTo>
                  <a:pt x="2002074" y="1422902"/>
                  <a:pt x="2002379" y="1426331"/>
                  <a:pt x="2002988" y="1430751"/>
                </a:cubicBezTo>
                <a:cubicBezTo>
                  <a:pt x="2003598" y="1435170"/>
                  <a:pt x="2000855" y="1437380"/>
                  <a:pt x="1994759" y="1437380"/>
                </a:cubicBezTo>
                <a:cubicBezTo>
                  <a:pt x="1991406" y="1437380"/>
                  <a:pt x="1989272" y="1435932"/>
                  <a:pt x="1988358" y="1433037"/>
                </a:cubicBezTo>
                <a:cubicBezTo>
                  <a:pt x="1987444" y="1430141"/>
                  <a:pt x="1986986" y="1425798"/>
                  <a:pt x="1986986" y="1420006"/>
                </a:cubicBezTo>
                <a:cubicBezTo>
                  <a:pt x="1986986" y="1404157"/>
                  <a:pt x="1992320" y="1392117"/>
                  <a:pt x="2002988" y="1383888"/>
                </a:cubicBezTo>
                <a:cubicBezTo>
                  <a:pt x="2006036" y="1381449"/>
                  <a:pt x="2007560" y="1378401"/>
                  <a:pt x="2007560" y="1374744"/>
                </a:cubicBezTo>
                <a:cubicBezTo>
                  <a:pt x="2007560" y="1368038"/>
                  <a:pt x="2003293" y="1361942"/>
                  <a:pt x="1994759" y="1356456"/>
                </a:cubicBezTo>
                <a:cubicBezTo>
                  <a:pt x="1986224" y="1350969"/>
                  <a:pt x="1976775" y="1348226"/>
                  <a:pt x="1966412" y="1348226"/>
                </a:cubicBezTo>
                <a:close/>
                <a:moveTo>
                  <a:pt x="0" y="0"/>
                </a:moveTo>
                <a:lnTo>
                  <a:pt x="4762500" y="0"/>
                </a:lnTo>
                <a:lnTo>
                  <a:pt x="4762500" y="3171825"/>
                </a:lnTo>
                <a:lnTo>
                  <a:pt x="0" y="3171825"/>
                </a:lnTo>
                <a:close/>
              </a:path>
            </a:pathLst>
          </a:custGeom>
        </p:spPr>
      </p:pic>
      <p:sp>
        <p:nvSpPr>
          <p:cNvPr id="6" name="矩形: 圆角 5">
            <a:extLst>
              <a:ext uri="{FF2B5EF4-FFF2-40B4-BE49-F238E27FC236}">
                <a16:creationId xmlns:a16="http://schemas.microsoft.com/office/drawing/2014/main" id="{652DC958-61BB-C75A-978C-C6DCEB5D5BA1}"/>
              </a:ext>
            </a:extLst>
          </p:cNvPr>
          <p:cNvSpPr/>
          <p:nvPr/>
        </p:nvSpPr>
        <p:spPr>
          <a:xfrm>
            <a:off x="10277475" y="6161426"/>
            <a:ext cx="2416946" cy="696573"/>
          </a:xfrm>
          <a:prstGeom prst="roundRect">
            <a:avLst/>
          </a:prstGeom>
          <a:solidFill>
            <a:srgbClr val="51C4D3"/>
          </a:solidFill>
          <a:ln>
            <a:noFill/>
          </a:ln>
          <a:effectLst>
            <a:outerShdw blurRad="127000" dist="1270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726A96D-4472-84E2-78B1-DE2BC2CEEBB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2695" y="6207113"/>
            <a:ext cx="366686" cy="614261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B8E24CE5-FDAA-91F8-61F5-6559257F72D5}"/>
              </a:ext>
            </a:extLst>
          </p:cNvPr>
          <p:cNvSpPr/>
          <p:nvPr/>
        </p:nvSpPr>
        <p:spPr>
          <a:xfrm>
            <a:off x="9129228" y="6183299"/>
            <a:ext cx="3747309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32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方正舒体" panose="02010601030101010101" pitchFamily="2" charset="-122"/>
                <a:ea typeface="方正舒体" panose="02010601030101010101" pitchFamily="2" charset="-122"/>
              </a:rPr>
              <a:t>戏韵堂</a:t>
            </a:r>
          </a:p>
        </p:txBody>
      </p:sp>
      <p:sp>
        <p:nvSpPr>
          <p:cNvPr id="2" name="椭圆 1">
            <a:extLst>
              <a:ext uri="{FF2B5EF4-FFF2-40B4-BE49-F238E27FC236}">
                <a16:creationId xmlns:a16="http://schemas.microsoft.com/office/drawing/2014/main" id="{4E18B2D1-A376-5CBE-CEF8-80B2CF5FAB11}"/>
              </a:ext>
            </a:extLst>
          </p:cNvPr>
          <p:cNvSpPr/>
          <p:nvPr/>
        </p:nvSpPr>
        <p:spPr>
          <a:xfrm>
            <a:off x="9547051" y="1090263"/>
            <a:ext cx="4637974" cy="4487389"/>
          </a:xfrm>
          <a:prstGeom prst="ellipse">
            <a:avLst/>
          </a:prstGeom>
          <a:gradFill flip="none" rotWithShape="1">
            <a:gsLst>
              <a:gs pos="0">
                <a:srgbClr val="B2FCD5"/>
              </a:gs>
              <a:gs pos="100000">
                <a:srgbClr val="069DC0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0" name="图片 39">
            <a:extLst>
              <a:ext uri="{FF2B5EF4-FFF2-40B4-BE49-F238E27FC236}">
                <a16:creationId xmlns:a16="http://schemas.microsoft.com/office/drawing/2014/main" id="{B24F825A-9933-D5DB-0EBD-4DC84CC064C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682823" y="-6157518"/>
            <a:ext cx="4762500" cy="3171825"/>
          </a:xfrm>
          <a:custGeom>
            <a:avLst/>
            <a:gdLst/>
            <a:ahLst/>
            <a:cxnLst/>
            <a:rect l="l" t="t" r="r" b="b"/>
            <a:pathLst>
              <a:path w="4762500" h="3171825">
                <a:moveTo>
                  <a:pt x="3002486" y="1709659"/>
                </a:moveTo>
                <a:cubicBezTo>
                  <a:pt x="2998523" y="1709659"/>
                  <a:pt x="2994256" y="1710269"/>
                  <a:pt x="2989684" y="1711488"/>
                </a:cubicBezTo>
                <a:cubicBezTo>
                  <a:pt x="2957071" y="1718803"/>
                  <a:pt x="2926133" y="1723832"/>
                  <a:pt x="2896873" y="1726575"/>
                </a:cubicBezTo>
                <a:cubicBezTo>
                  <a:pt x="2883157" y="1727795"/>
                  <a:pt x="2873175" y="1731300"/>
                  <a:pt x="2866926" y="1737091"/>
                </a:cubicBezTo>
                <a:cubicBezTo>
                  <a:pt x="2860678" y="1742882"/>
                  <a:pt x="2857553" y="1751798"/>
                  <a:pt x="2857553" y="1763837"/>
                </a:cubicBezTo>
                <a:cubicBezTo>
                  <a:pt x="2857553" y="1775877"/>
                  <a:pt x="2860144" y="1786850"/>
                  <a:pt x="2865326" y="1796756"/>
                </a:cubicBezTo>
                <a:cubicBezTo>
                  <a:pt x="2870507" y="1806662"/>
                  <a:pt x="2880566" y="1811615"/>
                  <a:pt x="2895501" y="1811615"/>
                </a:cubicBezTo>
                <a:cubicBezTo>
                  <a:pt x="2904645" y="1811615"/>
                  <a:pt x="2926667" y="1808491"/>
                  <a:pt x="2961566" y="1802242"/>
                </a:cubicBezTo>
                <a:cubicBezTo>
                  <a:pt x="2996466" y="1795994"/>
                  <a:pt x="3017650" y="1789745"/>
                  <a:pt x="3025117" y="1783497"/>
                </a:cubicBezTo>
                <a:cubicBezTo>
                  <a:pt x="3032585" y="1777248"/>
                  <a:pt x="3036319" y="1768485"/>
                  <a:pt x="3036319" y="1757208"/>
                </a:cubicBezTo>
                <a:cubicBezTo>
                  <a:pt x="3036319" y="1745930"/>
                  <a:pt x="3033804" y="1735186"/>
                  <a:pt x="3028775" y="1724975"/>
                </a:cubicBezTo>
                <a:cubicBezTo>
                  <a:pt x="3023746" y="1714764"/>
                  <a:pt x="3014983" y="1709659"/>
                  <a:pt x="3002486" y="1709659"/>
                </a:cubicBezTo>
                <a:close/>
                <a:moveTo>
                  <a:pt x="1819024" y="1695029"/>
                </a:moveTo>
                <a:cubicBezTo>
                  <a:pt x="1809727" y="1695029"/>
                  <a:pt x="1801040" y="1700210"/>
                  <a:pt x="1792963" y="1710573"/>
                </a:cubicBezTo>
                <a:cubicBezTo>
                  <a:pt x="1784886" y="1720937"/>
                  <a:pt x="1780847" y="1731300"/>
                  <a:pt x="1780847" y="1741663"/>
                </a:cubicBezTo>
                <a:cubicBezTo>
                  <a:pt x="1780847" y="1752026"/>
                  <a:pt x="1785724" y="1760103"/>
                  <a:pt x="1795478" y="1765895"/>
                </a:cubicBezTo>
                <a:cubicBezTo>
                  <a:pt x="1813766" y="1776258"/>
                  <a:pt x="1829311" y="1786164"/>
                  <a:pt x="1842112" y="1795613"/>
                </a:cubicBezTo>
                <a:cubicBezTo>
                  <a:pt x="1854914" y="1805062"/>
                  <a:pt x="1866801" y="1809786"/>
                  <a:pt x="1877774" y="1809786"/>
                </a:cubicBezTo>
                <a:cubicBezTo>
                  <a:pt x="1888747" y="1809786"/>
                  <a:pt x="1897586" y="1804528"/>
                  <a:pt x="1904291" y="1794013"/>
                </a:cubicBezTo>
                <a:cubicBezTo>
                  <a:pt x="1910997" y="1783497"/>
                  <a:pt x="1914350" y="1773819"/>
                  <a:pt x="1914350" y="1764980"/>
                </a:cubicBezTo>
                <a:cubicBezTo>
                  <a:pt x="1914350" y="1759494"/>
                  <a:pt x="1912750" y="1754236"/>
                  <a:pt x="1909549" y="1749207"/>
                </a:cubicBezTo>
                <a:cubicBezTo>
                  <a:pt x="1906349" y="1744178"/>
                  <a:pt x="1898576" y="1736710"/>
                  <a:pt x="1886232" y="1726804"/>
                </a:cubicBezTo>
                <a:cubicBezTo>
                  <a:pt x="1873888" y="1716898"/>
                  <a:pt x="1861924" y="1709126"/>
                  <a:pt x="1850342" y="1703487"/>
                </a:cubicBezTo>
                <a:cubicBezTo>
                  <a:pt x="1838759" y="1697848"/>
                  <a:pt x="1828320" y="1695029"/>
                  <a:pt x="1819024" y="1695029"/>
                </a:cubicBezTo>
                <a:close/>
                <a:moveTo>
                  <a:pt x="2084428" y="1694114"/>
                </a:moveTo>
                <a:lnTo>
                  <a:pt x="2227075" y="1694114"/>
                </a:lnTo>
                <a:cubicBezTo>
                  <a:pt x="2231647" y="1694114"/>
                  <a:pt x="2234466" y="1695410"/>
                  <a:pt x="2235533" y="1698000"/>
                </a:cubicBezTo>
                <a:cubicBezTo>
                  <a:pt x="2236600" y="1700591"/>
                  <a:pt x="2237133" y="1704630"/>
                  <a:pt x="2237133" y="1710116"/>
                </a:cubicBezTo>
                <a:cubicBezTo>
                  <a:pt x="2237133" y="1715603"/>
                  <a:pt x="2236447" y="1719260"/>
                  <a:pt x="2235076" y="1721089"/>
                </a:cubicBezTo>
                <a:cubicBezTo>
                  <a:pt x="2233704" y="1722918"/>
                  <a:pt x="2231037" y="1723832"/>
                  <a:pt x="2227075" y="1723832"/>
                </a:cubicBezTo>
                <a:lnTo>
                  <a:pt x="2084428" y="1723832"/>
                </a:lnTo>
                <a:cubicBezTo>
                  <a:pt x="2080466" y="1723832"/>
                  <a:pt x="2077875" y="1722994"/>
                  <a:pt x="2076656" y="1721318"/>
                </a:cubicBezTo>
                <a:cubicBezTo>
                  <a:pt x="2075437" y="1719641"/>
                  <a:pt x="2074827" y="1715526"/>
                  <a:pt x="2074827" y="1708973"/>
                </a:cubicBezTo>
                <a:cubicBezTo>
                  <a:pt x="2074827" y="1702420"/>
                  <a:pt x="2075513" y="1698305"/>
                  <a:pt x="2076884" y="1696629"/>
                </a:cubicBezTo>
                <a:cubicBezTo>
                  <a:pt x="2078256" y="1694952"/>
                  <a:pt x="2080771" y="1694114"/>
                  <a:pt x="2084428" y="1694114"/>
                </a:cubicBezTo>
                <a:close/>
                <a:moveTo>
                  <a:pt x="3117243" y="1691828"/>
                </a:moveTo>
                <a:lnTo>
                  <a:pt x="3183080" y="1691828"/>
                </a:lnTo>
                <a:cubicBezTo>
                  <a:pt x="3185823" y="1691828"/>
                  <a:pt x="3187576" y="1692133"/>
                  <a:pt x="3188338" y="1692743"/>
                </a:cubicBezTo>
                <a:cubicBezTo>
                  <a:pt x="3189100" y="1693352"/>
                  <a:pt x="3189481" y="1694419"/>
                  <a:pt x="3189481" y="1695943"/>
                </a:cubicBezTo>
                <a:lnTo>
                  <a:pt x="3189481" y="1736634"/>
                </a:lnTo>
                <a:cubicBezTo>
                  <a:pt x="3189481" y="1738767"/>
                  <a:pt x="3189100" y="1740139"/>
                  <a:pt x="3188338" y="1740749"/>
                </a:cubicBezTo>
                <a:cubicBezTo>
                  <a:pt x="3187576" y="1741358"/>
                  <a:pt x="3185823" y="1741663"/>
                  <a:pt x="3183080" y="1741663"/>
                </a:cubicBezTo>
                <a:lnTo>
                  <a:pt x="3117243" y="1741663"/>
                </a:lnTo>
                <a:cubicBezTo>
                  <a:pt x="3114500" y="1741663"/>
                  <a:pt x="3112747" y="1741358"/>
                  <a:pt x="3111985" y="1740749"/>
                </a:cubicBezTo>
                <a:cubicBezTo>
                  <a:pt x="3111223" y="1740139"/>
                  <a:pt x="3110842" y="1738920"/>
                  <a:pt x="3110842" y="1737091"/>
                </a:cubicBezTo>
                <a:lnTo>
                  <a:pt x="3110842" y="1696857"/>
                </a:lnTo>
                <a:cubicBezTo>
                  <a:pt x="3110842" y="1694724"/>
                  <a:pt x="3111223" y="1693352"/>
                  <a:pt x="3111985" y="1692743"/>
                </a:cubicBezTo>
                <a:cubicBezTo>
                  <a:pt x="3112747" y="1692133"/>
                  <a:pt x="3114500" y="1691828"/>
                  <a:pt x="3117243" y="1691828"/>
                </a:cubicBezTo>
                <a:close/>
                <a:moveTo>
                  <a:pt x="2458875" y="1668511"/>
                </a:moveTo>
                <a:cubicBezTo>
                  <a:pt x="2450341" y="1668511"/>
                  <a:pt x="2443711" y="1670187"/>
                  <a:pt x="2438987" y="1673540"/>
                </a:cubicBezTo>
                <a:cubicBezTo>
                  <a:pt x="2434262" y="1676893"/>
                  <a:pt x="2430681" y="1682075"/>
                  <a:pt x="2428243" y="1689085"/>
                </a:cubicBezTo>
                <a:lnTo>
                  <a:pt x="2421385" y="1710573"/>
                </a:lnTo>
                <a:cubicBezTo>
                  <a:pt x="2418641" y="1718193"/>
                  <a:pt x="2415136" y="1727414"/>
                  <a:pt x="2410869" y="1738234"/>
                </a:cubicBezTo>
                <a:cubicBezTo>
                  <a:pt x="2406602" y="1749054"/>
                  <a:pt x="2404468" y="1757970"/>
                  <a:pt x="2404468" y="1764980"/>
                </a:cubicBezTo>
                <a:cubicBezTo>
                  <a:pt x="2404468" y="1776867"/>
                  <a:pt x="2410717" y="1785859"/>
                  <a:pt x="2423213" y="1791955"/>
                </a:cubicBezTo>
                <a:cubicBezTo>
                  <a:pt x="2435710" y="1798051"/>
                  <a:pt x="2446226" y="1801099"/>
                  <a:pt x="2454760" y="1801099"/>
                </a:cubicBezTo>
                <a:cubicBezTo>
                  <a:pt x="2461771" y="1801099"/>
                  <a:pt x="2467867" y="1799042"/>
                  <a:pt x="2473048" y="1794927"/>
                </a:cubicBezTo>
                <a:cubicBezTo>
                  <a:pt x="2478230" y="1790812"/>
                  <a:pt x="2483640" y="1782735"/>
                  <a:pt x="2489279" y="1770695"/>
                </a:cubicBezTo>
                <a:cubicBezTo>
                  <a:pt x="2494917" y="1758656"/>
                  <a:pt x="2499642" y="1745930"/>
                  <a:pt x="2503452" y="1732519"/>
                </a:cubicBezTo>
                <a:cubicBezTo>
                  <a:pt x="2507262" y="1719108"/>
                  <a:pt x="2509167" y="1709202"/>
                  <a:pt x="2509167" y="1702801"/>
                </a:cubicBezTo>
                <a:cubicBezTo>
                  <a:pt x="2509167" y="1690304"/>
                  <a:pt x="2502919" y="1681465"/>
                  <a:pt x="2490422" y="1676283"/>
                </a:cubicBezTo>
                <a:cubicBezTo>
                  <a:pt x="2477925" y="1671102"/>
                  <a:pt x="2467409" y="1668511"/>
                  <a:pt x="2458875" y="1668511"/>
                </a:cubicBezTo>
                <a:close/>
                <a:moveTo>
                  <a:pt x="2540028" y="1657995"/>
                </a:moveTo>
                <a:cubicBezTo>
                  <a:pt x="2531036" y="1657995"/>
                  <a:pt x="2524178" y="1658529"/>
                  <a:pt x="2519454" y="1659596"/>
                </a:cubicBezTo>
                <a:cubicBezTo>
                  <a:pt x="2514730" y="1660662"/>
                  <a:pt x="2512367" y="1662491"/>
                  <a:pt x="2512367" y="1665082"/>
                </a:cubicBezTo>
                <a:cubicBezTo>
                  <a:pt x="2512367" y="1667673"/>
                  <a:pt x="2514425" y="1671940"/>
                  <a:pt x="2518540" y="1677884"/>
                </a:cubicBezTo>
                <a:cubicBezTo>
                  <a:pt x="2522654" y="1683827"/>
                  <a:pt x="2524712" y="1691219"/>
                  <a:pt x="2524712" y="1700058"/>
                </a:cubicBezTo>
                <a:cubicBezTo>
                  <a:pt x="2524712" y="1708897"/>
                  <a:pt x="2522654" y="1720632"/>
                  <a:pt x="2518540" y="1735262"/>
                </a:cubicBezTo>
                <a:cubicBezTo>
                  <a:pt x="2514425" y="1749893"/>
                  <a:pt x="2511148" y="1759570"/>
                  <a:pt x="2508710" y="1764294"/>
                </a:cubicBezTo>
                <a:cubicBezTo>
                  <a:pt x="2506271" y="1769019"/>
                  <a:pt x="2505052" y="1773362"/>
                  <a:pt x="2505052" y="1777325"/>
                </a:cubicBezTo>
                <a:cubicBezTo>
                  <a:pt x="2505052" y="1787993"/>
                  <a:pt x="2506957" y="1796756"/>
                  <a:pt x="2510767" y="1803614"/>
                </a:cubicBezTo>
                <a:cubicBezTo>
                  <a:pt x="2514577" y="1810472"/>
                  <a:pt x="2525931" y="1813901"/>
                  <a:pt x="2544829" y="1813901"/>
                </a:cubicBezTo>
                <a:lnTo>
                  <a:pt x="2694333" y="1813901"/>
                </a:lnTo>
                <a:cubicBezTo>
                  <a:pt x="2711707" y="1813901"/>
                  <a:pt x="2724508" y="1812377"/>
                  <a:pt x="2732738" y="1809329"/>
                </a:cubicBezTo>
                <a:cubicBezTo>
                  <a:pt x="2740967" y="1806281"/>
                  <a:pt x="2747292" y="1801328"/>
                  <a:pt x="2751712" y="1794470"/>
                </a:cubicBezTo>
                <a:cubicBezTo>
                  <a:pt x="2756131" y="1787612"/>
                  <a:pt x="2759636" y="1777629"/>
                  <a:pt x="2762227" y="1764523"/>
                </a:cubicBezTo>
                <a:cubicBezTo>
                  <a:pt x="2764818" y="1751417"/>
                  <a:pt x="2766113" y="1739377"/>
                  <a:pt x="2766113" y="1728404"/>
                </a:cubicBezTo>
                <a:cubicBezTo>
                  <a:pt x="2766113" y="1717431"/>
                  <a:pt x="2763218" y="1709049"/>
                  <a:pt x="2757427" y="1703258"/>
                </a:cubicBezTo>
                <a:cubicBezTo>
                  <a:pt x="2751635" y="1697467"/>
                  <a:pt x="2742491" y="1694571"/>
                  <a:pt x="2729995" y="1694571"/>
                </a:cubicBezTo>
                <a:cubicBezTo>
                  <a:pt x="2717498" y="1694571"/>
                  <a:pt x="2708887" y="1696095"/>
                  <a:pt x="2704163" y="1699143"/>
                </a:cubicBezTo>
                <a:cubicBezTo>
                  <a:pt x="2699439" y="1702191"/>
                  <a:pt x="2695705" y="1709049"/>
                  <a:pt x="2692961" y="1719717"/>
                </a:cubicBezTo>
                <a:cubicBezTo>
                  <a:pt x="2690218" y="1730385"/>
                  <a:pt x="2687018" y="1738005"/>
                  <a:pt x="2683360" y="1742577"/>
                </a:cubicBezTo>
                <a:cubicBezTo>
                  <a:pt x="2679703" y="1747149"/>
                  <a:pt x="2672997" y="1749435"/>
                  <a:pt x="2663243" y="1749435"/>
                </a:cubicBezTo>
                <a:lnTo>
                  <a:pt x="2589177" y="1749435"/>
                </a:lnTo>
                <a:cubicBezTo>
                  <a:pt x="2585519" y="1749435"/>
                  <a:pt x="2583233" y="1748978"/>
                  <a:pt x="2582319" y="1748064"/>
                </a:cubicBezTo>
                <a:cubicBezTo>
                  <a:pt x="2581405" y="1747149"/>
                  <a:pt x="2580947" y="1745168"/>
                  <a:pt x="2580947" y="1742120"/>
                </a:cubicBezTo>
                <a:lnTo>
                  <a:pt x="2580947" y="1691371"/>
                </a:lnTo>
                <a:cubicBezTo>
                  <a:pt x="2580947" y="1687409"/>
                  <a:pt x="2580185" y="1684056"/>
                  <a:pt x="2578661" y="1681313"/>
                </a:cubicBezTo>
                <a:cubicBezTo>
                  <a:pt x="2577137" y="1678569"/>
                  <a:pt x="2575613" y="1674302"/>
                  <a:pt x="2574089" y="1668511"/>
                </a:cubicBezTo>
                <a:cubicBezTo>
                  <a:pt x="2573480" y="1666073"/>
                  <a:pt x="2572261" y="1664168"/>
                  <a:pt x="2570432" y="1662796"/>
                </a:cubicBezTo>
                <a:cubicBezTo>
                  <a:pt x="2568603" y="1661424"/>
                  <a:pt x="2565326" y="1660281"/>
                  <a:pt x="2560602" y="1659367"/>
                </a:cubicBezTo>
                <a:cubicBezTo>
                  <a:pt x="2555878" y="1658453"/>
                  <a:pt x="2549020" y="1657995"/>
                  <a:pt x="2540028" y="1657995"/>
                </a:cubicBezTo>
                <a:close/>
                <a:moveTo>
                  <a:pt x="2759713" y="1652966"/>
                </a:moveTo>
                <a:cubicBezTo>
                  <a:pt x="2750264" y="1652966"/>
                  <a:pt x="2741729" y="1655786"/>
                  <a:pt x="2734109" y="1661424"/>
                </a:cubicBezTo>
                <a:cubicBezTo>
                  <a:pt x="2726489" y="1667063"/>
                  <a:pt x="2722679" y="1671407"/>
                  <a:pt x="2722679" y="1674455"/>
                </a:cubicBezTo>
                <a:cubicBezTo>
                  <a:pt x="2722679" y="1677503"/>
                  <a:pt x="2729004" y="1679408"/>
                  <a:pt x="2741653" y="1680170"/>
                </a:cubicBezTo>
                <a:cubicBezTo>
                  <a:pt x="2754303" y="1680932"/>
                  <a:pt x="2764056" y="1685351"/>
                  <a:pt x="2770914" y="1693428"/>
                </a:cubicBezTo>
                <a:cubicBezTo>
                  <a:pt x="2777772" y="1701506"/>
                  <a:pt x="2781201" y="1713621"/>
                  <a:pt x="2781201" y="1729776"/>
                </a:cubicBezTo>
                <a:cubicBezTo>
                  <a:pt x="2781201" y="1736786"/>
                  <a:pt x="2780667" y="1744254"/>
                  <a:pt x="2779601" y="1752179"/>
                </a:cubicBezTo>
                <a:cubicBezTo>
                  <a:pt x="2778534" y="1760103"/>
                  <a:pt x="2778001" y="1766123"/>
                  <a:pt x="2778001" y="1770238"/>
                </a:cubicBezTo>
                <a:cubicBezTo>
                  <a:pt x="2778001" y="1774353"/>
                  <a:pt x="2778915" y="1777401"/>
                  <a:pt x="2780744" y="1779382"/>
                </a:cubicBezTo>
                <a:cubicBezTo>
                  <a:pt x="2782573" y="1781363"/>
                  <a:pt x="2788135" y="1782354"/>
                  <a:pt x="2797432" y="1782354"/>
                </a:cubicBezTo>
                <a:cubicBezTo>
                  <a:pt x="2806728" y="1782354"/>
                  <a:pt x="2814805" y="1778696"/>
                  <a:pt x="2821663" y="1771381"/>
                </a:cubicBezTo>
                <a:cubicBezTo>
                  <a:pt x="2828521" y="1764066"/>
                  <a:pt x="2831950" y="1755379"/>
                  <a:pt x="2831950" y="1745321"/>
                </a:cubicBezTo>
                <a:cubicBezTo>
                  <a:pt x="2831950" y="1735262"/>
                  <a:pt x="2829969" y="1725509"/>
                  <a:pt x="2826007" y="1716060"/>
                </a:cubicBezTo>
                <a:cubicBezTo>
                  <a:pt x="2822044" y="1706611"/>
                  <a:pt x="2817244" y="1697619"/>
                  <a:pt x="2811605" y="1689085"/>
                </a:cubicBezTo>
                <a:cubicBezTo>
                  <a:pt x="2805966" y="1680551"/>
                  <a:pt x="2800937" y="1673769"/>
                  <a:pt x="2796517" y="1668740"/>
                </a:cubicBezTo>
                <a:cubicBezTo>
                  <a:pt x="2792098" y="1663710"/>
                  <a:pt x="2786535" y="1659824"/>
                  <a:pt x="2779829" y="1657081"/>
                </a:cubicBezTo>
                <a:cubicBezTo>
                  <a:pt x="2773124" y="1654338"/>
                  <a:pt x="2766418" y="1652966"/>
                  <a:pt x="2759713" y="1652966"/>
                </a:cubicBezTo>
                <a:close/>
                <a:moveTo>
                  <a:pt x="2633068" y="1629649"/>
                </a:moveTo>
                <a:cubicBezTo>
                  <a:pt x="2625143" y="1629649"/>
                  <a:pt x="2615847" y="1632392"/>
                  <a:pt x="2605179" y="1637879"/>
                </a:cubicBezTo>
                <a:cubicBezTo>
                  <a:pt x="2594511" y="1643365"/>
                  <a:pt x="2589177" y="1650833"/>
                  <a:pt x="2589177" y="1660281"/>
                </a:cubicBezTo>
                <a:cubicBezTo>
                  <a:pt x="2589177" y="1664549"/>
                  <a:pt x="2590396" y="1669578"/>
                  <a:pt x="2592835" y="1675369"/>
                </a:cubicBezTo>
                <a:cubicBezTo>
                  <a:pt x="2598931" y="1688475"/>
                  <a:pt x="2605179" y="1703563"/>
                  <a:pt x="2611580" y="1720632"/>
                </a:cubicBezTo>
                <a:cubicBezTo>
                  <a:pt x="2614933" y="1729471"/>
                  <a:pt x="2623162" y="1733891"/>
                  <a:pt x="2636269" y="1733891"/>
                </a:cubicBezTo>
                <a:cubicBezTo>
                  <a:pt x="2645717" y="1733891"/>
                  <a:pt x="2655090" y="1731376"/>
                  <a:pt x="2664386" y="1726347"/>
                </a:cubicBezTo>
                <a:cubicBezTo>
                  <a:pt x="2673683" y="1721318"/>
                  <a:pt x="2678331" y="1713317"/>
                  <a:pt x="2678331" y="1702344"/>
                </a:cubicBezTo>
                <a:cubicBezTo>
                  <a:pt x="2678331" y="1694114"/>
                  <a:pt x="2675054" y="1681770"/>
                  <a:pt x="2668501" y="1665311"/>
                </a:cubicBezTo>
                <a:cubicBezTo>
                  <a:pt x="2661948" y="1648851"/>
                  <a:pt x="2656385" y="1638793"/>
                  <a:pt x="2651813" y="1635135"/>
                </a:cubicBezTo>
                <a:cubicBezTo>
                  <a:pt x="2647241" y="1631478"/>
                  <a:pt x="2640993" y="1629649"/>
                  <a:pt x="2633068" y="1629649"/>
                </a:cubicBezTo>
                <a:close/>
                <a:moveTo>
                  <a:pt x="3087068" y="1625991"/>
                </a:moveTo>
                <a:cubicBezTo>
                  <a:pt x="3072133" y="1625991"/>
                  <a:pt x="3060703" y="1626906"/>
                  <a:pt x="3052778" y="1628735"/>
                </a:cubicBezTo>
                <a:cubicBezTo>
                  <a:pt x="3044853" y="1630563"/>
                  <a:pt x="3040891" y="1635135"/>
                  <a:pt x="3040891" y="1642451"/>
                </a:cubicBezTo>
                <a:cubicBezTo>
                  <a:pt x="3040891" y="1659215"/>
                  <a:pt x="3039519" y="1670645"/>
                  <a:pt x="3036776" y="1676741"/>
                </a:cubicBezTo>
                <a:cubicBezTo>
                  <a:pt x="3035557" y="1679179"/>
                  <a:pt x="3034947" y="1682227"/>
                  <a:pt x="3034947" y="1685885"/>
                </a:cubicBezTo>
                <a:lnTo>
                  <a:pt x="3034947" y="1700972"/>
                </a:lnTo>
                <a:cubicBezTo>
                  <a:pt x="3034947" y="1704630"/>
                  <a:pt x="3036014" y="1707983"/>
                  <a:pt x="3038147" y="1711031"/>
                </a:cubicBezTo>
                <a:cubicBezTo>
                  <a:pt x="3046987" y="1723832"/>
                  <a:pt x="3051406" y="1740596"/>
                  <a:pt x="3051406" y="1761323"/>
                </a:cubicBezTo>
                <a:cubicBezTo>
                  <a:pt x="3051406" y="1774429"/>
                  <a:pt x="3048053" y="1783725"/>
                  <a:pt x="3041348" y="1789212"/>
                </a:cubicBezTo>
                <a:cubicBezTo>
                  <a:pt x="3039824" y="1790431"/>
                  <a:pt x="3039062" y="1791803"/>
                  <a:pt x="3039062" y="1793327"/>
                </a:cubicBezTo>
                <a:cubicBezTo>
                  <a:pt x="3039062" y="1796375"/>
                  <a:pt x="3041805" y="1800337"/>
                  <a:pt x="3047291" y="1805214"/>
                </a:cubicBezTo>
                <a:cubicBezTo>
                  <a:pt x="3052778" y="1810091"/>
                  <a:pt x="3066037" y="1812529"/>
                  <a:pt x="3087068" y="1812529"/>
                </a:cubicBezTo>
                <a:lnTo>
                  <a:pt x="3224685" y="1812529"/>
                </a:lnTo>
                <a:cubicBezTo>
                  <a:pt x="3242363" y="1812529"/>
                  <a:pt x="3255241" y="1808567"/>
                  <a:pt x="3263319" y="1800642"/>
                </a:cubicBezTo>
                <a:cubicBezTo>
                  <a:pt x="3271396" y="1792717"/>
                  <a:pt x="3275434" y="1779915"/>
                  <a:pt x="3275434" y="1762237"/>
                </a:cubicBezTo>
                <a:lnTo>
                  <a:pt x="3275434" y="1675369"/>
                </a:lnTo>
                <a:cubicBezTo>
                  <a:pt x="3275434" y="1657995"/>
                  <a:pt x="3271777" y="1645422"/>
                  <a:pt x="3264461" y="1637650"/>
                </a:cubicBezTo>
                <a:cubicBezTo>
                  <a:pt x="3257146" y="1629878"/>
                  <a:pt x="3245259" y="1625991"/>
                  <a:pt x="3228800" y="1625991"/>
                </a:cubicBezTo>
                <a:close/>
                <a:moveTo>
                  <a:pt x="2084428" y="1594445"/>
                </a:moveTo>
                <a:lnTo>
                  <a:pt x="2227075" y="1594445"/>
                </a:lnTo>
                <a:cubicBezTo>
                  <a:pt x="2231342" y="1594445"/>
                  <a:pt x="2234085" y="1595664"/>
                  <a:pt x="2235304" y="1598102"/>
                </a:cubicBezTo>
                <a:cubicBezTo>
                  <a:pt x="2236523" y="1600541"/>
                  <a:pt x="2237133" y="1604503"/>
                  <a:pt x="2237133" y="1609989"/>
                </a:cubicBezTo>
                <a:cubicBezTo>
                  <a:pt x="2237133" y="1615476"/>
                  <a:pt x="2236447" y="1619133"/>
                  <a:pt x="2235076" y="1620962"/>
                </a:cubicBezTo>
                <a:cubicBezTo>
                  <a:pt x="2233704" y="1622791"/>
                  <a:pt x="2231037" y="1623705"/>
                  <a:pt x="2227075" y="1623705"/>
                </a:cubicBezTo>
                <a:lnTo>
                  <a:pt x="2084428" y="1623705"/>
                </a:lnTo>
                <a:cubicBezTo>
                  <a:pt x="2080466" y="1623705"/>
                  <a:pt x="2077875" y="1622791"/>
                  <a:pt x="2076656" y="1620962"/>
                </a:cubicBezTo>
                <a:cubicBezTo>
                  <a:pt x="2075437" y="1619133"/>
                  <a:pt x="2074827" y="1615171"/>
                  <a:pt x="2074827" y="1609075"/>
                </a:cubicBezTo>
                <a:cubicBezTo>
                  <a:pt x="2074827" y="1602979"/>
                  <a:pt x="2075513" y="1599017"/>
                  <a:pt x="2076884" y="1597188"/>
                </a:cubicBezTo>
                <a:cubicBezTo>
                  <a:pt x="2078256" y="1595359"/>
                  <a:pt x="2080771" y="1594445"/>
                  <a:pt x="2084428" y="1594445"/>
                </a:cubicBezTo>
                <a:close/>
                <a:moveTo>
                  <a:pt x="1778104" y="1561069"/>
                </a:moveTo>
                <a:cubicBezTo>
                  <a:pt x="1766827" y="1561069"/>
                  <a:pt x="1759207" y="1562593"/>
                  <a:pt x="1755244" y="1565641"/>
                </a:cubicBezTo>
                <a:cubicBezTo>
                  <a:pt x="1751282" y="1568689"/>
                  <a:pt x="1749301" y="1574785"/>
                  <a:pt x="1749301" y="1583929"/>
                </a:cubicBezTo>
                <a:lnTo>
                  <a:pt x="1749301" y="1652509"/>
                </a:lnTo>
                <a:cubicBezTo>
                  <a:pt x="1749301" y="1664701"/>
                  <a:pt x="1748462" y="1674074"/>
                  <a:pt x="1746786" y="1680627"/>
                </a:cubicBezTo>
                <a:cubicBezTo>
                  <a:pt x="1745110" y="1687180"/>
                  <a:pt x="1740233" y="1693962"/>
                  <a:pt x="1732156" y="1700972"/>
                </a:cubicBezTo>
                <a:cubicBezTo>
                  <a:pt x="1724078" y="1707983"/>
                  <a:pt x="1715087" y="1713393"/>
                  <a:pt x="1705181" y="1717203"/>
                </a:cubicBezTo>
                <a:cubicBezTo>
                  <a:pt x="1695275" y="1721013"/>
                  <a:pt x="1686969" y="1723375"/>
                  <a:pt x="1680263" y="1724289"/>
                </a:cubicBezTo>
                <a:cubicBezTo>
                  <a:pt x="1664109" y="1726728"/>
                  <a:pt x="1651688" y="1731986"/>
                  <a:pt x="1643002" y="1740063"/>
                </a:cubicBezTo>
                <a:cubicBezTo>
                  <a:pt x="1634315" y="1748140"/>
                  <a:pt x="1629971" y="1757741"/>
                  <a:pt x="1629971" y="1768866"/>
                </a:cubicBezTo>
                <a:cubicBezTo>
                  <a:pt x="1629971" y="1779992"/>
                  <a:pt x="1634010" y="1790355"/>
                  <a:pt x="1642087" y="1799956"/>
                </a:cubicBezTo>
                <a:cubicBezTo>
                  <a:pt x="1650164" y="1809557"/>
                  <a:pt x="1659537" y="1814358"/>
                  <a:pt x="1670205" y="1814358"/>
                </a:cubicBezTo>
                <a:cubicBezTo>
                  <a:pt x="1680873" y="1814358"/>
                  <a:pt x="1691998" y="1811920"/>
                  <a:pt x="1703581" y="1807043"/>
                </a:cubicBezTo>
                <a:cubicBezTo>
                  <a:pt x="1715163" y="1802166"/>
                  <a:pt x="1726974" y="1795841"/>
                  <a:pt x="1739014" y="1788069"/>
                </a:cubicBezTo>
                <a:cubicBezTo>
                  <a:pt x="1751053" y="1780296"/>
                  <a:pt x="1758749" y="1774429"/>
                  <a:pt x="1762102" y="1770467"/>
                </a:cubicBezTo>
                <a:cubicBezTo>
                  <a:pt x="1765455" y="1766504"/>
                  <a:pt x="1767131" y="1762542"/>
                  <a:pt x="1767131" y="1758579"/>
                </a:cubicBezTo>
                <a:cubicBezTo>
                  <a:pt x="1767131" y="1754617"/>
                  <a:pt x="1766674" y="1749893"/>
                  <a:pt x="1765760" y="1744406"/>
                </a:cubicBezTo>
                <a:cubicBezTo>
                  <a:pt x="1764236" y="1735567"/>
                  <a:pt x="1766827" y="1724899"/>
                  <a:pt x="1773532" y="1712402"/>
                </a:cubicBezTo>
                <a:cubicBezTo>
                  <a:pt x="1780238" y="1699905"/>
                  <a:pt x="1788620" y="1690761"/>
                  <a:pt x="1798678" y="1684970"/>
                </a:cubicBezTo>
                <a:cubicBezTo>
                  <a:pt x="1804469" y="1681922"/>
                  <a:pt x="1807365" y="1677960"/>
                  <a:pt x="1807365" y="1673083"/>
                </a:cubicBezTo>
                <a:lnTo>
                  <a:pt x="1807365" y="1583929"/>
                </a:lnTo>
                <a:cubicBezTo>
                  <a:pt x="1807365" y="1574175"/>
                  <a:pt x="1805308" y="1567927"/>
                  <a:pt x="1801193" y="1565184"/>
                </a:cubicBezTo>
                <a:cubicBezTo>
                  <a:pt x="1797078" y="1562441"/>
                  <a:pt x="1789382" y="1561069"/>
                  <a:pt x="1778104" y="1561069"/>
                </a:cubicBezTo>
                <a:close/>
                <a:moveTo>
                  <a:pt x="2543457" y="1541409"/>
                </a:moveTo>
                <a:lnTo>
                  <a:pt x="2690675" y="1541409"/>
                </a:lnTo>
                <a:cubicBezTo>
                  <a:pt x="2693114" y="1541409"/>
                  <a:pt x="2694485" y="1541790"/>
                  <a:pt x="2694790" y="1542552"/>
                </a:cubicBezTo>
                <a:cubicBezTo>
                  <a:pt x="2695095" y="1543314"/>
                  <a:pt x="2695247" y="1544610"/>
                  <a:pt x="2695247" y="1546439"/>
                </a:cubicBezTo>
                <a:lnTo>
                  <a:pt x="2695247" y="1588044"/>
                </a:lnTo>
                <a:cubicBezTo>
                  <a:pt x="2695247" y="1590177"/>
                  <a:pt x="2695019" y="1591549"/>
                  <a:pt x="2694562" y="1592159"/>
                </a:cubicBezTo>
                <a:cubicBezTo>
                  <a:pt x="2694105" y="1592768"/>
                  <a:pt x="2692809" y="1593073"/>
                  <a:pt x="2690675" y="1593073"/>
                </a:cubicBezTo>
                <a:lnTo>
                  <a:pt x="2543457" y="1593073"/>
                </a:lnTo>
                <a:cubicBezTo>
                  <a:pt x="2540714" y="1593073"/>
                  <a:pt x="2539342" y="1591397"/>
                  <a:pt x="2539342" y="1588044"/>
                </a:cubicBezTo>
                <a:lnTo>
                  <a:pt x="2539342" y="1546439"/>
                </a:lnTo>
                <a:cubicBezTo>
                  <a:pt x="2539342" y="1543086"/>
                  <a:pt x="2540714" y="1541409"/>
                  <a:pt x="2543457" y="1541409"/>
                </a:cubicBezTo>
                <a:close/>
                <a:moveTo>
                  <a:pt x="2084428" y="1494318"/>
                </a:moveTo>
                <a:lnTo>
                  <a:pt x="2227075" y="1494318"/>
                </a:lnTo>
                <a:cubicBezTo>
                  <a:pt x="2230732" y="1494318"/>
                  <a:pt x="2233323" y="1495232"/>
                  <a:pt x="2234847" y="1497061"/>
                </a:cubicBezTo>
                <a:cubicBezTo>
                  <a:pt x="2236371" y="1498890"/>
                  <a:pt x="2237133" y="1502547"/>
                  <a:pt x="2237133" y="1508034"/>
                </a:cubicBezTo>
                <a:cubicBezTo>
                  <a:pt x="2237133" y="1513520"/>
                  <a:pt x="2236523" y="1517559"/>
                  <a:pt x="2235304" y="1520150"/>
                </a:cubicBezTo>
                <a:cubicBezTo>
                  <a:pt x="2234085" y="1522741"/>
                  <a:pt x="2231342" y="1524036"/>
                  <a:pt x="2227075" y="1524036"/>
                </a:cubicBezTo>
                <a:lnTo>
                  <a:pt x="2084428" y="1524036"/>
                </a:lnTo>
                <a:cubicBezTo>
                  <a:pt x="2080466" y="1524036"/>
                  <a:pt x="2077875" y="1523121"/>
                  <a:pt x="2076656" y="1521293"/>
                </a:cubicBezTo>
                <a:cubicBezTo>
                  <a:pt x="2075437" y="1519464"/>
                  <a:pt x="2074827" y="1515349"/>
                  <a:pt x="2074827" y="1508948"/>
                </a:cubicBezTo>
                <a:cubicBezTo>
                  <a:pt x="2074827" y="1502547"/>
                  <a:pt x="2075513" y="1498509"/>
                  <a:pt x="2076884" y="1496832"/>
                </a:cubicBezTo>
                <a:cubicBezTo>
                  <a:pt x="2078256" y="1495156"/>
                  <a:pt x="2080771" y="1494318"/>
                  <a:pt x="2084428" y="1494318"/>
                </a:cubicBezTo>
                <a:close/>
                <a:moveTo>
                  <a:pt x="1528473" y="1410193"/>
                </a:moveTo>
                <a:cubicBezTo>
                  <a:pt x="1512623" y="1410193"/>
                  <a:pt x="1502260" y="1412708"/>
                  <a:pt x="1497383" y="1417737"/>
                </a:cubicBezTo>
                <a:cubicBezTo>
                  <a:pt x="1492507" y="1422766"/>
                  <a:pt x="1490068" y="1432748"/>
                  <a:pt x="1490068" y="1447683"/>
                </a:cubicBezTo>
                <a:cubicBezTo>
                  <a:pt x="1490068" y="1462619"/>
                  <a:pt x="1492430" y="1472601"/>
                  <a:pt x="1497155" y="1477630"/>
                </a:cubicBezTo>
                <a:cubicBezTo>
                  <a:pt x="1501879" y="1482659"/>
                  <a:pt x="1512319" y="1485174"/>
                  <a:pt x="1528473" y="1485174"/>
                </a:cubicBezTo>
                <a:cubicBezTo>
                  <a:pt x="1530302" y="1485174"/>
                  <a:pt x="1531216" y="1486393"/>
                  <a:pt x="1531216" y="1488832"/>
                </a:cubicBezTo>
                <a:lnTo>
                  <a:pt x="1531216" y="1656624"/>
                </a:lnTo>
                <a:cubicBezTo>
                  <a:pt x="1531216" y="1659367"/>
                  <a:pt x="1530683" y="1661196"/>
                  <a:pt x="1529616" y="1662110"/>
                </a:cubicBezTo>
                <a:cubicBezTo>
                  <a:pt x="1528549" y="1663025"/>
                  <a:pt x="1526035" y="1663787"/>
                  <a:pt x="1522072" y="1664396"/>
                </a:cubicBezTo>
                <a:cubicBezTo>
                  <a:pt x="1508356" y="1665615"/>
                  <a:pt x="1498679" y="1669349"/>
                  <a:pt x="1493040" y="1675598"/>
                </a:cubicBezTo>
                <a:cubicBezTo>
                  <a:pt x="1487401" y="1681846"/>
                  <a:pt x="1484582" y="1691904"/>
                  <a:pt x="1484582" y="1705773"/>
                </a:cubicBezTo>
                <a:cubicBezTo>
                  <a:pt x="1484582" y="1719641"/>
                  <a:pt x="1487401" y="1729547"/>
                  <a:pt x="1493040" y="1735491"/>
                </a:cubicBezTo>
                <a:cubicBezTo>
                  <a:pt x="1498679" y="1741434"/>
                  <a:pt x="1507670" y="1744406"/>
                  <a:pt x="1520015" y="1744406"/>
                </a:cubicBezTo>
                <a:cubicBezTo>
                  <a:pt x="1532359" y="1744406"/>
                  <a:pt x="1555905" y="1740444"/>
                  <a:pt x="1590652" y="1732519"/>
                </a:cubicBezTo>
                <a:cubicBezTo>
                  <a:pt x="1625399" y="1724594"/>
                  <a:pt x="1646964" y="1717889"/>
                  <a:pt x="1655346" y="1712402"/>
                </a:cubicBezTo>
                <a:cubicBezTo>
                  <a:pt x="1663728" y="1706916"/>
                  <a:pt x="1667919" y="1699524"/>
                  <a:pt x="1667919" y="1690228"/>
                </a:cubicBezTo>
                <a:cubicBezTo>
                  <a:pt x="1667919" y="1680932"/>
                  <a:pt x="1665709" y="1670416"/>
                  <a:pt x="1661290" y="1658681"/>
                </a:cubicBezTo>
                <a:cubicBezTo>
                  <a:pt x="1656870" y="1646946"/>
                  <a:pt x="1648717" y="1641079"/>
                  <a:pt x="1636829" y="1641079"/>
                </a:cubicBezTo>
                <a:cubicBezTo>
                  <a:pt x="1631953" y="1641079"/>
                  <a:pt x="1627304" y="1641689"/>
                  <a:pt x="1622885" y="1642908"/>
                </a:cubicBezTo>
                <a:cubicBezTo>
                  <a:pt x="1618465" y="1644127"/>
                  <a:pt x="1615646" y="1644737"/>
                  <a:pt x="1614427" y="1644737"/>
                </a:cubicBezTo>
                <a:cubicBezTo>
                  <a:pt x="1613207" y="1644737"/>
                  <a:pt x="1612598" y="1643365"/>
                  <a:pt x="1612598" y="1640622"/>
                </a:cubicBezTo>
                <a:lnTo>
                  <a:pt x="1612598" y="1488374"/>
                </a:lnTo>
                <a:cubicBezTo>
                  <a:pt x="1612598" y="1486241"/>
                  <a:pt x="1613817" y="1485174"/>
                  <a:pt x="1616255" y="1485174"/>
                </a:cubicBezTo>
                <a:lnTo>
                  <a:pt x="1631800" y="1485174"/>
                </a:lnTo>
                <a:cubicBezTo>
                  <a:pt x="1641859" y="1485174"/>
                  <a:pt x="1646888" y="1483955"/>
                  <a:pt x="1646888" y="1481516"/>
                </a:cubicBezTo>
                <a:cubicBezTo>
                  <a:pt x="1646888" y="1479078"/>
                  <a:pt x="1645364" y="1475877"/>
                  <a:pt x="1642316" y="1471915"/>
                </a:cubicBezTo>
                <a:cubicBezTo>
                  <a:pt x="1639268" y="1467953"/>
                  <a:pt x="1637134" y="1462695"/>
                  <a:pt x="1635915" y="1456142"/>
                </a:cubicBezTo>
                <a:cubicBezTo>
                  <a:pt x="1634696" y="1449589"/>
                  <a:pt x="1634086" y="1441587"/>
                  <a:pt x="1634086" y="1432139"/>
                </a:cubicBezTo>
                <a:cubicBezTo>
                  <a:pt x="1634086" y="1422690"/>
                  <a:pt x="1633477" y="1416670"/>
                  <a:pt x="1632257" y="1414079"/>
                </a:cubicBezTo>
                <a:cubicBezTo>
                  <a:pt x="1631038" y="1411488"/>
                  <a:pt x="1627076" y="1410193"/>
                  <a:pt x="1620370" y="1410193"/>
                </a:cubicBezTo>
                <a:close/>
                <a:moveTo>
                  <a:pt x="2061111" y="1408364"/>
                </a:moveTo>
                <a:cubicBezTo>
                  <a:pt x="2030936" y="1408364"/>
                  <a:pt x="2010362" y="1413317"/>
                  <a:pt x="1999389" y="1423223"/>
                </a:cubicBezTo>
                <a:cubicBezTo>
                  <a:pt x="1988416" y="1433129"/>
                  <a:pt x="1982930" y="1451798"/>
                  <a:pt x="1982930" y="1479230"/>
                </a:cubicBezTo>
                <a:lnTo>
                  <a:pt x="1982930" y="1740291"/>
                </a:lnTo>
                <a:cubicBezTo>
                  <a:pt x="1982930" y="1767723"/>
                  <a:pt x="1988416" y="1786392"/>
                  <a:pt x="1999389" y="1796298"/>
                </a:cubicBezTo>
                <a:cubicBezTo>
                  <a:pt x="2010362" y="1806204"/>
                  <a:pt x="2030936" y="1811157"/>
                  <a:pt x="2061111" y="1811157"/>
                </a:cubicBezTo>
                <a:lnTo>
                  <a:pt x="2252678" y="1811157"/>
                </a:lnTo>
                <a:cubicBezTo>
                  <a:pt x="2282853" y="1811157"/>
                  <a:pt x="2303427" y="1806204"/>
                  <a:pt x="2314400" y="1796298"/>
                </a:cubicBezTo>
                <a:cubicBezTo>
                  <a:pt x="2325373" y="1786392"/>
                  <a:pt x="2330859" y="1767723"/>
                  <a:pt x="2330859" y="1740291"/>
                </a:cubicBezTo>
                <a:lnTo>
                  <a:pt x="2330859" y="1479230"/>
                </a:lnTo>
                <a:cubicBezTo>
                  <a:pt x="2330859" y="1451798"/>
                  <a:pt x="2325373" y="1433129"/>
                  <a:pt x="2314400" y="1423223"/>
                </a:cubicBezTo>
                <a:cubicBezTo>
                  <a:pt x="2303427" y="1413317"/>
                  <a:pt x="2282853" y="1408364"/>
                  <a:pt x="2252678" y="1408364"/>
                </a:cubicBezTo>
                <a:close/>
                <a:moveTo>
                  <a:pt x="1687579" y="1394648"/>
                </a:moveTo>
                <a:cubicBezTo>
                  <a:pt x="1671424" y="1394648"/>
                  <a:pt x="1660985" y="1397087"/>
                  <a:pt x="1656260" y="1401963"/>
                </a:cubicBezTo>
                <a:cubicBezTo>
                  <a:pt x="1651536" y="1406840"/>
                  <a:pt x="1649174" y="1416822"/>
                  <a:pt x="1649174" y="1431910"/>
                </a:cubicBezTo>
                <a:cubicBezTo>
                  <a:pt x="1649174" y="1446998"/>
                  <a:pt x="1651536" y="1457056"/>
                  <a:pt x="1656260" y="1462085"/>
                </a:cubicBezTo>
                <a:cubicBezTo>
                  <a:pt x="1660985" y="1467114"/>
                  <a:pt x="1671424" y="1469629"/>
                  <a:pt x="1687579" y="1469629"/>
                </a:cubicBezTo>
                <a:lnTo>
                  <a:pt x="1722783" y="1469629"/>
                </a:lnTo>
                <a:cubicBezTo>
                  <a:pt x="1725526" y="1469629"/>
                  <a:pt x="1726898" y="1471001"/>
                  <a:pt x="1726898" y="1473744"/>
                </a:cubicBezTo>
                <a:cubicBezTo>
                  <a:pt x="1726898" y="1483802"/>
                  <a:pt x="1724307" y="1488832"/>
                  <a:pt x="1719125" y="1488832"/>
                </a:cubicBezTo>
                <a:lnTo>
                  <a:pt x="1709981" y="1488832"/>
                </a:lnTo>
                <a:cubicBezTo>
                  <a:pt x="1688341" y="1488832"/>
                  <a:pt x="1673786" y="1492794"/>
                  <a:pt x="1666319" y="1500719"/>
                </a:cubicBezTo>
                <a:cubicBezTo>
                  <a:pt x="1658851" y="1508643"/>
                  <a:pt x="1655117" y="1524950"/>
                  <a:pt x="1655117" y="1549639"/>
                </a:cubicBezTo>
                <a:lnTo>
                  <a:pt x="1655117" y="1621877"/>
                </a:lnTo>
                <a:cubicBezTo>
                  <a:pt x="1655117" y="1625534"/>
                  <a:pt x="1656032" y="1627973"/>
                  <a:pt x="1657861" y="1629192"/>
                </a:cubicBezTo>
                <a:cubicBezTo>
                  <a:pt x="1667005" y="1635288"/>
                  <a:pt x="1673558" y="1644660"/>
                  <a:pt x="1677520" y="1657310"/>
                </a:cubicBezTo>
                <a:cubicBezTo>
                  <a:pt x="1681483" y="1669959"/>
                  <a:pt x="1683616" y="1681922"/>
                  <a:pt x="1683921" y="1693200"/>
                </a:cubicBezTo>
                <a:cubicBezTo>
                  <a:pt x="1684226" y="1701125"/>
                  <a:pt x="1686436" y="1705087"/>
                  <a:pt x="1690550" y="1705087"/>
                </a:cubicBezTo>
                <a:cubicBezTo>
                  <a:pt x="1694665" y="1705087"/>
                  <a:pt x="1700380" y="1703182"/>
                  <a:pt x="1707695" y="1699372"/>
                </a:cubicBezTo>
                <a:cubicBezTo>
                  <a:pt x="1715011" y="1695562"/>
                  <a:pt x="1720802" y="1691142"/>
                  <a:pt x="1725069" y="1686113"/>
                </a:cubicBezTo>
                <a:cubicBezTo>
                  <a:pt x="1729336" y="1681084"/>
                  <a:pt x="1731470" y="1672473"/>
                  <a:pt x="1731470" y="1660281"/>
                </a:cubicBezTo>
                <a:lnTo>
                  <a:pt x="1731470" y="1562898"/>
                </a:lnTo>
                <a:cubicBezTo>
                  <a:pt x="1731470" y="1557716"/>
                  <a:pt x="1732156" y="1554440"/>
                  <a:pt x="1733527" y="1553068"/>
                </a:cubicBezTo>
                <a:cubicBezTo>
                  <a:pt x="1734899" y="1551696"/>
                  <a:pt x="1738175" y="1551011"/>
                  <a:pt x="1743357" y="1551011"/>
                </a:cubicBezTo>
                <a:lnTo>
                  <a:pt x="1811480" y="1551011"/>
                </a:lnTo>
                <a:cubicBezTo>
                  <a:pt x="1817576" y="1551011"/>
                  <a:pt x="1821233" y="1551849"/>
                  <a:pt x="1822453" y="1553525"/>
                </a:cubicBezTo>
                <a:cubicBezTo>
                  <a:pt x="1823672" y="1555202"/>
                  <a:pt x="1824281" y="1558326"/>
                  <a:pt x="1824281" y="1562898"/>
                </a:cubicBezTo>
                <a:lnTo>
                  <a:pt x="1824281" y="1667139"/>
                </a:lnTo>
                <a:cubicBezTo>
                  <a:pt x="1824281" y="1671711"/>
                  <a:pt x="1824739" y="1674836"/>
                  <a:pt x="1825653" y="1676512"/>
                </a:cubicBezTo>
                <a:cubicBezTo>
                  <a:pt x="1826567" y="1678188"/>
                  <a:pt x="1830225" y="1680093"/>
                  <a:pt x="1836626" y="1682227"/>
                </a:cubicBezTo>
                <a:cubicBezTo>
                  <a:pt x="1852475" y="1687104"/>
                  <a:pt x="1866191" y="1693657"/>
                  <a:pt x="1877774" y="1701887"/>
                </a:cubicBezTo>
                <a:cubicBezTo>
                  <a:pt x="1884784" y="1706763"/>
                  <a:pt x="1890347" y="1709202"/>
                  <a:pt x="1894462" y="1709202"/>
                </a:cubicBezTo>
                <a:cubicBezTo>
                  <a:pt x="1898576" y="1709202"/>
                  <a:pt x="1900634" y="1702801"/>
                  <a:pt x="1900634" y="1689999"/>
                </a:cubicBezTo>
                <a:lnTo>
                  <a:pt x="1900634" y="1549639"/>
                </a:lnTo>
                <a:cubicBezTo>
                  <a:pt x="1900634" y="1523121"/>
                  <a:pt x="1896748" y="1506357"/>
                  <a:pt x="1888975" y="1499347"/>
                </a:cubicBezTo>
                <a:cubicBezTo>
                  <a:pt x="1881203" y="1492337"/>
                  <a:pt x="1866801" y="1488832"/>
                  <a:pt x="1845770" y="1488832"/>
                </a:cubicBezTo>
                <a:lnTo>
                  <a:pt x="1813766" y="1488832"/>
                </a:lnTo>
                <a:cubicBezTo>
                  <a:pt x="1811327" y="1488832"/>
                  <a:pt x="1810108" y="1487460"/>
                  <a:pt x="1810108" y="1484717"/>
                </a:cubicBezTo>
                <a:lnTo>
                  <a:pt x="1811023" y="1477859"/>
                </a:lnTo>
                <a:cubicBezTo>
                  <a:pt x="1811632" y="1472372"/>
                  <a:pt x="1813309" y="1469629"/>
                  <a:pt x="1816052" y="1469629"/>
                </a:cubicBezTo>
                <a:lnTo>
                  <a:pt x="1873202" y="1469629"/>
                </a:lnTo>
                <a:cubicBezTo>
                  <a:pt x="1889356" y="1469629"/>
                  <a:pt x="1899872" y="1467191"/>
                  <a:pt x="1904749" y="1462314"/>
                </a:cubicBezTo>
                <a:cubicBezTo>
                  <a:pt x="1909625" y="1457437"/>
                  <a:pt x="1912064" y="1447226"/>
                  <a:pt x="1912064" y="1431681"/>
                </a:cubicBezTo>
                <a:cubicBezTo>
                  <a:pt x="1912064" y="1416137"/>
                  <a:pt x="1909625" y="1406078"/>
                  <a:pt x="1904749" y="1401506"/>
                </a:cubicBezTo>
                <a:cubicBezTo>
                  <a:pt x="1899872" y="1396934"/>
                  <a:pt x="1889356" y="1394648"/>
                  <a:pt x="1873202" y="1394648"/>
                </a:cubicBezTo>
                <a:close/>
                <a:moveTo>
                  <a:pt x="2537513" y="1387333"/>
                </a:moveTo>
                <a:cubicBezTo>
                  <a:pt x="2525626" y="1387333"/>
                  <a:pt x="2515034" y="1391296"/>
                  <a:pt x="2505738" y="1399220"/>
                </a:cubicBezTo>
                <a:cubicBezTo>
                  <a:pt x="2496442" y="1407145"/>
                  <a:pt x="2491793" y="1415984"/>
                  <a:pt x="2491793" y="1425738"/>
                </a:cubicBezTo>
                <a:cubicBezTo>
                  <a:pt x="2491793" y="1429395"/>
                  <a:pt x="2492327" y="1432367"/>
                  <a:pt x="2493394" y="1434653"/>
                </a:cubicBezTo>
                <a:cubicBezTo>
                  <a:pt x="2494460" y="1436939"/>
                  <a:pt x="2498804" y="1444026"/>
                  <a:pt x="2506424" y="1455913"/>
                </a:cubicBezTo>
                <a:cubicBezTo>
                  <a:pt x="2514044" y="1467800"/>
                  <a:pt x="2519530" y="1476944"/>
                  <a:pt x="2522883" y="1483345"/>
                </a:cubicBezTo>
                <a:cubicBezTo>
                  <a:pt x="2528065" y="1492794"/>
                  <a:pt x="2535989" y="1497518"/>
                  <a:pt x="2546657" y="1497518"/>
                </a:cubicBezTo>
                <a:cubicBezTo>
                  <a:pt x="2557325" y="1497518"/>
                  <a:pt x="2568298" y="1493403"/>
                  <a:pt x="2579576" y="1485174"/>
                </a:cubicBezTo>
                <a:cubicBezTo>
                  <a:pt x="2590853" y="1476944"/>
                  <a:pt x="2596492" y="1467343"/>
                  <a:pt x="2596492" y="1456370"/>
                </a:cubicBezTo>
                <a:cubicBezTo>
                  <a:pt x="2596492" y="1451189"/>
                  <a:pt x="2594968" y="1445093"/>
                  <a:pt x="2591920" y="1438082"/>
                </a:cubicBezTo>
                <a:cubicBezTo>
                  <a:pt x="2588872" y="1431072"/>
                  <a:pt x="2584605" y="1423452"/>
                  <a:pt x="2579119" y="1415222"/>
                </a:cubicBezTo>
                <a:cubicBezTo>
                  <a:pt x="2573632" y="1406993"/>
                  <a:pt x="2569060" y="1401125"/>
                  <a:pt x="2565403" y="1397620"/>
                </a:cubicBezTo>
                <a:cubicBezTo>
                  <a:pt x="2561745" y="1394115"/>
                  <a:pt x="2557478" y="1391524"/>
                  <a:pt x="2552601" y="1389848"/>
                </a:cubicBezTo>
                <a:cubicBezTo>
                  <a:pt x="2547724" y="1388171"/>
                  <a:pt x="2542695" y="1387333"/>
                  <a:pt x="2537513" y="1387333"/>
                </a:cubicBezTo>
                <a:close/>
                <a:moveTo>
                  <a:pt x="2953108" y="1386419"/>
                </a:moveTo>
                <a:cubicBezTo>
                  <a:pt x="2944879" y="1386419"/>
                  <a:pt x="2938021" y="1388552"/>
                  <a:pt x="2932534" y="1392819"/>
                </a:cubicBezTo>
                <a:cubicBezTo>
                  <a:pt x="2927048" y="1397087"/>
                  <a:pt x="2921181" y="1404554"/>
                  <a:pt x="2914932" y="1415222"/>
                </a:cubicBezTo>
                <a:cubicBezTo>
                  <a:pt x="2908684" y="1425890"/>
                  <a:pt x="2900683" y="1440292"/>
                  <a:pt x="2890929" y="1458428"/>
                </a:cubicBezTo>
                <a:cubicBezTo>
                  <a:pt x="2881175" y="1476563"/>
                  <a:pt x="2873175" y="1492184"/>
                  <a:pt x="2866926" y="1505291"/>
                </a:cubicBezTo>
                <a:cubicBezTo>
                  <a:pt x="2860678" y="1518397"/>
                  <a:pt x="2857553" y="1530437"/>
                  <a:pt x="2857553" y="1541409"/>
                </a:cubicBezTo>
                <a:cubicBezTo>
                  <a:pt x="2857553" y="1552382"/>
                  <a:pt x="2860754" y="1561602"/>
                  <a:pt x="2867155" y="1569070"/>
                </a:cubicBezTo>
                <a:cubicBezTo>
                  <a:pt x="2873555" y="1576538"/>
                  <a:pt x="2881480" y="1580653"/>
                  <a:pt x="2890929" y="1581414"/>
                </a:cubicBezTo>
                <a:cubicBezTo>
                  <a:pt x="2900378" y="1582176"/>
                  <a:pt x="2905102" y="1583624"/>
                  <a:pt x="2905102" y="1585758"/>
                </a:cubicBezTo>
                <a:cubicBezTo>
                  <a:pt x="2905102" y="1586367"/>
                  <a:pt x="2904797" y="1587282"/>
                  <a:pt x="2904188" y="1588501"/>
                </a:cubicBezTo>
                <a:cubicBezTo>
                  <a:pt x="2895653" y="1599169"/>
                  <a:pt x="2885824" y="1612428"/>
                  <a:pt x="2874699" y="1628277"/>
                </a:cubicBezTo>
                <a:cubicBezTo>
                  <a:pt x="2863573" y="1644127"/>
                  <a:pt x="2858011" y="1657691"/>
                  <a:pt x="2858011" y="1668968"/>
                </a:cubicBezTo>
                <a:cubicBezTo>
                  <a:pt x="2858011" y="1686951"/>
                  <a:pt x="2871574" y="1695943"/>
                  <a:pt x="2898701" y="1695943"/>
                </a:cubicBezTo>
                <a:cubicBezTo>
                  <a:pt x="2909979" y="1695943"/>
                  <a:pt x="2928267" y="1694495"/>
                  <a:pt x="2953565" y="1691600"/>
                </a:cubicBezTo>
                <a:cubicBezTo>
                  <a:pt x="2978864" y="1688704"/>
                  <a:pt x="2995857" y="1685885"/>
                  <a:pt x="3004543" y="1683141"/>
                </a:cubicBezTo>
                <a:cubicBezTo>
                  <a:pt x="3013230" y="1680398"/>
                  <a:pt x="3019021" y="1676283"/>
                  <a:pt x="3021917" y="1670797"/>
                </a:cubicBezTo>
                <a:cubicBezTo>
                  <a:pt x="3024812" y="1665311"/>
                  <a:pt x="3026260" y="1656167"/>
                  <a:pt x="3026260" y="1643365"/>
                </a:cubicBezTo>
                <a:cubicBezTo>
                  <a:pt x="3026260" y="1630563"/>
                  <a:pt x="3024889" y="1621724"/>
                  <a:pt x="3022145" y="1616847"/>
                </a:cubicBezTo>
                <a:cubicBezTo>
                  <a:pt x="3019402" y="1611971"/>
                  <a:pt x="3014678" y="1609532"/>
                  <a:pt x="3007972" y="1609532"/>
                </a:cubicBezTo>
                <a:cubicBezTo>
                  <a:pt x="3001267" y="1609532"/>
                  <a:pt x="2997228" y="1609380"/>
                  <a:pt x="2995857" y="1609075"/>
                </a:cubicBezTo>
                <a:cubicBezTo>
                  <a:pt x="2994485" y="1608770"/>
                  <a:pt x="2993799" y="1607856"/>
                  <a:pt x="2993799" y="1606332"/>
                </a:cubicBezTo>
                <a:cubicBezTo>
                  <a:pt x="2993799" y="1604808"/>
                  <a:pt x="2995018" y="1602674"/>
                  <a:pt x="2997457" y="1599931"/>
                </a:cubicBezTo>
                <a:cubicBezTo>
                  <a:pt x="3019097" y="1573413"/>
                  <a:pt x="3032051" y="1556421"/>
                  <a:pt x="3036319" y="1548953"/>
                </a:cubicBezTo>
                <a:cubicBezTo>
                  <a:pt x="3040586" y="1541486"/>
                  <a:pt x="3042719" y="1534704"/>
                  <a:pt x="3042719" y="1528608"/>
                </a:cubicBezTo>
                <a:cubicBezTo>
                  <a:pt x="3042719" y="1518854"/>
                  <a:pt x="3037690" y="1509405"/>
                  <a:pt x="3027632" y="1500261"/>
                </a:cubicBezTo>
                <a:cubicBezTo>
                  <a:pt x="3017573" y="1491117"/>
                  <a:pt x="3007972" y="1486545"/>
                  <a:pt x="2998828" y="1486545"/>
                </a:cubicBezTo>
                <a:cubicBezTo>
                  <a:pt x="2989684" y="1486545"/>
                  <a:pt x="2980388" y="1492032"/>
                  <a:pt x="2970939" y="1503005"/>
                </a:cubicBezTo>
                <a:cubicBezTo>
                  <a:pt x="2966672" y="1508186"/>
                  <a:pt x="2963624" y="1510777"/>
                  <a:pt x="2961795" y="1510777"/>
                </a:cubicBezTo>
                <a:cubicBezTo>
                  <a:pt x="2961185" y="1510777"/>
                  <a:pt x="2960423" y="1510320"/>
                  <a:pt x="2959509" y="1509405"/>
                </a:cubicBezTo>
                <a:cubicBezTo>
                  <a:pt x="2958595" y="1508491"/>
                  <a:pt x="2958137" y="1507424"/>
                  <a:pt x="2958137" y="1506205"/>
                </a:cubicBezTo>
                <a:cubicBezTo>
                  <a:pt x="2958137" y="1502243"/>
                  <a:pt x="2966062" y="1488222"/>
                  <a:pt x="2981912" y="1464143"/>
                </a:cubicBezTo>
                <a:cubicBezTo>
                  <a:pt x="2984960" y="1459571"/>
                  <a:pt x="2986789" y="1455304"/>
                  <a:pt x="2987398" y="1451341"/>
                </a:cubicBezTo>
                <a:cubicBezTo>
                  <a:pt x="2989227" y="1440978"/>
                  <a:pt x="2993342" y="1433053"/>
                  <a:pt x="2999743" y="1427567"/>
                </a:cubicBezTo>
                <a:cubicBezTo>
                  <a:pt x="3002181" y="1425738"/>
                  <a:pt x="3003400" y="1423299"/>
                  <a:pt x="3003400" y="1420251"/>
                </a:cubicBezTo>
                <a:cubicBezTo>
                  <a:pt x="3003400" y="1412632"/>
                  <a:pt x="2997076" y="1405088"/>
                  <a:pt x="2984427" y="1397620"/>
                </a:cubicBezTo>
                <a:cubicBezTo>
                  <a:pt x="2971777" y="1390152"/>
                  <a:pt x="2961338" y="1386419"/>
                  <a:pt x="2953108" y="1386419"/>
                </a:cubicBezTo>
                <a:close/>
                <a:moveTo>
                  <a:pt x="2705763" y="1385961"/>
                </a:moveTo>
                <a:cubicBezTo>
                  <a:pt x="2688389" y="1385961"/>
                  <a:pt x="2676350" y="1396020"/>
                  <a:pt x="2669644" y="1416137"/>
                </a:cubicBezTo>
                <a:cubicBezTo>
                  <a:pt x="2665377" y="1428633"/>
                  <a:pt x="2660424" y="1440216"/>
                  <a:pt x="2654785" y="1450884"/>
                </a:cubicBezTo>
                <a:cubicBezTo>
                  <a:pt x="2649147" y="1461552"/>
                  <a:pt x="2645717" y="1467572"/>
                  <a:pt x="2644498" y="1468943"/>
                </a:cubicBezTo>
                <a:cubicBezTo>
                  <a:pt x="2643279" y="1470315"/>
                  <a:pt x="2640231" y="1471001"/>
                  <a:pt x="2635354" y="1471001"/>
                </a:cubicBezTo>
                <a:lnTo>
                  <a:pt x="2619352" y="1471001"/>
                </a:lnTo>
                <a:cubicBezTo>
                  <a:pt x="2613561" y="1471001"/>
                  <a:pt x="2609446" y="1473287"/>
                  <a:pt x="2607008" y="1477859"/>
                </a:cubicBezTo>
                <a:cubicBezTo>
                  <a:pt x="2602741" y="1486088"/>
                  <a:pt x="2594587" y="1493937"/>
                  <a:pt x="2582548" y="1501405"/>
                </a:cubicBezTo>
                <a:cubicBezTo>
                  <a:pt x="2570508" y="1508872"/>
                  <a:pt x="2558392" y="1512606"/>
                  <a:pt x="2546200" y="1512606"/>
                </a:cubicBezTo>
                <a:cubicBezTo>
                  <a:pt x="2539495" y="1512606"/>
                  <a:pt x="2532789" y="1511006"/>
                  <a:pt x="2526083" y="1507805"/>
                </a:cubicBezTo>
                <a:cubicBezTo>
                  <a:pt x="2519378" y="1504605"/>
                  <a:pt x="2513129" y="1497823"/>
                  <a:pt x="2507338" y="1487460"/>
                </a:cubicBezTo>
                <a:cubicBezTo>
                  <a:pt x="2501547" y="1477097"/>
                  <a:pt x="2498270" y="1471763"/>
                  <a:pt x="2497508" y="1471458"/>
                </a:cubicBezTo>
                <a:cubicBezTo>
                  <a:pt x="2496746" y="1471153"/>
                  <a:pt x="2494994" y="1471001"/>
                  <a:pt x="2492251" y="1471001"/>
                </a:cubicBezTo>
                <a:lnTo>
                  <a:pt x="2485393" y="1471001"/>
                </a:lnTo>
                <a:cubicBezTo>
                  <a:pt x="2470457" y="1471001"/>
                  <a:pt x="2460247" y="1475192"/>
                  <a:pt x="2454760" y="1483574"/>
                </a:cubicBezTo>
                <a:cubicBezTo>
                  <a:pt x="2449274" y="1491956"/>
                  <a:pt x="2446531" y="1506967"/>
                  <a:pt x="2446531" y="1528608"/>
                </a:cubicBezTo>
                <a:lnTo>
                  <a:pt x="2446531" y="1607246"/>
                </a:lnTo>
                <a:cubicBezTo>
                  <a:pt x="2446531" y="1621572"/>
                  <a:pt x="2449579" y="1632621"/>
                  <a:pt x="2455675" y="1640393"/>
                </a:cubicBezTo>
                <a:cubicBezTo>
                  <a:pt x="2461771" y="1648166"/>
                  <a:pt x="2469238" y="1652052"/>
                  <a:pt x="2478077" y="1652052"/>
                </a:cubicBezTo>
                <a:cubicBezTo>
                  <a:pt x="2486917" y="1652052"/>
                  <a:pt x="2494841" y="1650452"/>
                  <a:pt x="2501852" y="1647251"/>
                </a:cubicBezTo>
                <a:cubicBezTo>
                  <a:pt x="2508862" y="1644051"/>
                  <a:pt x="2519683" y="1642451"/>
                  <a:pt x="2534313" y="1642451"/>
                </a:cubicBezTo>
                <a:cubicBezTo>
                  <a:pt x="2548943" y="1642451"/>
                  <a:pt x="2559916" y="1643060"/>
                  <a:pt x="2567231" y="1644279"/>
                </a:cubicBezTo>
                <a:cubicBezTo>
                  <a:pt x="2569670" y="1644584"/>
                  <a:pt x="2571575" y="1644508"/>
                  <a:pt x="2572946" y="1644051"/>
                </a:cubicBezTo>
                <a:cubicBezTo>
                  <a:pt x="2574318" y="1643594"/>
                  <a:pt x="2576223" y="1641993"/>
                  <a:pt x="2578661" y="1639250"/>
                </a:cubicBezTo>
                <a:cubicBezTo>
                  <a:pt x="2584453" y="1631630"/>
                  <a:pt x="2592835" y="1625534"/>
                  <a:pt x="2603807" y="1620962"/>
                </a:cubicBezTo>
                <a:cubicBezTo>
                  <a:pt x="2614780" y="1616390"/>
                  <a:pt x="2624839" y="1614104"/>
                  <a:pt x="2633983" y="1614104"/>
                </a:cubicBezTo>
                <a:cubicBezTo>
                  <a:pt x="2643127" y="1614104"/>
                  <a:pt x="2651280" y="1616314"/>
                  <a:pt x="2658443" y="1620734"/>
                </a:cubicBezTo>
                <a:cubicBezTo>
                  <a:pt x="2665606" y="1625153"/>
                  <a:pt x="2672387" y="1635135"/>
                  <a:pt x="2678788" y="1650680"/>
                </a:cubicBezTo>
                <a:cubicBezTo>
                  <a:pt x="2680922" y="1655557"/>
                  <a:pt x="2683055" y="1658529"/>
                  <a:pt x="2685189" y="1659596"/>
                </a:cubicBezTo>
                <a:cubicBezTo>
                  <a:pt x="2687323" y="1660662"/>
                  <a:pt x="2691209" y="1661196"/>
                  <a:pt x="2696848" y="1661196"/>
                </a:cubicBezTo>
                <a:cubicBezTo>
                  <a:pt x="2702486" y="1661196"/>
                  <a:pt x="2706449" y="1660815"/>
                  <a:pt x="2708735" y="1660053"/>
                </a:cubicBezTo>
                <a:cubicBezTo>
                  <a:pt x="2711021" y="1659291"/>
                  <a:pt x="2714145" y="1657233"/>
                  <a:pt x="2718107" y="1653881"/>
                </a:cubicBezTo>
                <a:cubicBezTo>
                  <a:pt x="2731519" y="1643517"/>
                  <a:pt x="2744777" y="1638336"/>
                  <a:pt x="2757884" y="1638336"/>
                </a:cubicBezTo>
                <a:cubicBezTo>
                  <a:pt x="2761846" y="1638336"/>
                  <a:pt x="2765580" y="1638641"/>
                  <a:pt x="2769085" y="1639250"/>
                </a:cubicBezTo>
                <a:cubicBezTo>
                  <a:pt x="2772590" y="1639860"/>
                  <a:pt x="2776096" y="1640165"/>
                  <a:pt x="2779601" y="1640165"/>
                </a:cubicBezTo>
                <a:cubicBezTo>
                  <a:pt x="2783106" y="1640165"/>
                  <a:pt x="2785621" y="1638107"/>
                  <a:pt x="2787145" y="1633992"/>
                </a:cubicBezTo>
                <a:cubicBezTo>
                  <a:pt x="2788669" y="1629878"/>
                  <a:pt x="2789431" y="1620962"/>
                  <a:pt x="2789431" y="1607246"/>
                </a:cubicBezTo>
                <a:lnTo>
                  <a:pt x="2789431" y="1528608"/>
                </a:lnTo>
                <a:cubicBezTo>
                  <a:pt x="2789431" y="1507272"/>
                  <a:pt x="2786764" y="1492337"/>
                  <a:pt x="2781430" y="1483802"/>
                </a:cubicBezTo>
                <a:cubicBezTo>
                  <a:pt x="2776096" y="1475268"/>
                  <a:pt x="2765809" y="1471001"/>
                  <a:pt x="2750569" y="1471001"/>
                </a:cubicBezTo>
                <a:cubicBezTo>
                  <a:pt x="2746301" y="1471001"/>
                  <a:pt x="2744168" y="1470467"/>
                  <a:pt x="2744168" y="1469400"/>
                </a:cubicBezTo>
                <a:cubicBezTo>
                  <a:pt x="2744168" y="1468334"/>
                  <a:pt x="2744473" y="1467038"/>
                  <a:pt x="2745082" y="1465514"/>
                </a:cubicBezTo>
                <a:cubicBezTo>
                  <a:pt x="2753007" y="1449360"/>
                  <a:pt x="2756969" y="1435872"/>
                  <a:pt x="2756969" y="1425052"/>
                </a:cubicBezTo>
                <a:cubicBezTo>
                  <a:pt x="2756969" y="1414232"/>
                  <a:pt x="2750873" y="1405011"/>
                  <a:pt x="2738681" y="1397392"/>
                </a:cubicBezTo>
                <a:cubicBezTo>
                  <a:pt x="2726489" y="1389771"/>
                  <a:pt x="2715517" y="1385961"/>
                  <a:pt x="2705763" y="1385961"/>
                </a:cubicBezTo>
                <a:close/>
                <a:moveTo>
                  <a:pt x="3152219" y="1384133"/>
                </a:moveTo>
                <a:cubicBezTo>
                  <a:pt x="3135303" y="1384133"/>
                  <a:pt x="3123415" y="1386419"/>
                  <a:pt x="3116557" y="1390991"/>
                </a:cubicBezTo>
                <a:cubicBezTo>
                  <a:pt x="3109699" y="1395563"/>
                  <a:pt x="3106270" y="1407450"/>
                  <a:pt x="3106270" y="1426652"/>
                </a:cubicBezTo>
                <a:cubicBezTo>
                  <a:pt x="3106270" y="1430615"/>
                  <a:pt x="3102613" y="1432596"/>
                  <a:pt x="3095297" y="1432596"/>
                </a:cubicBezTo>
                <a:lnTo>
                  <a:pt x="3045920" y="1432596"/>
                </a:lnTo>
                <a:cubicBezTo>
                  <a:pt x="3026717" y="1432596"/>
                  <a:pt x="3014449" y="1435644"/>
                  <a:pt x="3009115" y="1441740"/>
                </a:cubicBezTo>
                <a:cubicBezTo>
                  <a:pt x="3003781" y="1447836"/>
                  <a:pt x="3001114" y="1455761"/>
                  <a:pt x="3001114" y="1465514"/>
                </a:cubicBezTo>
                <a:cubicBezTo>
                  <a:pt x="3001114" y="1468562"/>
                  <a:pt x="3002791" y="1470391"/>
                  <a:pt x="3006143" y="1471001"/>
                </a:cubicBezTo>
                <a:cubicBezTo>
                  <a:pt x="3013459" y="1472220"/>
                  <a:pt x="3022374" y="1477021"/>
                  <a:pt x="3032890" y="1485402"/>
                </a:cubicBezTo>
                <a:cubicBezTo>
                  <a:pt x="3043405" y="1493784"/>
                  <a:pt x="3050187" y="1501024"/>
                  <a:pt x="3053235" y="1507120"/>
                </a:cubicBezTo>
                <a:cubicBezTo>
                  <a:pt x="3055064" y="1510472"/>
                  <a:pt x="3059026" y="1512149"/>
                  <a:pt x="3065122" y="1512149"/>
                </a:cubicBezTo>
                <a:lnTo>
                  <a:pt x="3094840" y="1512149"/>
                </a:lnTo>
                <a:cubicBezTo>
                  <a:pt x="3099412" y="1512149"/>
                  <a:pt x="3102460" y="1512911"/>
                  <a:pt x="3103984" y="1514435"/>
                </a:cubicBezTo>
                <a:cubicBezTo>
                  <a:pt x="3105508" y="1515959"/>
                  <a:pt x="3106270" y="1519159"/>
                  <a:pt x="3106270" y="1524036"/>
                </a:cubicBezTo>
                <a:cubicBezTo>
                  <a:pt x="3106270" y="1528913"/>
                  <a:pt x="3105508" y="1531961"/>
                  <a:pt x="3103984" y="1533180"/>
                </a:cubicBezTo>
                <a:cubicBezTo>
                  <a:pt x="3102460" y="1534399"/>
                  <a:pt x="3099869" y="1535009"/>
                  <a:pt x="3096212" y="1535009"/>
                </a:cubicBezTo>
                <a:lnTo>
                  <a:pt x="3067865" y="1535009"/>
                </a:lnTo>
                <a:cubicBezTo>
                  <a:pt x="3063903" y="1535009"/>
                  <a:pt x="3061160" y="1535466"/>
                  <a:pt x="3059636" y="1536380"/>
                </a:cubicBezTo>
                <a:cubicBezTo>
                  <a:pt x="3058112" y="1537295"/>
                  <a:pt x="3056664" y="1539733"/>
                  <a:pt x="3055293" y="1543696"/>
                </a:cubicBezTo>
                <a:cubicBezTo>
                  <a:pt x="3053921" y="1547658"/>
                  <a:pt x="3051178" y="1552916"/>
                  <a:pt x="3047063" y="1559469"/>
                </a:cubicBezTo>
                <a:cubicBezTo>
                  <a:pt x="3042948" y="1566022"/>
                  <a:pt x="3035099" y="1576461"/>
                  <a:pt x="3023517" y="1590787"/>
                </a:cubicBezTo>
                <a:cubicBezTo>
                  <a:pt x="3022603" y="1591701"/>
                  <a:pt x="3022145" y="1592768"/>
                  <a:pt x="3022145" y="1593987"/>
                </a:cubicBezTo>
                <a:cubicBezTo>
                  <a:pt x="3022145" y="1595207"/>
                  <a:pt x="3023898" y="1596731"/>
                  <a:pt x="3027403" y="1598559"/>
                </a:cubicBezTo>
                <a:cubicBezTo>
                  <a:pt x="3030909" y="1600388"/>
                  <a:pt x="3033575" y="1603436"/>
                  <a:pt x="3035404" y="1607703"/>
                </a:cubicBezTo>
                <a:cubicBezTo>
                  <a:pt x="3035709" y="1608923"/>
                  <a:pt x="3039062" y="1609532"/>
                  <a:pt x="3045463" y="1609532"/>
                </a:cubicBezTo>
                <a:lnTo>
                  <a:pt x="3252117" y="1609532"/>
                </a:lnTo>
                <a:cubicBezTo>
                  <a:pt x="3262785" y="1609532"/>
                  <a:pt x="3270481" y="1606637"/>
                  <a:pt x="3275206" y="1600845"/>
                </a:cubicBezTo>
                <a:cubicBezTo>
                  <a:pt x="3279930" y="1595054"/>
                  <a:pt x="3282292" y="1585986"/>
                  <a:pt x="3282292" y="1573642"/>
                </a:cubicBezTo>
                <a:cubicBezTo>
                  <a:pt x="3282292" y="1561298"/>
                  <a:pt x="3279701" y="1551773"/>
                  <a:pt x="3274520" y="1545067"/>
                </a:cubicBezTo>
                <a:cubicBezTo>
                  <a:pt x="3269338" y="1538361"/>
                  <a:pt x="3262175" y="1535009"/>
                  <a:pt x="3253031" y="1535009"/>
                </a:cubicBezTo>
                <a:lnTo>
                  <a:pt x="3207769" y="1535009"/>
                </a:lnTo>
                <a:cubicBezTo>
                  <a:pt x="3203501" y="1535009"/>
                  <a:pt x="3200682" y="1534399"/>
                  <a:pt x="3199311" y="1533180"/>
                </a:cubicBezTo>
                <a:cubicBezTo>
                  <a:pt x="3197939" y="1531961"/>
                  <a:pt x="3197253" y="1528989"/>
                  <a:pt x="3197253" y="1524264"/>
                </a:cubicBezTo>
                <a:cubicBezTo>
                  <a:pt x="3197253" y="1519540"/>
                  <a:pt x="3197634" y="1516340"/>
                  <a:pt x="3198396" y="1514663"/>
                </a:cubicBezTo>
                <a:cubicBezTo>
                  <a:pt x="3199158" y="1512987"/>
                  <a:pt x="3201977" y="1512149"/>
                  <a:pt x="3206854" y="1512149"/>
                </a:cubicBezTo>
                <a:lnTo>
                  <a:pt x="3257146" y="1512149"/>
                </a:lnTo>
                <a:cubicBezTo>
                  <a:pt x="3277568" y="1512149"/>
                  <a:pt x="3287779" y="1498890"/>
                  <a:pt x="3287779" y="1472372"/>
                </a:cubicBezTo>
                <a:cubicBezTo>
                  <a:pt x="3287779" y="1445855"/>
                  <a:pt x="3277568" y="1432596"/>
                  <a:pt x="3257146" y="1432596"/>
                </a:cubicBezTo>
                <a:lnTo>
                  <a:pt x="3207311" y="1432596"/>
                </a:lnTo>
                <a:cubicBezTo>
                  <a:pt x="3200606" y="1432596"/>
                  <a:pt x="3197253" y="1430615"/>
                  <a:pt x="3197253" y="1426652"/>
                </a:cubicBezTo>
                <a:cubicBezTo>
                  <a:pt x="3197253" y="1408364"/>
                  <a:pt x="3193977" y="1396706"/>
                  <a:pt x="3187423" y="1391676"/>
                </a:cubicBezTo>
                <a:cubicBezTo>
                  <a:pt x="3180870" y="1386647"/>
                  <a:pt x="3169135" y="1384133"/>
                  <a:pt x="3152219" y="1384133"/>
                </a:cubicBezTo>
                <a:close/>
                <a:moveTo>
                  <a:pt x="0" y="0"/>
                </a:moveTo>
                <a:lnTo>
                  <a:pt x="4762500" y="0"/>
                </a:lnTo>
                <a:lnTo>
                  <a:pt x="4762500" y="3171825"/>
                </a:lnTo>
                <a:lnTo>
                  <a:pt x="0" y="3171825"/>
                </a:lnTo>
                <a:close/>
              </a:path>
            </a:pathLst>
          </a:custGeom>
          <a:effectLst>
            <a:outerShdw blurRad="127000" dist="127000" dir="5400000" algn="t" rotWithShape="0">
              <a:prstClr val="black">
                <a:alpha val="20000"/>
              </a:prstClr>
            </a:outerShdw>
          </a:effectLst>
        </p:spPr>
      </p:pic>
      <p:pic>
        <p:nvPicPr>
          <p:cNvPr id="44" name="图片 43">
            <a:extLst>
              <a:ext uri="{FF2B5EF4-FFF2-40B4-BE49-F238E27FC236}">
                <a16:creationId xmlns:a16="http://schemas.microsoft.com/office/drawing/2014/main" id="{4F9F735D-0B21-F54A-E9E5-010AAAE5405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565030" y="1639531"/>
            <a:ext cx="4762500" cy="3171825"/>
          </a:xfrm>
          <a:custGeom>
            <a:avLst/>
            <a:gdLst/>
            <a:ahLst/>
            <a:cxnLst/>
            <a:rect l="l" t="t" r="r" b="b"/>
            <a:pathLst>
              <a:path w="4762500" h="3171825">
                <a:moveTo>
                  <a:pt x="3141298" y="1643148"/>
                </a:moveTo>
                <a:cubicBezTo>
                  <a:pt x="3135964" y="1643148"/>
                  <a:pt x="3129030" y="1647263"/>
                  <a:pt x="3120495" y="1655493"/>
                </a:cubicBezTo>
                <a:cubicBezTo>
                  <a:pt x="3111961" y="1663722"/>
                  <a:pt x="3107694" y="1671876"/>
                  <a:pt x="3107694" y="1679953"/>
                </a:cubicBezTo>
                <a:cubicBezTo>
                  <a:pt x="3107694" y="1688030"/>
                  <a:pt x="3110589" y="1695041"/>
                  <a:pt x="3116381" y="1700984"/>
                </a:cubicBezTo>
                <a:cubicBezTo>
                  <a:pt x="3122172" y="1706928"/>
                  <a:pt x="3133602" y="1715843"/>
                  <a:pt x="3150670" y="1727730"/>
                </a:cubicBezTo>
                <a:cubicBezTo>
                  <a:pt x="3167739" y="1739618"/>
                  <a:pt x="3185799" y="1749600"/>
                  <a:pt x="3204849" y="1757677"/>
                </a:cubicBezTo>
                <a:cubicBezTo>
                  <a:pt x="3223899" y="1765754"/>
                  <a:pt x="3238834" y="1769793"/>
                  <a:pt x="3249654" y="1769793"/>
                </a:cubicBezTo>
                <a:cubicBezTo>
                  <a:pt x="3260475" y="1769793"/>
                  <a:pt x="3269923" y="1765068"/>
                  <a:pt x="3278001" y="1755620"/>
                </a:cubicBezTo>
                <a:cubicBezTo>
                  <a:pt x="3286078" y="1746171"/>
                  <a:pt x="3290116" y="1737027"/>
                  <a:pt x="3290116" y="1728188"/>
                </a:cubicBezTo>
                <a:cubicBezTo>
                  <a:pt x="3290116" y="1718739"/>
                  <a:pt x="3286078" y="1709976"/>
                  <a:pt x="3278001" y="1701899"/>
                </a:cubicBezTo>
                <a:cubicBezTo>
                  <a:pt x="3269923" y="1693821"/>
                  <a:pt x="3264513" y="1689783"/>
                  <a:pt x="3261770" y="1689783"/>
                </a:cubicBezTo>
                <a:cubicBezTo>
                  <a:pt x="3260551" y="1689783"/>
                  <a:pt x="3259332" y="1690545"/>
                  <a:pt x="3258112" y="1692069"/>
                </a:cubicBezTo>
                <a:cubicBezTo>
                  <a:pt x="3248664" y="1702127"/>
                  <a:pt x="3232357" y="1707156"/>
                  <a:pt x="3209192" y="1707156"/>
                </a:cubicBezTo>
                <a:cubicBezTo>
                  <a:pt x="3169263" y="1707156"/>
                  <a:pt x="3149299" y="1691916"/>
                  <a:pt x="3149299" y="1661436"/>
                </a:cubicBezTo>
                <a:cubicBezTo>
                  <a:pt x="3149299" y="1649244"/>
                  <a:pt x="3146632" y="1643148"/>
                  <a:pt x="3141298" y="1643148"/>
                </a:cubicBezTo>
                <a:close/>
                <a:moveTo>
                  <a:pt x="3073861" y="1575026"/>
                </a:moveTo>
                <a:cubicBezTo>
                  <a:pt x="3058316" y="1575026"/>
                  <a:pt x="3047038" y="1577159"/>
                  <a:pt x="3040028" y="1581426"/>
                </a:cubicBezTo>
                <a:cubicBezTo>
                  <a:pt x="3033018" y="1585694"/>
                  <a:pt x="3028827" y="1594914"/>
                  <a:pt x="3027455" y="1609087"/>
                </a:cubicBezTo>
                <a:cubicBezTo>
                  <a:pt x="3026083" y="1623260"/>
                  <a:pt x="3022883" y="1637205"/>
                  <a:pt x="3017854" y="1650921"/>
                </a:cubicBezTo>
                <a:cubicBezTo>
                  <a:pt x="3012825" y="1664637"/>
                  <a:pt x="3007414" y="1675457"/>
                  <a:pt x="3001623" y="1683382"/>
                </a:cubicBezTo>
                <a:cubicBezTo>
                  <a:pt x="2995832" y="1691307"/>
                  <a:pt x="2988288" y="1697250"/>
                  <a:pt x="2978992" y="1701213"/>
                </a:cubicBezTo>
                <a:cubicBezTo>
                  <a:pt x="2969695" y="1705175"/>
                  <a:pt x="2958037" y="1707156"/>
                  <a:pt x="2944016" y="1707156"/>
                </a:cubicBezTo>
                <a:cubicBezTo>
                  <a:pt x="2921461" y="1707156"/>
                  <a:pt x="2905459" y="1702432"/>
                  <a:pt x="2896010" y="1692983"/>
                </a:cubicBezTo>
                <a:cubicBezTo>
                  <a:pt x="2890524" y="1687497"/>
                  <a:pt x="2885266" y="1684754"/>
                  <a:pt x="2880237" y="1684754"/>
                </a:cubicBezTo>
                <a:cubicBezTo>
                  <a:pt x="2875207" y="1684754"/>
                  <a:pt x="2871245" y="1688106"/>
                  <a:pt x="2868349" y="1694812"/>
                </a:cubicBezTo>
                <a:cubicBezTo>
                  <a:pt x="2865454" y="1701518"/>
                  <a:pt x="2864006" y="1712262"/>
                  <a:pt x="2864006" y="1727045"/>
                </a:cubicBezTo>
                <a:cubicBezTo>
                  <a:pt x="2864006" y="1741827"/>
                  <a:pt x="2867816" y="1752648"/>
                  <a:pt x="2875436" y="1759506"/>
                </a:cubicBezTo>
                <a:cubicBezTo>
                  <a:pt x="2883056" y="1766364"/>
                  <a:pt x="2894638" y="1769793"/>
                  <a:pt x="2910183" y="1769793"/>
                </a:cubicBezTo>
                <a:cubicBezTo>
                  <a:pt x="2925728" y="1769793"/>
                  <a:pt x="2945769" y="1767735"/>
                  <a:pt x="2970305" y="1763621"/>
                </a:cubicBezTo>
                <a:cubicBezTo>
                  <a:pt x="2994842" y="1759506"/>
                  <a:pt x="3013815" y="1754629"/>
                  <a:pt x="3027226" y="1748990"/>
                </a:cubicBezTo>
                <a:cubicBezTo>
                  <a:pt x="3040638" y="1743351"/>
                  <a:pt x="3053211" y="1736951"/>
                  <a:pt x="3064945" y="1729788"/>
                </a:cubicBezTo>
                <a:cubicBezTo>
                  <a:pt x="3076680" y="1722625"/>
                  <a:pt x="3084986" y="1717367"/>
                  <a:pt x="3089863" y="1714014"/>
                </a:cubicBezTo>
                <a:cubicBezTo>
                  <a:pt x="3094740" y="1710662"/>
                  <a:pt x="3097178" y="1707766"/>
                  <a:pt x="3097178" y="1705328"/>
                </a:cubicBezTo>
                <a:cubicBezTo>
                  <a:pt x="3097178" y="1702889"/>
                  <a:pt x="3096721" y="1700298"/>
                  <a:pt x="3095806" y="1697555"/>
                </a:cubicBezTo>
                <a:cubicBezTo>
                  <a:pt x="3093368" y="1692374"/>
                  <a:pt x="3092149" y="1686887"/>
                  <a:pt x="3092149" y="1681096"/>
                </a:cubicBezTo>
                <a:cubicBezTo>
                  <a:pt x="3092149" y="1667685"/>
                  <a:pt x="3098550" y="1654883"/>
                  <a:pt x="3111351" y="1642691"/>
                </a:cubicBezTo>
                <a:cubicBezTo>
                  <a:pt x="3113485" y="1640862"/>
                  <a:pt x="3114780" y="1638272"/>
                  <a:pt x="3115237" y="1634919"/>
                </a:cubicBezTo>
                <a:cubicBezTo>
                  <a:pt x="3115695" y="1631566"/>
                  <a:pt x="3115923" y="1623184"/>
                  <a:pt x="3115923" y="1609773"/>
                </a:cubicBezTo>
                <a:cubicBezTo>
                  <a:pt x="3115923" y="1596362"/>
                  <a:pt x="3112723" y="1587218"/>
                  <a:pt x="3106322" y="1582341"/>
                </a:cubicBezTo>
                <a:cubicBezTo>
                  <a:pt x="3099921" y="1577464"/>
                  <a:pt x="3089101" y="1575026"/>
                  <a:pt x="3073861" y="1575026"/>
                </a:cubicBezTo>
                <a:close/>
                <a:moveTo>
                  <a:pt x="2924356" y="1514675"/>
                </a:moveTo>
                <a:cubicBezTo>
                  <a:pt x="2916736" y="1514675"/>
                  <a:pt x="2910260" y="1518409"/>
                  <a:pt x="2904925" y="1525877"/>
                </a:cubicBezTo>
                <a:cubicBezTo>
                  <a:pt x="2899591" y="1533344"/>
                  <a:pt x="2896924" y="1543479"/>
                  <a:pt x="2896924" y="1556280"/>
                </a:cubicBezTo>
                <a:lnTo>
                  <a:pt x="2896924" y="1660522"/>
                </a:lnTo>
                <a:cubicBezTo>
                  <a:pt x="2896924" y="1681553"/>
                  <a:pt x="2912241" y="1692069"/>
                  <a:pt x="2942873" y="1692069"/>
                </a:cubicBezTo>
                <a:cubicBezTo>
                  <a:pt x="2973506" y="1692069"/>
                  <a:pt x="2988822" y="1681553"/>
                  <a:pt x="2988822" y="1660522"/>
                </a:cubicBezTo>
                <a:lnTo>
                  <a:pt x="2988822" y="1587827"/>
                </a:lnTo>
                <a:cubicBezTo>
                  <a:pt x="2988822" y="1584170"/>
                  <a:pt x="2989203" y="1581884"/>
                  <a:pt x="2989965" y="1580969"/>
                </a:cubicBezTo>
                <a:cubicBezTo>
                  <a:pt x="2990727" y="1580055"/>
                  <a:pt x="2992936" y="1579598"/>
                  <a:pt x="2996594" y="1579598"/>
                </a:cubicBezTo>
                <a:lnTo>
                  <a:pt x="3013053" y="1579598"/>
                </a:lnTo>
                <a:cubicBezTo>
                  <a:pt x="3016711" y="1579598"/>
                  <a:pt x="3019759" y="1578226"/>
                  <a:pt x="3022197" y="1575483"/>
                </a:cubicBezTo>
                <a:cubicBezTo>
                  <a:pt x="3031341" y="1565120"/>
                  <a:pt x="3048410" y="1559938"/>
                  <a:pt x="3073404" y="1559938"/>
                </a:cubicBezTo>
                <a:cubicBezTo>
                  <a:pt x="3098397" y="1559938"/>
                  <a:pt x="3115009" y="1565272"/>
                  <a:pt x="3123239" y="1575940"/>
                </a:cubicBezTo>
                <a:cubicBezTo>
                  <a:pt x="3125067" y="1578378"/>
                  <a:pt x="3128420" y="1579598"/>
                  <a:pt x="3133297" y="1579598"/>
                </a:cubicBezTo>
                <a:lnTo>
                  <a:pt x="3155700" y="1579598"/>
                </a:lnTo>
                <a:cubicBezTo>
                  <a:pt x="3159967" y="1579598"/>
                  <a:pt x="3162481" y="1580131"/>
                  <a:pt x="3163243" y="1581198"/>
                </a:cubicBezTo>
                <a:cubicBezTo>
                  <a:pt x="3164006" y="1582265"/>
                  <a:pt x="3164386" y="1584474"/>
                  <a:pt x="3164386" y="1587827"/>
                </a:cubicBezTo>
                <a:lnTo>
                  <a:pt x="3164386" y="1660522"/>
                </a:lnTo>
                <a:cubicBezTo>
                  <a:pt x="3164386" y="1681553"/>
                  <a:pt x="3179779" y="1692069"/>
                  <a:pt x="3210564" y="1692069"/>
                </a:cubicBezTo>
                <a:cubicBezTo>
                  <a:pt x="3241348" y="1692069"/>
                  <a:pt x="3256741" y="1681553"/>
                  <a:pt x="3256741" y="1660522"/>
                </a:cubicBezTo>
                <a:lnTo>
                  <a:pt x="3256741" y="1556280"/>
                </a:lnTo>
                <a:cubicBezTo>
                  <a:pt x="3256741" y="1541955"/>
                  <a:pt x="3255141" y="1531515"/>
                  <a:pt x="3251940" y="1524962"/>
                </a:cubicBezTo>
                <a:cubicBezTo>
                  <a:pt x="3248740" y="1518409"/>
                  <a:pt x="3243634" y="1515132"/>
                  <a:pt x="3236624" y="1515132"/>
                </a:cubicBezTo>
                <a:cubicBezTo>
                  <a:pt x="3232966" y="1515132"/>
                  <a:pt x="3228699" y="1515894"/>
                  <a:pt x="3223822" y="1517418"/>
                </a:cubicBezTo>
                <a:cubicBezTo>
                  <a:pt x="3214678" y="1520466"/>
                  <a:pt x="3201420" y="1521990"/>
                  <a:pt x="3184046" y="1521990"/>
                </a:cubicBezTo>
                <a:lnTo>
                  <a:pt x="2964133" y="1521990"/>
                </a:lnTo>
                <a:cubicBezTo>
                  <a:pt x="2952551" y="1521990"/>
                  <a:pt x="2942187" y="1520162"/>
                  <a:pt x="2933043" y="1516504"/>
                </a:cubicBezTo>
                <a:cubicBezTo>
                  <a:pt x="2930300" y="1515285"/>
                  <a:pt x="2927405" y="1514675"/>
                  <a:pt x="2924356" y="1514675"/>
                </a:cubicBezTo>
                <a:close/>
                <a:moveTo>
                  <a:pt x="3020826" y="1419578"/>
                </a:moveTo>
                <a:lnTo>
                  <a:pt x="3135583" y="1419578"/>
                </a:lnTo>
                <a:cubicBezTo>
                  <a:pt x="3138326" y="1419578"/>
                  <a:pt x="3140079" y="1420187"/>
                  <a:pt x="3140841" y="1421406"/>
                </a:cubicBezTo>
                <a:cubicBezTo>
                  <a:pt x="3141603" y="1422626"/>
                  <a:pt x="3141984" y="1425521"/>
                  <a:pt x="3141984" y="1430093"/>
                </a:cubicBezTo>
                <a:cubicBezTo>
                  <a:pt x="3141984" y="1434665"/>
                  <a:pt x="3141603" y="1437637"/>
                  <a:pt x="3140841" y="1439009"/>
                </a:cubicBezTo>
                <a:cubicBezTo>
                  <a:pt x="3140079" y="1440380"/>
                  <a:pt x="3138326" y="1441066"/>
                  <a:pt x="3135583" y="1441066"/>
                </a:cubicBezTo>
                <a:lnTo>
                  <a:pt x="3020826" y="1441066"/>
                </a:lnTo>
                <a:cubicBezTo>
                  <a:pt x="3018082" y="1441066"/>
                  <a:pt x="3016330" y="1440228"/>
                  <a:pt x="3015568" y="1438551"/>
                </a:cubicBezTo>
                <a:cubicBezTo>
                  <a:pt x="3014806" y="1436875"/>
                  <a:pt x="3014425" y="1433294"/>
                  <a:pt x="3014425" y="1427807"/>
                </a:cubicBezTo>
                <a:cubicBezTo>
                  <a:pt x="3014425" y="1422321"/>
                  <a:pt x="3016559" y="1419578"/>
                  <a:pt x="3020826" y="1419578"/>
                </a:cubicBezTo>
                <a:close/>
                <a:moveTo>
                  <a:pt x="1750267" y="1407690"/>
                </a:moveTo>
                <a:cubicBezTo>
                  <a:pt x="1735636" y="1407690"/>
                  <a:pt x="1725121" y="1410738"/>
                  <a:pt x="1718720" y="1416834"/>
                </a:cubicBezTo>
                <a:cubicBezTo>
                  <a:pt x="1712319" y="1422930"/>
                  <a:pt x="1709119" y="1433446"/>
                  <a:pt x="1709119" y="1448381"/>
                </a:cubicBezTo>
                <a:lnTo>
                  <a:pt x="1709119" y="1464383"/>
                </a:lnTo>
                <a:cubicBezTo>
                  <a:pt x="1709119" y="1466822"/>
                  <a:pt x="1707747" y="1468041"/>
                  <a:pt x="1705004" y="1468041"/>
                </a:cubicBezTo>
                <a:lnTo>
                  <a:pt x="1609449" y="1468041"/>
                </a:lnTo>
                <a:cubicBezTo>
                  <a:pt x="1595733" y="1468041"/>
                  <a:pt x="1586437" y="1470403"/>
                  <a:pt x="1581560" y="1475127"/>
                </a:cubicBezTo>
                <a:cubicBezTo>
                  <a:pt x="1576683" y="1479852"/>
                  <a:pt x="1574245" y="1489910"/>
                  <a:pt x="1574245" y="1505303"/>
                </a:cubicBezTo>
                <a:cubicBezTo>
                  <a:pt x="1574245" y="1520695"/>
                  <a:pt x="1576836" y="1530906"/>
                  <a:pt x="1582017" y="1535935"/>
                </a:cubicBezTo>
                <a:cubicBezTo>
                  <a:pt x="1587199" y="1540964"/>
                  <a:pt x="1596343" y="1543479"/>
                  <a:pt x="1609449" y="1543479"/>
                </a:cubicBezTo>
                <a:lnTo>
                  <a:pt x="1649683" y="1543479"/>
                </a:lnTo>
                <a:cubicBezTo>
                  <a:pt x="1651207" y="1543479"/>
                  <a:pt x="1651969" y="1544012"/>
                  <a:pt x="1651969" y="1545079"/>
                </a:cubicBezTo>
                <a:cubicBezTo>
                  <a:pt x="1651969" y="1546146"/>
                  <a:pt x="1646406" y="1552775"/>
                  <a:pt x="1635281" y="1564967"/>
                </a:cubicBezTo>
                <a:cubicBezTo>
                  <a:pt x="1624156" y="1577159"/>
                  <a:pt x="1610364" y="1589046"/>
                  <a:pt x="1593904" y="1600629"/>
                </a:cubicBezTo>
                <a:cubicBezTo>
                  <a:pt x="1577750" y="1611297"/>
                  <a:pt x="1569673" y="1622727"/>
                  <a:pt x="1569673" y="1634919"/>
                </a:cubicBezTo>
                <a:cubicBezTo>
                  <a:pt x="1569673" y="1643148"/>
                  <a:pt x="1573559" y="1652750"/>
                  <a:pt x="1581331" y="1663722"/>
                </a:cubicBezTo>
                <a:cubicBezTo>
                  <a:pt x="1589104" y="1674695"/>
                  <a:pt x="1597333" y="1680182"/>
                  <a:pt x="1606020" y="1680182"/>
                </a:cubicBezTo>
                <a:cubicBezTo>
                  <a:pt x="1614707" y="1680182"/>
                  <a:pt x="1624918" y="1676219"/>
                  <a:pt x="1636652" y="1668294"/>
                </a:cubicBezTo>
                <a:cubicBezTo>
                  <a:pt x="1648387" y="1660370"/>
                  <a:pt x="1654940" y="1653740"/>
                  <a:pt x="1656312" y="1648406"/>
                </a:cubicBezTo>
                <a:cubicBezTo>
                  <a:pt x="1657684" y="1643072"/>
                  <a:pt x="1660656" y="1637814"/>
                  <a:pt x="1665227" y="1632633"/>
                </a:cubicBezTo>
                <a:cubicBezTo>
                  <a:pt x="1669800" y="1627451"/>
                  <a:pt x="1674067" y="1624403"/>
                  <a:pt x="1678029" y="1623489"/>
                </a:cubicBezTo>
                <a:cubicBezTo>
                  <a:pt x="1681991" y="1622574"/>
                  <a:pt x="1685573" y="1620669"/>
                  <a:pt x="1688773" y="1617774"/>
                </a:cubicBezTo>
                <a:cubicBezTo>
                  <a:pt x="1691974" y="1614878"/>
                  <a:pt x="1695860" y="1610611"/>
                  <a:pt x="1700432" y="1604972"/>
                </a:cubicBezTo>
                <a:cubicBezTo>
                  <a:pt x="1705004" y="1599333"/>
                  <a:pt x="1707595" y="1596514"/>
                  <a:pt x="1708204" y="1596514"/>
                </a:cubicBezTo>
                <a:cubicBezTo>
                  <a:pt x="1708814" y="1596514"/>
                  <a:pt x="1709119" y="1597428"/>
                  <a:pt x="1709119" y="1599257"/>
                </a:cubicBezTo>
                <a:lnTo>
                  <a:pt x="1709119" y="1626232"/>
                </a:lnTo>
                <a:cubicBezTo>
                  <a:pt x="1709119" y="1630194"/>
                  <a:pt x="1707900" y="1632709"/>
                  <a:pt x="1705461" y="1633776"/>
                </a:cubicBezTo>
                <a:cubicBezTo>
                  <a:pt x="1703023" y="1634843"/>
                  <a:pt x="1698984" y="1635376"/>
                  <a:pt x="1693345" y="1635376"/>
                </a:cubicBezTo>
                <a:cubicBezTo>
                  <a:pt x="1687706" y="1635376"/>
                  <a:pt x="1684125" y="1635528"/>
                  <a:pt x="1682601" y="1635833"/>
                </a:cubicBezTo>
                <a:cubicBezTo>
                  <a:pt x="1681077" y="1636138"/>
                  <a:pt x="1678944" y="1637662"/>
                  <a:pt x="1676200" y="1640405"/>
                </a:cubicBezTo>
                <a:cubicBezTo>
                  <a:pt x="1673457" y="1643148"/>
                  <a:pt x="1671171" y="1646882"/>
                  <a:pt x="1669342" y="1651607"/>
                </a:cubicBezTo>
                <a:cubicBezTo>
                  <a:pt x="1667514" y="1656331"/>
                  <a:pt x="1666599" y="1661894"/>
                  <a:pt x="1666599" y="1668294"/>
                </a:cubicBezTo>
                <a:cubicBezTo>
                  <a:pt x="1666599" y="1682925"/>
                  <a:pt x="1669495" y="1693059"/>
                  <a:pt x="1675286" y="1698698"/>
                </a:cubicBezTo>
                <a:cubicBezTo>
                  <a:pt x="1681077" y="1704337"/>
                  <a:pt x="1690983" y="1707156"/>
                  <a:pt x="1705004" y="1707156"/>
                </a:cubicBezTo>
                <a:lnTo>
                  <a:pt x="1763526" y="1707156"/>
                </a:lnTo>
                <a:cubicBezTo>
                  <a:pt x="1774498" y="1707156"/>
                  <a:pt x="1781813" y="1704870"/>
                  <a:pt x="1785471" y="1700298"/>
                </a:cubicBezTo>
                <a:cubicBezTo>
                  <a:pt x="1789129" y="1695726"/>
                  <a:pt x="1790957" y="1686582"/>
                  <a:pt x="1790957" y="1672866"/>
                </a:cubicBezTo>
                <a:lnTo>
                  <a:pt x="1790957" y="1547136"/>
                </a:lnTo>
                <a:cubicBezTo>
                  <a:pt x="1790957" y="1544698"/>
                  <a:pt x="1792177" y="1543479"/>
                  <a:pt x="1794615" y="1543479"/>
                </a:cubicBezTo>
                <a:lnTo>
                  <a:pt x="1807874" y="1543479"/>
                </a:lnTo>
                <a:cubicBezTo>
                  <a:pt x="1820980" y="1543479"/>
                  <a:pt x="1830124" y="1540736"/>
                  <a:pt x="1835306" y="1535249"/>
                </a:cubicBezTo>
                <a:cubicBezTo>
                  <a:pt x="1840487" y="1529763"/>
                  <a:pt x="1843078" y="1520162"/>
                  <a:pt x="1843078" y="1506446"/>
                </a:cubicBezTo>
                <a:cubicBezTo>
                  <a:pt x="1843078" y="1492730"/>
                  <a:pt x="1840259" y="1482900"/>
                  <a:pt x="1834620" y="1476956"/>
                </a:cubicBezTo>
                <a:cubicBezTo>
                  <a:pt x="1828981" y="1471013"/>
                  <a:pt x="1820066" y="1468041"/>
                  <a:pt x="1807874" y="1468041"/>
                </a:cubicBezTo>
                <a:lnTo>
                  <a:pt x="1794615" y="1468041"/>
                </a:lnTo>
                <a:cubicBezTo>
                  <a:pt x="1792177" y="1468041"/>
                  <a:pt x="1790957" y="1466822"/>
                  <a:pt x="1790957" y="1464383"/>
                </a:cubicBezTo>
                <a:lnTo>
                  <a:pt x="1790957" y="1448381"/>
                </a:lnTo>
                <a:cubicBezTo>
                  <a:pt x="1790957" y="1433446"/>
                  <a:pt x="1787833" y="1422930"/>
                  <a:pt x="1781585" y="1416834"/>
                </a:cubicBezTo>
                <a:cubicBezTo>
                  <a:pt x="1775336" y="1410738"/>
                  <a:pt x="1764897" y="1407690"/>
                  <a:pt x="1750267" y="1407690"/>
                </a:cubicBezTo>
                <a:close/>
                <a:moveTo>
                  <a:pt x="1750267" y="1393974"/>
                </a:moveTo>
                <a:cubicBezTo>
                  <a:pt x="1766726" y="1393974"/>
                  <a:pt x="1779299" y="1397022"/>
                  <a:pt x="1787986" y="1403118"/>
                </a:cubicBezTo>
                <a:cubicBezTo>
                  <a:pt x="1796673" y="1409214"/>
                  <a:pt x="1801930" y="1418968"/>
                  <a:pt x="1803759" y="1432379"/>
                </a:cubicBezTo>
                <a:cubicBezTo>
                  <a:pt x="1804064" y="1434513"/>
                  <a:pt x="1804521" y="1435808"/>
                  <a:pt x="1805131" y="1436265"/>
                </a:cubicBezTo>
                <a:cubicBezTo>
                  <a:pt x="1805740" y="1436723"/>
                  <a:pt x="1806807" y="1436951"/>
                  <a:pt x="1808331" y="1436951"/>
                </a:cubicBezTo>
                <a:lnTo>
                  <a:pt x="1816561" y="1436951"/>
                </a:lnTo>
                <a:cubicBezTo>
                  <a:pt x="1818389" y="1436951"/>
                  <a:pt x="1819609" y="1437485"/>
                  <a:pt x="1820218" y="1438551"/>
                </a:cubicBezTo>
                <a:cubicBezTo>
                  <a:pt x="1820828" y="1439618"/>
                  <a:pt x="1821133" y="1441904"/>
                  <a:pt x="1821133" y="1445409"/>
                </a:cubicBezTo>
                <a:cubicBezTo>
                  <a:pt x="1821133" y="1448915"/>
                  <a:pt x="1821819" y="1451505"/>
                  <a:pt x="1823190" y="1453182"/>
                </a:cubicBezTo>
                <a:cubicBezTo>
                  <a:pt x="1824562" y="1454858"/>
                  <a:pt x="1828600" y="1457144"/>
                  <a:pt x="1835306" y="1460040"/>
                </a:cubicBezTo>
                <a:cubicBezTo>
                  <a:pt x="1842011" y="1462935"/>
                  <a:pt x="1847269" y="1467965"/>
                  <a:pt x="1851079" y="1475127"/>
                </a:cubicBezTo>
                <a:cubicBezTo>
                  <a:pt x="1854889" y="1482290"/>
                  <a:pt x="1856794" y="1492882"/>
                  <a:pt x="1856794" y="1506903"/>
                </a:cubicBezTo>
                <a:cubicBezTo>
                  <a:pt x="1856794" y="1520924"/>
                  <a:pt x="1854737" y="1531820"/>
                  <a:pt x="1850622" y="1539593"/>
                </a:cubicBezTo>
                <a:cubicBezTo>
                  <a:pt x="1846507" y="1547365"/>
                  <a:pt x="1839421" y="1552470"/>
                  <a:pt x="1829362" y="1554909"/>
                </a:cubicBezTo>
                <a:cubicBezTo>
                  <a:pt x="1826314" y="1555518"/>
                  <a:pt x="1824790" y="1557347"/>
                  <a:pt x="1824790" y="1560395"/>
                </a:cubicBezTo>
                <a:lnTo>
                  <a:pt x="1824790" y="1682010"/>
                </a:lnTo>
                <a:cubicBezTo>
                  <a:pt x="1824790" y="1685058"/>
                  <a:pt x="1823419" y="1686582"/>
                  <a:pt x="1820676" y="1686582"/>
                </a:cubicBezTo>
                <a:lnTo>
                  <a:pt x="1807417" y="1686582"/>
                </a:lnTo>
                <a:cubicBezTo>
                  <a:pt x="1805283" y="1686582"/>
                  <a:pt x="1804064" y="1687802"/>
                  <a:pt x="1803759" y="1690240"/>
                </a:cubicBezTo>
                <a:cubicBezTo>
                  <a:pt x="1801930" y="1703346"/>
                  <a:pt x="1797892" y="1711728"/>
                  <a:pt x="1791643" y="1715386"/>
                </a:cubicBezTo>
                <a:cubicBezTo>
                  <a:pt x="1785395" y="1719044"/>
                  <a:pt x="1776022" y="1720872"/>
                  <a:pt x="1763526" y="1720872"/>
                </a:cubicBezTo>
                <a:lnTo>
                  <a:pt x="1705461" y="1720872"/>
                </a:lnTo>
                <a:cubicBezTo>
                  <a:pt x="1689612" y="1720872"/>
                  <a:pt x="1677648" y="1718510"/>
                  <a:pt x="1669571" y="1713786"/>
                </a:cubicBezTo>
                <a:cubicBezTo>
                  <a:pt x="1661494" y="1709061"/>
                  <a:pt x="1656388" y="1699689"/>
                  <a:pt x="1654255" y="1685668"/>
                </a:cubicBezTo>
                <a:cubicBezTo>
                  <a:pt x="1653645" y="1680486"/>
                  <a:pt x="1652502" y="1677896"/>
                  <a:pt x="1650826" y="1677896"/>
                </a:cubicBezTo>
                <a:cubicBezTo>
                  <a:pt x="1649149" y="1677896"/>
                  <a:pt x="1646940" y="1678810"/>
                  <a:pt x="1644196" y="1680639"/>
                </a:cubicBezTo>
                <a:cubicBezTo>
                  <a:pt x="1629871" y="1691002"/>
                  <a:pt x="1616840" y="1696184"/>
                  <a:pt x="1605106" y="1696184"/>
                </a:cubicBezTo>
                <a:cubicBezTo>
                  <a:pt x="1593371" y="1696184"/>
                  <a:pt x="1582170" y="1688640"/>
                  <a:pt x="1571502" y="1673552"/>
                </a:cubicBezTo>
                <a:cubicBezTo>
                  <a:pt x="1560834" y="1658465"/>
                  <a:pt x="1555499" y="1644520"/>
                  <a:pt x="1555499" y="1631718"/>
                </a:cubicBezTo>
                <a:cubicBezTo>
                  <a:pt x="1555499" y="1618917"/>
                  <a:pt x="1561748" y="1607944"/>
                  <a:pt x="1574245" y="1598800"/>
                </a:cubicBezTo>
                <a:cubicBezTo>
                  <a:pt x="1580341" y="1593923"/>
                  <a:pt x="1584151" y="1590418"/>
                  <a:pt x="1585675" y="1588284"/>
                </a:cubicBezTo>
                <a:cubicBezTo>
                  <a:pt x="1587199" y="1586151"/>
                  <a:pt x="1587961" y="1583103"/>
                  <a:pt x="1587961" y="1579140"/>
                </a:cubicBezTo>
                <a:lnTo>
                  <a:pt x="1587961" y="1559481"/>
                </a:lnTo>
                <a:cubicBezTo>
                  <a:pt x="1587961" y="1556433"/>
                  <a:pt x="1586589" y="1554452"/>
                  <a:pt x="1583846" y="1553537"/>
                </a:cubicBezTo>
                <a:cubicBezTo>
                  <a:pt x="1574397" y="1550184"/>
                  <a:pt x="1568149" y="1545155"/>
                  <a:pt x="1565101" y="1538450"/>
                </a:cubicBezTo>
                <a:cubicBezTo>
                  <a:pt x="1562053" y="1531744"/>
                  <a:pt x="1560529" y="1520695"/>
                  <a:pt x="1560529" y="1505303"/>
                </a:cubicBezTo>
                <a:cubicBezTo>
                  <a:pt x="1560529" y="1489910"/>
                  <a:pt x="1561900" y="1478937"/>
                  <a:pt x="1564644" y="1472384"/>
                </a:cubicBezTo>
                <a:cubicBezTo>
                  <a:pt x="1567387" y="1465831"/>
                  <a:pt x="1573026" y="1461183"/>
                  <a:pt x="1581560" y="1458440"/>
                </a:cubicBezTo>
                <a:cubicBezTo>
                  <a:pt x="1583694" y="1457830"/>
                  <a:pt x="1585218" y="1456458"/>
                  <a:pt x="1586132" y="1454325"/>
                </a:cubicBezTo>
                <a:cubicBezTo>
                  <a:pt x="1587046" y="1452191"/>
                  <a:pt x="1587504" y="1448991"/>
                  <a:pt x="1587504" y="1444724"/>
                </a:cubicBezTo>
                <a:cubicBezTo>
                  <a:pt x="1587504" y="1440456"/>
                  <a:pt x="1588037" y="1438094"/>
                  <a:pt x="1589104" y="1437637"/>
                </a:cubicBezTo>
                <a:cubicBezTo>
                  <a:pt x="1590171" y="1437180"/>
                  <a:pt x="1592075" y="1436951"/>
                  <a:pt x="1594819" y="1436951"/>
                </a:cubicBezTo>
                <a:lnTo>
                  <a:pt x="1690831" y="1436951"/>
                </a:lnTo>
                <a:cubicBezTo>
                  <a:pt x="1692659" y="1436951"/>
                  <a:pt x="1693955" y="1436723"/>
                  <a:pt x="1694717" y="1436265"/>
                </a:cubicBezTo>
                <a:cubicBezTo>
                  <a:pt x="1695479" y="1435808"/>
                  <a:pt x="1696012" y="1434513"/>
                  <a:pt x="1696317" y="1432379"/>
                </a:cubicBezTo>
                <a:cubicBezTo>
                  <a:pt x="1698756" y="1418358"/>
                  <a:pt x="1704242" y="1408452"/>
                  <a:pt x="1712776" y="1402661"/>
                </a:cubicBezTo>
                <a:cubicBezTo>
                  <a:pt x="1721311" y="1396870"/>
                  <a:pt x="1733807" y="1393974"/>
                  <a:pt x="1750267" y="1393974"/>
                </a:cubicBezTo>
                <a:close/>
                <a:moveTo>
                  <a:pt x="1596190" y="1356941"/>
                </a:moveTo>
                <a:cubicBezTo>
                  <a:pt x="1563577" y="1356941"/>
                  <a:pt x="1541174" y="1363571"/>
                  <a:pt x="1528982" y="1376829"/>
                </a:cubicBezTo>
                <a:cubicBezTo>
                  <a:pt x="1516790" y="1390088"/>
                  <a:pt x="1510694" y="1414091"/>
                  <a:pt x="1510694" y="1448838"/>
                </a:cubicBezTo>
                <a:lnTo>
                  <a:pt x="1510694" y="1671495"/>
                </a:lnTo>
                <a:cubicBezTo>
                  <a:pt x="1510694" y="1706242"/>
                  <a:pt x="1516942" y="1730321"/>
                  <a:pt x="1529439" y="1743732"/>
                </a:cubicBezTo>
                <a:cubicBezTo>
                  <a:pt x="1541936" y="1757144"/>
                  <a:pt x="1564186" y="1763849"/>
                  <a:pt x="1596190" y="1763849"/>
                </a:cubicBezTo>
                <a:lnTo>
                  <a:pt x="1817018" y="1763849"/>
                </a:lnTo>
                <a:cubicBezTo>
                  <a:pt x="1849936" y="1763849"/>
                  <a:pt x="1872415" y="1757525"/>
                  <a:pt x="1884455" y="1744875"/>
                </a:cubicBezTo>
                <a:cubicBezTo>
                  <a:pt x="1896495" y="1732226"/>
                  <a:pt x="1902514" y="1707766"/>
                  <a:pt x="1902514" y="1671495"/>
                </a:cubicBezTo>
                <a:lnTo>
                  <a:pt x="1902514" y="1448838"/>
                </a:lnTo>
                <a:cubicBezTo>
                  <a:pt x="1902514" y="1412567"/>
                  <a:pt x="1896495" y="1388183"/>
                  <a:pt x="1884455" y="1375686"/>
                </a:cubicBezTo>
                <a:cubicBezTo>
                  <a:pt x="1872415" y="1363190"/>
                  <a:pt x="1849936" y="1356941"/>
                  <a:pt x="1817018" y="1356941"/>
                </a:cubicBezTo>
                <a:close/>
                <a:moveTo>
                  <a:pt x="1993954" y="1354655"/>
                </a:moveTo>
                <a:cubicBezTo>
                  <a:pt x="1977800" y="1354655"/>
                  <a:pt x="1967665" y="1357094"/>
                  <a:pt x="1963551" y="1361970"/>
                </a:cubicBezTo>
                <a:cubicBezTo>
                  <a:pt x="1959436" y="1366847"/>
                  <a:pt x="1957378" y="1378125"/>
                  <a:pt x="1957378" y="1395803"/>
                </a:cubicBezTo>
                <a:lnTo>
                  <a:pt x="1957378" y="1736417"/>
                </a:lnTo>
                <a:cubicBezTo>
                  <a:pt x="1957378" y="1745866"/>
                  <a:pt x="1958369" y="1752800"/>
                  <a:pt x="1960350" y="1757220"/>
                </a:cubicBezTo>
                <a:cubicBezTo>
                  <a:pt x="1962331" y="1761639"/>
                  <a:pt x="1966294" y="1764764"/>
                  <a:pt x="1972237" y="1766592"/>
                </a:cubicBezTo>
                <a:cubicBezTo>
                  <a:pt x="1978181" y="1768421"/>
                  <a:pt x="1987477" y="1769336"/>
                  <a:pt x="2000127" y="1769336"/>
                </a:cubicBezTo>
                <a:cubicBezTo>
                  <a:pt x="2012776" y="1769336"/>
                  <a:pt x="2022072" y="1768421"/>
                  <a:pt x="2028016" y="1766592"/>
                </a:cubicBezTo>
                <a:cubicBezTo>
                  <a:pt x="2033959" y="1764764"/>
                  <a:pt x="2037922" y="1761639"/>
                  <a:pt x="2039903" y="1757220"/>
                </a:cubicBezTo>
                <a:cubicBezTo>
                  <a:pt x="2041884" y="1752800"/>
                  <a:pt x="2042875" y="1745866"/>
                  <a:pt x="2042875" y="1736417"/>
                </a:cubicBezTo>
                <a:lnTo>
                  <a:pt x="2042875" y="1722244"/>
                </a:lnTo>
                <a:cubicBezTo>
                  <a:pt x="2042875" y="1715843"/>
                  <a:pt x="2042113" y="1711500"/>
                  <a:pt x="2040589" y="1709214"/>
                </a:cubicBezTo>
                <a:cubicBezTo>
                  <a:pt x="2039065" y="1706928"/>
                  <a:pt x="2034798" y="1703880"/>
                  <a:pt x="2027787" y="1700070"/>
                </a:cubicBezTo>
                <a:cubicBezTo>
                  <a:pt x="2020777" y="1696260"/>
                  <a:pt x="2015062" y="1690240"/>
                  <a:pt x="2010642" y="1682010"/>
                </a:cubicBezTo>
                <a:cubicBezTo>
                  <a:pt x="2006223" y="1673781"/>
                  <a:pt x="2004013" y="1664332"/>
                  <a:pt x="2004013" y="1653664"/>
                </a:cubicBezTo>
                <a:cubicBezTo>
                  <a:pt x="2004013" y="1629280"/>
                  <a:pt x="2013614" y="1613735"/>
                  <a:pt x="2032816" y="1607030"/>
                </a:cubicBezTo>
                <a:cubicBezTo>
                  <a:pt x="2038608" y="1605201"/>
                  <a:pt x="2041503" y="1602229"/>
                  <a:pt x="2041503" y="1598114"/>
                </a:cubicBezTo>
                <a:cubicBezTo>
                  <a:pt x="2041503" y="1593999"/>
                  <a:pt x="2040436" y="1588437"/>
                  <a:pt x="2038303" y="1581426"/>
                </a:cubicBezTo>
                <a:cubicBezTo>
                  <a:pt x="2036169" y="1574416"/>
                  <a:pt x="2033807" y="1568472"/>
                  <a:pt x="2031216" y="1563596"/>
                </a:cubicBezTo>
                <a:cubicBezTo>
                  <a:pt x="2028625" y="1558719"/>
                  <a:pt x="2022910" y="1550337"/>
                  <a:pt x="2014071" y="1538450"/>
                </a:cubicBezTo>
                <a:cubicBezTo>
                  <a:pt x="2007975" y="1529610"/>
                  <a:pt x="2004927" y="1522219"/>
                  <a:pt x="2004927" y="1516275"/>
                </a:cubicBezTo>
                <a:cubicBezTo>
                  <a:pt x="2004927" y="1510332"/>
                  <a:pt x="2006604" y="1502636"/>
                  <a:pt x="2009956" y="1493187"/>
                </a:cubicBezTo>
                <a:cubicBezTo>
                  <a:pt x="2017881" y="1470936"/>
                  <a:pt x="2023672" y="1452344"/>
                  <a:pt x="2027330" y="1437408"/>
                </a:cubicBezTo>
                <a:cubicBezTo>
                  <a:pt x="2028244" y="1433751"/>
                  <a:pt x="2031140" y="1431922"/>
                  <a:pt x="2036017" y="1431922"/>
                </a:cubicBezTo>
                <a:cubicBezTo>
                  <a:pt x="2040589" y="1431922"/>
                  <a:pt x="2042875" y="1433141"/>
                  <a:pt x="2042875" y="1435580"/>
                </a:cubicBezTo>
                <a:cubicBezTo>
                  <a:pt x="2042875" y="1441066"/>
                  <a:pt x="2036779" y="1461792"/>
                  <a:pt x="2024587" y="1497759"/>
                </a:cubicBezTo>
                <a:cubicBezTo>
                  <a:pt x="2021844" y="1505379"/>
                  <a:pt x="2020472" y="1511322"/>
                  <a:pt x="2020472" y="1515590"/>
                </a:cubicBezTo>
                <a:cubicBezTo>
                  <a:pt x="2020472" y="1519857"/>
                  <a:pt x="2022453" y="1524429"/>
                  <a:pt x="2026416" y="1529306"/>
                </a:cubicBezTo>
                <a:cubicBezTo>
                  <a:pt x="2046837" y="1557042"/>
                  <a:pt x="2057048" y="1582341"/>
                  <a:pt x="2057048" y="1605201"/>
                </a:cubicBezTo>
                <a:cubicBezTo>
                  <a:pt x="2057048" y="1610992"/>
                  <a:pt x="2056057" y="1614954"/>
                  <a:pt x="2054076" y="1617088"/>
                </a:cubicBezTo>
                <a:cubicBezTo>
                  <a:pt x="2052095" y="1619222"/>
                  <a:pt x="2047904" y="1620441"/>
                  <a:pt x="2041503" y="1620746"/>
                </a:cubicBezTo>
                <a:cubicBezTo>
                  <a:pt x="2035102" y="1621050"/>
                  <a:pt x="2029768" y="1624175"/>
                  <a:pt x="2025501" y="1630118"/>
                </a:cubicBezTo>
                <a:cubicBezTo>
                  <a:pt x="2021234" y="1636062"/>
                  <a:pt x="2019100" y="1644825"/>
                  <a:pt x="2019100" y="1656407"/>
                </a:cubicBezTo>
                <a:cubicBezTo>
                  <a:pt x="2019100" y="1667990"/>
                  <a:pt x="2023901" y="1677438"/>
                  <a:pt x="2033502" y="1684754"/>
                </a:cubicBezTo>
                <a:cubicBezTo>
                  <a:pt x="2043103" y="1692069"/>
                  <a:pt x="2057200" y="1695726"/>
                  <a:pt x="2075793" y="1695726"/>
                </a:cubicBezTo>
                <a:cubicBezTo>
                  <a:pt x="2094386" y="1695726"/>
                  <a:pt x="2108254" y="1690926"/>
                  <a:pt x="2117398" y="1681325"/>
                </a:cubicBezTo>
                <a:cubicBezTo>
                  <a:pt x="2126542" y="1671723"/>
                  <a:pt x="2131114" y="1650616"/>
                  <a:pt x="2131114" y="1618002"/>
                </a:cubicBezTo>
                <a:cubicBezTo>
                  <a:pt x="2131114" y="1575330"/>
                  <a:pt x="2122123" y="1539821"/>
                  <a:pt x="2104140" y="1511475"/>
                </a:cubicBezTo>
                <a:cubicBezTo>
                  <a:pt x="2101092" y="1505988"/>
                  <a:pt x="2099568" y="1501569"/>
                  <a:pt x="2099568" y="1498216"/>
                </a:cubicBezTo>
                <a:cubicBezTo>
                  <a:pt x="2099568" y="1494863"/>
                  <a:pt x="2100634" y="1489377"/>
                  <a:pt x="2102768" y="1481757"/>
                </a:cubicBezTo>
                <a:cubicBezTo>
                  <a:pt x="2110083" y="1459202"/>
                  <a:pt x="2115189" y="1439313"/>
                  <a:pt x="2118084" y="1422092"/>
                </a:cubicBezTo>
                <a:cubicBezTo>
                  <a:pt x="2120980" y="1404871"/>
                  <a:pt x="2122428" y="1391536"/>
                  <a:pt x="2122428" y="1382087"/>
                </a:cubicBezTo>
                <a:cubicBezTo>
                  <a:pt x="2122428" y="1372638"/>
                  <a:pt x="2119151" y="1365704"/>
                  <a:pt x="2112598" y="1361285"/>
                </a:cubicBezTo>
                <a:cubicBezTo>
                  <a:pt x="2106045" y="1356865"/>
                  <a:pt x="2092862" y="1354655"/>
                  <a:pt x="2073050" y="1354655"/>
                </a:cubicBezTo>
                <a:close/>
                <a:moveTo>
                  <a:pt x="2964590" y="1348712"/>
                </a:moveTo>
                <a:cubicBezTo>
                  <a:pt x="2933196" y="1348712"/>
                  <a:pt x="2917498" y="1366085"/>
                  <a:pt x="2917498" y="1400832"/>
                </a:cubicBezTo>
                <a:lnTo>
                  <a:pt x="2917498" y="1457068"/>
                </a:lnTo>
                <a:cubicBezTo>
                  <a:pt x="2917498" y="1489986"/>
                  <a:pt x="2933043" y="1506446"/>
                  <a:pt x="2964133" y="1506446"/>
                </a:cubicBezTo>
                <a:lnTo>
                  <a:pt x="3184046" y="1506446"/>
                </a:lnTo>
                <a:cubicBezTo>
                  <a:pt x="3205077" y="1506446"/>
                  <a:pt x="3219174" y="1503169"/>
                  <a:pt x="3226337" y="1496616"/>
                </a:cubicBezTo>
                <a:cubicBezTo>
                  <a:pt x="3233500" y="1490063"/>
                  <a:pt x="3237081" y="1476118"/>
                  <a:pt x="3237081" y="1454782"/>
                </a:cubicBezTo>
                <a:lnTo>
                  <a:pt x="3237081" y="1407690"/>
                </a:lnTo>
                <a:cubicBezTo>
                  <a:pt x="3237081" y="1386050"/>
                  <a:pt x="3233424" y="1370810"/>
                  <a:pt x="3226108" y="1361970"/>
                </a:cubicBezTo>
                <a:cubicBezTo>
                  <a:pt x="3218793" y="1353131"/>
                  <a:pt x="3206144" y="1348712"/>
                  <a:pt x="3188161" y="1348712"/>
                </a:cubicBezTo>
                <a:close/>
                <a:moveTo>
                  <a:pt x="2757936" y="1341854"/>
                </a:moveTo>
                <a:cubicBezTo>
                  <a:pt x="2747877" y="1341854"/>
                  <a:pt x="2739114" y="1345664"/>
                  <a:pt x="2731646" y="1353284"/>
                </a:cubicBezTo>
                <a:cubicBezTo>
                  <a:pt x="2724179" y="1360904"/>
                  <a:pt x="2720445" y="1367990"/>
                  <a:pt x="2720445" y="1374543"/>
                </a:cubicBezTo>
                <a:cubicBezTo>
                  <a:pt x="2720445" y="1381097"/>
                  <a:pt x="2722350" y="1387193"/>
                  <a:pt x="2726160" y="1392831"/>
                </a:cubicBezTo>
                <a:cubicBezTo>
                  <a:pt x="2729970" y="1398470"/>
                  <a:pt x="2736371" y="1406624"/>
                  <a:pt x="2745362" y="1417292"/>
                </a:cubicBezTo>
                <a:cubicBezTo>
                  <a:pt x="2754354" y="1427960"/>
                  <a:pt x="2761060" y="1434665"/>
                  <a:pt x="2765479" y="1437408"/>
                </a:cubicBezTo>
                <a:cubicBezTo>
                  <a:pt x="2769899" y="1440152"/>
                  <a:pt x="2775309" y="1441523"/>
                  <a:pt x="2781710" y="1441523"/>
                </a:cubicBezTo>
                <a:cubicBezTo>
                  <a:pt x="2788111" y="1441523"/>
                  <a:pt x="2795426" y="1438170"/>
                  <a:pt x="2803656" y="1431465"/>
                </a:cubicBezTo>
                <a:cubicBezTo>
                  <a:pt x="2811885" y="1424759"/>
                  <a:pt x="2816000" y="1416225"/>
                  <a:pt x="2816000" y="1405862"/>
                </a:cubicBezTo>
                <a:cubicBezTo>
                  <a:pt x="2816000" y="1400070"/>
                  <a:pt x="2814095" y="1393670"/>
                  <a:pt x="2810285" y="1386659"/>
                </a:cubicBezTo>
                <a:cubicBezTo>
                  <a:pt x="2806475" y="1379649"/>
                  <a:pt x="2801065" y="1371876"/>
                  <a:pt x="2794054" y="1363342"/>
                </a:cubicBezTo>
                <a:cubicBezTo>
                  <a:pt x="2787044" y="1354808"/>
                  <a:pt x="2780795" y="1349093"/>
                  <a:pt x="2775309" y="1346197"/>
                </a:cubicBezTo>
                <a:cubicBezTo>
                  <a:pt x="2769823" y="1343301"/>
                  <a:pt x="2764032" y="1341854"/>
                  <a:pt x="2757936" y="1341854"/>
                </a:cubicBezTo>
                <a:close/>
                <a:moveTo>
                  <a:pt x="2238099" y="1340482"/>
                </a:moveTo>
                <a:cubicBezTo>
                  <a:pt x="2221335" y="1340482"/>
                  <a:pt x="2209143" y="1343149"/>
                  <a:pt x="2201523" y="1348483"/>
                </a:cubicBezTo>
                <a:cubicBezTo>
                  <a:pt x="2193903" y="1353817"/>
                  <a:pt x="2190093" y="1363037"/>
                  <a:pt x="2190093" y="1376144"/>
                </a:cubicBezTo>
                <a:cubicBezTo>
                  <a:pt x="2190093" y="1421864"/>
                  <a:pt x="2188036" y="1457297"/>
                  <a:pt x="2183921" y="1482443"/>
                </a:cubicBezTo>
                <a:cubicBezTo>
                  <a:pt x="2179806" y="1507589"/>
                  <a:pt x="2175996" y="1527477"/>
                  <a:pt x="2172491" y="1542107"/>
                </a:cubicBezTo>
                <a:cubicBezTo>
                  <a:pt x="2168986" y="1556738"/>
                  <a:pt x="2160985" y="1574568"/>
                  <a:pt x="2148488" y="1595600"/>
                </a:cubicBezTo>
                <a:cubicBezTo>
                  <a:pt x="2146659" y="1598952"/>
                  <a:pt x="2145745" y="1602153"/>
                  <a:pt x="2145745" y="1605201"/>
                </a:cubicBezTo>
                <a:cubicBezTo>
                  <a:pt x="2145745" y="1612821"/>
                  <a:pt x="2145669" y="1621889"/>
                  <a:pt x="2145516" y="1632404"/>
                </a:cubicBezTo>
                <a:cubicBezTo>
                  <a:pt x="2145364" y="1642920"/>
                  <a:pt x="2144373" y="1652826"/>
                  <a:pt x="2142544" y="1662122"/>
                </a:cubicBezTo>
                <a:cubicBezTo>
                  <a:pt x="2140716" y="1671419"/>
                  <a:pt x="2137363" y="1679724"/>
                  <a:pt x="2132486" y="1687040"/>
                </a:cubicBezTo>
                <a:cubicBezTo>
                  <a:pt x="2127609" y="1694355"/>
                  <a:pt x="2121285" y="1699917"/>
                  <a:pt x="2113512" y="1703727"/>
                </a:cubicBezTo>
                <a:cubicBezTo>
                  <a:pt x="2105740" y="1707537"/>
                  <a:pt x="2098272" y="1709671"/>
                  <a:pt x="2091109" y="1710128"/>
                </a:cubicBezTo>
                <a:cubicBezTo>
                  <a:pt x="2083946" y="1710585"/>
                  <a:pt x="2079832" y="1711195"/>
                  <a:pt x="2078765" y="1711957"/>
                </a:cubicBezTo>
                <a:cubicBezTo>
                  <a:pt x="2077698" y="1712719"/>
                  <a:pt x="2075946" y="1716377"/>
                  <a:pt x="2073507" y="1722930"/>
                </a:cubicBezTo>
                <a:cubicBezTo>
                  <a:pt x="2071069" y="1729483"/>
                  <a:pt x="2069850" y="1735350"/>
                  <a:pt x="2069850" y="1740532"/>
                </a:cubicBezTo>
                <a:cubicBezTo>
                  <a:pt x="2069850" y="1750895"/>
                  <a:pt x="2075412" y="1758591"/>
                  <a:pt x="2086537" y="1763621"/>
                </a:cubicBezTo>
                <a:cubicBezTo>
                  <a:pt x="2097663" y="1768650"/>
                  <a:pt x="2106959" y="1771164"/>
                  <a:pt x="2114426" y="1771164"/>
                </a:cubicBezTo>
                <a:cubicBezTo>
                  <a:pt x="2121894" y="1771164"/>
                  <a:pt x="2128295" y="1770098"/>
                  <a:pt x="2133629" y="1767964"/>
                </a:cubicBezTo>
                <a:cubicBezTo>
                  <a:pt x="2138963" y="1765830"/>
                  <a:pt x="2143611" y="1762782"/>
                  <a:pt x="2147574" y="1758820"/>
                </a:cubicBezTo>
                <a:cubicBezTo>
                  <a:pt x="2151536" y="1754858"/>
                  <a:pt x="2159994" y="1741827"/>
                  <a:pt x="2172948" y="1719729"/>
                </a:cubicBezTo>
                <a:cubicBezTo>
                  <a:pt x="2185902" y="1697631"/>
                  <a:pt x="2196570" y="1677057"/>
                  <a:pt x="2204952" y="1658007"/>
                </a:cubicBezTo>
                <a:cubicBezTo>
                  <a:pt x="2213334" y="1638957"/>
                  <a:pt x="2221640" y="1616478"/>
                  <a:pt x="2229870" y="1590570"/>
                </a:cubicBezTo>
                <a:cubicBezTo>
                  <a:pt x="2230784" y="1587827"/>
                  <a:pt x="2232079" y="1586456"/>
                  <a:pt x="2233756" y="1586456"/>
                </a:cubicBezTo>
                <a:cubicBezTo>
                  <a:pt x="2235432" y="1586456"/>
                  <a:pt x="2237566" y="1586913"/>
                  <a:pt x="2240156" y="1587827"/>
                </a:cubicBezTo>
                <a:cubicBezTo>
                  <a:pt x="2242747" y="1588742"/>
                  <a:pt x="2244043" y="1590266"/>
                  <a:pt x="2244043" y="1592399"/>
                </a:cubicBezTo>
                <a:cubicBezTo>
                  <a:pt x="2244043" y="1594533"/>
                  <a:pt x="2242595" y="1599714"/>
                  <a:pt x="2239699" y="1607944"/>
                </a:cubicBezTo>
                <a:cubicBezTo>
                  <a:pt x="2236804" y="1616174"/>
                  <a:pt x="2235356" y="1622117"/>
                  <a:pt x="2235356" y="1625775"/>
                </a:cubicBezTo>
                <a:cubicBezTo>
                  <a:pt x="2235356" y="1629432"/>
                  <a:pt x="2244576" y="1649625"/>
                  <a:pt x="2263017" y="1686354"/>
                </a:cubicBezTo>
                <a:cubicBezTo>
                  <a:pt x="2281457" y="1723082"/>
                  <a:pt x="2294182" y="1745561"/>
                  <a:pt x="2301193" y="1753791"/>
                </a:cubicBezTo>
                <a:cubicBezTo>
                  <a:pt x="2308203" y="1762020"/>
                  <a:pt x="2316509" y="1766135"/>
                  <a:pt x="2326110" y="1766135"/>
                </a:cubicBezTo>
                <a:cubicBezTo>
                  <a:pt x="2335711" y="1766135"/>
                  <a:pt x="2346913" y="1762478"/>
                  <a:pt x="2359714" y="1755162"/>
                </a:cubicBezTo>
                <a:cubicBezTo>
                  <a:pt x="2372516" y="1747847"/>
                  <a:pt x="2378917" y="1737179"/>
                  <a:pt x="2378917" y="1723158"/>
                </a:cubicBezTo>
                <a:cubicBezTo>
                  <a:pt x="2378917" y="1708223"/>
                  <a:pt x="2371297" y="1689021"/>
                  <a:pt x="2356057" y="1665551"/>
                </a:cubicBezTo>
                <a:cubicBezTo>
                  <a:pt x="2335026" y="1632328"/>
                  <a:pt x="2319176" y="1603524"/>
                  <a:pt x="2308508" y="1579140"/>
                </a:cubicBezTo>
                <a:cubicBezTo>
                  <a:pt x="2297840" y="1554756"/>
                  <a:pt x="2291058" y="1531211"/>
                  <a:pt x="2288163" y="1508503"/>
                </a:cubicBezTo>
                <a:cubicBezTo>
                  <a:pt x="2285267" y="1485795"/>
                  <a:pt x="2283819" y="1441523"/>
                  <a:pt x="2283819" y="1375686"/>
                </a:cubicBezTo>
                <a:cubicBezTo>
                  <a:pt x="2283819" y="1352217"/>
                  <a:pt x="2268579" y="1340482"/>
                  <a:pt x="2238099" y="1340482"/>
                </a:cubicBezTo>
                <a:close/>
                <a:moveTo>
                  <a:pt x="2684783" y="1339568"/>
                </a:moveTo>
                <a:cubicBezTo>
                  <a:pt x="2655218" y="1339568"/>
                  <a:pt x="2640435" y="1352217"/>
                  <a:pt x="2640435" y="1377515"/>
                </a:cubicBezTo>
                <a:lnTo>
                  <a:pt x="2640435" y="1386202"/>
                </a:lnTo>
                <a:cubicBezTo>
                  <a:pt x="2640435" y="1390774"/>
                  <a:pt x="2638759" y="1393060"/>
                  <a:pt x="2635406" y="1393060"/>
                </a:cubicBezTo>
                <a:lnTo>
                  <a:pt x="2515619" y="1393060"/>
                </a:lnTo>
                <a:cubicBezTo>
                  <a:pt x="2496112" y="1393060"/>
                  <a:pt x="2481025" y="1397861"/>
                  <a:pt x="2470357" y="1407462"/>
                </a:cubicBezTo>
                <a:cubicBezTo>
                  <a:pt x="2459689" y="1417063"/>
                  <a:pt x="2454355" y="1431160"/>
                  <a:pt x="2454355" y="1449753"/>
                </a:cubicBezTo>
                <a:lnTo>
                  <a:pt x="2454355" y="1529763"/>
                </a:lnTo>
                <a:cubicBezTo>
                  <a:pt x="2454355" y="1598952"/>
                  <a:pt x="2444296" y="1655493"/>
                  <a:pt x="2424179" y="1699384"/>
                </a:cubicBezTo>
                <a:cubicBezTo>
                  <a:pt x="2418083" y="1711881"/>
                  <a:pt x="2415036" y="1722396"/>
                  <a:pt x="2415036" y="1730931"/>
                </a:cubicBezTo>
                <a:cubicBezTo>
                  <a:pt x="2415036" y="1744037"/>
                  <a:pt x="2422198" y="1754019"/>
                  <a:pt x="2436524" y="1760877"/>
                </a:cubicBezTo>
                <a:cubicBezTo>
                  <a:pt x="2450849" y="1767735"/>
                  <a:pt x="2463422" y="1771164"/>
                  <a:pt x="2474243" y="1771164"/>
                </a:cubicBezTo>
                <a:cubicBezTo>
                  <a:pt x="2485063" y="1771164"/>
                  <a:pt x="2493826" y="1765830"/>
                  <a:pt x="2500532" y="1755162"/>
                </a:cubicBezTo>
                <a:cubicBezTo>
                  <a:pt x="2507237" y="1744494"/>
                  <a:pt x="2510590" y="1736417"/>
                  <a:pt x="2510590" y="1730931"/>
                </a:cubicBezTo>
                <a:cubicBezTo>
                  <a:pt x="2510590" y="1728492"/>
                  <a:pt x="2509828" y="1724454"/>
                  <a:pt x="2508304" y="1718815"/>
                </a:cubicBezTo>
                <a:cubicBezTo>
                  <a:pt x="2506780" y="1713176"/>
                  <a:pt x="2506018" y="1705480"/>
                  <a:pt x="2506018" y="1695726"/>
                </a:cubicBezTo>
                <a:cubicBezTo>
                  <a:pt x="2506018" y="1668294"/>
                  <a:pt x="2513943" y="1649244"/>
                  <a:pt x="2529793" y="1638576"/>
                </a:cubicBezTo>
                <a:cubicBezTo>
                  <a:pt x="2532841" y="1636748"/>
                  <a:pt x="2534746" y="1634157"/>
                  <a:pt x="2535508" y="1630804"/>
                </a:cubicBezTo>
                <a:cubicBezTo>
                  <a:pt x="2536270" y="1627451"/>
                  <a:pt x="2536803" y="1618917"/>
                  <a:pt x="2537108" y="1605201"/>
                </a:cubicBezTo>
                <a:cubicBezTo>
                  <a:pt x="2537108" y="1601543"/>
                  <a:pt x="2537946" y="1599257"/>
                  <a:pt x="2539622" y="1598343"/>
                </a:cubicBezTo>
                <a:cubicBezTo>
                  <a:pt x="2541299" y="1597428"/>
                  <a:pt x="2545718" y="1596971"/>
                  <a:pt x="2552881" y="1596971"/>
                </a:cubicBezTo>
                <a:cubicBezTo>
                  <a:pt x="2560044" y="1596971"/>
                  <a:pt x="2564692" y="1597505"/>
                  <a:pt x="2566826" y="1598571"/>
                </a:cubicBezTo>
                <a:cubicBezTo>
                  <a:pt x="2568960" y="1599638"/>
                  <a:pt x="2570026" y="1601848"/>
                  <a:pt x="2570026" y="1605201"/>
                </a:cubicBezTo>
                <a:cubicBezTo>
                  <a:pt x="2570026" y="1613430"/>
                  <a:pt x="2569340" y="1621736"/>
                  <a:pt x="2567969" y="1630118"/>
                </a:cubicBezTo>
                <a:cubicBezTo>
                  <a:pt x="2566597" y="1638500"/>
                  <a:pt x="2564997" y="1643606"/>
                  <a:pt x="2563168" y="1645434"/>
                </a:cubicBezTo>
                <a:cubicBezTo>
                  <a:pt x="2561339" y="1647263"/>
                  <a:pt x="2558291" y="1648482"/>
                  <a:pt x="2554024" y="1649092"/>
                </a:cubicBezTo>
                <a:cubicBezTo>
                  <a:pt x="2533298" y="1651835"/>
                  <a:pt x="2522935" y="1666923"/>
                  <a:pt x="2522935" y="1694355"/>
                </a:cubicBezTo>
                <a:cubicBezTo>
                  <a:pt x="2522935" y="1710509"/>
                  <a:pt x="2526059" y="1722244"/>
                  <a:pt x="2532307" y="1729559"/>
                </a:cubicBezTo>
                <a:cubicBezTo>
                  <a:pt x="2538556" y="1736874"/>
                  <a:pt x="2548843" y="1740532"/>
                  <a:pt x="2563168" y="1740532"/>
                </a:cubicBezTo>
                <a:lnTo>
                  <a:pt x="2584199" y="1740532"/>
                </a:lnTo>
                <a:cubicBezTo>
                  <a:pt x="2589991" y="1740532"/>
                  <a:pt x="2593801" y="1739846"/>
                  <a:pt x="2595629" y="1738475"/>
                </a:cubicBezTo>
                <a:cubicBezTo>
                  <a:pt x="2597458" y="1737103"/>
                  <a:pt x="2598373" y="1735122"/>
                  <a:pt x="2598373" y="1732531"/>
                </a:cubicBezTo>
                <a:cubicBezTo>
                  <a:pt x="2598373" y="1729940"/>
                  <a:pt x="2598220" y="1727578"/>
                  <a:pt x="2597915" y="1725444"/>
                </a:cubicBezTo>
                <a:cubicBezTo>
                  <a:pt x="2597611" y="1723311"/>
                  <a:pt x="2597458" y="1721025"/>
                  <a:pt x="2597458" y="1718586"/>
                </a:cubicBezTo>
                <a:cubicBezTo>
                  <a:pt x="2597458" y="1707309"/>
                  <a:pt x="2600506" y="1696793"/>
                  <a:pt x="2606602" y="1687040"/>
                </a:cubicBezTo>
                <a:cubicBezTo>
                  <a:pt x="2612698" y="1677286"/>
                  <a:pt x="2622909" y="1667532"/>
                  <a:pt x="2637235" y="1657779"/>
                </a:cubicBezTo>
                <a:cubicBezTo>
                  <a:pt x="2640283" y="1655645"/>
                  <a:pt x="2642492" y="1653740"/>
                  <a:pt x="2643864" y="1652064"/>
                </a:cubicBezTo>
                <a:cubicBezTo>
                  <a:pt x="2645236" y="1650387"/>
                  <a:pt x="2646302" y="1647644"/>
                  <a:pt x="2647065" y="1643834"/>
                </a:cubicBezTo>
                <a:cubicBezTo>
                  <a:pt x="2647827" y="1640024"/>
                  <a:pt x="2648665" y="1633623"/>
                  <a:pt x="2649579" y="1624632"/>
                </a:cubicBezTo>
                <a:cubicBezTo>
                  <a:pt x="2650494" y="1615640"/>
                  <a:pt x="2651408" y="1600095"/>
                  <a:pt x="2652322" y="1577997"/>
                </a:cubicBezTo>
                <a:cubicBezTo>
                  <a:pt x="2653237" y="1555899"/>
                  <a:pt x="2653694" y="1543174"/>
                  <a:pt x="2653694" y="1539821"/>
                </a:cubicBezTo>
                <a:cubicBezTo>
                  <a:pt x="2653694" y="1528848"/>
                  <a:pt x="2651713" y="1520847"/>
                  <a:pt x="2647750" y="1515818"/>
                </a:cubicBezTo>
                <a:cubicBezTo>
                  <a:pt x="2643788" y="1510789"/>
                  <a:pt x="2636473" y="1508274"/>
                  <a:pt x="2625805" y="1508274"/>
                </a:cubicBezTo>
                <a:lnTo>
                  <a:pt x="2548538" y="1508274"/>
                </a:lnTo>
                <a:cubicBezTo>
                  <a:pt x="2545185" y="1508274"/>
                  <a:pt x="2543051" y="1507512"/>
                  <a:pt x="2542137" y="1505988"/>
                </a:cubicBezTo>
                <a:cubicBezTo>
                  <a:pt x="2541223" y="1504464"/>
                  <a:pt x="2540765" y="1500807"/>
                  <a:pt x="2540765" y="1495016"/>
                </a:cubicBezTo>
                <a:cubicBezTo>
                  <a:pt x="2540765" y="1489224"/>
                  <a:pt x="2541223" y="1485567"/>
                  <a:pt x="2542137" y="1484043"/>
                </a:cubicBezTo>
                <a:cubicBezTo>
                  <a:pt x="2543051" y="1482519"/>
                  <a:pt x="2545185" y="1481757"/>
                  <a:pt x="2548538" y="1481757"/>
                </a:cubicBezTo>
                <a:lnTo>
                  <a:pt x="2638149" y="1481757"/>
                </a:lnTo>
                <a:cubicBezTo>
                  <a:pt x="2651865" y="1481757"/>
                  <a:pt x="2661238" y="1484805"/>
                  <a:pt x="2666267" y="1490901"/>
                </a:cubicBezTo>
                <a:cubicBezTo>
                  <a:pt x="2671296" y="1496997"/>
                  <a:pt x="2673811" y="1509798"/>
                  <a:pt x="2673811" y="1529306"/>
                </a:cubicBezTo>
                <a:cubicBezTo>
                  <a:pt x="2673811" y="1562529"/>
                  <a:pt x="2674116" y="1586456"/>
                  <a:pt x="2674725" y="1601086"/>
                </a:cubicBezTo>
                <a:lnTo>
                  <a:pt x="2676554" y="1638119"/>
                </a:lnTo>
                <a:cubicBezTo>
                  <a:pt x="2676554" y="1642996"/>
                  <a:pt x="2672058" y="1649778"/>
                  <a:pt x="2663066" y="1658465"/>
                </a:cubicBezTo>
                <a:cubicBezTo>
                  <a:pt x="2654075" y="1667151"/>
                  <a:pt x="2645007" y="1674543"/>
                  <a:pt x="2635863" y="1680639"/>
                </a:cubicBezTo>
                <a:cubicBezTo>
                  <a:pt x="2622147" y="1691307"/>
                  <a:pt x="2615289" y="1703956"/>
                  <a:pt x="2615289" y="1718586"/>
                </a:cubicBezTo>
                <a:cubicBezTo>
                  <a:pt x="2615289" y="1730169"/>
                  <a:pt x="2619861" y="1740837"/>
                  <a:pt x="2629005" y="1750590"/>
                </a:cubicBezTo>
                <a:cubicBezTo>
                  <a:pt x="2638149" y="1760344"/>
                  <a:pt x="2647903" y="1765221"/>
                  <a:pt x="2658266" y="1765221"/>
                </a:cubicBezTo>
                <a:cubicBezTo>
                  <a:pt x="2673201" y="1765221"/>
                  <a:pt x="2691184" y="1755315"/>
                  <a:pt x="2712216" y="1735503"/>
                </a:cubicBezTo>
                <a:cubicBezTo>
                  <a:pt x="2714349" y="1733369"/>
                  <a:pt x="2716178" y="1732302"/>
                  <a:pt x="2717702" y="1732302"/>
                </a:cubicBezTo>
                <a:cubicBezTo>
                  <a:pt x="2719226" y="1732302"/>
                  <a:pt x="2720750" y="1732912"/>
                  <a:pt x="2722274" y="1734131"/>
                </a:cubicBezTo>
                <a:cubicBezTo>
                  <a:pt x="2748182" y="1759125"/>
                  <a:pt x="2771956" y="1771622"/>
                  <a:pt x="2793597" y="1771622"/>
                </a:cubicBezTo>
                <a:cubicBezTo>
                  <a:pt x="2804570" y="1771622"/>
                  <a:pt x="2814095" y="1768116"/>
                  <a:pt x="2822172" y="1761106"/>
                </a:cubicBezTo>
                <a:cubicBezTo>
                  <a:pt x="2830249" y="1754096"/>
                  <a:pt x="2836041" y="1742742"/>
                  <a:pt x="2839546" y="1727045"/>
                </a:cubicBezTo>
                <a:cubicBezTo>
                  <a:pt x="2843051" y="1711347"/>
                  <a:pt x="2844803" y="1699689"/>
                  <a:pt x="2844803" y="1692069"/>
                </a:cubicBezTo>
                <a:cubicBezTo>
                  <a:pt x="2844803" y="1677438"/>
                  <a:pt x="2839393" y="1666618"/>
                  <a:pt x="2828573" y="1659608"/>
                </a:cubicBezTo>
                <a:cubicBezTo>
                  <a:pt x="2817753" y="1652597"/>
                  <a:pt x="2807313" y="1649092"/>
                  <a:pt x="2797255" y="1649092"/>
                </a:cubicBezTo>
                <a:cubicBezTo>
                  <a:pt x="2785368" y="1649092"/>
                  <a:pt x="2777595" y="1653969"/>
                  <a:pt x="2773937" y="1663722"/>
                </a:cubicBezTo>
                <a:cubicBezTo>
                  <a:pt x="2771804" y="1669514"/>
                  <a:pt x="2769670" y="1672409"/>
                  <a:pt x="2767537" y="1672409"/>
                </a:cubicBezTo>
                <a:cubicBezTo>
                  <a:pt x="2765403" y="1672409"/>
                  <a:pt x="2763041" y="1671495"/>
                  <a:pt x="2760450" y="1669666"/>
                </a:cubicBezTo>
                <a:cubicBezTo>
                  <a:pt x="2757859" y="1667837"/>
                  <a:pt x="2756564" y="1665704"/>
                  <a:pt x="2756564" y="1663265"/>
                </a:cubicBezTo>
                <a:cubicBezTo>
                  <a:pt x="2756564" y="1657779"/>
                  <a:pt x="2759307" y="1651607"/>
                  <a:pt x="2764794" y="1644749"/>
                </a:cubicBezTo>
                <a:cubicBezTo>
                  <a:pt x="2770280" y="1637891"/>
                  <a:pt x="2777290" y="1633700"/>
                  <a:pt x="2785825" y="1632176"/>
                </a:cubicBezTo>
                <a:cubicBezTo>
                  <a:pt x="2790092" y="1631566"/>
                  <a:pt x="2793445" y="1629890"/>
                  <a:pt x="2795883" y="1627146"/>
                </a:cubicBezTo>
                <a:cubicBezTo>
                  <a:pt x="2798321" y="1624403"/>
                  <a:pt x="2802589" y="1617317"/>
                  <a:pt x="2808685" y="1605887"/>
                </a:cubicBezTo>
                <a:cubicBezTo>
                  <a:pt x="2814781" y="1594457"/>
                  <a:pt x="2820343" y="1582569"/>
                  <a:pt x="2825373" y="1570225"/>
                </a:cubicBezTo>
                <a:cubicBezTo>
                  <a:pt x="2830402" y="1557881"/>
                  <a:pt x="2832916" y="1548965"/>
                  <a:pt x="2832916" y="1543479"/>
                </a:cubicBezTo>
                <a:cubicBezTo>
                  <a:pt x="2832916" y="1532811"/>
                  <a:pt x="2827125" y="1523972"/>
                  <a:pt x="2815543" y="1516961"/>
                </a:cubicBezTo>
                <a:cubicBezTo>
                  <a:pt x="2803960" y="1509951"/>
                  <a:pt x="2793445" y="1506446"/>
                  <a:pt x="2783996" y="1506446"/>
                </a:cubicBezTo>
                <a:cubicBezTo>
                  <a:pt x="2767842" y="1506446"/>
                  <a:pt x="2755192" y="1517876"/>
                  <a:pt x="2746048" y="1540736"/>
                </a:cubicBezTo>
                <a:cubicBezTo>
                  <a:pt x="2744829" y="1544088"/>
                  <a:pt x="2743534" y="1545765"/>
                  <a:pt x="2742162" y="1545765"/>
                </a:cubicBezTo>
                <a:cubicBezTo>
                  <a:pt x="2740791" y="1545765"/>
                  <a:pt x="2739571" y="1544546"/>
                  <a:pt x="2738504" y="1542107"/>
                </a:cubicBezTo>
                <a:cubicBezTo>
                  <a:pt x="2737438" y="1539669"/>
                  <a:pt x="2736066" y="1533039"/>
                  <a:pt x="2734390" y="1522219"/>
                </a:cubicBezTo>
                <a:cubicBezTo>
                  <a:pt x="2732713" y="1511399"/>
                  <a:pt x="2731875" y="1501797"/>
                  <a:pt x="2731875" y="1493415"/>
                </a:cubicBezTo>
                <a:cubicBezTo>
                  <a:pt x="2731875" y="1485033"/>
                  <a:pt x="2735228" y="1480842"/>
                  <a:pt x="2741933" y="1480842"/>
                </a:cubicBezTo>
                <a:lnTo>
                  <a:pt x="2806399" y="1480842"/>
                </a:lnTo>
                <a:cubicBezTo>
                  <a:pt x="2818591" y="1480842"/>
                  <a:pt x="2827354" y="1476880"/>
                  <a:pt x="2832688" y="1468955"/>
                </a:cubicBezTo>
                <a:cubicBezTo>
                  <a:pt x="2838022" y="1461030"/>
                  <a:pt x="2840689" y="1450210"/>
                  <a:pt x="2840689" y="1436494"/>
                </a:cubicBezTo>
                <a:cubicBezTo>
                  <a:pt x="2840689" y="1427350"/>
                  <a:pt x="2839012" y="1422778"/>
                  <a:pt x="2835660" y="1422778"/>
                </a:cubicBezTo>
                <a:cubicBezTo>
                  <a:pt x="2833526" y="1422778"/>
                  <a:pt x="2829792" y="1426512"/>
                  <a:pt x="2824458" y="1433979"/>
                </a:cubicBezTo>
                <a:cubicBezTo>
                  <a:pt x="2819124" y="1441447"/>
                  <a:pt x="2812037" y="1447543"/>
                  <a:pt x="2803198" y="1452267"/>
                </a:cubicBezTo>
                <a:cubicBezTo>
                  <a:pt x="2794359" y="1456992"/>
                  <a:pt x="2785444" y="1459354"/>
                  <a:pt x="2776452" y="1459354"/>
                </a:cubicBezTo>
                <a:cubicBezTo>
                  <a:pt x="2767461" y="1459354"/>
                  <a:pt x="2759383" y="1455925"/>
                  <a:pt x="2752220" y="1449067"/>
                </a:cubicBezTo>
                <a:cubicBezTo>
                  <a:pt x="2745058" y="1442209"/>
                  <a:pt x="2734999" y="1431236"/>
                  <a:pt x="2722045" y="1416149"/>
                </a:cubicBezTo>
                <a:cubicBezTo>
                  <a:pt x="2709091" y="1401061"/>
                  <a:pt x="2702614" y="1387726"/>
                  <a:pt x="2702614" y="1376144"/>
                </a:cubicBezTo>
                <a:cubicBezTo>
                  <a:pt x="2702614" y="1370962"/>
                  <a:pt x="2703757" y="1365476"/>
                  <a:pt x="2706043" y="1359684"/>
                </a:cubicBezTo>
                <a:cubicBezTo>
                  <a:pt x="2708329" y="1353893"/>
                  <a:pt x="2709472" y="1349626"/>
                  <a:pt x="2709472" y="1346883"/>
                </a:cubicBezTo>
                <a:cubicBezTo>
                  <a:pt x="2709472" y="1344140"/>
                  <a:pt x="2707720" y="1342235"/>
                  <a:pt x="2704215" y="1341168"/>
                </a:cubicBezTo>
                <a:cubicBezTo>
                  <a:pt x="2700709" y="1340101"/>
                  <a:pt x="2694232" y="1339568"/>
                  <a:pt x="2684783" y="1339568"/>
                </a:cubicBezTo>
                <a:close/>
                <a:moveTo>
                  <a:pt x="0" y="0"/>
                </a:moveTo>
                <a:lnTo>
                  <a:pt x="4762500" y="0"/>
                </a:lnTo>
                <a:lnTo>
                  <a:pt x="4762500" y="3171825"/>
                </a:lnTo>
                <a:lnTo>
                  <a:pt x="0" y="3171825"/>
                </a:lnTo>
                <a:close/>
              </a:path>
            </a:pathLst>
          </a:custGeom>
          <a:effectLst>
            <a:outerShdw blurRad="127000" dist="127000" dir="5400000" algn="t" rotWithShape="0">
              <a:prstClr val="black">
                <a:alpha val="20000"/>
              </a:prstClr>
            </a:outerShdw>
          </a:effec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6A718958-6C71-C15A-55E9-178A3A51106F}"/>
              </a:ext>
            </a:extLst>
          </p:cNvPr>
          <p:cNvSpPr txBox="1"/>
          <p:nvPr/>
        </p:nvSpPr>
        <p:spPr>
          <a:xfrm>
            <a:off x="7626311" y="9386067"/>
            <a:ext cx="187743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600" dirty="0">
                <a:solidFill>
                  <a:schemeClr val="bg1">
                    <a:alpha val="0"/>
                  </a:schemeClr>
                </a:solidFill>
                <a:latin typeface="华文琥珀" panose="02010800040101010101" pitchFamily="2" charset="-122"/>
                <a:ea typeface="华文琥珀" panose="02010800040101010101" pitchFamily="2" charset="-122"/>
              </a:rPr>
              <a:t>谢谢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F34BF176-9E67-7A85-6062-0CD8134572E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6189" y="7490063"/>
            <a:ext cx="6876396" cy="3843429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7F3A5235-6168-B8F7-F58C-574B273804C8}"/>
              </a:ext>
            </a:extLst>
          </p:cNvPr>
          <p:cNvSpPr txBox="1"/>
          <p:nvPr/>
        </p:nvSpPr>
        <p:spPr>
          <a:xfrm>
            <a:off x="6371976" y="9281454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>
                <a:solidFill>
                  <a:schemeClr val="bg1"/>
                </a:solidFill>
              </a:rPr>
              <a:t>广告招租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59A84286-294B-6428-EB3B-F49801CE470E}"/>
              </a:ext>
            </a:extLst>
          </p:cNvPr>
          <p:cNvSpPr txBox="1"/>
          <p:nvPr/>
        </p:nvSpPr>
        <p:spPr>
          <a:xfrm>
            <a:off x="5182928" y="8145045"/>
            <a:ext cx="1826141" cy="37105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前端页面</a:t>
            </a:r>
            <a:endParaRPr lang="en-US" altLang="zh-CN" sz="3200" dirty="0">
              <a:solidFill>
                <a:schemeClr val="accent1">
                  <a:lumMod val="50000"/>
                </a:schemeClr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后端业务</a:t>
            </a:r>
            <a:endParaRPr lang="en-US" altLang="zh-CN" sz="3200" dirty="0">
              <a:solidFill>
                <a:schemeClr val="accent1">
                  <a:lumMod val="50000"/>
                </a:schemeClr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测试联调</a:t>
            </a:r>
            <a:endParaRPr lang="en-US" altLang="zh-CN" sz="3200" dirty="0">
              <a:solidFill>
                <a:schemeClr val="accent1">
                  <a:lumMod val="50000"/>
                </a:schemeClr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界面审美</a:t>
            </a:r>
            <a:endParaRPr lang="en-US" altLang="zh-CN" sz="3200" dirty="0">
              <a:solidFill>
                <a:schemeClr val="accent1">
                  <a:lumMod val="50000"/>
                </a:schemeClr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团队协作</a:t>
            </a:r>
            <a:endParaRPr lang="en-US" altLang="zh-CN" sz="3200" dirty="0">
              <a:solidFill>
                <a:schemeClr val="accent1">
                  <a:lumMod val="50000"/>
                </a:schemeClr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p:sp>
        <p:nvSpPr>
          <p:cNvPr id="39" name="星形: 五角 38">
            <a:extLst>
              <a:ext uri="{FF2B5EF4-FFF2-40B4-BE49-F238E27FC236}">
                <a16:creationId xmlns:a16="http://schemas.microsoft.com/office/drawing/2014/main" id="{5F68AFA0-1407-A712-1D7D-81B4F70A35CE}"/>
              </a:ext>
            </a:extLst>
          </p:cNvPr>
          <p:cNvSpPr/>
          <p:nvPr/>
        </p:nvSpPr>
        <p:spPr>
          <a:xfrm>
            <a:off x="7226300" y="8382000"/>
            <a:ext cx="419100" cy="419100"/>
          </a:xfrm>
          <a:prstGeom prst="star5">
            <a:avLst/>
          </a:prstGeom>
          <a:solidFill>
            <a:srgbClr val="F3635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星形: 五角 44">
            <a:extLst>
              <a:ext uri="{FF2B5EF4-FFF2-40B4-BE49-F238E27FC236}">
                <a16:creationId xmlns:a16="http://schemas.microsoft.com/office/drawing/2014/main" id="{3BF998F4-3BF2-B112-75C8-099D66BBD33D}"/>
              </a:ext>
            </a:extLst>
          </p:cNvPr>
          <p:cNvSpPr/>
          <p:nvPr/>
        </p:nvSpPr>
        <p:spPr>
          <a:xfrm>
            <a:off x="7740650" y="8382000"/>
            <a:ext cx="419100" cy="419100"/>
          </a:xfrm>
          <a:prstGeom prst="star5">
            <a:avLst/>
          </a:prstGeom>
          <a:solidFill>
            <a:srgbClr val="F3635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星形: 五角 45">
            <a:extLst>
              <a:ext uri="{FF2B5EF4-FFF2-40B4-BE49-F238E27FC236}">
                <a16:creationId xmlns:a16="http://schemas.microsoft.com/office/drawing/2014/main" id="{B2F3A790-FCA7-7985-2F8C-657D84A5A84C}"/>
              </a:ext>
            </a:extLst>
          </p:cNvPr>
          <p:cNvSpPr/>
          <p:nvPr/>
        </p:nvSpPr>
        <p:spPr>
          <a:xfrm>
            <a:off x="8255000" y="8379375"/>
            <a:ext cx="419100" cy="419100"/>
          </a:xfrm>
          <a:prstGeom prst="star5">
            <a:avLst/>
          </a:prstGeom>
          <a:solidFill>
            <a:srgbClr val="F3635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星形: 五角 46">
            <a:extLst>
              <a:ext uri="{FF2B5EF4-FFF2-40B4-BE49-F238E27FC236}">
                <a16:creationId xmlns:a16="http://schemas.microsoft.com/office/drawing/2014/main" id="{FDBD2C98-1FD8-9B4F-EF9D-39AAB38C8288}"/>
              </a:ext>
            </a:extLst>
          </p:cNvPr>
          <p:cNvSpPr/>
          <p:nvPr/>
        </p:nvSpPr>
        <p:spPr>
          <a:xfrm>
            <a:off x="8769350" y="8388222"/>
            <a:ext cx="419100" cy="419100"/>
          </a:xfrm>
          <a:prstGeom prst="star5">
            <a:avLst/>
          </a:prstGeom>
          <a:noFill/>
          <a:ln>
            <a:solidFill>
              <a:srgbClr val="F3635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星形: 五角 47">
            <a:extLst>
              <a:ext uri="{FF2B5EF4-FFF2-40B4-BE49-F238E27FC236}">
                <a16:creationId xmlns:a16="http://schemas.microsoft.com/office/drawing/2014/main" id="{8499F137-03DB-0AC9-71D2-65597DA4EF32}"/>
              </a:ext>
            </a:extLst>
          </p:cNvPr>
          <p:cNvSpPr/>
          <p:nvPr/>
        </p:nvSpPr>
        <p:spPr>
          <a:xfrm>
            <a:off x="9283700" y="8388222"/>
            <a:ext cx="419100" cy="419100"/>
          </a:xfrm>
          <a:prstGeom prst="star5">
            <a:avLst/>
          </a:prstGeom>
          <a:noFill/>
          <a:ln>
            <a:solidFill>
              <a:srgbClr val="F3635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星形: 五角 48">
            <a:extLst>
              <a:ext uri="{FF2B5EF4-FFF2-40B4-BE49-F238E27FC236}">
                <a16:creationId xmlns:a16="http://schemas.microsoft.com/office/drawing/2014/main" id="{832BC2A9-B581-814F-AE14-3B6447F63A27}"/>
              </a:ext>
            </a:extLst>
          </p:cNvPr>
          <p:cNvSpPr/>
          <p:nvPr/>
        </p:nvSpPr>
        <p:spPr>
          <a:xfrm>
            <a:off x="7226300" y="9093252"/>
            <a:ext cx="419100" cy="419100"/>
          </a:xfrm>
          <a:prstGeom prst="star5">
            <a:avLst/>
          </a:prstGeom>
          <a:solidFill>
            <a:srgbClr val="F3635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星形: 五角 49">
            <a:extLst>
              <a:ext uri="{FF2B5EF4-FFF2-40B4-BE49-F238E27FC236}">
                <a16:creationId xmlns:a16="http://schemas.microsoft.com/office/drawing/2014/main" id="{87F61996-3FC5-B0B8-E55A-5B1F0A73CC4D}"/>
              </a:ext>
            </a:extLst>
          </p:cNvPr>
          <p:cNvSpPr/>
          <p:nvPr/>
        </p:nvSpPr>
        <p:spPr>
          <a:xfrm>
            <a:off x="7740650" y="9093252"/>
            <a:ext cx="419100" cy="419100"/>
          </a:xfrm>
          <a:prstGeom prst="star5">
            <a:avLst/>
          </a:prstGeom>
          <a:solidFill>
            <a:srgbClr val="F3635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星形: 五角 50">
            <a:extLst>
              <a:ext uri="{FF2B5EF4-FFF2-40B4-BE49-F238E27FC236}">
                <a16:creationId xmlns:a16="http://schemas.microsoft.com/office/drawing/2014/main" id="{D4C35465-EB45-1739-1E26-336945E12CE0}"/>
              </a:ext>
            </a:extLst>
          </p:cNvPr>
          <p:cNvSpPr/>
          <p:nvPr/>
        </p:nvSpPr>
        <p:spPr>
          <a:xfrm>
            <a:off x="8255000" y="9090627"/>
            <a:ext cx="419100" cy="419100"/>
          </a:xfrm>
          <a:prstGeom prst="star5">
            <a:avLst/>
          </a:prstGeom>
          <a:noFill/>
          <a:ln>
            <a:solidFill>
              <a:srgbClr val="F3635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星形: 五角 51">
            <a:extLst>
              <a:ext uri="{FF2B5EF4-FFF2-40B4-BE49-F238E27FC236}">
                <a16:creationId xmlns:a16="http://schemas.microsoft.com/office/drawing/2014/main" id="{30B0AD5F-19A1-7071-E5FC-55033DA711FE}"/>
              </a:ext>
            </a:extLst>
          </p:cNvPr>
          <p:cNvSpPr/>
          <p:nvPr/>
        </p:nvSpPr>
        <p:spPr>
          <a:xfrm>
            <a:off x="8769350" y="9099474"/>
            <a:ext cx="419100" cy="419100"/>
          </a:xfrm>
          <a:prstGeom prst="star5">
            <a:avLst/>
          </a:prstGeom>
          <a:noFill/>
          <a:ln>
            <a:solidFill>
              <a:srgbClr val="F3635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星形: 五角 52">
            <a:extLst>
              <a:ext uri="{FF2B5EF4-FFF2-40B4-BE49-F238E27FC236}">
                <a16:creationId xmlns:a16="http://schemas.microsoft.com/office/drawing/2014/main" id="{A5171A69-A7D3-C870-485F-2AC7CA476F9D}"/>
              </a:ext>
            </a:extLst>
          </p:cNvPr>
          <p:cNvSpPr/>
          <p:nvPr/>
        </p:nvSpPr>
        <p:spPr>
          <a:xfrm>
            <a:off x="9283700" y="9099474"/>
            <a:ext cx="419100" cy="419100"/>
          </a:xfrm>
          <a:prstGeom prst="star5">
            <a:avLst/>
          </a:prstGeom>
          <a:noFill/>
          <a:ln>
            <a:solidFill>
              <a:srgbClr val="F3635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星形: 五角 53">
            <a:extLst>
              <a:ext uri="{FF2B5EF4-FFF2-40B4-BE49-F238E27FC236}">
                <a16:creationId xmlns:a16="http://schemas.microsoft.com/office/drawing/2014/main" id="{7A7678A1-BF49-A937-96A9-281F6663BCA5}"/>
              </a:ext>
            </a:extLst>
          </p:cNvPr>
          <p:cNvSpPr/>
          <p:nvPr/>
        </p:nvSpPr>
        <p:spPr>
          <a:xfrm>
            <a:off x="7226300" y="9812090"/>
            <a:ext cx="419100" cy="419100"/>
          </a:xfrm>
          <a:prstGeom prst="star5">
            <a:avLst/>
          </a:prstGeom>
          <a:solidFill>
            <a:srgbClr val="F3635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星形: 五角 54">
            <a:extLst>
              <a:ext uri="{FF2B5EF4-FFF2-40B4-BE49-F238E27FC236}">
                <a16:creationId xmlns:a16="http://schemas.microsoft.com/office/drawing/2014/main" id="{15FDB41E-24A7-989B-3A53-73FBA27BE10F}"/>
              </a:ext>
            </a:extLst>
          </p:cNvPr>
          <p:cNvSpPr/>
          <p:nvPr/>
        </p:nvSpPr>
        <p:spPr>
          <a:xfrm>
            <a:off x="7740650" y="9812090"/>
            <a:ext cx="419100" cy="419100"/>
          </a:xfrm>
          <a:prstGeom prst="star5">
            <a:avLst/>
          </a:prstGeom>
          <a:solidFill>
            <a:srgbClr val="F3635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星形: 五角 55">
            <a:extLst>
              <a:ext uri="{FF2B5EF4-FFF2-40B4-BE49-F238E27FC236}">
                <a16:creationId xmlns:a16="http://schemas.microsoft.com/office/drawing/2014/main" id="{45C62D65-8687-C6AE-F530-8E45F34EA614}"/>
              </a:ext>
            </a:extLst>
          </p:cNvPr>
          <p:cNvSpPr/>
          <p:nvPr/>
        </p:nvSpPr>
        <p:spPr>
          <a:xfrm>
            <a:off x="8255000" y="9809465"/>
            <a:ext cx="419100" cy="419100"/>
          </a:xfrm>
          <a:prstGeom prst="star5">
            <a:avLst/>
          </a:prstGeom>
          <a:noFill/>
          <a:ln>
            <a:solidFill>
              <a:srgbClr val="F3635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星形: 五角 56">
            <a:extLst>
              <a:ext uri="{FF2B5EF4-FFF2-40B4-BE49-F238E27FC236}">
                <a16:creationId xmlns:a16="http://schemas.microsoft.com/office/drawing/2014/main" id="{FF7771A2-588C-DC61-D886-4B0472717FD9}"/>
              </a:ext>
            </a:extLst>
          </p:cNvPr>
          <p:cNvSpPr/>
          <p:nvPr/>
        </p:nvSpPr>
        <p:spPr>
          <a:xfrm>
            <a:off x="8769350" y="9818312"/>
            <a:ext cx="419100" cy="419100"/>
          </a:xfrm>
          <a:prstGeom prst="star5">
            <a:avLst/>
          </a:prstGeom>
          <a:noFill/>
          <a:ln>
            <a:solidFill>
              <a:srgbClr val="F3635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星形: 五角 57">
            <a:extLst>
              <a:ext uri="{FF2B5EF4-FFF2-40B4-BE49-F238E27FC236}">
                <a16:creationId xmlns:a16="http://schemas.microsoft.com/office/drawing/2014/main" id="{064710D4-679D-83B5-1BA8-7BA73C9E676A}"/>
              </a:ext>
            </a:extLst>
          </p:cNvPr>
          <p:cNvSpPr/>
          <p:nvPr/>
        </p:nvSpPr>
        <p:spPr>
          <a:xfrm>
            <a:off x="9283700" y="9818312"/>
            <a:ext cx="419100" cy="419100"/>
          </a:xfrm>
          <a:prstGeom prst="star5">
            <a:avLst/>
          </a:prstGeom>
          <a:noFill/>
          <a:ln>
            <a:solidFill>
              <a:srgbClr val="F3635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星形: 五角 58">
            <a:extLst>
              <a:ext uri="{FF2B5EF4-FFF2-40B4-BE49-F238E27FC236}">
                <a16:creationId xmlns:a16="http://schemas.microsoft.com/office/drawing/2014/main" id="{2DD76A57-3EFF-3893-EE67-494B811DC5A6}"/>
              </a:ext>
            </a:extLst>
          </p:cNvPr>
          <p:cNvSpPr/>
          <p:nvPr/>
        </p:nvSpPr>
        <p:spPr>
          <a:xfrm>
            <a:off x="7226300" y="10544175"/>
            <a:ext cx="419100" cy="419100"/>
          </a:xfrm>
          <a:prstGeom prst="star5">
            <a:avLst/>
          </a:prstGeom>
          <a:solidFill>
            <a:srgbClr val="F3635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星形: 五角 59">
            <a:extLst>
              <a:ext uri="{FF2B5EF4-FFF2-40B4-BE49-F238E27FC236}">
                <a16:creationId xmlns:a16="http://schemas.microsoft.com/office/drawing/2014/main" id="{85297A47-C6FD-6AB0-5200-986C32E5A9FC}"/>
              </a:ext>
            </a:extLst>
          </p:cNvPr>
          <p:cNvSpPr/>
          <p:nvPr/>
        </p:nvSpPr>
        <p:spPr>
          <a:xfrm>
            <a:off x="7740650" y="10544175"/>
            <a:ext cx="419100" cy="419100"/>
          </a:xfrm>
          <a:prstGeom prst="star5">
            <a:avLst/>
          </a:prstGeom>
          <a:solidFill>
            <a:srgbClr val="F3635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星形: 五角 60">
            <a:extLst>
              <a:ext uri="{FF2B5EF4-FFF2-40B4-BE49-F238E27FC236}">
                <a16:creationId xmlns:a16="http://schemas.microsoft.com/office/drawing/2014/main" id="{4E265911-1369-BE14-C08F-5D3F50E701AF}"/>
              </a:ext>
            </a:extLst>
          </p:cNvPr>
          <p:cNvSpPr/>
          <p:nvPr/>
        </p:nvSpPr>
        <p:spPr>
          <a:xfrm>
            <a:off x="8255000" y="10541550"/>
            <a:ext cx="419100" cy="419100"/>
          </a:xfrm>
          <a:prstGeom prst="star5">
            <a:avLst/>
          </a:prstGeom>
          <a:solidFill>
            <a:srgbClr val="F3635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星形: 五角 61">
            <a:extLst>
              <a:ext uri="{FF2B5EF4-FFF2-40B4-BE49-F238E27FC236}">
                <a16:creationId xmlns:a16="http://schemas.microsoft.com/office/drawing/2014/main" id="{8EA0E87D-B35A-415F-66B6-AA7E832DB90A}"/>
              </a:ext>
            </a:extLst>
          </p:cNvPr>
          <p:cNvSpPr/>
          <p:nvPr/>
        </p:nvSpPr>
        <p:spPr>
          <a:xfrm>
            <a:off x="8769350" y="10550397"/>
            <a:ext cx="419100" cy="419100"/>
          </a:xfrm>
          <a:prstGeom prst="star5">
            <a:avLst/>
          </a:prstGeom>
          <a:solidFill>
            <a:srgbClr val="F3635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星形: 五角 62">
            <a:extLst>
              <a:ext uri="{FF2B5EF4-FFF2-40B4-BE49-F238E27FC236}">
                <a16:creationId xmlns:a16="http://schemas.microsoft.com/office/drawing/2014/main" id="{5AAA3C95-1C45-FFC4-1AF3-4C02F76BA26D}"/>
              </a:ext>
            </a:extLst>
          </p:cNvPr>
          <p:cNvSpPr/>
          <p:nvPr/>
        </p:nvSpPr>
        <p:spPr>
          <a:xfrm>
            <a:off x="9283700" y="10550397"/>
            <a:ext cx="419100" cy="419100"/>
          </a:xfrm>
          <a:prstGeom prst="star5">
            <a:avLst/>
          </a:prstGeom>
          <a:noFill/>
          <a:ln>
            <a:solidFill>
              <a:srgbClr val="F3635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星形: 五角 63">
            <a:extLst>
              <a:ext uri="{FF2B5EF4-FFF2-40B4-BE49-F238E27FC236}">
                <a16:creationId xmlns:a16="http://schemas.microsoft.com/office/drawing/2014/main" id="{1A401CEF-C699-5808-34AD-AE27FECFA12B}"/>
              </a:ext>
            </a:extLst>
          </p:cNvPr>
          <p:cNvSpPr/>
          <p:nvPr/>
        </p:nvSpPr>
        <p:spPr>
          <a:xfrm>
            <a:off x="7226300" y="11290648"/>
            <a:ext cx="419100" cy="419100"/>
          </a:xfrm>
          <a:prstGeom prst="star5">
            <a:avLst/>
          </a:prstGeom>
          <a:solidFill>
            <a:srgbClr val="F3635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星形: 五角 64">
            <a:extLst>
              <a:ext uri="{FF2B5EF4-FFF2-40B4-BE49-F238E27FC236}">
                <a16:creationId xmlns:a16="http://schemas.microsoft.com/office/drawing/2014/main" id="{AD92152B-7862-16FF-43ED-27AA42224BE8}"/>
              </a:ext>
            </a:extLst>
          </p:cNvPr>
          <p:cNvSpPr/>
          <p:nvPr/>
        </p:nvSpPr>
        <p:spPr>
          <a:xfrm>
            <a:off x="7740650" y="11290648"/>
            <a:ext cx="419100" cy="419100"/>
          </a:xfrm>
          <a:prstGeom prst="star5">
            <a:avLst/>
          </a:prstGeom>
          <a:solidFill>
            <a:srgbClr val="F3635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星形: 五角 65">
            <a:extLst>
              <a:ext uri="{FF2B5EF4-FFF2-40B4-BE49-F238E27FC236}">
                <a16:creationId xmlns:a16="http://schemas.microsoft.com/office/drawing/2014/main" id="{EB357A98-CC5B-9303-FD07-CB6E93FC57ED}"/>
              </a:ext>
            </a:extLst>
          </p:cNvPr>
          <p:cNvSpPr/>
          <p:nvPr/>
        </p:nvSpPr>
        <p:spPr>
          <a:xfrm>
            <a:off x="8255000" y="11288023"/>
            <a:ext cx="419100" cy="419100"/>
          </a:xfrm>
          <a:prstGeom prst="star5">
            <a:avLst/>
          </a:prstGeom>
          <a:solidFill>
            <a:srgbClr val="F3635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星形: 五角 66">
            <a:extLst>
              <a:ext uri="{FF2B5EF4-FFF2-40B4-BE49-F238E27FC236}">
                <a16:creationId xmlns:a16="http://schemas.microsoft.com/office/drawing/2014/main" id="{089D590B-8C8D-1D22-29EC-C125830AF7B0}"/>
              </a:ext>
            </a:extLst>
          </p:cNvPr>
          <p:cNvSpPr/>
          <p:nvPr/>
        </p:nvSpPr>
        <p:spPr>
          <a:xfrm>
            <a:off x="8769350" y="11296870"/>
            <a:ext cx="419100" cy="419100"/>
          </a:xfrm>
          <a:prstGeom prst="star5">
            <a:avLst/>
          </a:prstGeom>
          <a:noFill/>
          <a:ln>
            <a:solidFill>
              <a:srgbClr val="F3635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星形: 五角 67">
            <a:extLst>
              <a:ext uri="{FF2B5EF4-FFF2-40B4-BE49-F238E27FC236}">
                <a16:creationId xmlns:a16="http://schemas.microsoft.com/office/drawing/2014/main" id="{F95614C9-2360-2AEF-02E1-9EFC1E30F2C1}"/>
              </a:ext>
            </a:extLst>
          </p:cNvPr>
          <p:cNvSpPr/>
          <p:nvPr/>
        </p:nvSpPr>
        <p:spPr>
          <a:xfrm>
            <a:off x="9283700" y="11296870"/>
            <a:ext cx="419100" cy="419100"/>
          </a:xfrm>
          <a:prstGeom prst="star5">
            <a:avLst/>
          </a:prstGeom>
          <a:noFill/>
          <a:ln>
            <a:solidFill>
              <a:srgbClr val="F3635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40C75B76-06A9-A6E3-AC2E-750BBFF6BECF}"/>
              </a:ext>
            </a:extLst>
          </p:cNvPr>
          <p:cNvSpPr/>
          <p:nvPr/>
        </p:nvSpPr>
        <p:spPr>
          <a:xfrm>
            <a:off x="-9082158" y="385050"/>
            <a:ext cx="4441362" cy="6260914"/>
          </a:xfrm>
          <a:prstGeom prst="roundRect">
            <a:avLst/>
          </a:prstGeom>
          <a:gradFill>
            <a:gsLst>
              <a:gs pos="0">
                <a:srgbClr val="E2B0FF"/>
              </a:gs>
              <a:gs pos="100000">
                <a:srgbClr val="9F44D3"/>
              </a:gs>
            </a:gsLst>
            <a:lin ang="8100000" scaled="1"/>
          </a:gradFill>
          <a:ln>
            <a:noFill/>
          </a:ln>
          <a:effectLst>
            <a:outerShdw blurRad="127000" dist="127000" dir="10800000" algn="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16D9CE2-0D4C-1A6D-ACA1-DF774A3D0F73}"/>
              </a:ext>
            </a:extLst>
          </p:cNvPr>
          <p:cNvSpPr txBox="1"/>
          <p:nvPr/>
        </p:nvSpPr>
        <p:spPr>
          <a:xfrm>
            <a:off x="-8353551" y="797875"/>
            <a:ext cx="14205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203864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张一豪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C266EDC-F598-2742-EE43-57EB3811503D}"/>
              </a:ext>
            </a:extLst>
          </p:cNvPr>
          <p:cNvSpPr txBox="1"/>
          <p:nvPr/>
        </p:nvSpPr>
        <p:spPr>
          <a:xfrm>
            <a:off x="-8353551" y="1748880"/>
            <a:ext cx="1624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男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22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岁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325739F2-9EBA-447D-61ED-BFFD70C31404}"/>
              </a:ext>
            </a:extLst>
          </p:cNvPr>
          <p:cNvSpPr txBox="1"/>
          <p:nvPr/>
        </p:nvSpPr>
        <p:spPr>
          <a:xfrm>
            <a:off x="-8353551" y="2849561"/>
            <a:ext cx="1210588" cy="14304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UI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设计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材料收集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模块分类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A82B68D1-6B41-EDFC-594E-DD79147679CD}"/>
              </a:ext>
            </a:extLst>
          </p:cNvPr>
          <p:cNvSpPr txBox="1"/>
          <p:nvPr/>
        </p:nvSpPr>
        <p:spPr>
          <a:xfrm>
            <a:off x="-8353551" y="5177542"/>
            <a:ext cx="27494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时间不在于你拥有多少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而在于你怎样使用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58DF8728-D33B-F172-573E-2D924389A6F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43420" y="642800"/>
            <a:ext cx="1471124" cy="1471124"/>
          </a:xfrm>
          <a:prstGeom prst="roundRect">
            <a:avLst>
              <a:gd name="adj" fmla="val 5000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F1F4985E-5B71-8876-B44A-75A18DCA2AA4}"/>
              </a:ext>
            </a:extLst>
          </p:cNvPr>
          <p:cNvSpPr/>
          <p:nvPr/>
        </p:nvSpPr>
        <p:spPr>
          <a:xfrm>
            <a:off x="-4814958" y="385050"/>
            <a:ext cx="4441362" cy="6260914"/>
          </a:xfrm>
          <a:prstGeom prst="roundRect">
            <a:avLst/>
          </a:prstGeom>
          <a:gradFill>
            <a:gsLst>
              <a:gs pos="0">
                <a:srgbClr val="FFD3A5"/>
              </a:gs>
              <a:gs pos="100000">
                <a:srgbClr val="FD6585"/>
              </a:gs>
            </a:gsLst>
            <a:lin ang="8100000" scaled="1"/>
          </a:gradFill>
          <a:ln>
            <a:noFill/>
          </a:ln>
          <a:effectLst>
            <a:outerShdw blurRad="127000" dist="127000" dir="10800000" algn="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FCE9FBED-B5DB-13B8-D9CD-A246A017E633}"/>
              </a:ext>
            </a:extLst>
          </p:cNvPr>
          <p:cNvSpPr txBox="1"/>
          <p:nvPr/>
        </p:nvSpPr>
        <p:spPr>
          <a:xfrm>
            <a:off x="-4086351" y="797875"/>
            <a:ext cx="14205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203864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郭佳龙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CA46D25C-E5ED-2517-12D8-6594A883E06A}"/>
              </a:ext>
            </a:extLst>
          </p:cNvPr>
          <p:cNvSpPr txBox="1"/>
          <p:nvPr/>
        </p:nvSpPr>
        <p:spPr>
          <a:xfrm>
            <a:off x="-4086351" y="1748880"/>
            <a:ext cx="1734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男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18</a:t>
            </a:r>
            <a:r>
              <a:rPr lang="en-US" altLang="zh-CN" sz="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+4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岁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D7BD4537-FC80-D878-7FE2-AA3A291F9213}"/>
              </a:ext>
            </a:extLst>
          </p:cNvPr>
          <p:cNvSpPr txBox="1"/>
          <p:nvPr/>
        </p:nvSpPr>
        <p:spPr>
          <a:xfrm>
            <a:off x="-4086351" y="2849561"/>
            <a:ext cx="1210588" cy="9687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端茶倒水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捶背捏腿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84459260-40D2-CAE5-9BEE-9AFF481456F5}"/>
              </a:ext>
            </a:extLst>
          </p:cNvPr>
          <p:cNvSpPr txBox="1"/>
          <p:nvPr/>
        </p:nvSpPr>
        <p:spPr>
          <a:xfrm>
            <a:off x="-4086351" y="5177542"/>
            <a:ext cx="23984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巴山楚水凄凉地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You 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的微信 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give me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28" name="图片 27">
            <a:extLst>
              <a:ext uri="{FF2B5EF4-FFF2-40B4-BE49-F238E27FC236}">
                <a16:creationId xmlns:a16="http://schemas.microsoft.com/office/drawing/2014/main" id="{653BA3E8-5D61-704F-B431-DC32C38269B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76220" y="650750"/>
            <a:ext cx="1471124" cy="1471124"/>
          </a:xfrm>
          <a:prstGeom prst="roundRect">
            <a:avLst>
              <a:gd name="adj" fmla="val 5000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69" name="矩形: 圆角 68">
            <a:extLst>
              <a:ext uri="{FF2B5EF4-FFF2-40B4-BE49-F238E27FC236}">
                <a16:creationId xmlns:a16="http://schemas.microsoft.com/office/drawing/2014/main" id="{ED59BB7B-331E-C941-3578-E3BFD1E5D9E2}"/>
              </a:ext>
            </a:extLst>
          </p:cNvPr>
          <p:cNvSpPr/>
          <p:nvPr/>
        </p:nvSpPr>
        <p:spPr>
          <a:xfrm>
            <a:off x="2462142" y="385050"/>
            <a:ext cx="4441362" cy="6260914"/>
          </a:xfrm>
          <a:prstGeom prst="roundRect">
            <a:avLst/>
          </a:prstGeom>
          <a:gradFill>
            <a:gsLst>
              <a:gs pos="0">
                <a:srgbClr val="F6CEEC"/>
              </a:gs>
              <a:gs pos="100000">
                <a:srgbClr val="D939CD"/>
              </a:gs>
            </a:gsLst>
            <a:lin ang="8100000" scaled="1"/>
          </a:gradFill>
          <a:ln>
            <a:noFill/>
          </a:ln>
          <a:effectLst>
            <a:outerShdw blurRad="127000" dist="127000" dir="10800000" algn="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F7DC841E-BCFD-0729-BCC1-66078048B859}"/>
              </a:ext>
            </a:extLst>
          </p:cNvPr>
          <p:cNvSpPr txBox="1"/>
          <p:nvPr/>
        </p:nvSpPr>
        <p:spPr>
          <a:xfrm>
            <a:off x="3190749" y="797875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203864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刘伟</a:t>
            </a:r>
          </a:p>
        </p:txBody>
      </p:sp>
      <p:pic>
        <p:nvPicPr>
          <p:cNvPr id="72" name="图片 71">
            <a:extLst>
              <a:ext uri="{FF2B5EF4-FFF2-40B4-BE49-F238E27FC236}">
                <a16:creationId xmlns:a16="http://schemas.microsoft.com/office/drawing/2014/main" id="{6F71778C-8ABF-AC4B-8B9E-F97CB7BC563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0880" y="647088"/>
            <a:ext cx="1471124" cy="1471124"/>
          </a:xfrm>
          <a:prstGeom prst="roundRect">
            <a:avLst>
              <a:gd name="adj" fmla="val 5000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73" name="文本框 72">
            <a:extLst>
              <a:ext uri="{FF2B5EF4-FFF2-40B4-BE49-F238E27FC236}">
                <a16:creationId xmlns:a16="http://schemas.microsoft.com/office/drawing/2014/main" id="{D153D60F-1777-229B-843F-79FF5AD286A2}"/>
              </a:ext>
            </a:extLst>
          </p:cNvPr>
          <p:cNvSpPr txBox="1"/>
          <p:nvPr/>
        </p:nvSpPr>
        <p:spPr>
          <a:xfrm>
            <a:off x="3190749" y="1748880"/>
            <a:ext cx="1624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不详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22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岁</a:t>
            </a:r>
          </a:p>
        </p:txBody>
      </p:sp>
      <p:sp>
        <p:nvSpPr>
          <p:cNvPr id="74" name="文本框 73">
            <a:extLst>
              <a:ext uri="{FF2B5EF4-FFF2-40B4-BE49-F238E27FC236}">
                <a16:creationId xmlns:a16="http://schemas.microsoft.com/office/drawing/2014/main" id="{19DAD3F5-8FF0-D9E5-E421-7CE8BB185FA1}"/>
              </a:ext>
            </a:extLst>
          </p:cNvPr>
          <p:cNvSpPr txBox="1"/>
          <p:nvPr/>
        </p:nvSpPr>
        <p:spPr>
          <a:xfrm>
            <a:off x="3190749" y="2849561"/>
            <a:ext cx="1502334" cy="14304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全栈开发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技术分析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数据库设计</a:t>
            </a:r>
          </a:p>
        </p:txBody>
      </p:sp>
      <p:sp>
        <p:nvSpPr>
          <p:cNvPr id="75" name="文本框 74">
            <a:extLst>
              <a:ext uri="{FF2B5EF4-FFF2-40B4-BE49-F238E27FC236}">
                <a16:creationId xmlns:a16="http://schemas.microsoft.com/office/drawing/2014/main" id="{0169B289-88F8-D9DD-D5FB-A02575A3A5CE}"/>
              </a:ext>
            </a:extLst>
          </p:cNvPr>
          <p:cNvSpPr txBox="1"/>
          <p:nvPr/>
        </p:nvSpPr>
        <p:spPr>
          <a:xfrm>
            <a:off x="3190749" y="5177542"/>
            <a:ext cx="2236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那人、那山、那狗</a:t>
            </a:r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FE527CE5-7467-9D21-CF46-6B063BED9340}"/>
              </a:ext>
            </a:extLst>
          </p:cNvPr>
          <p:cNvSpPr/>
          <p:nvPr/>
        </p:nvSpPr>
        <p:spPr>
          <a:xfrm>
            <a:off x="5229721" y="-3162716"/>
            <a:ext cx="2870200" cy="914876"/>
          </a:xfrm>
          <a:prstGeom prst="roundRect">
            <a:avLst/>
          </a:prstGeom>
          <a:solidFill>
            <a:srgbClr val="82EBB4"/>
          </a:solidFill>
          <a:ln>
            <a:noFill/>
          </a:ln>
          <a:effectLst>
            <a:outerShdw blurRad="127000" dist="1270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A5EF82FF-8B63-9124-D551-5EEDF0E8D327}"/>
              </a:ext>
            </a:extLst>
          </p:cNvPr>
          <p:cNvSpPr txBox="1"/>
          <p:nvPr/>
        </p:nvSpPr>
        <p:spPr>
          <a:xfrm>
            <a:off x="5452430" y="-3091615"/>
            <a:ext cx="24416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b="1" dirty="0">
                <a:solidFill>
                  <a:schemeClr val="accent1">
                    <a:lumMod val="50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资料关于</a:t>
            </a:r>
          </a:p>
        </p:txBody>
      </p:sp>
    </p:spTree>
    <p:extLst>
      <p:ext uri="{BB962C8B-B14F-4D97-AF65-F5344CB8AC3E}">
        <p14:creationId xmlns:p14="http://schemas.microsoft.com/office/powerpoint/2010/main" val="377496636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3457CA2F-A35C-C8B3-4939-E3621B3A1C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30936"/>
            <a:ext cx="12191999" cy="8119871"/>
          </a:xfrm>
          <a:prstGeom prst="rect">
            <a:avLst/>
          </a:prstGeom>
        </p:spPr>
      </p:pic>
      <p:sp>
        <p:nvSpPr>
          <p:cNvPr id="4" name="椭圆 3">
            <a:extLst>
              <a:ext uri="{FF2B5EF4-FFF2-40B4-BE49-F238E27FC236}">
                <a16:creationId xmlns:a16="http://schemas.microsoft.com/office/drawing/2014/main" id="{04123E21-3CDF-0748-6344-9492DCB78CA0}"/>
              </a:ext>
            </a:extLst>
          </p:cNvPr>
          <p:cNvSpPr/>
          <p:nvPr/>
        </p:nvSpPr>
        <p:spPr>
          <a:xfrm>
            <a:off x="-3311921" y="-3331075"/>
            <a:ext cx="14010745" cy="13693165"/>
          </a:xfrm>
          <a:prstGeom prst="ellipse">
            <a:avLst/>
          </a:prstGeom>
          <a:gradFill flip="none" rotWithShape="1">
            <a:gsLst>
              <a:gs pos="0">
                <a:srgbClr val="B2FCD5"/>
              </a:gs>
              <a:gs pos="100000">
                <a:srgbClr val="07BF5F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3" name="图片 42">
            <a:extLst>
              <a:ext uri="{FF2B5EF4-FFF2-40B4-BE49-F238E27FC236}">
                <a16:creationId xmlns:a16="http://schemas.microsoft.com/office/drawing/2014/main" id="{4F5F7311-6649-9FF4-EE1F-12E822435C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390201" y="-3331075"/>
            <a:ext cx="4762500" cy="3171825"/>
          </a:xfrm>
          <a:custGeom>
            <a:avLst/>
            <a:gdLst/>
            <a:ahLst/>
            <a:cxnLst/>
            <a:rect l="l" t="t" r="r" b="b"/>
            <a:pathLst>
              <a:path w="4762500" h="3171825">
                <a:moveTo>
                  <a:pt x="2986966" y="1760225"/>
                </a:moveTo>
                <a:cubicBezTo>
                  <a:pt x="2978126" y="1760225"/>
                  <a:pt x="2968220" y="1764797"/>
                  <a:pt x="2957248" y="1773941"/>
                </a:cubicBezTo>
                <a:cubicBezTo>
                  <a:pt x="2946275" y="1783085"/>
                  <a:pt x="2936902" y="1792381"/>
                  <a:pt x="2929130" y="1801830"/>
                </a:cubicBezTo>
                <a:cubicBezTo>
                  <a:pt x="2921357" y="1811279"/>
                  <a:pt x="2917471" y="1820347"/>
                  <a:pt x="2917471" y="1829033"/>
                </a:cubicBezTo>
                <a:cubicBezTo>
                  <a:pt x="2917471" y="1837720"/>
                  <a:pt x="2922577" y="1846483"/>
                  <a:pt x="2932787" y="1855322"/>
                </a:cubicBezTo>
                <a:cubicBezTo>
                  <a:pt x="2942998" y="1864162"/>
                  <a:pt x="2953133" y="1868581"/>
                  <a:pt x="2963191" y="1868581"/>
                </a:cubicBezTo>
                <a:cubicBezTo>
                  <a:pt x="2972945" y="1868581"/>
                  <a:pt x="2983918" y="1863933"/>
                  <a:pt x="2996110" y="1854637"/>
                </a:cubicBezTo>
                <a:cubicBezTo>
                  <a:pt x="3008302" y="1845340"/>
                  <a:pt x="3014398" y="1837339"/>
                  <a:pt x="3014398" y="1830634"/>
                </a:cubicBezTo>
                <a:cubicBezTo>
                  <a:pt x="3014398" y="1812650"/>
                  <a:pt x="3018665" y="1800001"/>
                  <a:pt x="3027199" y="1792686"/>
                </a:cubicBezTo>
                <a:cubicBezTo>
                  <a:pt x="3029333" y="1790857"/>
                  <a:pt x="3030400" y="1788571"/>
                  <a:pt x="3030400" y="1785828"/>
                </a:cubicBezTo>
                <a:cubicBezTo>
                  <a:pt x="3030400" y="1779122"/>
                  <a:pt x="3025370" y="1773179"/>
                  <a:pt x="3015312" y="1767997"/>
                </a:cubicBezTo>
                <a:cubicBezTo>
                  <a:pt x="3005254" y="1762816"/>
                  <a:pt x="2995805" y="1760225"/>
                  <a:pt x="2986966" y="1760225"/>
                </a:cubicBezTo>
                <a:close/>
                <a:moveTo>
                  <a:pt x="1859282" y="1755653"/>
                </a:moveTo>
                <a:cubicBezTo>
                  <a:pt x="1849985" y="1755653"/>
                  <a:pt x="1841299" y="1760834"/>
                  <a:pt x="1833221" y="1771198"/>
                </a:cubicBezTo>
                <a:cubicBezTo>
                  <a:pt x="1825144" y="1781561"/>
                  <a:pt x="1821106" y="1791924"/>
                  <a:pt x="1821106" y="1802287"/>
                </a:cubicBezTo>
                <a:cubicBezTo>
                  <a:pt x="1821106" y="1812650"/>
                  <a:pt x="1825982" y="1820728"/>
                  <a:pt x="1835736" y="1826519"/>
                </a:cubicBezTo>
                <a:cubicBezTo>
                  <a:pt x="1854024" y="1836882"/>
                  <a:pt x="1869569" y="1846788"/>
                  <a:pt x="1882370" y="1856237"/>
                </a:cubicBezTo>
                <a:cubicBezTo>
                  <a:pt x="1895172" y="1865686"/>
                  <a:pt x="1907059" y="1870410"/>
                  <a:pt x="1918032" y="1870410"/>
                </a:cubicBezTo>
                <a:cubicBezTo>
                  <a:pt x="1929005" y="1870410"/>
                  <a:pt x="1937844" y="1865152"/>
                  <a:pt x="1944550" y="1854637"/>
                </a:cubicBezTo>
                <a:cubicBezTo>
                  <a:pt x="1951255" y="1844121"/>
                  <a:pt x="1954608" y="1834444"/>
                  <a:pt x="1954608" y="1825604"/>
                </a:cubicBezTo>
                <a:cubicBezTo>
                  <a:pt x="1954608" y="1820118"/>
                  <a:pt x="1953008" y="1814860"/>
                  <a:pt x="1949807" y="1809831"/>
                </a:cubicBezTo>
                <a:cubicBezTo>
                  <a:pt x="1946607" y="1804802"/>
                  <a:pt x="1938835" y="1797334"/>
                  <a:pt x="1926490" y="1787428"/>
                </a:cubicBezTo>
                <a:cubicBezTo>
                  <a:pt x="1914146" y="1777522"/>
                  <a:pt x="1902182" y="1769750"/>
                  <a:pt x="1890600" y="1764111"/>
                </a:cubicBezTo>
                <a:cubicBezTo>
                  <a:pt x="1879018" y="1758472"/>
                  <a:pt x="1868578" y="1755653"/>
                  <a:pt x="1859282" y="1755653"/>
                </a:cubicBezTo>
                <a:close/>
                <a:moveTo>
                  <a:pt x="2124686" y="1754738"/>
                </a:moveTo>
                <a:lnTo>
                  <a:pt x="2267333" y="1754738"/>
                </a:lnTo>
                <a:cubicBezTo>
                  <a:pt x="2271905" y="1754738"/>
                  <a:pt x="2274724" y="1756034"/>
                  <a:pt x="2275791" y="1758625"/>
                </a:cubicBezTo>
                <a:cubicBezTo>
                  <a:pt x="2276858" y="1761215"/>
                  <a:pt x="2277391" y="1765254"/>
                  <a:pt x="2277391" y="1770740"/>
                </a:cubicBezTo>
                <a:cubicBezTo>
                  <a:pt x="2277391" y="1776227"/>
                  <a:pt x="2276705" y="1779884"/>
                  <a:pt x="2275334" y="1781713"/>
                </a:cubicBezTo>
                <a:cubicBezTo>
                  <a:pt x="2273962" y="1783542"/>
                  <a:pt x="2271295" y="1784456"/>
                  <a:pt x="2267333" y="1784456"/>
                </a:cubicBezTo>
                <a:lnTo>
                  <a:pt x="2124686" y="1784456"/>
                </a:lnTo>
                <a:cubicBezTo>
                  <a:pt x="2120724" y="1784456"/>
                  <a:pt x="2118133" y="1783618"/>
                  <a:pt x="2116914" y="1781942"/>
                </a:cubicBezTo>
                <a:cubicBezTo>
                  <a:pt x="2115695" y="1780265"/>
                  <a:pt x="2115085" y="1776151"/>
                  <a:pt x="2115085" y="1769597"/>
                </a:cubicBezTo>
                <a:cubicBezTo>
                  <a:pt x="2115085" y="1763044"/>
                  <a:pt x="2115771" y="1758929"/>
                  <a:pt x="2117143" y="1757253"/>
                </a:cubicBezTo>
                <a:cubicBezTo>
                  <a:pt x="2118514" y="1755577"/>
                  <a:pt x="2121029" y="1754738"/>
                  <a:pt x="2124686" y="1754738"/>
                </a:cubicBezTo>
                <a:close/>
                <a:moveTo>
                  <a:pt x="2572285" y="1746966"/>
                </a:moveTo>
                <a:lnTo>
                  <a:pt x="2735048" y="1746966"/>
                </a:lnTo>
                <a:cubicBezTo>
                  <a:pt x="2738096" y="1746966"/>
                  <a:pt x="2740078" y="1747499"/>
                  <a:pt x="2740992" y="1748566"/>
                </a:cubicBezTo>
                <a:cubicBezTo>
                  <a:pt x="2741906" y="1749633"/>
                  <a:pt x="2742364" y="1752300"/>
                  <a:pt x="2742364" y="1756567"/>
                </a:cubicBezTo>
                <a:cubicBezTo>
                  <a:pt x="2742364" y="1760834"/>
                  <a:pt x="2741906" y="1763654"/>
                  <a:pt x="2740992" y="1765025"/>
                </a:cubicBezTo>
                <a:cubicBezTo>
                  <a:pt x="2740078" y="1766397"/>
                  <a:pt x="2738096" y="1767083"/>
                  <a:pt x="2735048" y="1767083"/>
                </a:cubicBezTo>
                <a:lnTo>
                  <a:pt x="2572285" y="1767083"/>
                </a:lnTo>
                <a:cubicBezTo>
                  <a:pt x="2568932" y="1767083"/>
                  <a:pt x="2566799" y="1766549"/>
                  <a:pt x="2565884" y="1765483"/>
                </a:cubicBezTo>
                <a:cubicBezTo>
                  <a:pt x="2564970" y="1764416"/>
                  <a:pt x="2564513" y="1761749"/>
                  <a:pt x="2564513" y="1757482"/>
                </a:cubicBezTo>
                <a:cubicBezTo>
                  <a:pt x="2564513" y="1753214"/>
                  <a:pt x="2564894" y="1750395"/>
                  <a:pt x="2565656" y="1749023"/>
                </a:cubicBezTo>
                <a:cubicBezTo>
                  <a:pt x="2566418" y="1747652"/>
                  <a:pt x="2568628" y="1746966"/>
                  <a:pt x="2572285" y="1746966"/>
                </a:cubicBezTo>
                <a:close/>
                <a:moveTo>
                  <a:pt x="3224024" y="1744680"/>
                </a:moveTo>
                <a:cubicBezTo>
                  <a:pt x="3217471" y="1744680"/>
                  <a:pt x="3208784" y="1749557"/>
                  <a:pt x="3197963" y="1759310"/>
                </a:cubicBezTo>
                <a:cubicBezTo>
                  <a:pt x="3187143" y="1769064"/>
                  <a:pt x="3181733" y="1777903"/>
                  <a:pt x="3181733" y="1785828"/>
                </a:cubicBezTo>
                <a:cubicBezTo>
                  <a:pt x="3181733" y="1793753"/>
                  <a:pt x="3186762" y="1802744"/>
                  <a:pt x="3196820" y="1812803"/>
                </a:cubicBezTo>
                <a:cubicBezTo>
                  <a:pt x="3206879" y="1822861"/>
                  <a:pt x="3217623" y="1832462"/>
                  <a:pt x="3229053" y="1841606"/>
                </a:cubicBezTo>
                <a:cubicBezTo>
                  <a:pt x="3240483" y="1850750"/>
                  <a:pt x="3251684" y="1855322"/>
                  <a:pt x="3262657" y="1855322"/>
                </a:cubicBezTo>
                <a:cubicBezTo>
                  <a:pt x="3273630" y="1855322"/>
                  <a:pt x="3283993" y="1850750"/>
                  <a:pt x="3293747" y="1841606"/>
                </a:cubicBezTo>
                <a:cubicBezTo>
                  <a:pt x="3303500" y="1832462"/>
                  <a:pt x="3308377" y="1823776"/>
                  <a:pt x="3308377" y="1815546"/>
                </a:cubicBezTo>
                <a:cubicBezTo>
                  <a:pt x="3308377" y="1810974"/>
                  <a:pt x="3306929" y="1806250"/>
                  <a:pt x="3304034" y="1801373"/>
                </a:cubicBezTo>
                <a:cubicBezTo>
                  <a:pt x="3301138" y="1796496"/>
                  <a:pt x="3297862" y="1792305"/>
                  <a:pt x="3294204" y="1788800"/>
                </a:cubicBezTo>
                <a:cubicBezTo>
                  <a:pt x="3290546" y="1785295"/>
                  <a:pt x="3282012" y="1778360"/>
                  <a:pt x="3268601" y="1767997"/>
                </a:cubicBezTo>
                <a:cubicBezTo>
                  <a:pt x="3255190" y="1757634"/>
                  <a:pt x="3246046" y="1751157"/>
                  <a:pt x="3241169" y="1748566"/>
                </a:cubicBezTo>
                <a:cubicBezTo>
                  <a:pt x="3236292" y="1745975"/>
                  <a:pt x="3230577" y="1744680"/>
                  <a:pt x="3224024" y="1744680"/>
                </a:cubicBezTo>
                <a:close/>
                <a:moveTo>
                  <a:pt x="3041372" y="1707647"/>
                </a:moveTo>
                <a:lnTo>
                  <a:pt x="3185848" y="1707647"/>
                </a:lnTo>
                <a:cubicBezTo>
                  <a:pt x="3188896" y="1707647"/>
                  <a:pt x="3190953" y="1708256"/>
                  <a:pt x="3192020" y="1709476"/>
                </a:cubicBezTo>
                <a:cubicBezTo>
                  <a:pt x="3193087" y="1710695"/>
                  <a:pt x="3193620" y="1712905"/>
                  <a:pt x="3193620" y="1716105"/>
                </a:cubicBezTo>
                <a:cubicBezTo>
                  <a:pt x="3193620" y="1719305"/>
                  <a:pt x="3193087" y="1721515"/>
                  <a:pt x="3192020" y="1722734"/>
                </a:cubicBezTo>
                <a:cubicBezTo>
                  <a:pt x="3190953" y="1723954"/>
                  <a:pt x="3188896" y="1724563"/>
                  <a:pt x="3185848" y="1724563"/>
                </a:cubicBezTo>
                <a:lnTo>
                  <a:pt x="3041372" y="1724563"/>
                </a:lnTo>
                <a:cubicBezTo>
                  <a:pt x="3036191" y="1724563"/>
                  <a:pt x="3033600" y="1722353"/>
                  <a:pt x="3033600" y="1717934"/>
                </a:cubicBezTo>
                <a:cubicBezTo>
                  <a:pt x="3033600" y="1713514"/>
                  <a:pt x="3034057" y="1710695"/>
                  <a:pt x="3034972" y="1709476"/>
                </a:cubicBezTo>
                <a:cubicBezTo>
                  <a:pt x="3035886" y="1708256"/>
                  <a:pt x="3038020" y="1707647"/>
                  <a:pt x="3041372" y="1707647"/>
                </a:cubicBezTo>
                <a:close/>
                <a:moveTo>
                  <a:pt x="2572285" y="1684787"/>
                </a:moveTo>
                <a:lnTo>
                  <a:pt x="2735048" y="1684787"/>
                </a:lnTo>
                <a:cubicBezTo>
                  <a:pt x="2738096" y="1684787"/>
                  <a:pt x="2740078" y="1685473"/>
                  <a:pt x="2740992" y="1686844"/>
                </a:cubicBezTo>
                <a:cubicBezTo>
                  <a:pt x="2741906" y="1688216"/>
                  <a:pt x="2742364" y="1690807"/>
                  <a:pt x="2742364" y="1694617"/>
                </a:cubicBezTo>
                <a:cubicBezTo>
                  <a:pt x="2742364" y="1698427"/>
                  <a:pt x="2741983" y="1701094"/>
                  <a:pt x="2741221" y="1702618"/>
                </a:cubicBezTo>
                <a:cubicBezTo>
                  <a:pt x="2740459" y="1704142"/>
                  <a:pt x="2738401" y="1704904"/>
                  <a:pt x="2735048" y="1704904"/>
                </a:cubicBezTo>
                <a:lnTo>
                  <a:pt x="2572285" y="1704904"/>
                </a:lnTo>
                <a:cubicBezTo>
                  <a:pt x="2568628" y="1704904"/>
                  <a:pt x="2566418" y="1704218"/>
                  <a:pt x="2565656" y="1702846"/>
                </a:cubicBezTo>
                <a:cubicBezTo>
                  <a:pt x="2564894" y="1701475"/>
                  <a:pt x="2564513" y="1698122"/>
                  <a:pt x="2564513" y="1692788"/>
                </a:cubicBezTo>
                <a:cubicBezTo>
                  <a:pt x="2564513" y="1687454"/>
                  <a:pt x="2567104" y="1684787"/>
                  <a:pt x="2572285" y="1684787"/>
                </a:cubicBezTo>
                <a:close/>
                <a:moveTo>
                  <a:pt x="2124686" y="1655069"/>
                </a:moveTo>
                <a:lnTo>
                  <a:pt x="2267333" y="1655069"/>
                </a:lnTo>
                <a:cubicBezTo>
                  <a:pt x="2271600" y="1655069"/>
                  <a:pt x="2274343" y="1656288"/>
                  <a:pt x="2275562" y="1658726"/>
                </a:cubicBezTo>
                <a:cubicBezTo>
                  <a:pt x="2276782" y="1661165"/>
                  <a:pt x="2277391" y="1665127"/>
                  <a:pt x="2277391" y="1670614"/>
                </a:cubicBezTo>
                <a:cubicBezTo>
                  <a:pt x="2277391" y="1676100"/>
                  <a:pt x="2276705" y="1679758"/>
                  <a:pt x="2275334" y="1681586"/>
                </a:cubicBezTo>
                <a:cubicBezTo>
                  <a:pt x="2273962" y="1683415"/>
                  <a:pt x="2271295" y="1684330"/>
                  <a:pt x="2267333" y="1684330"/>
                </a:cubicBezTo>
                <a:lnTo>
                  <a:pt x="2124686" y="1684330"/>
                </a:lnTo>
                <a:cubicBezTo>
                  <a:pt x="2120724" y="1684330"/>
                  <a:pt x="2118133" y="1683415"/>
                  <a:pt x="2116914" y="1681586"/>
                </a:cubicBezTo>
                <a:cubicBezTo>
                  <a:pt x="2115695" y="1679758"/>
                  <a:pt x="2115085" y="1675795"/>
                  <a:pt x="2115085" y="1669699"/>
                </a:cubicBezTo>
                <a:cubicBezTo>
                  <a:pt x="2115085" y="1663603"/>
                  <a:pt x="2115771" y="1659641"/>
                  <a:pt x="2117143" y="1657812"/>
                </a:cubicBezTo>
                <a:cubicBezTo>
                  <a:pt x="2118514" y="1655983"/>
                  <a:pt x="2121029" y="1655069"/>
                  <a:pt x="2124686" y="1655069"/>
                </a:cubicBezTo>
                <a:close/>
                <a:moveTo>
                  <a:pt x="2993824" y="1650954"/>
                </a:moveTo>
                <a:cubicBezTo>
                  <a:pt x="2975231" y="1650954"/>
                  <a:pt x="2962125" y="1653773"/>
                  <a:pt x="2954505" y="1659412"/>
                </a:cubicBezTo>
                <a:cubicBezTo>
                  <a:pt x="2946884" y="1665051"/>
                  <a:pt x="2943074" y="1674424"/>
                  <a:pt x="2943074" y="1687530"/>
                </a:cubicBezTo>
                <a:lnTo>
                  <a:pt x="2943074" y="1733250"/>
                </a:lnTo>
                <a:cubicBezTo>
                  <a:pt x="2943074" y="1748185"/>
                  <a:pt x="2946427" y="1755653"/>
                  <a:pt x="2953133" y="1755653"/>
                </a:cubicBezTo>
                <a:cubicBezTo>
                  <a:pt x="2955571" y="1755653"/>
                  <a:pt x="2958162" y="1754586"/>
                  <a:pt x="2960905" y="1752452"/>
                </a:cubicBezTo>
                <a:cubicBezTo>
                  <a:pt x="2969135" y="1746052"/>
                  <a:pt x="2978736" y="1742851"/>
                  <a:pt x="2989709" y="1742851"/>
                </a:cubicBezTo>
                <a:cubicBezTo>
                  <a:pt x="2997938" y="1742851"/>
                  <a:pt x="3007616" y="1745975"/>
                  <a:pt x="3018741" y="1752224"/>
                </a:cubicBezTo>
                <a:cubicBezTo>
                  <a:pt x="3029866" y="1758472"/>
                  <a:pt x="3037563" y="1765711"/>
                  <a:pt x="3041830" y="1773941"/>
                </a:cubicBezTo>
                <a:cubicBezTo>
                  <a:pt x="3043049" y="1776074"/>
                  <a:pt x="3045106" y="1777446"/>
                  <a:pt x="3048002" y="1778056"/>
                </a:cubicBezTo>
                <a:cubicBezTo>
                  <a:pt x="3050897" y="1778665"/>
                  <a:pt x="3057984" y="1778970"/>
                  <a:pt x="3069262" y="1778970"/>
                </a:cubicBezTo>
                <a:cubicBezTo>
                  <a:pt x="3075358" y="1778970"/>
                  <a:pt x="3078406" y="1781637"/>
                  <a:pt x="3078406" y="1786971"/>
                </a:cubicBezTo>
                <a:cubicBezTo>
                  <a:pt x="3078406" y="1792305"/>
                  <a:pt x="3076805" y="1795582"/>
                  <a:pt x="3073605" y="1796801"/>
                </a:cubicBezTo>
                <a:cubicBezTo>
                  <a:pt x="3070405" y="1798020"/>
                  <a:pt x="3064461" y="1798630"/>
                  <a:pt x="3055774" y="1798630"/>
                </a:cubicBezTo>
                <a:cubicBezTo>
                  <a:pt x="3047087" y="1798630"/>
                  <a:pt x="3040534" y="1801297"/>
                  <a:pt x="3036115" y="1806631"/>
                </a:cubicBezTo>
                <a:cubicBezTo>
                  <a:pt x="3031695" y="1811965"/>
                  <a:pt x="3029485" y="1821642"/>
                  <a:pt x="3029485" y="1835663"/>
                </a:cubicBezTo>
                <a:cubicBezTo>
                  <a:pt x="3029485" y="1861266"/>
                  <a:pt x="3039086" y="1874068"/>
                  <a:pt x="3058289" y="1874068"/>
                </a:cubicBezTo>
                <a:lnTo>
                  <a:pt x="3116353" y="1874068"/>
                </a:lnTo>
                <a:cubicBezTo>
                  <a:pt x="3132812" y="1874068"/>
                  <a:pt x="3144852" y="1870943"/>
                  <a:pt x="3152472" y="1864695"/>
                </a:cubicBezTo>
                <a:cubicBezTo>
                  <a:pt x="3160092" y="1858447"/>
                  <a:pt x="3163902" y="1848464"/>
                  <a:pt x="3163902" y="1834748"/>
                </a:cubicBezTo>
                <a:lnTo>
                  <a:pt x="3163902" y="1802744"/>
                </a:lnTo>
                <a:cubicBezTo>
                  <a:pt x="3163902" y="1792686"/>
                  <a:pt x="3164969" y="1784380"/>
                  <a:pt x="3167102" y="1777827"/>
                </a:cubicBezTo>
                <a:cubicBezTo>
                  <a:pt x="3169236" y="1771274"/>
                  <a:pt x="3173884" y="1763806"/>
                  <a:pt x="3181047" y="1755424"/>
                </a:cubicBezTo>
                <a:cubicBezTo>
                  <a:pt x="3188210" y="1747042"/>
                  <a:pt x="3195677" y="1740489"/>
                  <a:pt x="3203450" y="1735765"/>
                </a:cubicBezTo>
                <a:cubicBezTo>
                  <a:pt x="3211222" y="1731040"/>
                  <a:pt x="3218918" y="1728678"/>
                  <a:pt x="3226538" y="1728678"/>
                </a:cubicBezTo>
                <a:cubicBezTo>
                  <a:pt x="3237816" y="1728678"/>
                  <a:pt x="3250465" y="1734317"/>
                  <a:pt x="3264486" y="1745594"/>
                </a:cubicBezTo>
                <a:cubicBezTo>
                  <a:pt x="3268753" y="1749252"/>
                  <a:pt x="3272411" y="1751081"/>
                  <a:pt x="3275459" y="1751081"/>
                </a:cubicBezTo>
                <a:cubicBezTo>
                  <a:pt x="3281555" y="1751081"/>
                  <a:pt x="3284603" y="1743461"/>
                  <a:pt x="3284603" y="1728221"/>
                </a:cubicBezTo>
                <a:lnTo>
                  <a:pt x="3284603" y="1689816"/>
                </a:lnTo>
                <a:cubicBezTo>
                  <a:pt x="3284603" y="1675490"/>
                  <a:pt x="3281936" y="1665432"/>
                  <a:pt x="3276602" y="1659641"/>
                </a:cubicBezTo>
                <a:cubicBezTo>
                  <a:pt x="3271268" y="1653850"/>
                  <a:pt x="3261590" y="1650954"/>
                  <a:pt x="3247570" y="1650954"/>
                </a:cubicBezTo>
                <a:close/>
                <a:moveTo>
                  <a:pt x="2660068" y="1633580"/>
                </a:moveTo>
                <a:cubicBezTo>
                  <a:pt x="2657629" y="1633580"/>
                  <a:pt x="2654353" y="1636095"/>
                  <a:pt x="2650238" y="1641124"/>
                </a:cubicBezTo>
                <a:cubicBezTo>
                  <a:pt x="2646123" y="1646153"/>
                  <a:pt x="2640789" y="1649963"/>
                  <a:pt x="2634236" y="1652554"/>
                </a:cubicBezTo>
                <a:cubicBezTo>
                  <a:pt x="2627683" y="1655145"/>
                  <a:pt x="2618158" y="1656440"/>
                  <a:pt x="2605661" y="1656440"/>
                </a:cubicBezTo>
                <a:cubicBezTo>
                  <a:pt x="2593164" y="1656440"/>
                  <a:pt x="2584020" y="1655678"/>
                  <a:pt x="2578229" y="1654154"/>
                </a:cubicBezTo>
                <a:cubicBezTo>
                  <a:pt x="2572438" y="1652630"/>
                  <a:pt x="2566951" y="1650040"/>
                  <a:pt x="2561770" y="1646382"/>
                </a:cubicBezTo>
                <a:cubicBezTo>
                  <a:pt x="2556588" y="1642724"/>
                  <a:pt x="2550263" y="1640896"/>
                  <a:pt x="2542796" y="1640896"/>
                </a:cubicBezTo>
                <a:cubicBezTo>
                  <a:pt x="2535328" y="1640896"/>
                  <a:pt x="2523746" y="1641962"/>
                  <a:pt x="2508049" y="1644096"/>
                </a:cubicBezTo>
                <a:cubicBezTo>
                  <a:pt x="2492351" y="1646230"/>
                  <a:pt x="2483207" y="1651106"/>
                  <a:pt x="2480617" y="1658726"/>
                </a:cubicBezTo>
                <a:cubicBezTo>
                  <a:pt x="2478026" y="1666346"/>
                  <a:pt x="2476730" y="1677624"/>
                  <a:pt x="2476730" y="1692559"/>
                </a:cubicBezTo>
                <a:lnTo>
                  <a:pt x="2476730" y="1827433"/>
                </a:lnTo>
                <a:cubicBezTo>
                  <a:pt x="2476730" y="1839930"/>
                  <a:pt x="2477645" y="1849531"/>
                  <a:pt x="2479474" y="1856237"/>
                </a:cubicBezTo>
                <a:cubicBezTo>
                  <a:pt x="2481302" y="1862942"/>
                  <a:pt x="2485341" y="1867972"/>
                  <a:pt x="2491589" y="1871324"/>
                </a:cubicBezTo>
                <a:cubicBezTo>
                  <a:pt x="2497838" y="1874677"/>
                  <a:pt x="2508049" y="1876354"/>
                  <a:pt x="2522222" y="1876354"/>
                </a:cubicBezTo>
                <a:cubicBezTo>
                  <a:pt x="2536395" y="1876354"/>
                  <a:pt x="2546987" y="1873382"/>
                  <a:pt x="2553997" y="1867438"/>
                </a:cubicBezTo>
                <a:cubicBezTo>
                  <a:pt x="2561008" y="1861495"/>
                  <a:pt x="2564513" y="1848160"/>
                  <a:pt x="2564513" y="1827433"/>
                </a:cubicBezTo>
                <a:cubicBezTo>
                  <a:pt x="2564513" y="1823166"/>
                  <a:pt x="2564894" y="1820270"/>
                  <a:pt x="2565656" y="1818746"/>
                </a:cubicBezTo>
                <a:cubicBezTo>
                  <a:pt x="2566418" y="1817222"/>
                  <a:pt x="2568475" y="1816460"/>
                  <a:pt x="2571828" y="1816460"/>
                </a:cubicBezTo>
                <a:lnTo>
                  <a:pt x="2666011" y="1816460"/>
                </a:lnTo>
                <a:cubicBezTo>
                  <a:pt x="2670278" y="1816460"/>
                  <a:pt x="2673326" y="1815927"/>
                  <a:pt x="2675155" y="1814860"/>
                </a:cubicBezTo>
                <a:cubicBezTo>
                  <a:pt x="2676984" y="1813793"/>
                  <a:pt x="2678813" y="1811584"/>
                  <a:pt x="2680642" y="1808231"/>
                </a:cubicBezTo>
                <a:cubicBezTo>
                  <a:pt x="2684604" y="1800306"/>
                  <a:pt x="2690624" y="1794896"/>
                  <a:pt x="2698701" y="1792000"/>
                </a:cubicBezTo>
                <a:cubicBezTo>
                  <a:pt x="2706778" y="1789105"/>
                  <a:pt x="2715541" y="1787657"/>
                  <a:pt x="2724990" y="1787657"/>
                </a:cubicBezTo>
                <a:cubicBezTo>
                  <a:pt x="2734439" y="1787657"/>
                  <a:pt x="2739697" y="1788343"/>
                  <a:pt x="2740763" y="1789714"/>
                </a:cubicBezTo>
                <a:cubicBezTo>
                  <a:pt x="2741830" y="1791086"/>
                  <a:pt x="2742364" y="1793524"/>
                  <a:pt x="2742364" y="1797029"/>
                </a:cubicBezTo>
                <a:cubicBezTo>
                  <a:pt x="2742364" y="1800535"/>
                  <a:pt x="2741830" y="1802668"/>
                  <a:pt x="2740763" y="1803430"/>
                </a:cubicBezTo>
                <a:cubicBezTo>
                  <a:pt x="2739697" y="1804192"/>
                  <a:pt x="2737334" y="1804573"/>
                  <a:pt x="2733677" y="1804573"/>
                </a:cubicBezTo>
                <a:cubicBezTo>
                  <a:pt x="2716913" y="1804573"/>
                  <a:pt x="2705711" y="1807240"/>
                  <a:pt x="2700073" y="1812574"/>
                </a:cubicBezTo>
                <a:cubicBezTo>
                  <a:pt x="2694434" y="1817908"/>
                  <a:pt x="2691614" y="1827128"/>
                  <a:pt x="2691614" y="1840235"/>
                </a:cubicBezTo>
                <a:cubicBezTo>
                  <a:pt x="2691614" y="1853341"/>
                  <a:pt x="2693977" y="1862485"/>
                  <a:pt x="2698701" y="1867667"/>
                </a:cubicBezTo>
                <a:cubicBezTo>
                  <a:pt x="2703425" y="1872848"/>
                  <a:pt x="2712951" y="1875439"/>
                  <a:pt x="2727276" y="1875439"/>
                </a:cubicBezTo>
                <a:lnTo>
                  <a:pt x="2777111" y="1875439"/>
                </a:lnTo>
                <a:cubicBezTo>
                  <a:pt x="2799971" y="1875439"/>
                  <a:pt x="2814601" y="1871782"/>
                  <a:pt x="2821002" y="1864466"/>
                </a:cubicBezTo>
                <a:cubicBezTo>
                  <a:pt x="2827403" y="1857151"/>
                  <a:pt x="2830603" y="1841759"/>
                  <a:pt x="2830603" y="1818289"/>
                </a:cubicBezTo>
                <a:lnTo>
                  <a:pt x="2830603" y="1681129"/>
                </a:lnTo>
                <a:cubicBezTo>
                  <a:pt x="2830603" y="1668328"/>
                  <a:pt x="2828622" y="1659946"/>
                  <a:pt x="2824660" y="1655983"/>
                </a:cubicBezTo>
                <a:cubicBezTo>
                  <a:pt x="2820697" y="1652021"/>
                  <a:pt x="2813382" y="1650040"/>
                  <a:pt x="2802714" y="1650040"/>
                </a:cubicBezTo>
                <a:lnTo>
                  <a:pt x="2723618" y="1650040"/>
                </a:lnTo>
                <a:cubicBezTo>
                  <a:pt x="2696796" y="1650040"/>
                  <a:pt x="2678051" y="1645620"/>
                  <a:pt x="2667383" y="1636781"/>
                </a:cubicBezTo>
                <a:cubicBezTo>
                  <a:pt x="2664944" y="1634647"/>
                  <a:pt x="2662506" y="1633580"/>
                  <a:pt x="2660068" y="1633580"/>
                </a:cubicBezTo>
                <a:close/>
                <a:moveTo>
                  <a:pt x="1818362" y="1621693"/>
                </a:moveTo>
                <a:cubicBezTo>
                  <a:pt x="1807085" y="1621693"/>
                  <a:pt x="1799465" y="1623217"/>
                  <a:pt x="1795502" y="1626265"/>
                </a:cubicBezTo>
                <a:cubicBezTo>
                  <a:pt x="1791540" y="1629313"/>
                  <a:pt x="1789559" y="1635409"/>
                  <a:pt x="1789559" y="1644553"/>
                </a:cubicBezTo>
                <a:lnTo>
                  <a:pt x="1789559" y="1713133"/>
                </a:lnTo>
                <a:cubicBezTo>
                  <a:pt x="1789559" y="1725325"/>
                  <a:pt x="1788721" y="1734698"/>
                  <a:pt x="1787044" y="1741251"/>
                </a:cubicBezTo>
                <a:cubicBezTo>
                  <a:pt x="1785368" y="1747804"/>
                  <a:pt x="1780491" y="1754586"/>
                  <a:pt x="1772414" y="1761596"/>
                </a:cubicBezTo>
                <a:cubicBezTo>
                  <a:pt x="1764337" y="1768607"/>
                  <a:pt x="1755345" y="1774017"/>
                  <a:pt x="1745439" y="1777827"/>
                </a:cubicBezTo>
                <a:cubicBezTo>
                  <a:pt x="1735533" y="1781637"/>
                  <a:pt x="1727227" y="1783999"/>
                  <a:pt x="1720522" y="1784914"/>
                </a:cubicBezTo>
                <a:cubicBezTo>
                  <a:pt x="1704367" y="1787352"/>
                  <a:pt x="1691947" y="1792610"/>
                  <a:pt x="1683260" y="1800687"/>
                </a:cubicBezTo>
                <a:cubicBezTo>
                  <a:pt x="1674573" y="1808764"/>
                  <a:pt x="1670230" y="1818365"/>
                  <a:pt x="1670230" y="1829491"/>
                </a:cubicBezTo>
                <a:cubicBezTo>
                  <a:pt x="1670230" y="1840616"/>
                  <a:pt x="1674268" y="1850979"/>
                  <a:pt x="1682345" y="1860580"/>
                </a:cubicBezTo>
                <a:cubicBezTo>
                  <a:pt x="1690423" y="1870181"/>
                  <a:pt x="1699795" y="1874982"/>
                  <a:pt x="1710463" y="1874982"/>
                </a:cubicBezTo>
                <a:cubicBezTo>
                  <a:pt x="1721131" y="1874982"/>
                  <a:pt x="1732256" y="1872544"/>
                  <a:pt x="1743839" y="1867667"/>
                </a:cubicBezTo>
                <a:cubicBezTo>
                  <a:pt x="1755421" y="1862790"/>
                  <a:pt x="1767232" y="1856465"/>
                  <a:pt x="1779272" y="1848693"/>
                </a:cubicBezTo>
                <a:cubicBezTo>
                  <a:pt x="1791311" y="1840921"/>
                  <a:pt x="1799008" y="1835053"/>
                  <a:pt x="1802360" y="1831091"/>
                </a:cubicBezTo>
                <a:cubicBezTo>
                  <a:pt x="1805713" y="1827128"/>
                  <a:pt x="1807390" y="1823166"/>
                  <a:pt x="1807390" y="1819204"/>
                </a:cubicBezTo>
                <a:cubicBezTo>
                  <a:pt x="1807390" y="1815241"/>
                  <a:pt x="1806932" y="1810517"/>
                  <a:pt x="1806018" y="1805030"/>
                </a:cubicBezTo>
                <a:cubicBezTo>
                  <a:pt x="1804494" y="1796191"/>
                  <a:pt x="1807085" y="1785523"/>
                  <a:pt x="1813790" y="1773026"/>
                </a:cubicBezTo>
                <a:cubicBezTo>
                  <a:pt x="1820496" y="1760530"/>
                  <a:pt x="1828878" y="1751386"/>
                  <a:pt x="1838936" y="1745594"/>
                </a:cubicBezTo>
                <a:cubicBezTo>
                  <a:pt x="1844728" y="1742546"/>
                  <a:pt x="1847623" y="1738584"/>
                  <a:pt x="1847623" y="1733707"/>
                </a:cubicBezTo>
                <a:lnTo>
                  <a:pt x="1847623" y="1644553"/>
                </a:lnTo>
                <a:cubicBezTo>
                  <a:pt x="1847623" y="1634800"/>
                  <a:pt x="1845566" y="1628551"/>
                  <a:pt x="1841451" y="1625808"/>
                </a:cubicBezTo>
                <a:cubicBezTo>
                  <a:pt x="1837336" y="1623065"/>
                  <a:pt x="1829640" y="1621693"/>
                  <a:pt x="1818362" y="1621693"/>
                </a:cubicBezTo>
                <a:close/>
                <a:moveTo>
                  <a:pt x="2124686" y="1554942"/>
                </a:moveTo>
                <a:lnTo>
                  <a:pt x="2267333" y="1554942"/>
                </a:lnTo>
                <a:cubicBezTo>
                  <a:pt x="2270990" y="1554942"/>
                  <a:pt x="2273581" y="1555856"/>
                  <a:pt x="2275105" y="1557685"/>
                </a:cubicBezTo>
                <a:cubicBezTo>
                  <a:pt x="2276629" y="1559514"/>
                  <a:pt x="2277391" y="1563172"/>
                  <a:pt x="2277391" y="1568658"/>
                </a:cubicBezTo>
                <a:cubicBezTo>
                  <a:pt x="2277391" y="1574144"/>
                  <a:pt x="2276782" y="1578183"/>
                  <a:pt x="2275562" y="1580774"/>
                </a:cubicBezTo>
                <a:cubicBezTo>
                  <a:pt x="2274343" y="1583365"/>
                  <a:pt x="2271600" y="1584660"/>
                  <a:pt x="2267333" y="1584660"/>
                </a:cubicBezTo>
                <a:lnTo>
                  <a:pt x="2124686" y="1584660"/>
                </a:lnTo>
                <a:cubicBezTo>
                  <a:pt x="2120724" y="1584660"/>
                  <a:pt x="2118133" y="1583746"/>
                  <a:pt x="2116914" y="1581917"/>
                </a:cubicBezTo>
                <a:cubicBezTo>
                  <a:pt x="2115695" y="1580088"/>
                  <a:pt x="2115085" y="1575973"/>
                  <a:pt x="2115085" y="1569572"/>
                </a:cubicBezTo>
                <a:cubicBezTo>
                  <a:pt x="2115085" y="1563172"/>
                  <a:pt x="2115771" y="1559133"/>
                  <a:pt x="2117143" y="1557457"/>
                </a:cubicBezTo>
                <a:cubicBezTo>
                  <a:pt x="2118514" y="1555780"/>
                  <a:pt x="2121029" y="1554942"/>
                  <a:pt x="2124686" y="1554942"/>
                </a:cubicBezTo>
                <a:close/>
                <a:moveTo>
                  <a:pt x="3026285" y="1545341"/>
                </a:moveTo>
                <a:lnTo>
                  <a:pt x="3186762" y="1545341"/>
                </a:lnTo>
                <a:cubicBezTo>
                  <a:pt x="3189810" y="1545341"/>
                  <a:pt x="3191867" y="1545950"/>
                  <a:pt x="3192934" y="1547170"/>
                </a:cubicBezTo>
                <a:cubicBezTo>
                  <a:pt x="3194001" y="1548389"/>
                  <a:pt x="3194534" y="1550522"/>
                  <a:pt x="3194534" y="1553570"/>
                </a:cubicBezTo>
                <a:cubicBezTo>
                  <a:pt x="3194534" y="1556618"/>
                  <a:pt x="3194001" y="1558676"/>
                  <a:pt x="3192934" y="1559743"/>
                </a:cubicBezTo>
                <a:cubicBezTo>
                  <a:pt x="3191867" y="1560809"/>
                  <a:pt x="3189810" y="1561343"/>
                  <a:pt x="3186762" y="1561343"/>
                </a:cubicBezTo>
                <a:lnTo>
                  <a:pt x="3026285" y="1561343"/>
                </a:lnTo>
                <a:cubicBezTo>
                  <a:pt x="3020798" y="1561343"/>
                  <a:pt x="3018055" y="1559285"/>
                  <a:pt x="3018055" y="1555171"/>
                </a:cubicBezTo>
                <a:cubicBezTo>
                  <a:pt x="3018055" y="1551056"/>
                  <a:pt x="3018589" y="1548389"/>
                  <a:pt x="3019655" y="1547170"/>
                </a:cubicBezTo>
                <a:cubicBezTo>
                  <a:pt x="3020722" y="1545950"/>
                  <a:pt x="3022932" y="1545341"/>
                  <a:pt x="3026285" y="1545341"/>
                </a:cubicBezTo>
                <a:close/>
                <a:moveTo>
                  <a:pt x="3026285" y="1495049"/>
                </a:moveTo>
                <a:lnTo>
                  <a:pt x="3186762" y="1495049"/>
                </a:lnTo>
                <a:cubicBezTo>
                  <a:pt x="3189810" y="1495049"/>
                  <a:pt x="3191867" y="1495658"/>
                  <a:pt x="3192934" y="1496878"/>
                </a:cubicBezTo>
                <a:cubicBezTo>
                  <a:pt x="3194001" y="1498097"/>
                  <a:pt x="3194534" y="1500383"/>
                  <a:pt x="3194534" y="1503736"/>
                </a:cubicBezTo>
                <a:cubicBezTo>
                  <a:pt x="3194534" y="1507088"/>
                  <a:pt x="3194001" y="1509374"/>
                  <a:pt x="3192934" y="1510594"/>
                </a:cubicBezTo>
                <a:cubicBezTo>
                  <a:pt x="3191867" y="1511813"/>
                  <a:pt x="3189810" y="1512422"/>
                  <a:pt x="3186762" y="1512422"/>
                </a:cubicBezTo>
                <a:lnTo>
                  <a:pt x="3026285" y="1512422"/>
                </a:lnTo>
                <a:cubicBezTo>
                  <a:pt x="3022932" y="1512422"/>
                  <a:pt x="3020722" y="1511737"/>
                  <a:pt x="3019655" y="1510365"/>
                </a:cubicBezTo>
                <a:cubicBezTo>
                  <a:pt x="3018589" y="1508993"/>
                  <a:pt x="3018055" y="1506784"/>
                  <a:pt x="3018055" y="1503736"/>
                </a:cubicBezTo>
                <a:cubicBezTo>
                  <a:pt x="3018055" y="1500688"/>
                  <a:pt x="3018512" y="1498478"/>
                  <a:pt x="3019427" y="1497106"/>
                </a:cubicBezTo>
                <a:cubicBezTo>
                  <a:pt x="3020341" y="1495735"/>
                  <a:pt x="3022627" y="1495049"/>
                  <a:pt x="3026285" y="1495049"/>
                </a:cubicBezTo>
                <a:close/>
                <a:moveTo>
                  <a:pt x="1568731" y="1470817"/>
                </a:moveTo>
                <a:cubicBezTo>
                  <a:pt x="1552882" y="1470817"/>
                  <a:pt x="1542518" y="1473332"/>
                  <a:pt x="1537642" y="1478361"/>
                </a:cubicBezTo>
                <a:cubicBezTo>
                  <a:pt x="1532765" y="1483390"/>
                  <a:pt x="1530326" y="1493372"/>
                  <a:pt x="1530326" y="1508308"/>
                </a:cubicBezTo>
                <a:cubicBezTo>
                  <a:pt x="1530326" y="1523243"/>
                  <a:pt x="1532689" y="1533225"/>
                  <a:pt x="1537413" y="1538254"/>
                </a:cubicBezTo>
                <a:cubicBezTo>
                  <a:pt x="1542137" y="1543283"/>
                  <a:pt x="1552577" y="1545798"/>
                  <a:pt x="1568731" y="1545798"/>
                </a:cubicBezTo>
                <a:cubicBezTo>
                  <a:pt x="1570560" y="1545798"/>
                  <a:pt x="1571474" y="1547017"/>
                  <a:pt x="1571474" y="1549456"/>
                </a:cubicBezTo>
                <a:lnTo>
                  <a:pt x="1571474" y="1717248"/>
                </a:lnTo>
                <a:cubicBezTo>
                  <a:pt x="1571474" y="1719991"/>
                  <a:pt x="1570941" y="1721820"/>
                  <a:pt x="1569874" y="1722734"/>
                </a:cubicBezTo>
                <a:cubicBezTo>
                  <a:pt x="1568807" y="1723649"/>
                  <a:pt x="1566293" y="1724411"/>
                  <a:pt x="1562330" y="1725020"/>
                </a:cubicBezTo>
                <a:cubicBezTo>
                  <a:pt x="1548614" y="1726240"/>
                  <a:pt x="1538937" y="1729973"/>
                  <a:pt x="1533298" y="1736222"/>
                </a:cubicBezTo>
                <a:cubicBezTo>
                  <a:pt x="1527659" y="1742470"/>
                  <a:pt x="1524840" y="1752529"/>
                  <a:pt x="1524840" y="1766397"/>
                </a:cubicBezTo>
                <a:cubicBezTo>
                  <a:pt x="1524840" y="1780265"/>
                  <a:pt x="1527659" y="1790171"/>
                  <a:pt x="1533298" y="1796115"/>
                </a:cubicBezTo>
                <a:cubicBezTo>
                  <a:pt x="1538937" y="1802059"/>
                  <a:pt x="1547929" y="1805030"/>
                  <a:pt x="1560273" y="1805030"/>
                </a:cubicBezTo>
                <a:cubicBezTo>
                  <a:pt x="1572617" y="1805030"/>
                  <a:pt x="1596163" y="1801068"/>
                  <a:pt x="1630910" y="1793143"/>
                </a:cubicBezTo>
                <a:cubicBezTo>
                  <a:pt x="1665658" y="1785218"/>
                  <a:pt x="1687222" y="1778513"/>
                  <a:pt x="1695604" y="1773026"/>
                </a:cubicBezTo>
                <a:cubicBezTo>
                  <a:pt x="1703986" y="1767540"/>
                  <a:pt x="1708177" y="1760149"/>
                  <a:pt x="1708177" y="1750852"/>
                </a:cubicBezTo>
                <a:cubicBezTo>
                  <a:pt x="1708177" y="1741556"/>
                  <a:pt x="1705967" y="1731040"/>
                  <a:pt x="1701548" y="1719305"/>
                </a:cubicBezTo>
                <a:cubicBezTo>
                  <a:pt x="1697128" y="1707571"/>
                  <a:pt x="1688975" y="1701703"/>
                  <a:pt x="1677088" y="1701703"/>
                </a:cubicBezTo>
                <a:cubicBezTo>
                  <a:pt x="1672211" y="1701703"/>
                  <a:pt x="1667563" y="1702313"/>
                  <a:pt x="1663143" y="1703532"/>
                </a:cubicBezTo>
                <a:cubicBezTo>
                  <a:pt x="1658723" y="1704751"/>
                  <a:pt x="1655904" y="1705361"/>
                  <a:pt x="1654685" y="1705361"/>
                </a:cubicBezTo>
                <a:cubicBezTo>
                  <a:pt x="1653466" y="1705361"/>
                  <a:pt x="1652856" y="1703989"/>
                  <a:pt x="1652856" y="1701246"/>
                </a:cubicBezTo>
                <a:lnTo>
                  <a:pt x="1652856" y="1548998"/>
                </a:lnTo>
                <a:cubicBezTo>
                  <a:pt x="1652856" y="1546865"/>
                  <a:pt x="1654075" y="1545798"/>
                  <a:pt x="1656514" y="1545798"/>
                </a:cubicBezTo>
                <a:lnTo>
                  <a:pt x="1672058" y="1545798"/>
                </a:lnTo>
                <a:cubicBezTo>
                  <a:pt x="1682117" y="1545798"/>
                  <a:pt x="1687146" y="1544579"/>
                  <a:pt x="1687146" y="1542140"/>
                </a:cubicBezTo>
                <a:cubicBezTo>
                  <a:pt x="1687146" y="1539702"/>
                  <a:pt x="1685622" y="1536502"/>
                  <a:pt x="1682574" y="1532539"/>
                </a:cubicBezTo>
                <a:cubicBezTo>
                  <a:pt x="1679526" y="1528577"/>
                  <a:pt x="1677392" y="1523319"/>
                  <a:pt x="1676173" y="1516766"/>
                </a:cubicBezTo>
                <a:cubicBezTo>
                  <a:pt x="1674954" y="1510213"/>
                  <a:pt x="1674344" y="1502212"/>
                  <a:pt x="1674344" y="1492763"/>
                </a:cubicBezTo>
                <a:cubicBezTo>
                  <a:pt x="1674344" y="1483314"/>
                  <a:pt x="1673735" y="1477294"/>
                  <a:pt x="1672516" y="1474703"/>
                </a:cubicBezTo>
                <a:cubicBezTo>
                  <a:pt x="1671296" y="1472113"/>
                  <a:pt x="1667334" y="1470817"/>
                  <a:pt x="1660628" y="1470817"/>
                </a:cubicBezTo>
                <a:close/>
                <a:moveTo>
                  <a:pt x="2101369" y="1468988"/>
                </a:moveTo>
                <a:cubicBezTo>
                  <a:pt x="2071194" y="1468988"/>
                  <a:pt x="2050620" y="1473941"/>
                  <a:pt x="2039647" y="1483847"/>
                </a:cubicBezTo>
                <a:cubicBezTo>
                  <a:pt x="2028674" y="1493753"/>
                  <a:pt x="2023188" y="1512422"/>
                  <a:pt x="2023188" y="1539854"/>
                </a:cubicBezTo>
                <a:lnTo>
                  <a:pt x="2023188" y="1800916"/>
                </a:lnTo>
                <a:cubicBezTo>
                  <a:pt x="2023188" y="1828348"/>
                  <a:pt x="2028674" y="1847017"/>
                  <a:pt x="2039647" y="1856923"/>
                </a:cubicBezTo>
                <a:cubicBezTo>
                  <a:pt x="2050620" y="1866829"/>
                  <a:pt x="2071194" y="1871782"/>
                  <a:pt x="2101369" y="1871782"/>
                </a:cubicBezTo>
                <a:lnTo>
                  <a:pt x="2292936" y="1871782"/>
                </a:lnTo>
                <a:cubicBezTo>
                  <a:pt x="2323111" y="1871782"/>
                  <a:pt x="2343685" y="1866829"/>
                  <a:pt x="2354658" y="1856923"/>
                </a:cubicBezTo>
                <a:cubicBezTo>
                  <a:pt x="2365631" y="1847017"/>
                  <a:pt x="2371117" y="1828348"/>
                  <a:pt x="2371117" y="1800916"/>
                </a:cubicBezTo>
                <a:lnTo>
                  <a:pt x="2371117" y="1539854"/>
                </a:lnTo>
                <a:cubicBezTo>
                  <a:pt x="2371117" y="1512422"/>
                  <a:pt x="2365631" y="1493753"/>
                  <a:pt x="2354658" y="1483847"/>
                </a:cubicBezTo>
                <a:cubicBezTo>
                  <a:pt x="2343685" y="1473941"/>
                  <a:pt x="2323111" y="1468988"/>
                  <a:pt x="2292936" y="1468988"/>
                </a:cubicBezTo>
                <a:close/>
                <a:moveTo>
                  <a:pt x="1727837" y="1455272"/>
                </a:moveTo>
                <a:cubicBezTo>
                  <a:pt x="1711682" y="1455272"/>
                  <a:pt x="1701243" y="1457711"/>
                  <a:pt x="1696519" y="1462588"/>
                </a:cubicBezTo>
                <a:cubicBezTo>
                  <a:pt x="1691794" y="1467464"/>
                  <a:pt x="1689432" y="1477447"/>
                  <a:pt x="1689432" y="1492534"/>
                </a:cubicBezTo>
                <a:cubicBezTo>
                  <a:pt x="1689432" y="1507622"/>
                  <a:pt x="1691794" y="1517680"/>
                  <a:pt x="1696519" y="1522709"/>
                </a:cubicBezTo>
                <a:cubicBezTo>
                  <a:pt x="1701243" y="1527739"/>
                  <a:pt x="1711682" y="1530253"/>
                  <a:pt x="1727837" y="1530253"/>
                </a:cubicBezTo>
                <a:lnTo>
                  <a:pt x="1763041" y="1530253"/>
                </a:lnTo>
                <a:cubicBezTo>
                  <a:pt x="1765784" y="1530253"/>
                  <a:pt x="1767156" y="1531625"/>
                  <a:pt x="1767156" y="1534368"/>
                </a:cubicBezTo>
                <a:cubicBezTo>
                  <a:pt x="1767156" y="1544426"/>
                  <a:pt x="1764565" y="1549456"/>
                  <a:pt x="1759384" y="1549456"/>
                </a:cubicBezTo>
                <a:lnTo>
                  <a:pt x="1750240" y="1549456"/>
                </a:lnTo>
                <a:cubicBezTo>
                  <a:pt x="1728599" y="1549456"/>
                  <a:pt x="1714045" y="1553418"/>
                  <a:pt x="1706577" y="1561343"/>
                </a:cubicBezTo>
                <a:cubicBezTo>
                  <a:pt x="1699109" y="1569268"/>
                  <a:pt x="1695376" y="1585574"/>
                  <a:pt x="1695376" y="1610263"/>
                </a:cubicBezTo>
                <a:lnTo>
                  <a:pt x="1695376" y="1682501"/>
                </a:lnTo>
                <a:cubicBezTo>
                  <a:pt x="1695376" y="1686158"/>
                  <a:pt x="1696290" y="1688597"/>
                  <a:pt x="1698119" y="1689816"/>
                </a:cubicBezTo>
                <a:cubicBezTo>
                  <a:pt x="1707263" y="1695912"/>
                  <a:pt x="1713816" y="1705285"/>
                  <a:pt x="1717778" y="1717934"/>
                </a:cubicBezTo>
                <a:cubicBezTo>
                  <a:pt x="1721741" y="1730583"/>
                  <a:pt x="1723874" y="1742546"/>
                  <a:pt x="1724179" y="1753824"/>
                </a:cubicBezTo>
                <a:cubicBezTo>
                  <a:pt x="1724484" y="1761749"/>
                  <a:pt x="1726694" y="1765711"/>
                  <a:pt x="1730809" y="1765711"/>
                </a:cubicBezTo>
                <a:cubicBezTo>
                  <a:pt x="1734923" y="1765711"/>
                  <a:pt x="1740638" y="1763806"/>
                  <a:pt x="1747954" y="1759996"/>
                </a:cubicBezTo>
                <a:cubicBezTo>
                  <a:pt x="1755269" y="1756186"/>
                  <a:pt x="1761060" y="1751767"/>
                  <a:pt x="1765327" y="1746737"/>
                </a:cubicBezTo>
                <a:cubicBezTo>
                  <a:pt x="1769594" y="1741708"/>
                  <a:pt x="1771728" y="1733098"/>
                  <a:pt x="1771728" y="1720906"/>
                </a:cubicBezTo>
                <a:lnTo>
                  <a:pt x="1771728" y="1623522"/>
                </a:lnTo>
                <a:cubicBezTo>
                  <a:pt x="1771728" y="1618340"/>
                  <a:pt x="1772414" y="1615064"/>
                  <a:pt x="1773785" y="1613692"/>
                </a:cubicBezTo>
                <a:cubicBezTo>
                  <a:pt x="1775157" y="1612321"/>
                  <a:pt x="1778434" y="1611635"/>
                  <a:pt x="1783615" y="1611635"/>
                </a:cubicBezTo>
                <a:lnTo>
                  <a:pt x="1851738" y="1611635"/>
                </a:lnTo>
                <a:cubicBezTo>
                  <a:pt x="1857834" y="1611635"/>
                  <a:pt x="1861492" y="1612473"/>
                  <a:pt x="1862711" y="1614149"/>
                </a:cubicBezTo>
                <a:cubicBezTo>
                  <a:pt x="1863930" y="1615826"/>
                  <a:pt x="1864540" y="1618950"/>
                  <a:pt x="1864540" y="1623522"/>
                </a:cubicBezTo>
                <a:lnTo>
                  <a:pt x="1864540" y="1727764"/>
                </a:lnTo>
                <a:cubicBezTo>
                  <a:pt x="1864540" y="1732336"/>
                  <a:pt x="1864997" y="1735460"/>
                  <a:pt x="1865911" y="1737136"/>
                </a:cubicBezTo>
                <a:cubicBezTo>
                  <a:pt x="1866826" y="1738813"/>
                  <a:pt x="1870483" y="1740718"/>
                  <a:pt x="1876884" y="1742851"/>
                </a:cubicBezTo>
                <a:cubicBezTo>
                  <a:pt x="1892734" y="1747728"/>
                  <a:pt x="1906450" y="1754281"/>
                  <a:pt x="1918032" y="1762511"/>
                </a:cubicBezTo>
                <a:cubicBezTo>
                  <a:pt x="1925042" y="1767388"/>
                  <a:pt x="1930605" y="1769826"/>
                  <a:pt x="1934720" y="1769826"/>
                </a:cubicBezTo>
                <a:cubicBezTo>
                  <a:pt x="1938835" y="1769826"/>
                  <a:pt x="1940892" y="1763425"/>
                  <a:pt x="1940892" y="1750624"/>
                </a:cubicBezTo>
                <a:lnTo>
                  <a:pt x="1940892" y="1610263"/>
                </a:lnTo>
                <a:cubicBezTo>
                  <a:pt x="1940892" y="1583746"/>
                  <a:pt x="1937006" y="1566982"/>
                  <a:pt x="1929233" y="1559971"/>
                </a:cubicBezTo>
                <a:cubicBezTo>
                  <a:pt x="1921461" y="1552961"/>
                  <a:pt x="1907059" y="1549456"/>
                  <a:pt x="1886028" y="1549456"/>
                </a:cubicBezTo>
                <a:lnTo>
                  <a:pt x="1854024" y="1549456"/>
                </a:lnTo>
                <a:cubicBezTo>
                  <a:pt x="1851586" y="1549456"/>
                  <a:pt x="1850366" y="1548084"/>
                  <a:pt x="1850366" y="1545341"/>
                </a:cubicBezTo>
                <a:lnTo>
                  <a:pt x="1851281" y="1538483"/>
                </a:lnTo>
                <a:cubicBezTo>
                  <a:pt x="1851890" y="1532996"/>
                  <a:pt x="1853567" y="1530253"/>
                  <a:pt x="1856310" y="1530253"/>
                </a:cubicBezTo>
                <a:lnTo>
                  <a:pt x="1913460" y="1530253"/>
                </a:lnTo>
                <a:cubicBezTo>
                  <a:pt x="1929614" y="1530253"/>
                  <a:pt x="1940130" y="1527815"/>
                  <a:pt x="1945007" y="1522938"/>
                </a:cubicBezTo>
                <a:cubicBezTo>
                  <a:pt x="1949884" y="1518061"/>
                  <a:pt x="1952322" y="1507850"/>
                  <a:pt x="1952322" y="1492306"/>
                </a:cubicBezTo>
                <a:cubicBezTo>
                  <a:pt x="1952322" y="1476761"/>
                  <a:pt x="1949884" y="1466702"/>
                  <a:pt x="1945007" y="1462130"/>
                </a:cubicBezTo>
                <a:cubicBezTo>
                  <a:pt x="1940130" y="1457558"/>
                  <a:pt x="1929614" y="1455272"/>
                  <a:pt x="1913460" y="1455272"/>
                </a:cubicBezTo>
                <a:close/>
                <a:moveTo>
                  <a:pt x="2978736" y="1450243"/>
                </a:moveTo>
                <a:cubicBezTo>
                  <a:pt x="2963801" y="1450243"/>
                  <a:pt x="2953285" y="1453672"/>
                  <a:pt x="2947189" y="1460530"/>
                </a:cubicBezTo>
                <a:cubicBezTo>
                  <a:pt x="2941093" y="1467388"/>
                  <a:pt x="2938045" y="1478894"/>
                  <a:pt x="2938045" y="1495049"/>
                </a:cubicBezTo>
                <a:lnTo>
                  <a:pt x="2938045" y="1547170"/>
                </a:lnTo>
                <a:cubicBezTo>
                  <a:pt x="2938045" y="1563324"/>
                  <a:pt x="2941017" y="1574830"/>
                  <a:pt x="2946961" y="1581688"/>
                </a:cubicBezTo>
                <a:cubicBezTo>
                  <a:pt x="2952904" y="1588546"/>
                  <a:pt x="2963496" y="1591975"/>
                  <a:pt x="2978736" y="1591975"/>
                </a:cubicBezTo>
                <a:lnTo>
                  <a:pt x="3065604" y="1591975"/>
                </a:lnTo>
                <a:cubicBezTo>
                  <a:pt x="3068347" y="1591975"/>
                  <a:pt x="3070024" y="1592509"/>
                  <a:pt x="3070633" y="1593575"/>
                </a:cubicBezTo>
                <a:cubicBezTo>
                  <a:pt x="3071243" y="1594642"/>
                  <a:pt x="3071548" y="1596547"/>
                  <a:pt x="3071548" y="1599290"/>
                </a:cubicBezTo>
                <a:cubicBezTo>
                  <a:pt x="3071548" y="1602034"/>
                  <a:pt x="3071167" y="1603939"/>
                  <a:pt x="3070405" y="1605005"/>
                </a:cubicBezTo>
                <a:cubicBezTo>
                  <a:pt x="3069643" y="1606072"/>
                  <a:pt x="3068042" y="1606606"/>
                  <a:pt x="3065604" y="1606606"/>
                </a:cubicBezTo>
                <a:lnTo>
                  <a:pt x="2982394" y="1606606"/>
                </a:lnTo>
                <a:cubicBezTo>
                  <a:pt x="2959838" y="1606606"/>
                  <a:pt x="2945589" y="1603634"/>
                  <a:pt x="2939645" y="1597690"/>
                </a:cubicBezTo>
                <a:cubicBezTo>
                  <a:pt x="2933702" y="1591747"/>
                  <a:pt x="2927530" y="1588775"/>
                  <a:pt x="2921129" y="1588775"/>
                </a:cubicBezTo>
                <a:cubicBezTo>
                  <a:pt x="2914728" y="1588775"/>
                  <a:pt x="2909470" y="1591899"/>
                  <a:pt x="2905355" y="1598147"/>
                </a:cubicBezTo>
                <a:cubicBezTo>
                  <a:pt x="2901241" y="1604396"/>
                  <a:pt x="2899183" y="1613464"/>
                  <a:pt x="2899183" y="1625351"/>
                </a:cubicBezTo>
                <a:cubicBezTo>
                  <a:pt x="2899183" y="1637238"/>
                  <a:pt x="2901241" y="1646763"/>
                  <a:pt x="2905355" y="1653926"/>
                </a:cubicBezTo>
                <a:cubicBezTo>
                  <a:pt x="2909470" y="1661089"/>
                  <a:pt x="2914576" y="1664670"/>
                  <a:pt x="2920672" y="1664670"/>
                </a:cubicBezTo>
                <a:cubicBezTo>
                  <a:pt x="2926768" y="1664670"/>
                  <a:pt x="2932102" y="1661470"/>
                  <a:pt x="2936674" y="1655069"/>
                </a:cubicBezTo>
                <a:cubicBezTo>
                  <a:pt x="2946122" y="1642572"/>
                  <a:pt x="2963801" y="1636324"/>
                  <a:pt x="2989709" y="1636324"/>
                </a:cubicBezTo>
                <a:lnTo>
                  <a:pt x="3235682" y="1636324"/>
                </a:lnTo>
                <a:cubicBezTo>
                  <a:pt x="3253056" y="1636324"/>
                  <a:pt x="3265172" y="1637314"/>
                  <a:pt x="3272030" y="1639295"/>
                </a:cubicBezTo>
                <a:cubicBezTo>
                  <a:pt x="3278888" y="1641277"/>
                  <a:pt x="3285060" y="1645087"/>
                  <a:pt x="3290546" y="1650725"/>
                </a:cubicBezTo>
                <a:cubicBezTo>
                  <a:pt x="3296033" y="1656364"/>
                  <a:pt x="3301443" y="1659184"/>
                  <a:pt x="3306777" y="1659184"/>
                </a:cubicBezTo>
                <a:cubicBezTo>
                  <a:pt x="3312111" y="1659184"/>
                  <a:pt x="3316378" y="1655526"/>
                  <a:pt x="3319579" y="1648211"/>
                </a:cubicBezTo>
                <a:cubicBezTo>
                  <a:pt x="3322779" y="1640896"/>
                  <a:pt x="3324379" y="1631066"/>
                  <a:pt x="3324379" y="1618721"/>
                </a:cubicBezTo>
                <a:cubicBezTo>
                  <a:pt x="3324379" y="1606377"/>
                  <a:pt x="3322322" y="1597081"/>
                  <a:pt x="3318207" y="1590832"/>
                </a:cubicBezTo>
                <a:cubicBezTo>
                  <a:pt x="3314092" y="1584584"/>
                  <a:pt x="3308530" y="1581460"/>
                  <a:pt x="3301519" y="1581460"/>
                </a:cubicBezTo>
                <a:cubicBezTo>
                  <a:pt x="3294509" y="1581460"/>
                  <a:pt x="3287651" y="1585651"/>
                  <a:pt x="3280945" y="1594033"/>
                </a:cubicBezTo>
                <a:cubicBezTo>
                  <a:pt x="3274240" y="1602415"/>
                  <a:pt x="3260066" y="1606606"/>
                  <a:pt x="3238426" y="1606606"/>
                </a:cubicBezTo>
                <a:lnTo>
                  <a:pt x="3163445" y="1606606"/>
                </a:lnTo>
                <a:cubicBezTo>
                  <a:pt x="3158873" y="1606606"/>
                  <a:pt x="3156587" y="1604777"/>
                  <a:pt x="3156587" y="1601119"/>
                </a:cubicBezTo>
                <a:cubicBezTo>
                  <a:pt x="3156587" y="1597462"/>
                  <a:pt x="3156968" y="1595023"/>
                  <a:pt x="3157730" y="1593804"/>
                </a:cubicBezTo>
                <a:cubicBezTo>
                  <a:pt x="3158492" y="1592585"/>
                  <a:pt x="3160092" y="1591975"/>
                  <a:pt x="3162530" y="1591975"/>
                </a:cubicBezTo>
                <a:lnTo>
                  <a:pt x="3238883" y="1591975"/>
                </a:lnTo>
                <a:cubicBezTo>
                  <a:pt x="3254123" y="1591975"/>
                  <a:pt x="3264715" y="1588470"/>
                  <a:pt x="3270658" y="1581460"/>
                </a:cubicBezTo>
                <a:cubicBezTo>
                  <a:pt x="3276602" y="1574449"/>
                  <a:pt x="3279574" y="1563019"/>
                  <a:pt x="3279574" y="1547170"/>
                </a:cubicBezTo>
                <a:lnTo>
                  <a:pt x="3279574" y="1495049"/>
                </a:lnTo>
                <a:cubicBezTo>
                  <a:pt x="3279574" y="1479199"/>
                  <a:pt x="3276526" y="1467769"/>
                  <a:pt x="3270430" y="1460759"/>
                </a:cubicBezTo>
                <a:cubicBezTo>
                  <a:pt x="3264334" y="1453748"/>
                  <a:pt x="3253818" y="1450243"/>
                  <a:pt x="3238883" y="1450243"/>
                </a:cubicBezTo>
                <a:close/>
                <a:moveTo>
                  <a:pt x="2700530" y="1447043"/>
                </a:moveTo>
                <a:cubicBezTo>
                  <a:pt x="2686966" y="1447043"/>
                  <a:pt x="2677289" y="1450319"/>
                  <a:pt x="2671498" y="1456873"/>
                </a:cubicBezTo>
                <a:cubicBezTo>
                  <a:pt x="2665706" y="1463426"/>
                  <a:pt x="2662811" y="1474170"/>
                  <a:pt x="2662811" y="1489105"/>
                </a:cubicBezTo>
                <a:lnTo>
                  <a:pt x="2662811" y="1577345"/>
                </a:lnTo>
                <a:cubicBezTo>
                  <a:pt x="2662811" y="1598376"/>
                  <a:pt x="2667459" y="1612930"/>
                  <a:pt x="2676755" y="1621007"/>
                </a:cubicBezTo>
                <a:cubicBezTo>
                  <a:pt x="2686052" y="1629085"/>
                  <a:pt x="2702587" y="1633123"/>
                  <a:pt x="2726362" y="1633123"/>
                </a:cubicBezTo>
                <a:lnTo>
                  <a:pt x="2797685" y="1633123"/>
                </a:lnTo>
                <a:cubicBezTo>
                  <a:pt x="2812010" y="1633123"/>
                  <a:pt x="2822983" y="1632209"/>
                  <a:pt x="2830603" y="1630380"/>
                </a:cubicBezTo>
                <a:cubicBezTo>
                  <a:pt x="2838223" y="1628551"/>
                  <a:pt x="2844396" y="1624970"/>
                  <a:pt x="2849120" y="1619636"/>
                </a:cubicBezTo>
                <a:cubicBezTo>
                  <a:pt x="2853844" y="1614302"/>
                  <a:pt x="2858264" y="1605310"/>
                  <a:pt x="2862379" y="1592661"/>
                </a:cubicBezTo>
                <a:cubicBezTo>
                  <a:pt x="2866493" y="1580012"/>
                  <a:pt x="2868551" y="1571096"/>
                  <a:pt x="2868551" y="1565915"/>
                </a:cubicBezTo>
                <a:cubicBezTo>
                  <a:pt x="2868551" y="1554637"/>
                  <a:pt x="2861998" y="1546179"/>
                  <a:pt x="2848891" y="1540540"/>
                </a:cubicBezTo>
                <a:cubicBezTo>
                  <a:pt x="2835785" y="1534901"/>
                  <a:pt x="2825498" y="1532082"/>
                  <a:pt x="2818030" y="1532082"/>
                </a:cubicBezTo>
                <a:cubicBezTo>
                  <a:pt x="2810563" y="1532082"/>
                  <a:pt x="2804924" y="1533835"/>
                  <a:pt x="2801114" y="1537340"/>
                </a:cubicBezTo>
                <a:cubicBezTo>
                  <a:pt x="2797304" y="1540845"/>
                  <a:pt x="2793875" y="1546712"/>
                  <a:pt x="2790827" y="1554942"/>
                </a:cubicBezTo>
                <a:cubicBezTo>
                  <a:pt x="2788693" y="1560428"/>
                  <a:pt x="2784731" y="1563172"/>
                  <a:pt x="2778940" y="1563172"/>
                </a:cubicBezTo>
                <a:lnTo>
                  <a:pt x="2751508" y="1563172"/>
                </a:lnTo>
                <a:cubicBezTo>
                  <a:pt x="2749069" y="1563172"/>
                  <a:pt x="2747545" y="1562714"/>
                  <a:pt x="2746936" y="1561800"/>
                </a:cubicBezTo>
                <a:cubicBezTo>
                  <a:pt x="2746326" y="1560886"/>
                  <a:pt x="2746021" y="1558447"/>
                  <a:pt x="2746021" y="1554485"/>
                </a:cubicBezTo>
                <a:cubicBezTo>
                  <a:pt x="2746021" y="1550522"/>
                  <a:pt x="2746936" y="1547932"/>
                  <a:pt x="2748764" y="1546712"/>
                </a:cubicBezTo>
                <a:cubicBezTo>
                  <a:pt x="2750593" y="1545493"/>
                  <a:pt x="2754784" y="1544731"/>
                  <a:pt x="2761337" y="1544426"/>
                </a:cubicBezTo>
                <a:cubicBezTo>
                  <a:pt x="2767891" y="1544122"/>
                  <a:pt x="2772158" y="1543588"/>
                  <a:pt x="2774139" y="1542826"/>
                </a:cubicBezTo>
                <a:cubicBezTo>
                  <a:pt x="2776120" y="1542064"/>
                  <a:pt x="2778330" y="1539702"/>
                  <a:pt x="2780768" y="1535740"/>
                </a:cubicBezTo>
                <a:cubicBezTo>
                  <a:pt x="2788998" y="1521719"/>
                  <a:pt x="2799818" y="1514708"/>
                  <a:pt x="2813230" y="1514708"/>
                </a:cubicBezTo>
                <a:cubicBezTo>
                  <a:pt x="2820545" y="1514708"/>
                  <a:pt x="2828012" y="1515851"/>
                  <a:pt x="2835632" y="1518137"/>
                </a:cubicBezTo>
                <a:cubicBezTo>
                  <a:pt x="2843252" y="1520423"/>
                  <a:pt x="2848282" y="1521566"/>
                  <a:pt x="2850720" y="1521566"/>
                </a:cubicBezTo>
                <a:cubicBezTo>
                  <a:pt x="2858340" y="1521566"/>
                  <a:pt x="2862150" y="1516994"/>
                  <a:pt x="2862150" y="1507850"/>
                </a:cubicBezTo>
                <a:cubicBezTo>
                  <a:pt x="2862150" y="1498706"/>
                  <a:pt x="2859331" y="1488724"/>
                  <a:pt x="2853692" y="1477904"/>
                </a:cubicBezTo>
                <a:cubicBezTo>
                  <a:pt x="2848053" y="1467083"/>
                  <a:pt x="2839138" y="1461673"/>
                  <a:pt x="2826946" y="1461673"/>
                </a:cubicBezTo>
                <a:cubicBezTo>
                  <a:pt x="2822374" y="1461673"/>
                  <a:pt x="2817040" y="1462435"/>
                  <a:pt x="2810944" y="1463959"/>
                </a:cubicBezTo>
                <a:cubicBezTo>
                  <a:pt x="2778635" y="1471884"/>
                  <a:pt x="2758975" y="1475846"/>
                  <a:pt x="2751965" y="1475846"/>
                </a:cubicBezTo>
                <a:cubicBezTo>
                  <a:pt x="2748612" y="1475846"/>
                  <a:pt x="2745869" y="1473103"/>
                  <a:pt x="2743735" y="1467617"/>
                </a:cubicBezTo>
                <a:cubicBezTo>
                  <a:pt x="2740687" y="1460302"/>
                  <a:pt x="2736115" y="1455044"/>
                  <a:pt x="2730019" y="1451843"/>
                </a:cubicBezTo>
                <a:cubicBezTo>
                  <a:pt x="2723923" y="1448643"/>
                  <a:pt x="2714093" y="1447043"/>
                  <a:pt x="2700530" y="1447043"/>
                </a:cubicBezTo>
                <a:close/>
                <a:moveTo>
                  <a:pt x="2605204" y="1445671"/>
                </a:moveTo>
                <a:cubicBezTo>
                  <a:pt x="2583258" y="1445671"/>
                  <a:pt x="2570304" y="1452377"/>
                  <a:pt x="2566342" y="1465788"/>
                </a:cubicBezTo>
                <a:cubicBezTo>
                  <a:pt x="2564513" y="1472494"/>
                  <a:pt x="2561617" y="1475846"/>
                  <a:pt x="2557655" y="1475846"/>
                </a:cubicBezTo>
                <a:lnTo>
                  <a:pt x="2481760" y="1475846"/>
                </a:lnTo>
                <a:cubicBezTo>
                  <a:pt x="2471092" y="1475846"/>
                  <a:pt x="2462862" y="1478818"/>
                  <a:pt x="2457071" y="1484762"/>
                </a:cubicBezTo>
                <a:cubicBezTo>
                  <a:pt x="2451280" y="1490705"/>
                  <a:pt x="2448384" y="1499240"/>
                  <a:pt x="2448384" y="1510365"/>
                </a:cubicBezTo>
                <a:cubicBezTo>
                  <a:pt x="2448384" y="1521490"/>
                  <a:pt x="2451051" y="1529720"/>
                  <a:pt x="2456385" y="1535054"/>
                </a:cubicBezTo>
                <a:cubicBezTo>
                  <a:pt x="2461719" y="1540388"/>
                  <a:pt x="2470177" y="1543055"/>
                  <a:pt x="2481760" y="1543055"/>
                </a:cubicBezTo>
                <a:lnTo>
                  <a:pt x="2555369" y="1543055"/>
                </a:lnTo>
                <a:cubicBezTo>
                  <a:pt x="2558417" y="1543055"/>
                  <a:pt x="2559941" y="1544960"/>
                  <a:pt x="2559941" y="1548770"/>
                </a:cubicBezTo>
                <a:cubicBezTo>
                  <a:pt x="2559941" y="1552580"/>
                  <a:pt x="2559026" y="1555018"/>
                  <a:pt x="2557198" y="1556085"/>
                </a:cubicBezTo>
                <a:cubicBezTo>
                  <a:pt x="2555369" y="1557152"/>
                  <a:pt x="2549120" y="1558295"/>
                  <a:pt x="2538452" y="1559514"/>
                </a:cubicBezTo>
                <a:cubicBezTo>
                  <a:pt x="2527784" y="1560733"/>
                  <a:pt x="2506906" y="1562257"/>
                  <a:pt x="2475816" y="1564086"/>
                </a:cubicBezTo>
                <a:cubicBezTo>
                  <a:pt x="2455090" y="1565610"/>
                  <a:pt x="2444726" y="1575516"/>
                  <a:pt x="2444726" y="1593804"/>
                </a:cubicBezTo>
                <a:cubicBezTo>
                  <a:pt x="2444726" y="1619407"/>
                  <a:pt x="2454175" y="1632209"/>
                  <a:pt x="2473073" y="1632209"/>
                </a:cubicBezTo>
                <a:cubicBezTo>
                  <a:pt x="2477340" y="1632209"/>
                  <a:pt x="2489608" y="1630913"/>
                  <a:pt x="2509877" y="1628323"/>
                </a:cubicBezTo>
                <a:cubicBezTo>
                  <a:pt x="2530147" y="1625732"/>
                  <a:pt x="2542720" y="1623903"/>
                  <a:pt x="2547596" y="1622836"/>
                </a:cubicBezTo>
                <a:cubicBezTo>
                  <a:pt x="2552473" y="1621769"/>
                  <a:pt x="2556055" y="1621236"/>
                  <a:pt x="2558341" y="1621236"/>
                </a:cubicBezTo>
                <a:cubicBezTo>
                  <a:pt x="2560627" y="1621236"/>
                  <a:pt x="2563446" y="1623293"/>
                  <a:pt x="2566799" y="1627408"/>
                </a:cubicBezTo>
                <a:cubicBezTo>
                  <a:pt x="2570152" y="1631523"/>
                  <a:pt x="2574571" y="1634571"/>
                  <a:pt x="2580058" y="1636552"/>
                </a:cubicBezTo>
                <a:cubicBezTo>
                  <a:pt x="2585544" y="1638533"/>
                  <a:pt x="2594840" y="1639524"/>
                  <a:pt x="2607947" y="1639524"/>
                </a:cubicBezTo>
                <a:cubicBezTo>
                  <a:pt x="2633550" y="1639524"/>
                  <a:pt x="2646352" y="1625960"/>
                  <a:pt x="2646352" y="1598833"/>
                </a:cubicBezTo>
                <a:lnTo>
                  <a:pt x="2646352" y="1475846"/>
                </a:lnTo>
                <a:cubicBezTo>
                  <a:pt x="2646352" y="1464874"/>
                  <a:pt x="2642999" y="1457101"/>
                  <a:pt x="2636293" y="1452529"/>
                </a:cubicBezTo>
                <a:cubicBezTo>
                  <a:pt x="2629588" y="1447957"/>
                  <a:pt x="2619224" y="1445671"/>
                  <a:pt x="2605204" y="1445671"/>
                </a:cubicBezTo>
                <a:close/>
                <a:moveTo>
                  <a:pt x="0" y="0"/>
                </a:moveTo>
                <a:lnTo>
                  <a:pt x="4762500" y="0"/>
                </a:lnTo>
                <a:lnTo>
                  <a:pt x="4762500" y="3171825"/>
                </a:lnTo>
                <a:lnTo>
                  <a:pt x="0" y="3171825"/>
                </a:lnTo>
                <a:close/>
              </a:path>
            </a:pathLst>
          </a:custGeom>
          <a:effectLst>
            <a:outerShdw blurRad="127000" dist="127000" dir="5400000" algn="t" rotWithShape="0">
              <a:prstClr val="black">
                <a:alpha val="20000"/>
              </a:prstClr>
            </a:outerShdw>
          </a:effectLst>
        </p:spPr>
      </p:pic>
      <p:pic>
        <p:nvPicPr>
          <p:cNvPr id="42" name="图片 41">
            <a:extLst>
              <a:ext uri="{FF2B5EF4-FFF2-40B4-BE49-F238E27FC236}">
                <a16:creationId xmlns:a16="http://schemas.microsoft.com/office/drawing/2014/main" id="{036FDBDF-721C-5F5C-DC1B-C5D5A1F69F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5207745" y="-5212820"/>
            <a:ext cx="4762500" cy="3171825"/>
          </a:xfrm>
          <a:custGeom>
            <a:avLst/>
            <a:gdLst/>
            <a:ahLst/>
            <a:cxnLst/>
            <a:rect l="l" t="t" r="r" b="b"/>
            <a:pathLst>
              <a:path w="4762500" h="3171825">
                <a:moveTo>
                  <a:pt x="2111918" y="2143830"/>
                </a:moveTo>
                <a:lnTo>
                  <a:pt x="2148494" y="2143830"/>
                </a:lnTo>
                <a:cubicBezTo>
                  <a:pt x="2154286" y="2143830"/>
                  <a:pt x="2157181" y="2145125"/>
                  <a:pt x="2157181" y="2147716"/>
                </a:cubicBezTo>
                <a:cubicBezTo>
                  <a:pt x="2157181" y="2150307"/>
                  <a:pt x="2153752" y="2156098"/>
                  <a:pt x="2146894" y="2165089"/>
                </a:cubicBezTo>
                <a:cubicBezTo>
                  <a:pt x="2140036" y="2174081"/>
                  <a:pt x="2135083" y="2178577"/>
                  <a:pt x="2132035" y="2178577"/>
                </a:cubicBezTo>
                <a:cubicBezTo>
                  <a:pt x="2129902" y="2178577"/>
                  <a:pt x="2124796" y="2174081"/>
                  <a:pt x="2116719" y="2165089"/>
                </a:cubicBezTo>
                <a:cubicBezTo>
                  <a:pt x="2108642" y="2156098"/>
                  <a:pt x="2104603" y="2150307"/>
                  <a:pt x="2104603" y="2147716"/>
                </a:cubicBezTo>
                <a:cubicBezTo>
                  <a:pt x="2104603" y="2145125"/>
                  <a:pt x="2107042" y="2143830"/>
                  <a:pt x="2111918" y="2143830"/>
                </a:cubicBezTo>
                <a:close/>
                <a:moveTo>
                  <a:pt x="2609352" y="1916601"/>
                </a:moveTo>
                <a:cubicBezTo>
                  <a:pt x="2601427" y="1916601"/>
                  <a:pt x="2593121" y="1920335"/>
                  <a:pt x="2584435" y="1927803"/>
                </a:cubicBezTo>
                <a:cubicBezTo>
                  <a:pt x="2575748" y="1935270"/>
                  <a:pt x="2571404" y="1943728"/>
                  <a:pt x="2571404" y="1953177"/>
                </a:cubicBezTo>
                <a:cubicBezTo>
                  <a:pt x="2571404" y="1958664"/>
                  <a:pt x="2573081" y="1963845"/>
                  <a:pt x="2576434" y="1968722"/>
                </a:cubicBezTo>
                <a:lnTo>
                  <a:pt x="2597465" y="2003469"/>
                </a:lnTo>
                <a:cubicBezTo>
                  <a:pt x="2604170" y="2015356"/>
                  <a:pt x="2613924" y="2021300"/>
                  <a:pt x="2626726" y="2021300"/>
                </a:cubicBezTo>
                <a:cubicBezTo>
                  <a:pt x="2635870" y="2021300"/>
                  <a:pt x="2644175" y="2017947"/>
                  <a:pt x="2651643" y="2011242"/>
                </a:cubicBezTo>
                <a:cubicBezTo>
                  <a:pt x="2659111" y="2004536"/>
                  <a:pt x="2662844" y="1996535"/>
                  <a:pt x="2662844" y="1987239"/>
                </a:cubicBezTo>
                <a:cubicBezTo>
                  <a:pt x="2662844" y="1977942"/>
                  <a:pt x="2659873" y="1967884"/>
                  <a:pt x="2653929" y="1957063"/>
                </a:cubicBezTo>
                <a:cubicBezTo>
                  <a:pt x="2647985" y="1946243"/>
                  <a:pt x="2640899" y="1936794"/>
                  <a:pt x="2632669" y="1928717"/>
                </a:cubicBezTo>
                <a:cubicBezTo>
                  <a:pt x="2624440" y="1920640"/>
                  <a:pt x="2616667" y="1916601"/>
                  <a:pt x="2609352" y="1916601"/>
                </a:cubicBezTo>
                <a:close/>
                <a:moveTo>
                  <a:pt x="2123120" y="1909286"/>
                </a:moveTo>
                <a:cubicBezTo>
                  <a:pt x="2107423" y="1909286"/>
                  <a:pt x="2095688" y="1911877"/>
                  <a:pt x="2087915" y="1917058"/>
                </a:cubicBezTo>
                <a:cubicBezTo>
                  <a:pt x="2080143" y="1922240"/>
                  <a:pt x="2076257" y="1936261"/>
                  <a:pt x="2076257" y="1959121"/>
                </a:cubicBezTo>
                <a:cubicBezTo>
                  <a:pt x="2076257" y="1963693"/>
                  <a:pt x="2074276" y="1965979"/>
                  <a:pt x="2070313" y="1965979"/>
                </a:cubicBezTo>
                <a:lnTo>
                  <a:pt x="2032823" y="1965979"/>
                </a:lnTo>
                <a:cubicBezTo>
                  <a:pt x="2009353" y="1965979"/>
                  <a:pt x="1997618" y="1980000"/>
                  <a:pt x="1997618" y="2008041"/>
                </a:cubicBezTo>
                <a:cubicBezTo>
                  <a:pt x="1997618" y="2023281"/>
                  <a:pt x="2000285" y="2034178"/>
                  <a:pt x="2005619" y="2040731"/>
                </a:cubicBezTo>
                <a:cubicBezTo>
                  <a:pt x="2010953" y="2047284"/>
                  <a:pt x="2020021" y="2050561"/>
                  <a:pt x="2032823" y="2050561"/>
                </a:cubicBezTo>
                <a:lnTo>
                  <a:pt x="2074428" y="2050561"/>
                </a:lnTo>
                <a:cubicBezTo>
                  <a:pt x="2077171" y="2050561"/>
                  <a:pt x="2078924" y="2051399"/>
                  <a:pt x="2079686" y="2053075"/>
                </a:cubicBezTo>
                <a:cubicBezTo>
                  <a:pt x="2080448" y="2054752"/>
                  <a:pt x="2080829" y="2058181"/>
                  <a:pt x="2080829" y="2063362"/>
                </a:cubicBezTo>
                <a:cubicBezTo>
                  <a:pt x="2080829" y="2068544"/>
                  <a:pt x="2080448" y="2072049"/>
                  <a:pt x="2079686" y="2073878"/>
                </a:cubicBezTo>
                <a:cubicBezTo>
                  <a:pt x="2078924" y="2075707"/>
                  <a:pt x="2077019" y="2076621"/>
                  <a:pt x="2073971" y="2076621"/>
                </a:cubicBezTo>
                <a:lnTo>
                  <a:pt x="2047910" y="2076621"/>
                </a:lnTo>
                <a:cubicBezTo>
                  <a:pt x="2022612" y="2076621"/>
                  <a:pt x="2009963" y="2090337"/>
                  <a:pt x="2009963" y="2117769"/>
                </a:cubicBezTo>
                <a:cubicBezTo>
                  <a:pt x="2009963" y="2150688"/>
                  <a:pt x="2025355" y="2184368"/>
                  <a:pt x="2056140" y="2218810"/>
                </a:cubicBezTo>
                <a:cubicBezTo>
                  <a:pt x="2057054" y="2219725"/>
                  <a:pt x="2057512" y="2220792"/>
                  <a:pt x="2057512" y="2222011"/>
                </a:cubicBezTo>
                <a:cubicBezTo>
                  <a:pt x="2057512" y="2223230"/>
                  <a:pt x="2056750" y="2224449"/>
                  <a:pt x="2055226" y="2225668"/>
                </a:cubicBezTo>
                <a:cubicBezTo>
                  <a:pt x="2053702" y="2226888"/>
                  <a:pt x="2038614" y="2232984"/>
                  <a:pt x="2009963" y="2243956"/>
                </a:cubicBezTo>
                <a:cubicBezTo>
                  <a:pt x="1990760" y="2250662"/>
                  <a:pt x="1981159" y="2262702"/>
                  <a:pt x="1981159" y="2280075"/>
                </a:cubicBezTo>
                <a:cubicBezTo>
                  <a:pt x="1981159" y="2289829"/>
                  <a:pt x="1984588" y="2300878"/>
                  <a:pt x="1991446" y="2313222"/>
                </a:cubicBezTo>
                <a:cubicBezTo>
                  <a:pt x="1998304" y="2325567"/>
                  <a:pt x="2008896" y="2331739"/>
                  <a:pt x="2023222" y="2331739"/>
                </a:cubicBezTo>
                <a:cubicBezTo>
                  <a:pt x="2044862" y="2331739"/>
                  <a:pt x="2079000" y="2317261"/>
                  <a:pt x="2125634" y="2288305"/>
                </a:cubicBezTo>
                <a:cubicBezTo>
                  <a:pt x="2127463" y="2287390"/>
                  <a:pt x="2129063" y="2286933"/>
                  <a:pt x="2130435" y="2286933"/>
                </a:cubicBezTo>
                <a:cubicBezTo>
                  <a:pt x="2131807" y="2286933"/>
                  <a:pt x="2133254" y="2287390"/>
                  <a:pt x="2134778" y="2288305"/>
                </a:cubicBezTo>
                <a:cubicBezTo>
                  <a:pt x="2177146" y="2317870"/>
                  <a:pt x="2208692" y="2332653"/>
                  <a:pt x="2229419" y="2332653"/>
                </a:cubicBezTo>
                <a:cubicBezTo>
                  <a:pt x="2243744" y="2332653"/>
                  <a:pt x="2254108" y="2326176"/>
                  <a:pt x="2260508" y="2313222"/>
                </a:cubicBezTo>
                <a:cubicBezTo>
                  <a:pt x="2266909" y="2300268"/>
                  <a:pt x="2270110" y="2288152"/>
                  <a:pt x="2270110" y="2276875"/>
                </a:cubicBezTo>
                <a:cubicBezTo>
                  <a:pt x="2270110" y="2260416"/>
                  <a:pt x="2260966" y="2248986"/>
                  <a:pt x="2242678" y="2242585"/>
                </a:cubicBezTo>
                <a:cubicBezTo>
                  <a:pt x="2238106" y="2241061"/>
                  <a:pt x="2230867" y="2238013"/>
                  <a:pt x="2220961" y="2233441"/>
                </a:cubicBezTo>
                <a:cubicBezTo>
                  <a:pt x="2211055" y="2228869"/>
                  <a:pt x="2205416" y="2226202"/>
                  <a:pt x="2204044" y="2225440"/>
                </a:cubicBezTo>
                <a:cubicBezTo>
                  <a:pt x="2202673" y="2224678"/>
                  <a:pt x="2201987" y="2223840"/>
                  <a:pt x="2201987" y="2222925"/>
                </a:cubicBezTo>
                <a:cubicBezTo>
                  <a:pt x="2201987" y="2221706"/>
                  <a:pt x="2202901" y="2220030"/>
                  <a:pt x="2204730" y="2217896"/>
                </a:cubicBezTo>
                <a:cubicBezTo>
                  <a:pt x="2220884" y="2198389"/>
                  <a:pt x="2232543" y="2181396"/>
                  <a:pt x="2239706" y="2166918"/>
                </a:cubicBezTo>
                <a:cubicBezTo>
                  <a:pt x="2246869" y="2152440"/>
                  <a:pt x="2250450" y="2137276"/>
                  <a:pt x="2250450" y="2121427"/>
                </a:cubicBezTo>
                <a:cubicBezTo>
                  <a:pt x="2250450" y="2105577"/>
                  <a:pt x="2247478" y="2094147"/>
                  <a:pt x="2241535" y="2087137"/>
                </a:cubicBezTo>
                <a:cubicBezTo>
                  <a:pt x="2235591" y="2080126"/>
                  <a:pt x="2226218" y="2076621"/>
                  <a:pt x="2213417" y="2076621"/>
                </a:cubicBezTo>
                <a:lnTo>
                  <a:pt x="2173640" y="2076621"/>
                </a:lnTo>
                <a:cubicBezTo>
                  <a:pt x="2171202" y="2076621"/>
                  <a:pt x="2169678" y="2075859"/>
                  <a:pt x="2169068" y="2074335"/>
                </a:cubicBezTo>
                <a:cubicBezTo>
                  <a:pt x="2168459" y="2072811"/>
                  <a:pt x="2168154" y="2069230"/>
                  <a:pt x="2168154" y="2063591"/>
                </a:cubicBezTo>
                <a:cubicBezTo>
                  <a:pt x="2168154" y="2057952"/>
                  <a:pt x="2168611" y="2054371"/>
                  <a:pt x="2169526" y="2052847"/>
                </a:cubicBezTo>
                <a:cubicBezTo>
                  <a:pt x="2170440" y="2051323"/>
                  <a:pt x="2171964" y="2050561"/>
                  <a:pt x="2174098" y="2050561"/>
                </a:cubicBezTo>
                <a:lnTo>
                  <a:pt x="2228047" y="2050561"/>
                </a:lnTo>
                <a:cubicBezTo>
                  <a:pt x="2240544" y="2050561"/>
                  <a:pt x="2249612" y="2047589"/>
                  <a:pt x="2255251" y="2041645"/>
                </a:cubicBezTo>
                <a:cubicBezTo>
                  <a:pt x="2260889" y="2035702"/>
                  <a:pt x="2263709" y="2024958"/>
                  <a:pt x="2263709" y="2009413"/>
                </a:cubicBezTo>
                <a:cubicBezTo>
                  <a:pt x="2263709" y="1993868"/>
                  <a:pt x="2260813" y="1982743"/>
                  <a:pt x="2255022" y="1976037"/>
                </a:cubicBezTo>
                <a:cubicBezTo>
                  <a:pt x="2249231" y="1969332"/>
                  <a:pt x="2240239" y="1965979"/>
                  <a:pt x="2228047" y="1965979"/>
                </a:cubicBezTo>
                <a:lnTo>
                  <a:pt x="2180956" y="1965979"/>
                </a:lnTo>
                <a:cubicBezTo>
                  <a:pt x="2176688" y="1965979"/>
                  <a:pt x="2174555" y="1963388"/>
                  <a:pt x="2174555" y="1958206"/>
                </a:cubicBezTo>
                <a:cubicBezTo>
                  <a:pt x="2174555" y="1945100"/>
                  <a:pt x="2173412" y="1935270"/>
                  <a:pt x="2171126" y="1928717"/>
                </a:cubicBezTo>
                <a:cubicBezTo>
                  <a:pt x="2168840" y="1922164"/>
                  <a:pt x="2164192" y="1917287"/>
                  <a:pt x="2157181" y="1914087"/>
                </a:cubicBezTo>
                <a:cubicBezTo>
                  <a:pt x="2150171" y="1910886"/>
                  <a:pt x="2138817" y="1909286"/>
                  <a:pt x="2123120" y="1909286"/>
                </a:cubicBezTo>
                <a:close/>
                <a:moveTo>
                  <a:pt x="1933610" y="1907000"/>
                </a:moveTo>
                <a:cubicBezTo>
                  <a:pt x="1904959" y="1907000"/>
                  <a:pt x="1890634" y="1919649"/>
                  <a:pt x="1890634" y="1944948"/>
                </a:cubicBezTo>
                <a:lnTo>
                  <a:pt x="1890634" y="1975580"/>
                </a:lnTo>
                <a:cubicBezTo>
                  <a:pt x="1890634" y="1979238"/>
                  <a:pt x="1887738" y="1981066"/>
                  <a:pt x="1881947" y="1981066"/>
                </a:cubicBezTo>
                <a:cubicBezTo>
                  <a:pt x="1866402" y="1981066"/>
                  <a:pt x="1855658" y="1984114"/>
                  <a:pt x="1849714" y="1990210"/>
                </a:cubicBezTo>
                <a:cubicBezTo>
                  <a:pt x="1843771" y="1996306"/>
                  <a:pt x="1840799" y="2007432"/>
                  <a:pt x="1840799" y="2023586"/>
                </a:cubicBezTo>
                <a:cubicBezTo>
                  <a:pt x="1840799" y="2039740"/>
                  <a:pt x="1843694" y="2050789"/>
                  <a:pt x="1849486" y="2056733"/>
                </a:cubicBezTo>
                <a:cubicBezTo>
                  <a:pt x="1855277" y="2062677"/>
                  <a:pt x="1865183" y="2065648"/>
                  <a:pt x="1879204" y="2065648"/>
                </a:cubicBezTo>
                <a:cubicBezTo>
                  <a:pt x="1886824" y="2065648"/>
                  <a:pt x="1890634" y="2067782"/>
                  <a:pt x="1890634" y="2072049"/>
                </a:cubicBezTo>
                <a:lnTo>
                  <a:pt x="1890634" y="2108168"/>
                </a:lnTo>
                <a:cubicBezTo>
                  <a:pt x="1890634" y="2110606"/>
                  <a:pt x="1889795" y="2112435"/>
                  <a:pt x="1888119" y="2113654"/>
                </a:cubicBezTo>
                <a:cubicBezTo>
                  <a:pt x="1886443" y="2114874"/>
                  <a:pt x="1880651" y="2116093"/>
                  <a:pt x="1870745" y="2117312"/>
                </a:cubicBezTo>
                <a:cubicBezTo>
                  <a:pt x="1860839" y="2118531"/>
                  <a:pt x="1853143" y="2121960"/>
                  <a:pt x="1847657" y="2127599"/>
                </a:cubicBezTo>
                <a:cubicBezTo>
                  <a:pt x="1842170" y="2133238"/>
                  <a:pt x="1839427" y="2143830"/>
                  <a:pt x="1839427" y="2159374"/>
                </a:cubicBezTo>
                <a:cubicBezTo>
                  <a:pt x="1839427" y="2187721"/>
                  <a:pt x="1851467" y="2201894"/>
                  <a:pt x="1875546" y="2201894"/>
                </a:cubicBezTo>
                <a:cubicBezTo>
                  <a:pt x="1877984" y="2201894"/>
                  <a:pt x="1880728" y="2201742"/>
                  <a:pt x="1883776" y="2201437"/>
                </a:cubicBezTo>
                <a:cubicBezTo>
                  <a:pt x="1886824" y="2201132"/>
                  <a:pt x="1888729" y="2201437"/>
                  <a:pt x="1889491" y="2202351"/>
                </a:cubicBezTo>
                <a:cubicBezTo>
                  <a:pt x="1890253" y="2203266"/>
                  <a:pt x="1890634" y="2204942"/>
                  <a:pt x="1890634" y="2207380"/>
                </a:cubicBezTo>
                <a:lnTo>
                  <a:pt x="1890634" y="2237556"/>
                </a:lnTo>
                <a:cubicBezTo>
                  <a:pt x="1890634" y="2243042"/>
                  <a:pt x="1887433" y="2245785"/>
                  <a:pt x="1881032" y="2245785"/>
                </a:cubicBezTo>
                <a:cubicBezTo>
                  <a:pt x="1867621" y="2245785"/>
                  <a:pt x="1858020" y="2249214"/>
                  <a:pt x="1852229" y="2256072"/>
                </a:cubicBezTo>
                <a:cubicBezTo>
                  <a:pt x="1846438" y="2262930"/>
                  <a:pt x="1843542" y="2274589"/>
                  <a:pt x="1843542" y="2291048"/>
                </a:cubicBezTo>
                <a:cubicBezTo>
                  <a:pt x="1843542" y="2319699"/>
                  <a:pt x="1857258" y="2334025"/>
                  <a:pt x="1884690" y="2334025"/>
                </a:cubicBezTo>
                <a:lnTo>
                  <a:pt x="1934525" y="2334025"/>
                </a:lnTo>
                <a:cubicBezTo>
                  <a:pt x="1945498" y="2334025"/>
                  <a:pt x="1954489" y="2331586"/>
                  <a:pt x="1961500" y="2326710"/>
                </a:cubicBezTo>
                <a:cubicBezTo>
                  <a:pt x="1968510" y="2321833"/>
                  <a:pt x="1972015" y="2316194"/>
                  <a:pt x="1972015" y="2309793"/>
                </a:cubicBezTo>
                <a:cubicBezTo>
                  <a:pt x="1972015" y="2308269"/>
                  <a:pt x="1971710" y="2306593"/>
                  <a:pt x="1971101" y="2304764"/>
                </a:cubicBezTo>
                <a:cubicBezTo>
                  <a:pt x="1967443" y="2295315"/>
                  <a:pt x="1965614" y="2286476"/>
                  <a:pt x="1965614" y="2278246"/>
                </a:cubicBezTo>
                <a:cubicBezTo>
                  <a:pt x="1965614" y="2270017"/>
                  <a:pt x="1967062" y="2263387"/>
                  <a:pt x="1969958" y="2258358"/>
                </a:cubicBezTo>
                <a:cubicBezTo>
                  <a:pt x="1972853" y="2253329"/>
                  <a:pt x="1974682" y="2249367"/>
                  <a:pt x="1975444" y="2246471"/>
                </a:cubicBezTo>
                <a:cubicBezTo>
                  <a:pt x="1976206" y="2243575"/>
                  <a:pt x="1976587" y="2239384"/>
                  <a:pt x="1976587" y="2233898"/>
                </a:cubicBezTo>
                <a:lnTo>
                  <a:pt x="1976587" y="2189092"/>
                </a:lnTo>
                <a:cubicBezTo>
                  <a:pt x="1976587" y="2185740"/>
                  <a:pt x="1977654" y="2183377"/>
                  <a:pt x="1979788" y="2182006"/>
                </a:cubicBezTo>
                <a:cubicBezTo>
                  <a:pt x="1981921" y="2180634"/>
                  <a:pt x="1986950" y="2179186"/>
                  <a:pt x="1994875" y="2177662"/>
                </a:cubicBezTo>
                <a:cubicBezTo>
                  <a:pt x="2001276" y="2176138"/>
                  <a:pt x="2004476" y="2173624"/>
                  <a:pt x="2004476" y="2170119"/>
                </a:cubicBezTo>
                <a:cubicBezTo>
                  <a:pt x="2004476" y="2166613"/>
                  <a:pt x="2003410" y="2162270"/>
                  <a:pt x="2001276" y="2157088"/>
                </a:cubicBezTo>
                <a:cubicBezTo>
                  <a:pt x="1997314" y="2146725"/>
                  <a:pt x="1995332" y="2133771"/>
                  <a:pt x="1995332" y="2118226"/>
                </a:cubicBezTo>
                <a:cubicBezTo>
                  <a:pt x="1995332" y="2113350"/>
                  <a:pt x="1995561" y="2109540"/>
                  <a:pt x="1996018" y="2106796"/>
                </a:cubicBezTo>
                <a:cubicBezTo>
                  <a:pt x="1996475" y="2104053"/>
                  <a:pt x="1996704" y="2101615"/>
                  <a:pt x="1996704" y="2099481"/>
                </a:cubicBezTo>
                <a:cubicBezTo>
                  <a:pt x="1996704" y="2097348"/>
                  <a:pt x="1995790" y="2095824"/>
                  <a:pt x="1993961" y="2094909"/>
                </a:cubicBezTo>
                <a:cubicBezTo>
                  <a:pt x="1992132" y="2093995"/>
                  <a:pt x="1988779" y="2093538"/>
                  <a:pt x="1983902" y="2093538"/>
                </a:cubicBezTo>
                <a:cubicBezTo>
                  <a:pt x="1979026" y="2093538"/>
                  <a:pt x="1976587" y="2092014"/>
                  <a:pt x="1976587" y="2088966"/>
                </a:cubicBezTo>
                <a:lnTo>
                  <a:pt x="1976587" y="2073878"/>
                </a:lnTo>
                <a:cubicBezTo>
                  <a:pt x="1976587" y="2071135"/>
                  <a:pt x="1977349" y="2069382"/>
                  <a:pt x="1978873" y="2068620"/>
                </a:cubicBezTo>
                <a:cubicBezTo>
                  <a:pt x="1980397" y="2067858"/>
                  <a:pt x="1984436" y="2067477"/>
                  <a:pt x="1990989" y="2067477"/>
                </a:cubicBezTo>
                <a:cubicBezTo>
                  <a:pt x="1997542" y="2067477"/>
                  <a:pt x="2000819" y="2065801"/>
                  <a:pt x="2000819" y="2062448"/>
                </a:cubicBezTo>
                <a:cubicBezTo>
                  <a:pt x="2000819" y="2060010"/>
                  <a:pt x="1999295" y="2057114"/>
                  <a:pt x="1996247" y="2053761"/>
                </a:cubicBezTo>
                <a:cubicBezTo>
                  <a:pt x="1987103" y="2044617"/>
                  <a:pt x="1982531" y="2029377"/>
                  <a:pt x="1982531" y="2008041"/>
                </a:cubicBezTo>
                <a:lnTo>
                  <a:pt x="1983445" y="1987010"/>
                </a:lnTo>
                <a:cubicBezTo>
                  <a:pt x="1983445" y="1983657"/>
                  <a:pt x="1982988" y="1981828"/>
                  <a:pt x="1982074" y="1981524"/>
                </a:cubicBezTo>
                <a:cubicBezTo>
                  <a:pt x="1978416" y="1980304"/>
                  <a:pt x="1976587" y="1978171"/>
                  <a:pt x="1976587" y="1975123"/>
                </a:cubicBezTo>
                <a:lnTo>
                  <a:pt x="1976587" y="1944948"/>
                </a:lnTo>
                <a:cubicBezTo>
                  <a:pt x="1976587" y="1919649"/>
                  <a:pt x="1962262" y="1907000"/>
                  <a:pt x="1933610" y="1907000"/>
                </a:cubicBezTo>
                <a:close/>
                <a:moveTo>
                  <a:pt x="2513340" y="1905171"/>
                </a:moveTo>
                <a:cubicBezTo>
                  <a:pt x="2497795" y="1905171"/>
                  <a:pt x="2486365" y="1908143"/>
                  <a:pt x="2479050" y="1914087"/>
                </a:cubicBezTo>
                <a:cubicBezTo>
                  <a:pt x="2471735" y="1920030"/>
                  <a:pt x="2468077" y="1929708"/>
                  <a:pt x="2468077" y="1943119"/>
                </a:cubicBezTo>
                <a:lnTo>
                  <a:pt x="2468077" y="1987467"/>
                </a:lnTo>
                <a:cubicBezTo>
                  <a:pt x="2468077" y="1990515"/>
                  <a:pt x="2466553" y="1992039"/>
                  <a:pt x="2463505" y="1992039"/>
                </a:cubicBezTo>
                <a:lnTo>
                  <a:pt x="2352406" y="1992039"/>
                </a:lnTo>
                <a:cubicBezTo>
                  <a:pt x="2339299" y="1992039"/>
                  <a:pt x="2330003" y="1995011"/>
                  <a:pt x="2324516" y="2000955"/>
                </a:cubicBezTo>
                <a:cubicBezTo>
                  <a:pt x="2319030" y="2006898"/>
                  <a:pt x="2316287" y="2018100"/>
                  <a:pt x="2316287" y="2034559"/>
                </a:cubicBezTo>
                <a:cubicBezTo>
                  <a:pt x="2316287" y="2051018"/>
                  <a:pt x="2318954" y="2062067"/>
                  <a:pt x="2324288" y="2067706"/>
                </a:cubicBezTo>
                <a:cubicBezTo>
                  <a:pt x="2329622" y="2073345"/>
                  <a:pt x="2338994" y="2076164"/>
                  <a:pt x="2352406" y="2076164"/>
                </a:cubicBezTo>
                <a:lnTo>
                  <a:pt x="2441102" y="2076164"/>
                </a:lnTo>
                <a:cubicBezTo>
                  <a:pt x="2442626" y="2076164"/>
                  <a:pt x="2443388" y="2076774"/>
                  <a:pt x="2443388" y="2077993"/>
                </a:cubicBezTo>
                <a:cubicBezTo>
                  <a:pt x="2443388" y="2080736"/>
                  <a:pt x="2434549" y="2092471"/>
                  <a:pt x="2416871" y="2113197"/>
                </a:cubicBezTo>
                <a:cubicBezTo>
                  <a:pt x="2399192" y="2133924"/>
                  <a:pt x="2374199" y="2156479"/>
                  <a:pt x="2341890" y="2180863"/>
                </a:cubicBezTo>
                <a:cubicBezTo>
                  <a:pt x="2315677" y="2200065"/>
                  <a:pt x="2302571" y="2218048"/>
                  <a:pt x="2302571" y="2234812"/>
                </a:cubicBezTo>
                <a:cubicBezTo>
                  <a:pt x="2302571" y="2244566"/>
                  <a:pt x="2306305" y="2255463"/>
                  <a:pt x="2313772" y="2267502"/>
                </a:cubicBezTo>
                <a:cubicBezTo>
                  <a:pt x="2321240" y="2279542"/>
                  <a:pt x="2331222" y="2285562"/>
                  <a:pt x="2343719" y="2285562"/>
                </a:cubicBezTo>
                <a:cubicBezTo>
                  <a:pt x="2356216" y="2285562"/>
                  <a:pt x="2371837" y="2279389"/>
                  <a:pt x="2390582" y="2267045"/>
                </a:cubicBezTo>
                <a:cubicBezTo>
                  <a:pt x="2409327" y="2254701"/>
                  <a:pt x="2434092" y="2230393"/>
                  <a:pt x="2464877" y="2194122"/>
                </a:cubicBezTo>
                <a:cubicBezTo>
                  <a:pt x="2465486" y="2193512"/>
                  <a:pt x="2466172" y="2193207"/>
                  <a:pt x="2466934" y="2193207"/>
                </a:cubicBezTo>
                <a:cubicBezTo>
                  <a:pt x="2467696" y="2193207"/>
                  <a:pt x="2468077" y="2193817"/>
                  <a:pt x="2468077" y="2195036"/>
                </a:cubicBezTo>
                <a:lnTo>
                  <a:pt x="2468077" y="2296992"/>
                </a:lnTo>
                <a:cubicBezTo>
                  <a:pt x="2468077" y="2310403"/>
                  <a:pt x="2471735" y="2320156"/>
                  <a:pt x="2479050" y="2326252"/>
                </a:cubicBezTo>
                <a:cubicBezTo>
                  <a:pt x="2486365" y="2332348"/>
                  <a:pt x="2498252" y="2335396"/>
                  <a:pt x="2514712" y="2335396"/>
                </a:cubicBezTo>
                <a:cubicBezTo>
                  <a:pt x="2531171" y="2335396"/>
                  <a:pt x="2543134" y="2332348"/>
                  <a:pt x="2550602" y="2326252"/>
                </a:cubicBezTo>
                <a:cubicBezTo>
                  <a:pt x="2558069" y="2320156"/>
                  <a:pt x="2561803" y="2310403"/>
                  <a:pt x="2561803" y="2296992"/>
                </a:cubicBezTo>
                <a:lnTo>
                  <a:pt x="2561803" y="2190921"/>
                </a:lnTo>
                <a:cubicBezTo>
                  <a:pt x="2561803" y="2189702"/>
                  <a:pt x="2562184" y="2189092"/>
                  <a:pt x="2562946" y="2189092"/>
                </a:cubicBezTo>
                <a:cubicBezTo>
                  <a:pt x="2563708" y="2189092"/>
                  <a:pt x="2564699" y="2189854"/>
                  <a:pt x="2565918" y="2191378"/>
                </a:cubicBezTo>
                <a:cubicBezTo>
                  <a:pt x="2587254" y="2217286"/>
                  <a:pt x="2609581" y="2238927"/>
                  <a:pt x="2632898" y="2256301"/>
                </a:cubicBezTo>
                <a:cubicBezTo>
                  <a:pt x="2656215" y="2273674"/>
                  <a:pt x="2674427" y="2282361"/>
                  <a:pt x="2687533" y="2282361"/>
                </a:cubicBezTo>
                <a:cubicBezTo>
                  <a:pt x="2700640" y="2282361"/>
                  <a:pt x="2711384" y="2276799"/>
                  <a:pt x="2719766" y="2265673"/>
                </a:cubicBezTo>
                <a:cubicBezTo>
                  <a:pt x="2728148" y="2254548"/>
                  <a:pt x="2732339" y="2243956"/>
                  <a:pt x="2732339" y="2233898"/>
                </a:cubicBezTo>
                <a:cubicBezTo>
                  <a:pt x="2732339" y="2215000"/>
                  <a:pt x="2716184" y="2194884"/>
                  <a:pt x="2683876" y="2173548"/>
                </a:cubicBezTo>
                <a:cubicBezTo>
                  <a:pt x="2659796" y="2157393"/>
                  <a:pt x="2637394" y="2137962"/>
                  <a:pt x="2616667" y="2115255"/>
                </a:cubicBezTo>
                <a:cubicBezTo>
                  <a:pt x="2595941" y="2092547"/>
                  <a:pt x="2585578" y="2080126"/>
                  <a:pt x="2585578" y="2077993"/>
                </a:cubicBezTo>
                <a:cubicBezTo>
                  <a:pt x="2585578" y="2076774"/>
                  <a:pt x="2586187" y="2076164"/>
                  <a:pt x="2587406" y="2076164"/>
                </a:cubicBezTo>
                <a:lnTo>
                  <a:pt x="2684333" y="2076164"/>
                </a:lnTo>
                <a:cubicBezTo>
                  <a:pt x="2697439" y="2076164"/>
                  <a:pt x="2706736" y="2073421"/>
                  <a:pt x="2712222" y="2067934"/>
                </a:cubicBezTo>
                <a:cubicBezTo>
                  <a:pt x="2717708" y="2062448"/>
                  <a:pt x="2720452" y="2051551"/>
                  <a:pt x="2720452" y="2035245"/>
                </a:cubicBezTo>
                <a:cubicBezTo>
                  <a:pt x="2720452" y="2018938"/>
                  <a:pt x="2718013" y="2007660"/>
                  <a:pt x="2713136" y="2001412"/>
                </a:cubicBezTo>
                <a:cubicBezTo>
                  <a:pt x="2708260" y="1995163"/>
                  <a:pt x="2700030" y="1992039"/>
                  <a:pt x="2688448" y="1992039"/>
                </a:cubicBezTo>
                <a:cubicBezTo>
                  <a:pt x="2685095" y="1992039"/>
                  <a:pt x="2682733" y="1992649"/>
                  <a:pt x="2681361" y="1993868"/>
                </a:cubicBezTo>
                <a:cubicBezTo>
                  <a:pt x="2679989" y="1995087"/>
                  <a:pt x="2678389" y="1998440"/>
                  <a:pt x="2676560" y="2003926"/>
                </a:cubicBezTo>
                <a:cubicBezTo>
                  <a:pt x="2673817" y="2013070"/>
                  <a:pt x="2667340" y="2020995"/>
                  <a:pt x="2657129" y="2027701"/>
                </a:cubicBezTo>
                <a:cubicBezTo>
                  <a:pt x="2646919" y="2034406"/>
                  <a:pt x="2636327" y="2037759"/>
                  <a:pt x="2625354" y="2037759"/>
                </a:cubicBezTo>
                <a:cubicBezTo>
                  <a:pt x="2604323" y="2037759"/>
                  <a:pt x="2588321" y="2025720"/>
                  <a:pt x="2577348" y="2001640"/>
                </a:cubicBezTo>
                <a:cubicBezTo>
                  <a:pt x="2575519" y="1997983"/>
                  <a:pt x="2573767" y="1995468"/>
                  <a:pt x="2572090" y="1994097"/>
                </a:cubicBezTo>
                <a:cubicBezTo>
                  <a:pt x="2570414" y="1992725"/>
                  <a:pt x="2568280" y="1992039"/>
                  <a:pt x="2565689" y="1992039"/>
                </a:cubicBezTo>
                <a:cubicBezTo>
                  <a:pt x="2563099" y="1992039"/>
                  <a:pt x="2561803" y="1990820"/>
                  <a:pt x="2561803" y="1988382"/>
                </a:cubicBezTo>
                <a:lnTo>
                  <a:pt x="2561803" y="1982895"/>
                </a:lnTo>
                <a:cubicBezTo>
                  <a:pt x="2561803" y="1978628"/>
                  <a:pt x="2561041" y="1975428"/>
                  <a:pt x="2559517" y="1973294"/>
                </a:cubicBezTo>
                <a:cubicBezTo>
                  <a:pt x="2555860" y="1967808"/>
                  <a:pt x="2554031" y="1961331"/>
                  <a:pt x="2554031" y="1953863"/>
                </a:cubicBezTo>
                <a:cubicBezTo>
                  <a:pt x="2554031" y="1946395"/>
                  <a:pt x="2555021" y="1940909"/>
                  <a:pt x="2557003" y="1937404"/>
                </a:cubicBezTo>
                <a:cubicBezTo>
                  <a:pt x="2558984" y="1933899"/>
                  <a:pt x="2559974" y="1931232"/>
                  <a:pt x="2559974" y="1929403"/>
                </a:cubicBezTo>
                <a:cubicBezTo>
                  <a:pt x="2559974" y="1923916"/>
                  <a:pt x="2556088" y="1918506"/>
                  <a:pt x="2548316" y="1913172"/>
                </a:cubicBezTo>
                <a:cubicBezTo>
                  <a:pt x="2540543" y="1907838"/>
                  <a:pt x="2528885" y="1905171"/>
                  <a:pt x="2513340" y="1905171"/>
                </a:cubicBezTo>
                <a:close/>
                <a:moveTo>
                  <a:pt x="2128911" y="1363237"/>
                </a:moveTo>
                <a:cubicBezTo>
                  <a:pt x="2112147" y="1363237"/>
                  <a:pt x="2100488" y="1366742"/>
                  <a:pt x="2093935" y="1373752"/>
                </a:cubicBezTo>
                <a:cubicBezTo>
                  <a:pt x="2087382" y="1380763"/>
                  <a:pt x="2084105" y="1392802"/>
                  <a:pt x="2084105" y="1409871"/>
                </a:cubicBezTo>
                <a:cubicBezTo>
                  <a:pt x="2084105" y="1426940"/>
                  <a:pt x="2087230" y="1439132"/>
                  <a:pt x="2093478" y="1446447"/>
                </a:cubicBezTo>
                <a:cubicBezTo>
                  <a:pt x="2099726" y="1453762"/>
                  <a:pt x="2111537" y="1457420"/>
                  <a:pt x="2128911" y="1457420"/>
                </a:cubicBezTo>
                <a:lnTo>
                  <a:pt x="2140341" y="1457420"/>
                </a:lnTo>
                <a:cubicBezTo>
                  <a:pt x="2144608" y="1457420"/>
                  <a:pt x="2147199" y="1458106"/>
                  <a:pt x="2148113" y="1459477"/>
                </a:cubicBezTo>
                <a:cubicBezTo>
                  <a:pt x="2149028" y="1460849"/>
                  <a:pt x="2149485" y="1463211"/>
                  <a:pt x="2149485" y="1466564"/>
                </a:cubicBezTo>
                <a:cubicBezTo>
                  <a:pt x="2149485" y="1500397"/>
                  <a:pt x="2144608" y="1537506"/>
                  <a:pt x="2134855" y="1577892"/>
                </a:cubicBezTo>
                <a:cubicBezTo>
                  <a:pt x="2125101" y="1618278"/>
                  <a:pt x="2107423" y="1655692"/>
                  <a:pt x="2081819" y="1690135"/>
                </a:cubicBezTo>
                <a:cubicBezTo>
                  <a:pt x="2073590" y="1701108"/>
                  <a:pt x="2069475" y="1712690"/>
                  <a:pt x="2069475" y="1724882"/>
                </a:cubicBezTo>
                <a:cubicBezTo>
                  <a:pt x="2069475" y="1741341"/>
                  <a:pt x="2076562" y="1754829"/>
                  <a:pt x="2090735" y="1765344"/>
                </a:cubicBezTo>
                <a:cubicBezTo>
                  <a:pt x="2104908" y="1775860"/>
                  <a:pt x="2118700" y="1781118"/>
                  <a:pt x="2132111" y="1781118"/>
                </a:cubicBezTo>
                <a:cubicBezTo>
                  <a:pt x="2140951" y="1781118"/>
                  <a:pt x="2148113" y="1778374"/>
                  <a:pt x="2153600" y="1772888"/>
                </a:cubicBezTo>
                <a:cubicBezTo>
                  <a:pt x="2159086" y="1767402"/>
                  <a:pt x="2161829" y="1760086"/>
                  <a:pt x="2161829" y="1750942"/>
                </a:cubicBezTo>
                <a:cubicBezTo>
                  <a:pt x="2161829" y="1748809"/>
                  <a:pt x="2161372" y="1744923"/>
                  <a:pt x="2160458" y="1739284"/>
                </a:cubicBezTo>
                <a:cubicBezTo>
                  <a:pt x="2159543" y="1733645"/>
                  <a:pt x="2159086" y="1726330"/>
                  <a:pt x="2159086" y="1717338"/>
                </a:cubicBezTo>
                <a:cubicBezTo>
                  <a:pt x="2159086" y="1708347"/>
                  <a:pt x="2162134" y="1700498"/>
                  <a:pt x="2168230" y="1693792"/>
                </a:cubicBezTo>
                <a:cubicBezTo>
                  <a:pt x="2174326" y="1687087"/>
                  <a:pt x="2184994" y="1681296"/>
                  <a:pt x="2200234" y="1676419"/>
                </a:cubicBezTo>
                <a:cubicBezTo>
                  <a:pt x="2207245" y="1674285"/>
                  <a:pt x="2212198" y="1671999"/>
                  <a:pt x="2215093" y="1669561"/>
                </a:cubicBezTo>
                <a:cubicBezTo>
                  <a:pt x="2217989" y="1667122"/>
                  <a:pt x="2221799" y="1662931"/>
                  <a:pt x="2226523" y="1656988"/>
                </a:cubicBezTo>
                <a:cubicBezTo>
                  <a:pt x="2231248" y="1651044"/>
                  <a:pt x="2233610" y="1647006"/>
                  <a:pt x="2233610" y="1644872"/>
                </a:cubicBezTo>
                <a:cubicBezTo>
                  <a:pt x="2233610" y="1642738"/>
                  <a:pt x="2232391" y="1640148"/>
                  <a:pt x="2229952" y="1637100"/>
                </a:cubicBezTo>
                <a:cubicBezTo>
                  <a:pt x="2220808" y="1625517"/>
                  <a:pt x="2210597" y="1611039"/>
                  <a:pt x="2199320" y="1593666"/>
                </a:cubicBezTo>
                <a:cubicBezTo>
                  <a:pt x="2188042" y="1576292"/>
                  <a:pt x="2182403" y="1560823"/>
                  <a:pt x="2182403" y="1547260"/>
                </a:cubicBezTo>
                <a:cubicBezTo>
                  <a:pt x="2182403" y="1533696"/>
                  <a:pt x="2189033" y="1521580"/>
                  <a:pt x="2202292" y="1510912"/>
                </a:cubicBezTo>
                <a:cubicBezTo>
                  <a:pt x="2215550" y="1500244"/>
                  <a:pt x="2228581" y="1493082"/>
                  <a:pt x="2241382" y="1489424"/>
                </a:cubicBezTo>
                <a:cubicBezTo>
                  <a:pt x="2243821" y="1488814"/>
                  <a:pt x="2245497" y="1486833"/>
                  <a:pt x="2246411" y="1483480"/>
                </a:cubicBezTo>
                <a:cubicBezTo>
                  <a:pt x="2247326" y="1480128"/>
                  <a:pt x="2247783" y="1474565"/>
                  <a:pt x="2247783" y="1466793"/>
                </a:cubicBezTo>
                <a:cubicBezTo>
                  <a:pt x="2247783" y="1459020"/>
                  <a:pt x="2248164" y="1454143"/>
                  <a:pt x="2248926" y="1452162"/>
                </a:cubicBezTo>
                <a:cubicBezTo>
                  <a:pt x="2249688" y="1450181"/>
                  <a:pt x="2252965" y="1449190"/>
                  <a:pt x="2258756" y="1449190"/>
                </a:cubicBezTo>
                <a:lnTo>
                  <a:pt x="2285273" y="1449190"/>
                </a:lnTo>
                <a:cubicBezTo>
                  <a:pt x="2287712" y="1449190"/>
                  <a:pt x="2288931" y="1450029"/>
                  <a:pt x="2288931" y="1451705"/>
                </a:cubicBezTo>
                <a:cubicBezTo>
                  <a:pt x="2288931" y="1453381"/>
                  <a:pt x="2285731" y="1459096"/>
                  <a:pt x="2279330" y="1468850"/>
                </a:cubicBezTo>
                <a:cubicBezTo>
                  <a:pt x="2272929" y="1478604"/>
                  <a:pt x="2269729" y="1485004"/>
                  <a:pt x="2269729" y="1488052"/>
                </a:cubicBezTo>
                <a:cubicBezTo>
                  <a:pt x="2269729" y="1491100"/>
                  <a:pt x="2270795" y="1493234"/>
                  <a:pt x="2272929" y="1494453"/>
                </a:cubicBezTo>
                <a:cubicBezTo>
                  <a:pt x="2285426" y="1501768"/>
                  <a:pt x="2297618" y="1516399"/>
                  <a:pt x="2309505" y="1538344"/>
                </a:cubicBezTo>
                <a:cubicBezTo>
                  <a:pt x="2313467" y="1545660"/>
                  <a:pt x="2316896" y="1550003"/>
                  <a:pt x="2319792" y="1551375"/>
                </a:cubicBezTo>
                <a:cubicBezTo>
                  <a:pt x="2322688" y="1552746"/>
                  <a:pt x="2330308" y="1553432"/>
                  <a:pt x="2342652" y="1553432"/>
                </a:cubicBezTo>
                <a:cubicBezTo>
                  <a:pt x="2354996" y="1553432"/>
                  <a:pt x="2361169" y="1554346"/>
                  <a:pt x="2361169" y="1556175"/>
                </a:cubicBezTo>
                <a:cubicBezTo>
                  <a:pt x="2361169" y="1558004"/>
                  <a:pt x="2358121" y="1564862"/>
                  <a:pt x="2352025" y="1576749"/>
                </a:cubicBezTo>
                <a:cubicBezTo>
                  <a:pt x="2345929" y="1588636"/>
                  <a:pt x="2341357" y="1594580"/>
                  <a:pt x="2338309" y="1594580"/>
                </a:cubicBezTo>
                <a:cubicBezTo>
                  <a:pt x="2337089" y="1594580"/>
                  <a:pt x="2335108" y="1593361"/>
                  <a:pt x="2332365" y="1590922"/>
                </a:cubicBezTo>
                <a:cubicBezTo>
                  <a:pt x="2329622" y="1588484"/>
                  <a:pt x="2323373" y="1581245"/>
                  <a:pt x="2313620" y="1569205"/>
                </a:cubicBezTo>
                <a:cubicBezTo>
                  <a:pt x="2303866" y="1557166"/>
                  <a:pt x="2295027" y="1544593"/>
                  <a:pt x="2287102" y="1531486"/>
                </a:cubicBezTo>
                <a:cubicBezTo>
                  <a:pt x="2276739" y="1513808"/>
                  <a:pt x="2264547" y="1504969"/>
                  <a:pt x="2250526" y="1504969"/>
                </a:cubicBezTo>
                <a:cubicBezTo>
                  <a:pt x="2240468" y="1504969"/>
                  <a:pt x="2229266" y="1509465"/>
                  <a:pt x="2216922" y="1518456"/>
                </a:cubicBezTo>
                <a:cubicBezTo>
                  <a:pt x="2204578" y="1527448"/>
                  <a:pt x="2198405" y="1537887"/>
                  <a:pt x="2198405" y="1549774"/>
                </a:cubicBezTo>
                <a:cubicBezTo>
                  <a:pt x="2198405" y="1556480"/>
                  <a:pt x="2200234" y="1563643"/>
                  <a:pt x="2203892" y="1571263"/>
                </a:cubicBezTo>
                <a:cubicBezTo>
                  <a:pt x="2207549" y="1578883"/>
                  <a:pt x="2215779" y="1591608"/>
                  <a:pt x="2228581" y="1609439"/>
                </a:cubicBezTo>
                <a:cubicBezTo>
                  <a:pt x="2241382" y="1627270"/>
                  <a:pt x="2254489" y="1644262"/>
                  <a:pt x="2267900" y="1660417"/>
                </a:cubicBezTo>
                <a:cubicBezTo>
                  <a:pt x="2268205" y="1661026"/>
                  <a:pt x="2268357" y="1661484"/>
                  <a:pt x="2268357" y="1661788"/>
                </a:cubicBezTo>
                <a:cubicBezTo>
                  <a:pt x="2268357" y="1664532"/>
                  <a:pt x="2260127" y="1669332"/>
                  <a:pt x="2243668" y="1676190"/>
                </a:cubicBezTo>
                <a:cubicBezTo>
                  <a:pt x="2227209" y="1683048"/>
                  <a:pt x="2213950" y="1688001"/>
                  <a:pt x="2203892" y="1691049"/>
                </a:cubicBezTo>
                <a:cubicBezTo>
                  <a:pt x="2193833" y="1694097"/>
                  <a:pt x="2186442" y="1698288"/>
                  <a:pt x="2181718" y="1703622"/>
                </a:cubicBezTo>
                <a:cubicBezTo>
                  <a:pt x="2176993" y="1708956"/>
                  <a:pt x="2174631" y="1716043"/>
                  <a:pt x="2174631" y="1724882"/>
                </a:cubicBezTo>
                <a:cubicBezTo>
                  <a:pt x="2174631" y="1738293"/>
                  <a:pt x="2177984" y="1751552"/>
                  <a:pt x="2184689" y="1764658"/>
                </a:cubicBezTo>
                <a:cubicBezTo>
                  <a:pt x="2191395" y="1777765"/>
                  <a:pt x="2202520" y="1784318"/>
                  <a:pt x="2218065" y="1784318"/>
                </a:cubicBezTo>
                <a:cubicBezTo>
                  <a:pt x="2230257" y="1784318"/>
                  <a:pt x="2248621" y="1778984"/>
                  <a:pt x="2273158" y="1768316"/>
                </a:cubicBezTo>
                <a:cubicBezTo>
                  <a:pt x="2297694" y="1757648"/>
                  <a:pt x="2318801" y="1746066"/>
                  <a:pt x="2336480" y="1733569"/>
                </a:cubicBezTo>
                <a:cubicBezTo>
                  <a:pt x="2339833" y="1731130"/>
                  <a:pt x="2342423" y="1729911"/>
                  <a:pt x="2344252" y="1729911"/>
                </a:cubicBezTo>
                <a:cubicBezTo>
                  <a:pt x="2346081" y="1729911"/>
                  <a:pt x="2348215" y="1730673"/>
                  <a:pt x="2350653" y="1732197"/>
                </a:cubicBezTo>
                <a:cubicBezTo>
                  <a:pt x="2367112" y="1742865"/>
                  <a:pt x="2386315" y="1753457"/>
                  <a:pt x="2408260" y="1763973"/>
                </a:cubicBezTo>
                <a:cubicBezTo>
                  <a:pt x="2430206" y="1774488"/>
                  <a:pt x="2447198" y="1779746"/>
                  <a:pt x="2459238" y="1779746"/>
                </a:cubicBezTo>
                <a:cubicBezTo>
                  <a:pt x="2471278" y="1779746"/>
                  <a:pt x="2481107" y="1772659"/>
                  <a:pt x="2488727" y="1758486"/>
                </a:cubicBezTo>
                <a:cubicBezTo>
                  <a:pt x="2496347" y="1744313"/>
                  <a:pt x="2500157" y="1731435"/>
                  <a:pt x="2500157" y="1719853"/>
                </a:cubicBezTo>
                <a:cubicBezTo>
                  <a:pt x="2500157" y="1699431"/>
                  <a:pt x="2489947" y="1685258"/>
                  <a:pt x="2469525" y="1677333"/>
                </a:cubicBezTo>
                <a:cubicBezTo>
                  <a:pt x="2452456" y="1671237"/>
                  <a:pt x="2439578" y="1665903"/>
                  <a:pt x="2430892" y="1661331"/>
                </a:cubicBezTo>
                <a:cubicBezTo>
                  <a:pt x="2422205" y="1656759"/>
                  <a:pt x="2417861" y="1653406"/>
                  <a:pt x="2417861" y="1651273"/>
                </a:cubicBezTo>
                <a:cubicBezTo>
                  <a:pt x="2417861" y="1650663"/>
                  <a:pt x="2418014" y="1650054"/>
                  <a:pt x="2418319" y="1649444"/>
                </a:cubicBezTo>
                <a:cubicBezTo>
                  <a:pt x="2438435" y="1616830"/>
                  <a:pt x="2452304" y="1589094"/>
                  <a:pt x="2459924" y="1566234"/>
                </a:cubicBezTo>
                <a:cubicBezTo>
                  <a:pt x="2467544" y="1543374"/>
                  <a:pt x="2471354" y="1526762"/>
                  <a:pt x="2471354" y="1516399"/>
                </a:cubicBezTo>
                <a:cubicBezTo>
                  <a:pt x="2471354" y="1487748"/>
                  <a:pt x="2451085" y="1473422"/>
                  <a:pt x="2410546" y="1473422"/>
                </a:cubicBezTo>
                <a:cubicBezTo>
                  <a:pt x="2400488" y="1473422"/>
                  <a:pt x="2393706" y="1473117"/>
                  <a:pt x="2390201" y="1472508"/>
                </a:cubicBezTo>
                <a:cubicBezTo>
                  <a:pt x="2386696" y="1471898"/>
                  <a:pt x="2384943" y="1470984"/>
                  <a:pt x="2384943" y="1469764"/>
                </a:cubicBezTo>
                <a:cubicBezTo>
                  <a:pt x="2384943" y="1468545"/>
                  <a:pt x="2385248" y="1467326"/>
                  <a:pt x="2385857" y="1466107"/>
                </a:cubicBezTo>
                <a:cubicBezTo>
                  <a:pt x="2397440" y="1435017"/>
                  <a:pt x="2403231" y="1412919"/>
                  <a:pt x="2403231" y="1399813"/>
                </a:cubicBezTo>
                <a:cubicBezTo>
                  <a:pt x="2403231" y="1386706"/>
                  <a:pt x="2399726" y="1377334"/>
                  <a:pt x="2392715" y="1371695"/>
                </a:cubicBezTo>
                <a:cubicBezTo>
                  <a:pt x="2385705" y="1366056"/>
                  <a:pt x="2374885" y="1363237"/>
                  <a:pt x="2360254" y="1363237"/>
                </a:cubicBezTo>
                <a:close/>
                <a:moveTo>
                  <a:pt x="2529342" y="1073601"/>
                </a:moveTo>
                <a:lnTo>
                  <a:pt x="2627183" y="1073601"/>
                </a:lnTo>
                <a:cubicBezTo>
                  <a:pt x="2629621" y="1073601"/>
                  <a:pt x="2631069" y="1074058"/>
                  <a:pt x="2631526" y="1074972"/>
                </a:cubicBezTo>
                <a:cubicBezTo>
                  <a:pt x="2631983" y="1075887"/>
                  <a:pt x="2632212" y="1078173"/>
                  <a:pt x="2632212" y="1081830"/>
                </a:cubicBezTo>
                <a:cubicBezTo>
                  <a:pt x="2632212" y="1085488"/>
                  <a:pt x="2630840" y="1087317"/>
                  <a:pt x="2628097" y="1087317"/>
                </a:cubicBezTo>
                <a:lnTo>
                  <a:pt x="2529342" y="1087317"/>
                </a:lnTo>
                <a:cubicBezTo>
                  <a:pt x="2526599" y="1087317"/>
                  <a:pt x="2524770" y="1086936"/>
                  <a:pt x="2523856" y="1086174"/>
                </a:cubicBezTo>
                <a:cubicBezTo>
                  <a:pt x="2522941" y="1085412"/>
                  <a:pt x="2522484" y="1083126"/>
                  <a:pt x="2522484" y="1079316"/>
                </a:cubicBezTo>
                <a:cubicBezTo>
                  <a:pt x="2522484" y="1075506"/>
                  <a:pt x="2524770" y="1073601"/>
                  <a:pt x="2529342" y="1073601"/>
                </a:cubicBezTo>
                <a:close/>
                <a:moveTo>
                  <a:pt x="2529342" y="1021023"/>
                </a:moveTo>
                <a:lnTo>
                  <a:pt x="2627183" y="1021023"/>
                </a:lnTo>
                <a:cubicBezTo>
                  <a:pt x="2629621" y="1021023"/>
                  <a:pt x="2631069" y="1021480"/>
                  <a:pt x="2631526" y="1022394"/>
                </a:cubicBezTo>
                <a:cubicBezTo>
                  <a:pt x="2631983" y="1023309"/>
                  <a:pt x="2632212" y="1025595"/>
                  <a:pt x="2632212" y="1029252"/>
                </a:cubicBezTo>
                <a:cubicBezTo>
                  <a:pt x="2632212" y="1032910"/>
                  <a:pt x="2630840" y="1034739"/>
                  <a:pt x="2628097" y="1034739"/>
                </a:cubicBezTo>
                <a:lnTo>
                  <a:pt x="2529342" y="1034739"/>
                </a:lnTo>
                <a:cubicBezTo>
                  <a:pt x="2526599" y="1034739"/>
                  <a:pt x="2524770" y="1034358"/>
                  <a:pt x="2523856" y="1033596"/>
                </a:cubicBezTo>
                <a:cubicBezTo>
                  <a:pt x="2522941" y="1032834"/>
                  <a:pt x="2522484" y="1030548"/>
                  <a:pt x="2522484" y="1026738"/>
                </a:cubicBezTo>
                <a:cubicBezTo>
                  <a:pt x="2522484" y="1022928"/>
                  <a:pt x="2524770" y="1021023"/>
                  <a:pt x="2529342" y="1021023"/>
                </a:cubicBezTo>
                <a:close/>
                <a:moveTo>
                  <a:pt x="2490937" y="977589"/>
                </a:moveTo>
                <a:cubicBezTo>
                  <a:pt x="2475392" y="977589"/>
                  <a:pt x="2464572" y="980941"/>
                  <a:pt x="2458476" y="987647"/>
                </a:cubicBezTo>
                <a:cubicBezTo>
                  <a:pt x="2452380" y="994353"/>
                  <a:pt x="2449332" y="1005935"/>
                  <a:pt x="2449332" y="1022394"/>
                </a:cubicBezTo>
                <a:lnTo>
                  <a:pt x="2449332" y="1090517"/>
                </a:lnTo>
                <a:cubicBezTo>
                  <a:pt x="2449332" y="1103319"/>
                  <a:pt x="2450780" y="1112996"/>
                  <a:pt x="2453675" y="1119549"/>
                </a:cubicBezTo>
                <a:cubicBezTo>
                  <a:pt x="2456571" y="1126102"/>
                  <a:pt x="2463810" y="1130751"/>
                  <a:pt x="2475392" y="1133494"/>
                </a:cubicBezTo>
                <a:cubicBezTo>
                  <a:pt x="2479964" y="1134713"/>
                  <a:pt x="2482250" y="1136085"/>
                  <a:pt x="2482250" y="1137609"/>
                </a:cubicBezTo>
                <a:cubicBezTo>
                  <a:pt x="2482250" y="1141571"/>
                  <a:pt x="2471125" y="1148734"/>
                  <a:pt x="2448875" y="1159097"/>
                </a:cubicBezTo>
                <a:cubicBezTo>
                  <a:pt x="2430282" y="1167631"/>
                  <a:pt x="2420986" y="1178757"/>
                  <a:pt x="2420986" y="1192473"/>
                </a:cubicBezTo>
                <a:cubicBezTo>
                  <a:pt x="2420986" y="1201312"/>
                  <a:pt x="2424872" y="1211675"/>
                  <a:pt x="2432644" y="1223562"/>
                </a:cubicBezTo>
                <a:cubicBezTo>
                  <a:pt x="2440417" y="1235449"/>
                  <a:pt x="2450551" y="1241393"/>
                  <a:pt x="2463048" y="1241393"/>
                </a:cubicBezTo>
                <a:cubicBezTo>
                  <a:pt x="2469754" y="1241393"/>
                  <a:pt x="2477983" y="1239717"/>
                  <a:pt x="2487737" y="1236364"/>
                </a:cubicBezTo>
                <a:cubicBezTo>
                  <a:pt x="2497490" y="1233011"/>
                  <a:pt x="2507396" y="1228363"/>
                  <a:pt x="2517455" y="1222419"/>
                </a:cubicBezTo>
                <a:cubicBezTo>
                  <a:pt x="2527513" y="1216476"/>
                  <a:pt x="2536276" y="1209922"/>
                  <a:pt x="2543744" y="1202760"/>
                </a:cubicBezTo>
                <a:cubicBezTo>
                  <a:pt x="2551211" y="1195597"/>
                  <a:pt x="2555707" y="1190187"/>
                  <a:pt x="2557231" y="1186529"/>
                </a:cubicBezTo>
                <a:cubicBezTo>
                  <a:pt x="2558755" y="1182871"/>
                  <a:pt x="2559517" y="1177385"/>
                  <a:pt x="2559517" y="1170070"/>
                </a:cubicBezTo>
                <a:lnTo>
                  <a:pt x="2559517" y="1140809"/>
                </a:lnTo>
                <a:cubicBezTo>
                  <a:pt x="2559517" y="1137151"/>
                  <a:pt x="2562032" y="1135323"/>
                  <a:pt x="2567061" y="1135323"/>
                </a:cubicBezTo>
                <a:cubicBezTo>
                  <a:pt x="2572090" y="1135323"/>
                  <a:pt x="2574605" y="1137151"/>
                  <a:pt x="2574605" y="1140809"/>
                </a:cubicBezTo>
                <a:lnTo>
                  <a:pt x="2574605" y="1190644"/>
                </a:lnTo>
                <a:cubicBezTo>
                  <a:pt x="2574605" y="1207713"/>
                  <a:pt x="2578186" y="1220057"/>
                  <a:pt x="2585349" y="1227677"/>
                </a:cubicBezTo>
                <a:cubicBezTo>
                  <a:pt x="2592512" y="1235297"/>
                  <a:pt x="2604475" y="1239107"/>
                  <a:pt x="2621239" y="1239107"/>
                </a:cubicBezTo>
                <a:lnTo>
                  <a:pt x="2670617" y="1239107"/>
                </a:lnTo>
                <a:cubicBezTo>
                  <a:pt x="2684942" y="1239107"/>
                  <a:pt x="2695077" y="1236821"/>
                  <a:pt x="2701021" y="1232249"/>
                </a:cubicBezTo>
                <a:cubicBezTo>
                  <a:pt x="2706964" y="1227677"/>
                  <a:pt x="2712755" y="1218685"/>
                  <a:pt x="2718394" y="1205274"/>
                </a:cubicBezTo>
                <a:cubicBezTo>
                  <a:pt x="2724033" y="1191863"/>
                  <a:pt x="2726852" y="1181652"/>
                  <a:pt x="2726852" y="1174642"/>
                </a:cubicBezTo>
                <a:cubicBezTo>
                  <a:pt x="2726852" y="1162755"/>
                  <a:pt x="2720985" y="1153839"/>
                  <a:pt x="2709250" y="1147896"/>
                </a:cubicBezTo>
                <a:cubicBezTo>
                  <a:pt x="2697515" y="1141952"/>
                  <a:pt x="2686466" y="1138980"/>
                  <a:pt x="2676103" y="1138980"/>
                </a:cubicBezTo>
                <a:cubicBezTo>
                  <a:pt x="2665740" y="1138980"/>
                  <a:pt x="2657663" y="1144009"/>
                  <a:pt x="2651872" y="1154068"/>
                </a:cubicBezTo>
                <a:cubicBezTo>
                  <a:pt x="2649433" y="1157725"/>
                  <a:pt x="2646919" y="1159554"/>
                  <a:pt x="2644328" y="1159554"/>
                </a:cubicBezTo>
                <a:cubicBezTo>
                  <a:pt x="2641737" y="1159554"/>
                  <a:pt x="2639527" y="1159173"/>
                  <a:pt x="2637698" y="1158411"/>
                </a:cubicBezTo>
                <a:cubicBezTo>
                  <a:pt x="2635870" y="1157649"/>
                  <a:pt x="2634955" y="1156125"/>
                  <a:pt x="2634955" y="1153839"/>
                </a:cubicBezTo>
                <a:cubicBezTo>
                  <a:pt x="2634955" y="1151553"/>
                  <a:pt x="2638537" y="1145991"/>
                  <a:pt x="2645699" y="1137151"/>
                </a:cubicBezTo>
                <a:cubicBezTo>
                  <a:pt x="2652862" y="1128312"/>
                  <a:pt x="2662387" y="1123893"/>
                  <a:pt x="2674274" y="1123893"/>
                </a:cubicBezTo>
                <a:cubicBezTo>
                  <a:pt x="2676713" y="1123893"/>
                  <a:pt x="2679075" y="1124045"/>
                  <a:pt x="2681361" y="1124350"/>
                </a:cubicBezTo>
                <a:cubicBezTo>
                  <a:pt x="2683647" y="1124655"/>
                  <a:pt x="2685857" y="1124807"/>
                  <a:pt x="2687990" y="1124807"/>
                </a:cubicBezTo>
                <a:cubicBezTo>
                  <a:pt x="2694391" y="1124807"/>
                  <a:pt x="2699116" y="1122673"/>
                  <a:pt x="2702164" y="1118406"/>
                </a:cubicBezTo>
                <a:cubicBezTo>
                  <a:pt x="2705212" y="1114139"/>
                  <a:pt x="2706736" y="1107281"/>
                  <a:pt x="2706736" y="1097832"/>
                </a:cubicBezTo>
                <a:lnTo>
                  <a:pt x="2706736" y="1022394"/>
                </a:lnTo>
                <a:cubicBezTo>
                  <a:pt x="2706736" y="1006545"/>
                  <a:pt x="2703764" y="995115"/>
                  <a:pt x="2697820" y="988104"/>
                </a:cubicBezTo>
                <a:cubicBezTo>
                  <a:pt x="2691877" y="981094"/>
                  <a:pt x="2681742" y="977589"/>
                  <a:pt x="2667416" y="977589"/>
                </a:cubicBezTo>
                <a:close/>
                <a:moveTo>
                  <a:pt x="2185528" y="950614"/>
                </a:moveTo>
                <a:cubicBezTo>
                  <a:pt x="2175774" y="950614"/>
                  <a:pt x="2165868" y="954805"/>
                  <a:pt x="2155810" y="963187"/>
                </a:cubicBezTo>
                <a:cubicBezTo>
                  <a:pt x="2145751" y="971569"/>
                  <a:pt x="2140722" y="980789"/>
                  <a:pt x="2140722" y="990847"/>
                </a:cubicBezTo>
                <a:cubicBezTo>
                  <a:pt x="2140722" y="1000906"/>
                  <a:pt x="2144380" y="1011574"/>
                  <a:pt x="2151695" y="1022851"/>
                </a:cubicBezTo>
                <a:cubicBezTo>
                  <a:pt x="2163887" y="1042968"/>
                  <a:pt x="2176688" y="1065219"/>
                  <a:pt x="2190100" y="1089603"/>
                </a:cubicBezTo>
                <a:cubicBezTo>
                  <a:pt x="2199548" y="1108500"/>
                  <a:pt x="2211131" y="1117949"/>
                  <a:pt x="2224847" y="1117949"/>
                </a:cubicBezTo>
                <a:cubicBezTo>
                  <a:pt x="2233991" y="1117949"/>
                  <a:pt x="2243897" y="1113606"/>
                  <a:pt x="2254565" y="1104919"/>
                </a:cubicBezTo>
                <a:cubicBezTo>
                  <a:pt x="2265233" y="1096232"/>
                  <a:pt x="2270567" y="1085335"/>
                  <a:pt x="2270567" y="1072229"/>
                </a:cubicBezTo>
                <a:cubicBezTo>
                  <a:pt x="2270567" y="1062780"/>
                  <a:pt x="2266681" y="1049979"/>
                  <a:pt x="2258908" y="1033824"/>
                </a:cubicBezTo>
                <a:cubicBezTo>
                  <a:pt x="2251136" y="1017670"/>
                  <a:pt x="2241687" y="1001896"/>
                  <a:pt x="2230562" y="986504"/>
                </a:cubicBezTo>
                <a:cubicBezTo>
                  <a:pt x="2219437" y="971112"/>
                  <a:pt x="2210826" y="961282"/>
                  <a:pt x="2204730" y="957015"/>
                </a:cubicBezTo>
                <a:cubicBezTo>
                  <a:pt x="2198634" y="952747"/>
                  <a:pt x="2192233" y="950614"/>
                  <a:pt x="2185528" y="950614"/>
                </a:cubicBezTo>
                <a:close/>
                <a:moveTo>
                  <a:pt x="2575062" y="900322"/>
                </a:moveTo>
                <a:lnTo>
                  <a:pt x="2590607" y="900322"/>
                </a:lnTo>
                <a:cubicBezTo>
                  <a:pt x="2593960" y="900322"/>
                  <a:pt x="2596093" y="900855"/>
                  <a:pt x="2597008" y="901922"/>
                </a:cubicBezTo>
                <a:cubicBezTo>
                  <a:pt x="2597922" y="902989"/>
                  <a:pt x="2598227" y="904589"/>
                  <a:pt x="2597922" y="906723"/>
                </a:cubicBezTo>
                <a:lnTo>
                  <a:pt x="2596550" y="919524"/>
                </a:lnTo>
                <a:cubicBezTo>
                  <a:pt x="2595941" y="924706"/>
                  <a:pt x="2593960" y="927297"/>
                  <a:pt x="2590607" y="927297"/>
                </a:cubicBezTo>
                <a:lnTo>
                  <a:pt x="2575062" y="927297"/>
                </a:lnTo>
                <a:cubicBezTo>
                  <a:pt x="2570795" y="927297"/>
                  <a:pt x="2568509" y="924858"/>
                  <a:pt x="2568204" y="919981"/>
                </a:cubicBezTo>
                <a:lnTo>
                  <a:pt x="2566832" y="907637"/>
                </a:lnTo>
                <a:cubicBezTo>
                  <a:pt x="2566223" y="902760"/>
                  <a:pt x="2568966" y="900322"/>
                  <a:pt x="2575062" y="900322"/>
                </a:cubicBezTo>
                <a:close/>
                <a:moveTo>
                  <a:pt x="1878746" y="829456"/>
                </a:moveTo>
                <a:cubicBezTo>
                  <a:pt x="1864726" y="829456"/>
                  <a:pt x="1855124" y="832123"/>
                  <a:pt x="1849943" y="837457"/>
                </a:cubicBezTo>
                <a:cubicBezTo>
                  <a:pt x="1844761" y="842791"/>
                  <a:pt x="1842170" y="853535"/>
                  <a:pt x="1842170" y="869689"/>
                </a:cubicBezTo>
                <a:cubicBezTo>
                  <a:pt x="1842170" y="885844"/>
                  <a:pt x="1844761" y="896588"/>
                  <a:pt x="1849943" y="901922"/>
                </a:cubicBezTo>
                <a:cubicBezTo>
                  <a:pt x="1855124" y="907256"/>
                  <a:pt x="1864726" y="909923"/>
                  <a:pt x="1878746" y="909923"/>
                </a:cubicBezTo>
                <a:lnTo>
                  <a:pt x="1887433" y="909923"/>
                </a:lnTo>
                <a:cubicBezTo>
                  <a:pt x="1889872" y="909923"/>
                  <a:pt x="1891091" y="911295"/>
                  <a:pt x="1891091" y="914038"/>
                </a:cubicBezTo>
                <a:lnTo>
                  <a:pt x="1891091" y="955643"/>
                </a:lnTo>
                <a:cubicBezTo>
                  <a:pt x="1891091" y="957777"/>
                  <a:pt x="1890481" y="959072"/>
                  <a:pt x="1889262" y="959529"/>
                </a:cubicBezTo>
                <a:cubicBezTo>
                  <a:pt x="1888043" y="959986"/>
                  <a:pt x="1885909" y="960215"/>
                  <a:pt x="1882861" y="960215"/>
                </a:cubicBezTo>
                <a:cubicBezTo>
                  <a:pt x="1869450" y="960215"/>
                  <a:pt x="1860077" y="963034"/>
                  <a:pt x="1854743" y="968673"/>
                </a:cubicBezTo>
                <a:cubicBezTo>
                  <a:pt x="1849409" y="974312"/>
                  <a:pt x="1846742" y="985361"/>
                  <a:pt x="1846742" y="1001820"/>
                </a:cubicBezTo>
                <a:cubicBezTo>
                  <a:pt x="1846742" y="1018279"/>
                  <a:pt x="1849333" y="1029252"/>
                  <a:pt x="1854515" y="1034739"/>
                </a:cubicBezTo>
                <a:cubicBezTo>
                  <a:pt x="1859696" y="1040225"/>
                  <a:pt x="1869145" y="1042968"/>
                  <a:pt x="1882861" y="1042968"/>
                </a:cubicBezTo>
                <a:cubicBezTo>
                  <a:pt x="1885909" y="1042968"/>
                  <a:pt x="1888043" y="1043273"/>
                  <a:pt x="1889262" y="1043883"/>
                </a:cubicBezTo>
                <a:cubicBezTo>
                  <a:pt x="1890481" y="1044492"/>
                  <a:pt x="1891091" y="1045711"/>
                  <a:pt x="1891091" y="1047540"/>
                </a:cubicBezTo>
                <a:lnTo>
                  <a:pt x="1891091" y="1113834"/>
                </a:lnTo>
                <a:cubicBezTo>
                  <a:pt x="1891091" y="1116577"/>
                  <a:pt x="1890481" y="1118406"/>
                  <a:pt x="1889262" y="1119321"/>
                </a:cubicBezTo>
                <a:cubicBezTo>
                  <a:pt x="1888043" y="1120235"/>
                  <a:pt x="1884842" y="1121149"/>
                  <a:pt x="1879661" y="1122064"/>
                </a:cubicBezTo>
                <a:cubicBezTo>
                  <a:pt x="1864726" y="1124502"/>
                  <a:pt x="1854362" y="1128465"/>
                  <a:pt x="1848571" y="1133951"/>
                </a:cubicBezTo>
                <a:cubicBezTo>
                  <a:pt x="1842780" y="1139437"/>
                  <a:pt x="1839884" y="1149648"/>
                  <a:pt x="1839884" y="1164583"/>
                </a:cubicBezTo>
                <a:cubicBezTo>
                  <a:pt x="1839884" y="1179519"/>
                  <a:pt x="1842780" y="1190415"/>
                  <a:pt x="1848571" y="1197273"/>
                </a:cubicBezTo>
                <a:cubicBezTo>
                  <a:pt x="1854362" y="1204131"/>
                  <a:pt x="1863506" y="1207560"/>
                  <a:pt x="1876003" y="1207560"/>
                </a:cubicBezTo>
                <a:cubicBezTo>
                  <a:pt x="1883928" y="1207560"/>
                  <a:pt x="1897568" y="1205350"/>
                  <a:pt x="1916923" y="1200931"/>
                </a:cubicBezTo>
                <a:cubicBezTo>
                  <a:pt x="1936277" y="1196511"/>
                  <a:pt x="1957537" y="1190796"/>
                  <a:pt x="1980702" y="1183786"/>
                </a:cubicBezTo>
                <a:cubicBezTo>
                  <a:pt x="2003867" y="1176775"/>
                  <a:pt x="2017507" y="1171975"/>
                  <a:pt x="2021621" y="1169384"/>
                </a:cubicBezTo>
                <a:cubicBezTo>
                  <a:pt x="2025736" y="1166793"/>
                  <a:pt x="2029470" y="1161764"/>
                  <a:pt x="2032823" y="1154296"/>
                </a:cubicBezTo>
                <a:cubicBezTo>
                  <a:pt x="2036176" y="1146829"/>
                  <a:pt x="2037852" y="1141266"/>
                  <a:pt x="2037852" y="1137609"/>
                </a:cubicBezTo>
                <a:cubicBezTo>
                  <a:pt x="2037852" y="1133951"/>
                  <a:pt x="2034499" y="1131284"/>
                  <a:pt x="2027794" y="1129608"/>
                </a:cubicBezTo>
                <a:cubicBezTo>
                  <a:pt x="2021088" y="1127931"/>
                  <a:pt x="2014154" y="1124731"/>
                  <a:pt x="2006991" y="1120006"/>
                </a:cubicBezTo>
                <a:cubicBezTo>
                  <a:pt x="1999828" y="1115282"/>
                  <a:pt x="1994342" y="1110253"/>
                  <a:pt x="1990532" y="1104919"/>
                </a:cubicBezTo>
                <a:cubicBezTo>
                  <a:pt x="1986722" y="1099585"/>
                  <a:pt x="1983598" y="1096918"/>
                  <a:pt x="1981159" y="1096918"/>
                </a:cubicBezTo>
                <a:cubicBezTo>
                  <a:pt x="1978721" y="1096918"/>
                  <a:pt x="1976359" y="1097223"/>
                  <a:pt x="1974073" y="1097832"/>
                </a:cubicBezTo>
                <a:cubicBezTo>
                  <a:pt x="1971787" y="1098442"/>
                  <a:pt x="1970644" y="1097832"/>
                  <a:pt x="1970644" y="1096003"/>
                </a:cubicBezTo>
                <a:lnTo>
                  <a:pt x="1970644" y="1047540"/>
                </a:lnTo>
                <a:cubicBezTo>
                  <a:pt x="1970644" y="1044492"/>
                  <a:pt x="1972015" y="1042968"/>
                  <a:pt x="1974758" y="1042968"/>
                </a:cubicBezTo>
                <a:cubicBezTo>
                  <a:pt x="1989694" y="1042968"/>
                  <a:pt x="1999447" y="1039996"/>
                  <a:pt x="2004019" y="1034053"/>
                </a:cubicBezTo>
                <a:cubicBezTo>
                  <a:pt x="2008591" y="1028109"/>
                  <a:pt x="2010877" y="1017136"/>
                  <a:pt x="2010877" y="1001134"/>
                </a:cubicBezTo>
                <a:cubicBezTo>
                  <a:pt x="2010877" y="985132"/>
                  <a:pt x="2008210" y="974312"/>
                  <a:pt x="2002876" y="968673"/>
                </a:cubicBezTo>
                <a:cubicBezTo>
                  <a:pt x="1997542" y="963034"/>
                  <a:pt x="1988170" y="960215"/>
                  <a:pt x="1974758" y="960215"/>
                </a:cubicBezTo>
                <a:cubicBezTo>
                  <a:pt x="1972015" y="960215"/>
                  <a:pt x="1970644" y="958691"/>
                  <a:pt x="1970644" y="955643"/>
                </a:cubicBezTo>
                <a:lnTo>
                  <a:pt x="1970644" y="914038"/>
                </a:lnTo>
                <a:cubicBezTo>
                  <a:pt x="1970644" y="911295"/>
                  <a:pt x="1971863" y="909923"/>
                  <a:pt x="1974301" y="909923"/>
                </a:cubicBezTo>
                <a:lnTo>
                  <a:pt x="1991218" y="909923"/>
                </a:lnTo>
                <a:cubicBezTo>
                  <a:pt x="2005238" y="909923"/>
                  <a:pt x="2014840" y="907180"/>
                  <a:pt x="2020021" y="901693"/>
                </a:cubicBezTo>
                <a:cubicBezTo>
                  <a:pt x="2025203" y="896207"/>
                  <a:pt x="2027794" y="885539"/>
                  <a:pt x="2027794" y="869689"/>
                </a:cubicBezTo>
                <a:cubicBezTo>
                  <a:pt x="2027794" y="853840"/>
                  <a:pt x="2025203" y="843172"/>
                  <a:pt x="2020021" y="837685"/>
                </a:cubicBezTo>
                <a:cubicBezTo>
                  <a:pt x="2014840" y="832199"/>
                  <a:pt x="2005238" y="829456"/>
                  <a:pt x="1991218" y="829456"/>
                </a:cubicBezTo>
                <a:close/>
                <a:moveTo>
                  <a:pt x="2386010" y="824884"/>
                </a:moveTo>
                <a:cubicBezTo>
                  <a:pt x="2370922" y="824884"/>
                  <a:pt x="2360102" y="826941"/>
                  <a:pt x="2353549" y="831056"/>
                </a:cubicBezTo>
                <a:cubicBezTo>
                  <a:pt x="2346995" y="835171"/>
                  <a:pt x="2343719" y="846067"/>
                  <a:pt x="2343719" y="863746"/>
                </a:cubicBezTo>
                <a:lnTo>
                  <a:pt x="2343719" y="891178"/>
                </a:lnTo>
                <a:cubicBezTo>
                  <a:pt x="2343719" y="894531"/>
                  <a:pt x="2343033" y="896664"/>
                  <a:pt x="2341661" y="897579"/>
                </a:cubicBezTo>
                <a:cubicBezTo>
                  <a:pt x="2340290" y="898493"/>
                  <a:pt x="2337013" y="898950"/>
                  <a:pt x="2331832" y="898950"/>
                </a:cubicBezTo>
                <a:cubicBezTo>
                  <a:pt x="2322078" y="898950"/>
                  <a:pt x="2314229" y="902913"/>
                  <a:pt x="2308286" y="910837"/>
                </a:cubicBezTo>
                <a:cubicBezTo>
                  <a:pt x="2302342" y="918762"/>
                  <a:pt x="2299370" y="929278"/>
                  <a:pt x="2299370" y="942384"/>
                </a:cubicBezTo>
                <a:cubicBezTo>
                  <a:pt x="2299370" y="971035"/>
                  <a:pt x="2310953" y="985361"/>
                  <a:pt x="2334118" y="985361"/>
                </a:cubicBezTo>
                <a:cubicBezTo>
                  <a:pt x="2338385" y="985361"/>
                  <a:pt x="2341052" y="985818"/>
                  <a:pt x="2342119" y="986733"/>
                </a:cubicBezTo>
                <a:cubicBezTo>
                  <a:pt x="2343185" y="987647"/>
                  <a:pt x="2343719" y="989476"/>
                  <a:pt x="2343719" y="992219"/>
                </a:cubicBezTo>
                <a:lnTo>
                  <a:pt x="2343719" y="1074058"/>
                </a:lnTo>
                <a:cubicBezTo>
                  <a:pt x="2343719" y="1077106"/>
                  <a:pt x="2342652" y="1079316"/>
                  <a:pt x="2340518" y="1080687"/>
                </a:cubicBezTo>
                <a:cubicBezTo>
                  <a:pt x="2338385" y="1082059"/>
                  <a:pt x="2333203" y="1083659"/>
                  <a:pt x="2324974" y="1085488"/>
                </a:cubicBezTo>
                <a:cubicBezTo>
                  <a:pt x="2306990" y="1089450"/>
                  <a:pt x="2297999" y="1101337"/>
                  <a:pt x="2297999" y="1121149"/>
                </a:cubicBezTo>
                <a:cubicBezTo>
                  <a:pt x="2297999" y="1131208"/>
                  <a:pt x="2300590" y="1142714"/>
                  <a:pt x="2305771" y="1155668"/>
                </a:cubicBezTo>
                <a:cubicBezTo>
                  <a:pt x="2310953" y="1168622"/>
                  <a:pt x="2321316" y="1175099"/>
                  <a:pt x="2336861" y="1175099"/>
                </a:cubicBezTo>
                <a:cubicBezTo>
                  <a:pt x="2352406" y="1175099"/>
                  <a:pt x="2374808" y="1170603"/>
                  <a:pt x="2404069" y="1161612"/>
                </a:cubicBezTo>
                <a:cubicBezTo>
                  <a:pt x="2433330" y="1152620"/>
                  <a:pt x="2447960" y="1145686"/>
                  <a:pt x="2447960" y="1140809"/>
                </a:cubicBezTo>
                <a:cubicBezTo>
                  <a:pt x="2447960" y="1139285"/>
                  <a:pt x="2446741" y="1136847"/>
                  <a:pt x="2444303" y="1133494"/>
                </a:cubicBezTo>
                <a:cubicBezTo>
                  <a:pt x="2437597" y="1124655"/>
                  <a:pt x="2434244" y="1111701"/>
                  <a:pt x="2434244" y="1094632"/>
                </a:cubicBezTo>
                <a:lnTo>
                  <a:pt x="2434244" y="1010050"/>
                </a:lnTo>
                <a:cubicBezTo>
                  <a:pt x="2434244" y="1006392"/>
                  <a:pt x="2432492" y="1003573"/>
                  <a:pt x="2428987" y="1001592"/>
                </a:cubicBezTo>
                <a:cubicBezTo>
                  <a:pt x="2425481" y="999610"/>
                  <a:pt x="2422510" y="995648"/>
                  <a:pt x="2420071" y="989704"/>
                </a:cubicBezTo>
                <a:cubicBezTo>
                  <a:pt x="2417633" y="983761"/>
                  <a:pt x="2416414" y="975455"/>
                  <a:pt x="2416414" y="964787"/>
                </a:cubicBezTo>
                <a:cubicBezTo>
                  <a:pt x="2416414" y="954119"/>
                  <a:pt x="2417480" y="945127"/>
                  <a:pt x="2419614" y="937812"/>
                </a:cubicBezTo>
                <a:cubicBezTo>
                  <a:pt x="2421748" y="930497"/>
                  <a:pt x="2426472" y="924706"/>
                  <a:pt x="2433787" y="920439"/>
                </a:cubicBezTo>
                <a:cubicBezTo>
                  <a:pt x="2436226" y="919219"/>
                  <a:pt x="2437445" y="918076"/>
                  <a:pt x="2437445" y="917010"/>
                </a:cubicBezTo>
                <a:cubicBezTo>
                  <a:pt x="2437445" y="915943"/>
                  <a:pt x="2437140" y="915105"/>
                  <a:pt x="2436530" y="914495"/>
                </a:cubicBezTo>
                <a:cubicBezTo>
                  <a:pt x="2432263" y="908399"/>
                  <a:pt x="2430130" y="900322"/>
                  <a:pt x="2430130" y="890263"/>
                </a:cubicBezTo>
                <a:lnTo>
                  <a:pt x="2430130" y="855516"/>
                </a:lnTo>
                <a:cubicBezTo>
                  <a:pt x="2430130" y="842105"/>
                  <a:pt x="2426548" y="833647"/>
                  <a:pt x="2419385" y="830142"/>
                </a:cubicBezTo>
                <a:cubicBezTo>
                  <a:pt x="2412223" y="826636"/>
                  <a:pt x="2401097" y="824884"/>
                  <a:pt x="2386010" y="824884"/>
                </a:cubicBezTo>
                <a:close/>
                <a:moveTo>
                  <a:pt x="2040138" y="822598"/>
                </a:moveTo>
                <a:cubicBezTo>
                  <a:pt x="2036480" y="822598"/>
                  <a:pt x="2034652" y="823512"/>
                  <a:pt x="2034652" y="825341"/>
                </a:cubicBezTo>
                <a:cubicBezTo>
                  <a:pt x="2034652" y="827170"/>
                  <a:pt x="2035109" y="828999"/>
                  <a:pt x="2036023" y="830827"/>
                </a:cubicBezTo>
                <a:cubicBezTo>
                  <a:pt x="2040595" y="839057"/>
                  <a:pt x="2042881" y="851249"/>
                  <a:pt x="2042881" y="867403"/>
                </a:cubicBezTo>
                <a:cubicBezTo>
                  <a:pt x="2042881" y="876547"/>
                  <a:pt x="2042348" y="884625"/>
                  <a:pt x="2041281" y="891635"/>
                </a:cubicBezTo>
                <a:cubicBezTo>
                  <a:pt x="2040214" y="898645"/>
                  <a:pt x="2040138" y="903065"/>
                  <a:pt x="2041052" y="904894"/>
                </a:cubicBezTo>
                <a:cubicBezTo>
                  <a:pt x="2041967" y="906723"/>
                  <a:pt x="2043948" y="907637"/>
                  <a:pt x="2046996" y="907637"/>
                </a:cubicBezTo>
                <a:lnTo>
                  <a:pt x="2074885" y="907637"/>
                </a:lnTo>
                <a:cubicBezTo>
                  <a:pt x="2077324" y="907637"/>
                  <a:pt x="2078543" y="908856"/>
                  <a:pt x="2078543" y="911295"/>
                </a:cubicBezTo>
                <a:cubicBezTo>
                  <a:pt x="2078543" y="913733"/>
                  <a:pt x="2073742" y="925315"/>
                  <a:pt x="2064141" y="946042"/>
                </a:cubicBezTo>
                <a:cubicBezTo>
                  <a:pt x="2054540" y="966768"/>
                  <a:pt x="2043643" y="986733"/>
                  <a:pt x="2031451" y="1005935"/>
                </a:cubicBezTo>
                <a:cubicBezTo>
                  <a:pt x="2027489" y="1012336"/>
                  <a:pt x="2024441" y="1019880"/>
                  <a:pt x="2022307" y="1028566"/>
                </a:cubicBezTo>
                <a:cubicBezTo>
                  <a:pt x="2020174" y="1037253"/>
                  <a:pt x="2014687" y="1044645"/>
                  <a:pt x="2005848" y="1050741"/>
                </a:cubicBezTo>
                <a:cubicBezTo>
                  <a:pt x="1997009" y="1056837"/>
                  <a:pt x="1992589" y="1064838"/>
                  <a:pt x="1992589" y="1074744"/>
                </a:cubicBezTo>
                <a:cubicBezTo>
                  <a:pt x="1992589" y="1084650"/>
                  <a:pt x="1998304" y="1094175"/>
                  <a:pt x="2009734" y="1103319"/>
                </a:cubicBezTo>
                <a:cubicBezTo>
                  <a:pt x="2021164" y="1112463"/>
                  <a:pt x="2032823" y="1117035"/>
                  <a:pt x="2044710" y="1117035"/>
                </a:cubicBezTo>
                <a:cubicBezTo>
                  <a:pt x="2056597" y="1117035"/>
                  <a:pt x="2066351" y="1112158"/>
                  <a:pt x="2073971" y="1102404"/>
                </a:cubicBezTo>
                <a:cubicBezTo>
                  <a:pt x="2078238" y="1096918"/>
                  <a:pt x="2081667" y="1094175"/>
                  <a:pt x="2084258" y="1094175"/>
                </a:cubicBezTo>
                <a:cubicBezTo>
                  <a:pt x="2086849" y="1094175"/>
                  <a:pt x="2088144" y="1097832"/>
                  <a:pt x="2088144" y="1105147"/>
                </a:cubicBezTo>
                <a:lnTo>
                  <a:pt x="2088144" y="1202074"/>
                </a:lnTo>
                <a:cubicBezTo>
                  <a:pt x="2088144" y="1215180"/>
                  <a:pt x="2091954" y="1224858"/>
                  <a:pt x="2099574" y="1231106"/>
                </a:cubicBezTo>
                <a:cubicBezTo>
                  <a:pt x="2107194" y="1237354"/>
                  <a:pt x="2118929" y="1240479"/>
                  <a:pt x="2134778" y="1240479"/>
                </a:cubicBezTo>
                <a:cubicBezTo>
                  <a:pt x="2150628" y="1240479"/>
                  <a:pt x="2162363" y="1237354"/>
                  <a:pt x="2169983" y="1231106"/>
                </a:cubicBezTo>
                <a:cubicBezTo>
                  <a:pt x="2177603" y="1224858"/>
                  <a:pt x="2181413" y="1215180"/>
                  <a:pt x="2181413" y="1202074"/>
                </a:cubicBezTo>
                <a:lnTo>
                  <a:pt x="2181413" y="1113834"/>
                </a:lnTo>
                <a:cubicBezTo>
                  <a:pt x="2181413" y="1110481"/>
                  <a:pt x="2180803" y="1107129"/>
                  <a:pt x="2179584" y="1103776"/>
                </a:cubicBezTo>
                <a:cubicBezTo>
                  <a:pt x="2178365" y="1100423"/>
                  <a:pt x="2173412" y="1090898"/>
                  <a:pt x="2164725" y="1075201"/>
                </a:cubicBezTo>
                <a:cubicBezTo>
                  <a:pt x="2156038" y="1059504"/>
                  <a:pt x="2147199" y="1044416"/>
                  <a:pt x="2138207" y="1029938"/>
                </a:cubicBezTo>
                <a:cubicBezTo>
                  <a:pt x="2129216" y="1015460"/>
                  <a:pt x="2124720" y="1002430"/>
                  <a:pt x="2124720" y="990847"/>
                </a:cubicBezTo>
                <a:cubicBezTo>
                  <a:pt x="2124720" y="975303"/>
                  <a:pt x="2133102" y="961129"/>
                  <a:pt x="2149866" y="948328"/>
                </a:cubicBezTo>
                <a:cubicBezTo>
                  <a:pt x="2157486" y="942537"/>
                  <a:pt x="2163125" y="937431"/>
                  <a:pt x="2166782" y="933012"/>
                </a:cubicBezTo>
                <a:cubicBezTo>
                  <a:pt x="2170440" y="928592"/>
                  <a:pt x="2174250" y="921658"/>
                  <a:pt x="2178212" y="912209"/>
                </a:cubicBezTo>
                <a:cubicBezTo>
                  <a:pt x="2179127" y="909161"/>
                  <a:pt x="2181108" y="907637"/>
                  <a:pt x="2184156" y="907637"/>
                </a:cubicBezTo>
                <a:lnTo>
                  <a:pt x="2224847" y="907637"/>
                </a:lnTo>
                <a:cubicBezTo>
                  <a:pt x="2238868" y="907637"/>
                  <a:pt x="2249155" y="904208"/>
                  <a:pt x="2255708" y="897350"/>
                </a:cubicBezTo>
                <a:cubicBezTo>
                  <a:pt x="2262261" y="890492"/>
                  <a:pt x="2265538" y="879672"/>
                  <a:pt x="2265538" y="864889"/>
                </a:cubicBezTo>
                <a:cubicBezTo>
                  <a:pt x="2265538" y="850106"/>
                  <a:pt x="2262337" y="839362"/>
                  <a:pt x="2255936" y="832656"/>
                </a:cubicBezTo>
                <a:cubicBezTo>
                  <a:pt x="2249536" y="825951"/>
                  <a:pt x="2239172" y="822598"/>
                  <a:pt x="2224847" y="822598"/>
                </a:cubicBezTo>
                <a:close/>
                <a:moveTo>
                  <a:pt x="2583749" y="809796"/>
                </a:moveTo>
                <a:cubicBezTo>
                  <a:pt x="2569423" y="809796"/>
                  <a:pt x="2557384" y="812082"/>
                  <a:pt x="2547630" y="816654"/>
                </a:cubicBezTo>
                <a:cubicBezTo>
                  <a:pt x="2537876" y="821226"/>
                  <a:pt x="2533000" y="826103"/>
                  <a:pt x="2533000" y="831285"/>
                </a:cubicBezTo>
                <a:cubicBezTo>
                  <a:pt x="2533000" y="833418"/>
                  <a:pt x="2532619" y="834790"/>
                  <a:pt x="2531857" y="835399"/>
                </a:cubicBezTo>
                <a:cubicBezTo>
                  <a:pt x="2531095" y="836009"/>
                  <a:pt x="2529342" y="836314"/>
                  <a:pt x="2526599" y="836314"/>
                </a:cubicBezTo>
                <a:lnTo>
                  <a:pt x="2479507" y="836314"/>
                </a:lnTo>
                <a:cubicBezTo>
                  <a:pt x="2465486" y="836314"/>
                  <a:pt x="2455961" y="838676"/>
                  <a:pt x="2450932" y="843400"/>
                </a:cubicBezTo>
                <a:cubicBezTo>
                  <a:pt x="2445903" y="848125"/>
                  <a:pt x="2443388" y="857269"/>
                  <a:pt x="2443388" y="870832"/>
                </a:cubicBezTo>
                <a:cubicBezTo>
                  <a:pt x="2443388" y="884396"/>
                  <a:pt x="2445522" y="894073"/>
                  <a:pt x="2449789" y="899865"/>
                </a:cubicBezTo>
                <a:cubicBezTo>
                  <a:pt x="2454056" y="905656"/>
                  <a:pt x="2460000" y="908551"/>
                  <a:pt x="2467620" y="908551"/>
                </a:cubicBezTo>
                <a:cubicBezTo>
                  <a:pt x="2475240" y="908551"/>
                  <a:pt x="2480041" y="909313"/>
                  <a:pt x="2482022" y="910837"/>
                </a:cubicBezTo>
                <a:cubicBezTo>
                  <a:pt x="2484003" y="912361"/>
                  <a:pt x="2484994" y="915486"/>
                  <a:pt x="2484994" y="920210"/>
                </a:cubicBezTo>
                <a:cubicBezTo>
                  <a:pt x="2484994" y="924934"/>
                  <a:pt x="2483470" y="927297"/>
                  <a:pt x="2480422" y="927297"/>
                </a:cubicBezTo>
                <a:cubicBezTo>
                  <a:pt x="2461524" y="927297"/>
                  <a:pt x="2448646" y="929583"/>
                  <a:pt x="2441788" y="934155"/>
                </a:cubicBezTo>
                <a:cubicBezTo>
                  <a:pt x="2434930" y="938727"/>
                  <a:pt x="2431501" y="948328"/>
                  <a:pt x="2431501" y="962958"/>
                </a:cubicBezTo>
                <a:cubicBezTo>
                  <a:pt x="2431501" y="977589"/>
                  <a:pt x="2433482" y="984904"/>
                  <a:pt x="2437445" y="984904"/>
                </a:cubicBezTo>
                <a:cubicBezTo>
                  <a:pt x="2439274" y="984904"/>
                  <a:pt x="2441102" y="983532"/>
                  <a:pt x="2442931" y="980789"/>
                </a:cubicBezTo>
                <a:cubicBezTo>
                  <a:pt x="2447808" y="973474"/>
                  <a:pt x="2454437" y="968597"/>
                  <a:pt x="2462819" y="966159"/>
                </a:cubicBezTo>
                <a:cubicBezTo>
                  <a:pt x="2471201" y="963720"/>
                  <a:pt x="2484689" y="962501"/>
                  <a:pt x="2503282" y="962501"/>
                </a:cubicBezTo>
                <a:lnTo>
                  <a:pt x="2663302" y="962501"/>
                </a:lnTo>
                <a:cubicBezTo>
                  <a:pt x="2677322" y="962501"/>
                  <a:pt x="2687686" y="963796"/>
                  <a:pt x="2694391" y="966387"/>
                </a:cubicBezTo>
                <a:cubicBezTo>
                  <a:pt x="2701097" y="968978"/>
                  <a:pt x="2707498" y="973931"/>
                  <a:pt x="2713594" y="981246"/>
                </a:cubicBezTo>
                <a:cubicBezTo>
                  <a:pt x="2715118" y="983380"/>
                  <a:pt x="2717023" y="984447"/>
                  <a:pt x="2719309" y="984447"/>
                </a:cubicBezTo>
                <a:cubicBezTo>
                  <a:pt x="2721595" y="984447"/>
                  <a:pt x="2723500" y="983075"/>
                  <a:pt x="2725024" y="980332"/>
                </a:cubicBezTo>
                <a:cubicBezTo>
                  <a:pt x="2726548" y="977589"/>
                  <a:pt x="2727310" y="973779"/>
                  <a:pt x="2727310" y="968902"/>
                </a:cubicBezTo>
                <a:cubicBezTo>
                  <a:pt x="2727310" y="953967"/>
                  <a:pt x="2724490" y="943299"/>
                  <a:pt x="2718851" y="936898"/>
                </a:cubicBezTo>
                <a:cubicBezTo>
                  <a:pt x="2713213" y="930497"/>
                  <a:pt x="2702468" y="927297"/>
                  <a:pt x="2686619" y="927297"/>
                </a:cubicBezTo>
                <a:cubicBezTo>
                  <a:pt x="2682656" y="927297"/>
                  <a:pt x="2680675" y="925773"/>
                  <a:pt x="2680675" y="922725"/>
                </a:cubicBezTo>
                <a:cubicBezTo>
                  <a:pt x="2680675" y="911752"/>
                  <a:pt x="2684790" y="906265"/>
                  <a:pt x="2693020" y="906265"/>
                </a:cubicBezTo>
                <a:cubicBezTo>
                  <a:pt x="2709174" y="906265"/>
                  <a:pt x="2717251" y="893311"/>
                  <a:pt x="2717251" y="867403"/>
                </a:cubicBezTo>
                <a:cubicBezTo>
                  <a:pt x="2717251" y="857345"/>
                  <a:pt x="2714432" y="849649"/>
                  <a:pt x="2708793" y="844315"/>
                </a:cubicBezTo>
                <a:cubicBezTo>
                  <a:pt x="2703154" y="838981"/>
                  <a:pt x="2695001" y="836314"/>
                  <a:pt x="2684333" y="836314"/>
                </a:cubicBezTo>
                <a:lnTo>
                  <a:pt x="2637241" y="836314"/>
                </a:lnTo>
                <a:cubicBezTo>
                  <a:pt x="2632974" y="836314"/>
                  <a:pt x="2630536" y="834790"/>
                  <a:pt x="2629926" y="831742"/>
                </a:cubicBezTo>
                <a:cubicBezTo>
                  <a:pt x="2629012" y="825341"/>
                  <a:pt x="2624668" y="820083"/>
                  <a:pt x="2616896" y="815968"/>
                </a:cubicBezTo>
                <a:cubicBezTo>
                  <a:pt x="2609123" y="811854"/>
                  <a:pt x="2598074" y="809796"/>
                  <a:pt x="2583749" y="809796"/>
                </a:cubicBezTo>
                <a:close/>
                <a:moveTo>
                  <a:pt x="0" y="0"/>
                </a:moveTo>
                <a:lnTo>
                  <a:pt x="4762500" y="0"/>
                </a:lnTo>
                <a:lnTo>
                  <a:pt x="4762500" y="3171825"/>
                </a:lnTo>
                <a:lnTo>
                  <a:pt x="0" y="3171825"/>
                </a:lnTo>
                <a:close/>
              </a:path>
            </a:pathLst>
          </a:custGeom>
          <a:effectLst>
            <a:outerShdw blurRad="127000" dist="127000" dir="5400000" algn="t" rotWithShape="0">
              <a:prstClr val="black">
                <a:alpha val="20000"/>
              </a:prstClr>
            </a:outerShdw>
          </a:effectLst>
        </p:spPr>
      </p:pic>
      <p:pic>
        <p:nvPicPr>
          <p:cNvPr id="41" name="图片 40">
            <a:extLst>
              <a:ext uri="{FF2B5EF4-FFF2-40B4-BE49-F238E27FC236}">
                <a16:creationId xmlns:a16="http://schemas.microsoft.com/office/drawing/2014/main" id="{0233E6BA-143B-5985-A1DB-F3911BF8F1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682695" y="8044010"/>
            <a:ext cx="4762500" cy="3171825"/>
          </a:xfrm>
          <a:custGeom>
            <a:avLst/>
            <a:gdLst/>
            <a:ahLst/>
            <a:cxnLst/>
            <a:rect l="l" t="t" r="r" b="b"/>
            <a:pathLst>
              <a:path w="4762500" h="3171825">
                <a:moveTo>
                  <a:pt x="1981043" y="1638091"/>
                </a:moveTo>
                <a:lnTo>
                  <a:pt x="2012132" y="1638091"/>
                </a:lnTo>
                <a:cubicBezTo>
                  <a:pt x="2014875" y="1638091"/>
                  <a:pt x="2016552" y="1638624"/>
                  <a:pt x="2017161" y="1639691"/>
                </a:cubicBezTo>
                <a:cubicBezTo>
                  <a:pt x="2017771" y="1640758"/>
                  <a:pt x="2018076" y="1642815"/>
                  <a:pt x="2018076" y="1645863"/>
                </a:cubicBezTo>
                <a:cubicBezTo>
                  <a:pt x="2018076" y="1648911"/>
                  <a:pt x="2017695" y="1650969"/>
                  <a:pt x="2016933" y="1652035"/>
                </a:cubicBezTo>
                <a:cubicBezTo>
                  <a:pt x="2016171" y="1653102"/>
                  <a:pt x="2014571" y="1653636"/>
                  <a:pt x="2012132" y="1653636"/>
                </a:cubicBezTo>
                <a:lnTo>
                  <a:pt x="1981043" y="1653636"/>
                </a:lnTo>
                <a:cubicBezTo>
                  <a:pt x="1978604" y="1653636"/>
                  <a:pt x="1977004" y="1653178"/>
                  <a:pt x="1976242" y="1652264"/>
                </a:cubicBezTo>
                <a:cubicBezTo>
                  <a:pt x="1975480" y="1651350"/>
                  <a:pt x="1975099" y="1649292"/>
                  <a:pt x="1975099" y="1646092"/>
                </a:cubicBezTo>
                <a:cubicBezTo>
                  <a:pt x="1975099" y="1642891"/>
                  <a:pt x="1975480" y="1640758"/>
                  <a:pt x="1976242" y="1639691"/>
                </a:cubicBezTo>
                <a:cubicBezTo>
                  <a:pt x="1977004" y="1638624"/>
                  <a:pt x="1978604" y="1638091"/>
                  <a:pt x="1981043" y="1638091"/>
                </a:cubicBezTo>
                <a:close/>
                <a:moveTo>
                  <a:pt x="1981043" y="1576369"/>
                </a:moveTo>
                <a:lnTo>
                  <a:pt x="2012132" y="1576369"/>
                </a:lnTo>
                <a:cubicBezTo>
                  <a:pt x="2014571" y="1576369"/>
                  <a:pt x="2016171" y="1576826"/>
                  <a:pt x="2016933" y="1577740"/>
                </a:cubicBezTo>
                <a:cubicBezTo>
                  <a:pt x="2017695" y="1578655"/>
                  <a:pt x="2018076" y="1580712"/>
                  <a:pt x="2018076" y="1583913"/>
                </a:cubicBezTo>
                <a:cubicBezTo>
                  <a:pt x="2018076" y="1587113"/>
                  <a:pt x="2017695" y="1589094"/>
                  <a:pt x="2016933" y="1589856"/>
                </a:cubicBezTo>
                <a:cubicBezTo>
                  <a:pt x="2016171" y="1590618"/>
                  <a:pt x="2014571" y="1590999"/>
                  <a:pt x="2012132" y="1590999"/>
                </a:cubicBezTo>
                <a:lnTo>
                  <a:pt x="1981043" y="1590999"/>
                </a:lnTo>
                <a:cubicBezTo>
                  <a:pt x="1978604" y="1590999"/>
                  <a:pt x="1977004" y="1590618"/>
                  <a:pt x="1976242" y="1589856"/>
                </a:cubicBezTo>
                <a:cubicBezTo>
                  <a:pt x="1975480" y="1589094"/>
                  <a:pt x="1975099" y="1587113"/>
                  <a:pt x="1975099" y="1583913"/>
                </a:cubicBezTo>
                <a:cubicBezTo>
                  <a:pt x="1975099" y="1580712"/>
                  <a:pt x="1975480" y="1578655"/>
                  <a:pt x="1976242" y="1577740"/>
                </a:cubicBezTo>
                <a:cubicBezTo>
                  <a:pt x="1977004" y="1576826"/>
                  <a:pt x="1978604" y="1576369"/>
                  <a:pt x="1981043" y="1576369"/>
                </a:cubicBezTo>
                <a:close/>
                <a:moveTo>
                  <a:pt x="2141063" y="1560824"/>
                </a:moveTo>
                <a:cubicBezTo>
                  <a:pt x="2127651" y="1560824"/>
                  <a:pt x="2117898" y="1563720"/>
                  <a:pt x="2111802" y="1569511"/>
                </a:cubicBezTo>
                <a:cubicBezTo>
                  <a:pt x="2105706" y="1575302"/>
                  <a:pt x="2102658" y="1584598"/>
                  <a:pt x="2102658" y="1597400"/>
                </a:cubicBezTo>
                <a:lnTo>
                  <a:pt x="2102658" y="1729988"/>
                </a:lnTo>
                <a:cubicBezTo>
                  <a:pt x="2102658" y="1746752"/>
                  <a:pt x="2107763" y="1758792"/>
                  <a:pt x="2117974" y="1766107"/>
                </a:cubicBezTo>
                <a:cubicBezTo>
                  <a:pt x="2128185" y="1773422"/>
                  <a:pt x="2144568" y="1777080"/>
                  <a:pt x="2167123" y="1777080"/>
                </a:cubicBezTo>
                <a:lnTo>
                  <a:pt x="2234789" y="1777080"/>
                </a:lnTo>
                <a:cubicBezTo>
                  <a:pt x="2249419" y="1777080"/>
                  <a:pt x="2260620" y="1776089"/>
                  <a:pt x="2268393" y="1774108"/>
                </a:cubicBezTo>
                <a:cubicBezTo>
                  <a:pt x="2276165" y="1772127"/>
                  <a:pt x="2282642" y="1768012"/>
                  <a:pt x="2287824" y="1761763"/>
                </a:cubicBezTo>
                <a:cubicBezTo>
                  <a:pt x="2293006" y="1755515"/>
                  <a:pt x="2297882" y="1745304"/>
                  <a:pt x="2302454" y="1731131"/>
                </a:cubicBezTo>
                <a:cubicBezTo>
                  <a:pt x="2307026" y="1716958"/>
                  <a:pt x="2309312" y="1705909"/>
                  <a:pt x="2309312" y="1697984"/>
                </a:cubicBezTo>
                <a:cubicBezTo>
                  <a:pt x="2309312" y="1684878"/>
                  <a:pt x="2304664" y="1675810"/>
                  <a:pt x="2295368" y="1670781"/>
                </a:cubicBezTo>
                <a:cubicBezTo>
                  <a:pt x="2286071" y="1665751"/>
                  <a:pt x="2275937" y="1663237"/>
                  <a:pt x="2264964" y="1663237"/>
                </a:cubicBezTo>
                <a:cubicBezTo>
                  <a:pt x="2251553" y="1663237"/>
                  <a:pt x="2242256" y="1668418"/>
                  <a:pt x="2237075" y="1678782"/>
                </a:cubicBezTo>
                <a:cubicBezTo>
                  <a:pt x="2233417" y="1686706"/>
                  <a:pt x="2230369" y="1691812"/>
                  <a:pt x="2227931" y="1694098"/>
                </a:cubicBezTo>
                <a:cubicBezTo>
                  <a:pt x="2225492" y="1696384"/>
                  <a:pt x="2222139" y="1697527"/>
                  <a:pt x="2217872" y="1697527"/>
                </a:cubicBezTo>
                <a:lnTo>
                  <a:pt x="2191355" y="1697527"/>
                </a:lnTo>
                <a:cubicBezTo>
                  <a:pt x="2188611" y="1697527"/>
                  <a:pt x="2186630" y="1696841"/>
                  <a:pt x="2185411" y="1695469"/>
                </a:cubicBezTo>
                <a:cubicBezTo>
                  <a:pt x="2184192" y="1694098"/>
                  <a:pt x="2183582" y="1691050"/>
                  <a:pt x="2183582" y="1686325"/>
                </a:cubicBezTo>
                <a:cubicBezTo>
                  <a:pt x="2183582" y="1681601"/>
                  <a:pt x="2184573" y="1678553"/>
                  <a:pt x="2186554" y="1677181"/>
                </a:cubicBezTo>
                <a:cubicBezTo>
                  <a:pt x="2188535" y="1675810"/>
                  <a:pt x="2195241" y="1674286"/>
                  <a:pt x="2206671" y="1672609"/>
                </a:cubicBezTo>
                <a:cubicBezTo>
                  <a:pt x="2218101" y="1670933"/>
                  <a:pt x="2225187" y="1668266"/>
                  <a:pt x="2227931" y="1664608"/>
                </a:cubicBezTo>
                <a:cubicBezTo>
                  <a:pt x="2236465" y="1653636"/>
                  <a:pt x="2249495" y="1648149"/>
                  <a:pt x="2267021" y="1648149"/>
                </a:cubicBezTo>
                <a:cubicBezTo>
                  <a:pt x="2284547" y="1648149"/>
                  <a:pt x="2293310" y="1639615"/>
                  <a:pt x="2293310" y="1622546"/>
                </a:cubicBezTo>
                <a:cubicBezTo>
                  <a:pt x="2293310" y="1612183"/>
                  <a:pt x="2290110" y="1601362"/>
                  <a:pt x="2283709" y="1590085"/>
                </a:cubicBezTo>
                <a:cubicBezTo>
                  <a:pt x="2277308" y="1578807"/>
                  <a:pt x="2267707" y="1573168"/>
                  <a:pt x="2254905" y="1573168"/>
                </a:cubicBezTo>
                <a:cubicBezTo>
                  <a:pt x="2250333" y="1573168"/>
                  <a:pt x="2245457" y="1573930"/>
                  <a:pt x="2240275" y="1575454"/>
                </a:cubicBezTo>
                <a:cubicBezTo>
                  <a:pt x="2209490" y="1583074"/>
                  <a:pt x="2192421" y="1586884"/>
                  <a:pt x="2189069" y="1586884"/>
                </a:cubicBezTo>
                <a:cubicBezTo>
                  <a:pt x="2183887" y="1586884"/>
                  <a:pt x="2181296" y="1585056"/>
                  <a:pt x="2181296" y="1581398"/>
                </a:cubicBezTo>
                <a:cubicBezTo>
                  <a:pt x="2181296" y="1574997"/>
                  <a:pt x="2177943" y="1569968"/>
                  <a:pt x="2171238" y="1566310"/>
                </a:cubicBezTo>
                <a:cubicBezTo>
                  <a:pt x="2164532" y="1562653"/>
                  <a:pt x="2154474" y="1560824"/>
                  <a:pt x="2141063" y="1560824"/>
                </a:cubicBezTo>
                <a:close/>
                <a:moveTo>
                  <a:pt x="2584089" y="1554880"/>
                </a:moveTo>
                <a:lnTo>
                  <a:pt x="2670500" y="1554880"/>
                </a:lnTo>
                <a:cubicBezTo>
                  <a:pt x="2673548" y="1554880"/>
                  <a:pt x="2675072" y="1557090"/>
                  <a:pt x="2675072" y="1561510"/>
                </a:cubicBezTo>
                <a:cubicBezTo>
                  <a:pt x="2675072" y="1565929"/>
                  <a:pt x="2674844" y="1568749"/>
                  <a:pt x="2674386" y="1569968"/>
                </a:cubicBezTo>
                <a:cubicBezTo>
                  <a:pt x="2673929" y="1571187"/>
                  <a:pt x="2672634" y="1571797"/>
                  <a:pt x="2670500" y="1571797"/>
                </a:cubicBezTo>
                <a:lnTo>
                  <a:pt x="2584089" y="1571797"/>
                </a:lnTo>
                <a:cubicBezTo>
                  <a:pt x="2581956" y="1571797"/>
                  <a:pt x="2580660" y="1571111"/>
                  <a:pt x="2580203" y="1569739"/>
                </a:cubicBezTo>
                <a:cubicBezTo>
                  <a:pt x="2579746" y="1568368"/>
                  <a:pt x="2579518" y="1565548"/>
                  <a:pt x="2579518" y="1561281"/>
                </a:cubicBezTo>
                <a:cubicBezTo>
                  <a:pt x="2579518" y="1557014"/>
                  <a:pt x="2581041" y="1554880"/>
                  <a:pt x="2584089" y="1554880"/>
                </a:cubicBezTo>
                <a:close/>
                <a:moveTo>
                  <a:pt x="1945838" y="1516018"/>
                </a:moveTo>
                <a:cubicBezTo>
                  <a:pt x="1930598" y="1516018"/>
                  <a:pt x="1918635" y="1520133"/>
                  <a:pt x="1909948" y="1528363"/>
                </a:cubicBezTo>
                <a:cubicBezTo>
                  <a:pt x="1901261" y="1536592"/>
                  <a:pt x="1896918" y="1548175"/>
                  <a:pt x="1896918" y="1563110"/>
                </a:cubicBezTo>
                <a:lnTo>
                  <a:pt x="1896918" y="1715815"/>
                </a:lnTo>
                <a:cubicBezTo>
                  <a:pt x="1896918" y="1744771"/>
                  <a:pt x="1899661" y="1762754"/>
                  <a:pt x="1905148" y="1769764"/>
                </a:cubicBezTo>
                <a:cubicBezTo>
                  <a:pt x="1910634" y="1776775"/>
                  <a:pt x="1920540" y="1780280"/>
                  <a:pt x="1934866" y="1780280"/>
                </a:cubicBezTo>
                <a:cubicBezTo>
                  <a:pt x="1953763" y="1780280"/>
                  <a:pt x="1963212" y="1775708"/>
                  <a:pt x="1963212" y="1766564"/>
                </a:cubicBezTo>
                <a:cubicBezTo>
                  <a:pt x="1963212" y="1764735"/>
                  <a:pt x="1962298" y="1761840"/>
                  <a:pt x="1960469" y="1757877"/>
                </a:cubicBezTo>
                <a:cubicBezTo>
                  <a:pt x="1958640" y="1753915"/>
                  <a:pt x="1957726" y="1747057"/>
                  <a:pt x="1957726" y="1737303"/>
                </a:cubicBezTo>
                <a:cubicBezTo>
                  <a:pt x="1957726" y="1727550"/>
                  <a:pt x="1959783" y="1718939"/>
                  <a:pt x="1963898" y="1711471"/>
                </a:cubicBezTo>
                <a:cubicBezTo>
                  <a:pt x="1968013" y="1704004"/>
                  <a:pt x="1973499" y="1698746"/>
                  <a:pt x="1980357" y="1695698"/>
                </a:cubicBezTo>
                <a:cubicBezTo>
                  <a:pt x="1987215" y="1692650"/>
                  <a:pt x="1997349" y="1691126"/>
                  <a:pt x="2010761" y="1691126"/>
                </a:cubicBezTo>
                <a:cubicBezTo>
                  <a:pt x="2013199" y="1691126"/>
                  <a:pt x="2014799" y="1691812"/>
                  <a:pt x="2015561" y="1693183"/>
                </a:cubicBezTo>
                <a:cubicBezTo>
                  <a:pt x="2016323" y="1694555"/>
                  <a:pt x="2016704" y="1696612"/>
                  <a:pt x="2016704" y="1699356"/>
                </a:cubicBezTo>
                <a:cubicBezTo>
                  <a:pt x="2016704" y="1702099"/>
                  <a:pt x="2015942" y="1703928"/>
                  <a:pt x="2014418" y="1704842"/>
                </a:cubicBezTo>
                <a:cubicBezTo>
                  <a:pt x="2012894" y="1705756"/>
                  <a:pt x="2009542" y="1706214"/>
                  <a:pt x="2004360" y="1706214"/>
                </a:cubicBezTo>
                <a:cubicBezTo>
                  <a:pt x="1983329" y="1706214"/>
                  <a:pt x="1972813" y="1717491"/>
                  <a:pt x="1972813" y="1740046"/>
                </a:cubicBezTo>
                <a:cubicBezTo>
                  <a:pt x="1972813" y="1751019"/>
                  <a:pt x="1976318" y="1760087"/>
                  <a:pt x="1983329" y="1767250"/>
                </a:cubicBezTo>
                <a:cubicBezTo>
                  <a:pt x="1990339" y="1774413"/>
                  <a:pt x="1999940" y="1777994"/>
                  <a:pt x="2012132" y="1777994"/>
                </a:cubicBezTo>
                <a:lnTo>
                  <a:pt x="2052823" y="1777994"/>
                </a:lnTo>
                <a:cubicBezTo>
                  <a:pt x="2066539" y="1777994"/>
                  <a:pt x="2076293" y="1774184"/>
                  <a:pt x="2082084" y="1766564"/>
                </a:cubicBezTo>
                <a:cubicBezTo>
                  <a:pt x="2087875" y="1758944"/>
                  <a:pt x="2090771" y="1746600"/>
                  <a:pt x="2090771" y="1729531"/>
                </a:cubicBezTo>
                <a:lnTo>
                  <a:pt x="2090771" y="1563110"/>
                </a:lnTo>
                <a:cubicBezTo>
                  <a:pt x="2090771" y="1547870"/>
                  <a:pt x="2086732" y="1536211"/>
                  <a:pt x="2078655" y="1528134"/>
                </a:cubicBezTo>
                <a:cubicBezTo>
                  <a:pt x="2070578" y="1520057"/>
                  <a:pt x="2058767" y="1516018"/>
                  <a:pt x="2043222" y="1516018"/>
                </a:cubicBezTo>
                <a:close/>
                <a:moveTo>
                  <a:pt x="2469789" y="1510532"/>
                </a:moveTo>
                <a:cubicBezTo>
                  <a:pt x="2462474" y="1510532"/>
                  <a:pt x="2454473" y="1514571"/>
                  <a:pt x="2445786" y="1522648"/>
                </a:cubicBezTo>
                <a:cubicBezTo>
                  <a:pt x="2437100" y="1530725"/>
                  <a:pt x="2432756" y="1537812"/>
                  <a:pt x="2432756" y="1543908"/>
                </a:cubicBezTo>
                <a:cubicBezTo>
                  <a:pt x="2432756" y="1546651"/>
                  <a:pt x="2434661" y="1551528"/>
                  <a:pt x="2438471" y="1558538"/>
                </a:cubicBezTo>
                <a:cubicBezTo>
                  <a:pt x="2442281" y="1565548"/>
                  <a:pt x="2447920" y="1574464"/>
                  <a:pt x="2455388" y="1585284"/>
                </a:cubicBezTo>
                <a:cubicBezTo>
                  <a:pt x="2462855" y="1596105"/>
                  <a:pt x="2468646" y="1603115"/>
                  <a:pt x="2472761" y="1606315"/>
                </a:cubicBezTo>
                <a:cubicBezTo>
                  <a:pt x="2476876" y="1609516"/>
                  <a:pt x="2481067" y="1611116"/>
                  <a:pt x="2485334" y="1611116"/>
                </a:cubicBezTo>
                <a:cubicBezTo>
                  <a:pt x="2493259" y="1611116"/>
                  <a:pt x="2501641" y="1607230"/>
                  <a:pt x="2510480" y="1599457"/>
                </a:cubicBezTo>
                <a:cubicBezTo>
                  <a:pt x="2519319" y="1591685"/>
                  <a:pt x="2523739" y="1582465"/>
                  <a:pt x="2523739" y="1571797"/>
                </a:cubicBezTo>
                <a:cubicBezTo>
                  <a:pt x="2523739" y="1567530"/>
                  <a:pt x="2522596" y="1563643"/>
                  <a:pt x="2520310" y="1560138"/>
                </a:cubicBezTo>
                <a:cubicBezTo>
                  <a:pt x="2518024" y="1556633"/>
                  <a:pt x="2513528" y="1549623"/>
                  <a:pt x="2506823" y="1539107"/>
                </a:cubicBezTo>
                <a:cubicBezTo>
                  <a:pt x="2500117" y="1528591"/>
                  <a:pt x="2493792" y="1521200"/>
                  <a:pt x="2487849" y="1516933"/>
                </a:cubicBezTo>
                <a:cubicBezTo>
                  <a:pt x="2481905" y="1512666"/>
                  <a:pt x="2475885" y="1510532"/>
                  <a:pt x="2469789" y="1510532"/>
                </a:cubicBezTo>
                <a:close/>
                <a:moveTo>
                  <a:pt x="2584089" y="1505960"/>
                </a:moveTo>
                <a:lnTo>
                  <a:pt x="2670500" y="1505960"/>
                </a:lnTo>
                <a:cubicBezTo>
                  <a:pt x="2673548" y="1505960"/>
                  <a:pt x="2675072" y="1508094"/>
                  <a:pt x="2675072" y="1512361"/>
                </a:cubicBezTo>
                <a:cubicBezTo>
                  <a:pt x="2675072" y="1516628"/>
                  <a:pt x="2674844" y="1519447"/>
                  <a:pt x="2674386" y="1520819"/>
                </a:cubicBezTo>
                <a:cubicBezTo>
                  <a:pt x="2673929" y="1522191"/>
                  <a:pt x="2672634" y="1522876"/>
                  <a:pt x="2670500" y="1522876"/>
                </a:cubicBezTo>
                <a:lnTo>
                  <a:pt x="2584089" y="1522876"/>
                </a:lnTo>
                <a:cubicBezTo>
                  <a:pt x="2582261" y="1522876"/>
                  <a:pt x="2581041" y="1522343"/>
                  <a:pt x="2580432" y="1521276"/>
                </a:cubicBezTo>
                <a:cubicBezTo>
                  <a:pt x="2579822" y="1520209"/>
                  <a:pt x="2579518" y="1517390"/>
                  <a:pt x="2579518" y="1512818"/>
                </a:cubicBezTo>
                <a:cubicBezTo>
                  <a:pt x="2579518" y="1508246"/>
                  <a:pt x="2581041" y="1505960"/>
                  <a:pt x="2584089" y="1505960"/>
                </a:cubicBezTo>
                <a:close/>
                <a:moveTo>
                  <a:pt x="3105526" y="1487215"/>
                </a:moveTo>
                <a:cubicBezTo>
                  <a:pt x="3110250" y="1487215"/>
                  <a:pt x="3113222" y="1487596"/>
                  <a:pt x="3114442" y="1488358"/>
                </a:cubicBezTo>
                <a:cubicBezTo>
                  <a:pt x="3115661" y="1489120"/>
                  <a:pt x="3116270" y="1490872"/>
                  <a:pt x="3116270" y="1493616"/>
                </a:cubicBezTo>
                <a:lnTo>
                  <a:pt x="3116270" y="1526534"/>
                </a:lnTo>
                <a:cubicBezTo>
                  <a:pt x="3116270" y="1529582"/>
                  <a:pt x="3115661" y="1531487"/>
                  <a:pt x="3114442" y="1532249"/>
                </a:cubicBezTo>
                <a:cubicBezTo>
                  <a:pt x="3113222" y="1533011"/>
                  <a:pt x="3110250" y="1533392"/>
                  <a:pt x="3105526" y="1533392"/>
                </a:cubicBezTo>
                <a:cubicBezTo>
                  <a:pt x="3100802" y="1533392"/>
                  <a:pt x="3097830" y="1532935"/>
                  <a:pt x="3096611" y="1532020"/>
                </a:cubicBezTo>
                <a:cubicBezTo>
                  <a:pt x="3095392" y="1531106"/>
                  <a:pt x="3094782" y="1529277"/>
                  <a:pt x="3094782" y="1526534"/>
                </a:cubicBezTo>
                <a:lnTo>
                  <a:pt x="3094782" y="1493616"/>
                </a:lnTo>
                <a:cubicBezTo>
                  <a:pt x="3094782" y="1490872"/>
                  <a:pt x="3095392" y="1489120"/>
                  <a:pt x="3096611" y="1488358"/>
                </a:cubicBezTo>
                <a:cubicBezTo>
                  <a:pt x="3097830" y="1487596"/>
                  <a:pt x="3100802" y="1487215"/>
                  <a:pt x="3105526" y="1487215"/>
                </a:cubicBezTo>
                <a:close/>
                <a:moveTo>
                  <a:pt x="2615179" y="1446067"/>
                </a:moveTo>
                <a:lnTo>
                  <a:pt x="2636668" y="1446067"/>
                </a:lnTo>
                <a:cubicBezTo>
                  <a:pt x="2639106" y="1446067"/>
                  <a:pt x="2640630" y="1446829"/>
                  <a:pt x="2641239" y="1448353"/>
                </a:cubicBezTo>
                <a:cubicBezTo>
                  <a:pt x="2641849" y="1449877"/>
                  <a:pt x="2642154" y="1453153"/>
                  <a:pt x="2642154" y="1458183"/>
                </a:cubicBezTo>
                <a:cubicBezTo>
                  <a:pt x="2642154" y="1463212"/>
                  <a:pt x="2640325" y="1465726"/>
                  <a:pt x="2636668" y="1465726"/>
                </a:cubicBezTo>
                <a:lnTo>
                  <a:pt x="2615179" y="1465726"/>
                </a:lnTo>
                <a:cubicBezTo>
                  <a:pt x="2613045" y="1465726"/>
                  <a:pt x="2611598" y="1465117"/>
                  <a:pt x="2610836" y="1463898"/>
                </a:cubicBezTo>
                <a:cubicBezTo>
                  <a:pt x="2610074" y="1462678"/>
                  <a:pt x="2609693" y="1460164"/>
                  <a:pt x="2609693" y="1456354"/>
                </a:cubicBezTo>
                <a:cubicBezTo>
                  <a:pt x="2609693" y="1452544"/>
                  <a:pt x="2609997" y="1449877"/>
                  <a:pt x="2610607" y="1448353"/>
                </a:cubicBezTo>
                <a:cubicBezTo>
                  <a:pt x="2611216" y="1446829"/>
                  <a:pt x="2612741" y="1446067"/>
                  <a:pt x="2615179" y="1446067"/>
                </a:cubicBezTo>
                <a:close/>
                <a:moveTo>
                  <a:pt x="1469893" y="1387545"/>
                </a:moveTo>
                <a:cubicBezTo>
                  <a:pt x="1452520" y="1387545"/>
                  <a:pt x="1440175" y="1390898"/>
                  <a:pt x="1432860" y="1397604"/>
                </a:cubicBezTo>
                <a:cubicBezTo>
                  <a:pt x="1425545" y="1404309"/>
                  <a:pt x="1421887" y="1416501"/>
                  <a:pt x="1421887" y="1434180"/>
                </a:cubicBezTo>
                <a:cubicBezTo>
                  <a:pt x="1421887" y="1451858"/>
                  <a:pt x="1425545" y="1464126"/>
                  <a:pt x="1432860" y="1470984"/>
                </a:cubicBezTo>
                <a:cubicBezTo>
                  <a:pt x="1440175" y="1477842"/>
                  <a:pt x="1452520" y="1481271"/>
                  <a:pt x="1469893" y="1481271"/>
                </a:cubicBezTo>
                <a:cubicBezTo>
                  <a:pt x="1473551" y="1481271"/>
                  <a:pt x="1475837" y="1481576"/>
                  <a:pt x="1476751" y="1482186"/>
                </a:cubicBezTo>
                <a:cubicBezTo>
                  <a:pt x="1477666" y="1482795"/>
                  <a:pt x="1478123" y="1484319"/>
                  <a:pt x="1478123" y="1486758"/>
                </a:cubicBezTo>
                <a:lnTo>
                  <a:pt x="1478123" y="1616145"/>
                </a:lnTo>
                <a:cubicBezTo>
                  <a:pt x="1478123" y="1618888"/>
                  <a:pt x="1477818" y="1620641"/>
                  <a:pt x="1477208" y="1621403"/>
                </a:cubicBezTo>
                <a:cubicBezTo>
                  <a:pt x="1476599" y="1622165"/>
                  <a:pt x="1475532" y="1622698"/>
                  <a:pt x="1474008" y="1623003"/>
                </a:cubicBezTo>
                <a:cubicBezTo>
                  <a:pt x="1454806" y="1624832"/>
                  <a:pt x="1441318" y="1628794"/>
                  <a:pt x="1433546" y="1634890"/>
                </a:cubicBezTo>
                <a:cubicBezTo>
                  <a:pt x="1425773" y="1640986"/>
                  <a:pt x="1421887" y="1650588"/>
                  <a:pt x="1421887" y="1663694"/>
                </a:cubicBezTo>
                <a:cubicBezTo>
                  <a:pt x="1421887" y="1676800"/>
                  <a:pt x="1424097" y="1688992"/>
                  <a:pt x="1428517" y="1700270"/>
                </a:cubicBezTo>
                <a:cubicBezTo>
                  <a:pt x="1432936" y="1711548"/>
                  <a:pt x="1443223" y="1717186"/>
                  <a:pt x="1459378" y="1717186"/>
                </a:cubicBezTo>
                <a:cubicBezTo>
                  <a:pt x="1470655" y="1717186"/>
                  <a:pt x="1493287" y="1714138"/>
                  <a:pt x="1527272" y="1708042"/>
                </a:cubicBezTo>
                <a:cubicBezTo>
                  <a:pt x="1561257" y="1701946"/>
                  <a:pt x="1582441" y="1697679"/>
                  <a:pt x="1590823" y="1695241"/>
                </a:cubicBezTo>
                <a:cubicBezTo>
                  <a:pt x="1599205" y="1692802"/>
                  <a:pt x="1605682" y="1688840"/>
                  <a:pt x="1610254" y="1683354"/>
                </a:cubicBezTo>
                <a:cubicBezTo>
                  <a:pt x="1614826" y="1677867"/>
                  <a:pt x="1617112" y="1671466"/>
                  <a:pt x="1617112" y="1664151"/>
                </a:cubicBezTo>
                <a:cubicBezTo>
                  <a:pt x="1617112" y="1656836"/>
                  <a:pt x="1616197" y="1648225"/>
                  <a:pt x="1614368" y="1638319"/>
                </a:cubicBezTo>
                <a:cubicBezTo>
                  <a:pt x="1612540" y="1628413"/>
                  <a:pt x="1609568" y="1620870"/>
                  <a:pt x="1605453" y="1615688"/>
                </a:cubicBezTo>
                <a:cubicBezTo>
                  <a:pt x="1601338" y="1610506"/>
                  <a:pt x="1594404" y="1607916"/>
                  <a:pt x="1584650" y="1607916"/>
                </a:cubicBezTo>
                <a:cubicBezTo>
                  <a:pt x="1581602" y="1607916"/>
                  <a:pt x="1578402" y="1608068"/>
                  <a:pt x="1575049" y="1608373"/>
                </a:cubicBezTo>
                <a:cubicBezTo>
                  <a:pt x="1571696" y="1608678"/>
                  <a:pt x="1569715" y="1608449"/>
                  <a:pt x="1569106" y="1607687"/>
                </a:cubicBezTo>
                <a:cubicBezTo>
                  <a:pt x="1568496" y="1606925"/>
                  <a:pt x="1568191" y="1605325"/>
                  <a:pt x="1568191" y="1602886"/>
                </a:cubicBezTo>
                <a:lnTo>
                  <a:pt x="1568191" y="1521505"/>
                </a:lnTo>
                <a:cubicBezTo>
                  <a:pt x="1568191" y="1512361"/>
                  <a:pt x="1567734" y="1506722"/>
                  <a:pt x="1566820" y="1504588"/>
                </a:cubicBezTo>
                <a:cubicBezTo>
                  <a:pt x="1564991" y="1499712"/>
                  <a:pt x="1564076" y="1489958"/>
                  <a:pt x="1564076" y="1475328"/>
                </a:cubicBezTo>
                <a:cubicBezTo>
                  <a:pt x="1564076" y="1435094"/>
                  <a:pt x="1580383" y="1414977"/>
                  <a:pt x="1612997" y="1414977"/>
                </a:cubicBezTo>
                <a:lnTo>
                  <a:pt x="1618483" y="1414977"/>
                </a:lnTo>
                <a:cubicBezTo>
                  <a:pt x="1621836" y="1414977"/>
                  <a:pt x="1624274" y="1414444"/>
                  <a:pt x="1625798" y="1413377"/>
                </a:cubicBezTo>
                <a:cubicBezTo>
                  <a:pt x="1627322" y="1412310"/>
                  <a:pt x="1628084" y="1410862"/>
                  <a:pt x="1628084" y="1409034"/>
                </a:cubicBezTo>
                <a:cubicBezTo>
                  <a:pt x="1628084" y="1403852"/>
                  <a:pt x="1624960" y="1398975"/>
                  <a:pt x="1618712" y="1394403"/>
                </a:cubicBezTo>
                <a:cubicBezTo>
                  <a:pt x="1612463" y="1389831"/>
                  <a:pt x="1604615" y="1387545"/>
                  <a:pt x="1595166" y="1387545"/>
                </a:cubicBezTo>
                <a:close/>
                <a:moveTo>
                  <a:pt x="2882641" y="1362856"/>
                </a:moveTo>
                <a:cubicBezTo>
                  <a:pt x="2866487" y="1362856"/>
                  <a:pt x="2854904" y="1365676"/>
                  <a:pt x="2847894" y="1371315"/>
                </a:cubicBezTo>
                <a:cubicBezTo>
                  <a:pt x="2840884" y="1376953"/>
                  <a:pt x="2837378" y="1387240"/>
                  <a:pt x="2837378" y="1402176"/>
                </a:cubicBezTo>
                <a:lnTo>
                  <a:pt x="2837378" y="1459326"/>
                </a:lnTo>
                <a:cubicBezTo>
                  <a:pt x="2837378" y="1462374"/>
                  <a:pt x="2835550" y="1463898"/>
                  <a:pt x="2831892" y="1463898"/>
                </a:cubicBezTo>
                <a:cubicBezTo>
                  <a:pt x="2816957" y="1463898"/>
                  <a:pt x="2806898" y="1466565"/>
                  <a:pt x="2801717" y="1471899"/>
                </a:cubicBezTo>
                <a:cubicBezTo>
                  <a:pt x="2796535" y="1477233"/>
                  <a:pt x="2793944" y="1487824"/>
                  <a:pt x="2793944" y="1503674"/>
                </a:cubicBezTo>
                <a:cubicBezTo>
                  <a:pt x="2793944" y="1519524"/>
                  <a:pt x="2796535" y="1530115"/>
                  <a:pt x="2801717" y="1535449"/>
                </a:cubicBezTo>
                <a:cubicBezTo>
                  <a:pt x="2806898" y="1540783"/>
                  <a:pt x="2816957" y="1543450"/>
                  <a:pt x="2831892" y="1543450"/>
                </a:cubicBezTo>
                <a:cubicBezTo>
                  <a:pt x="2835550" y="1543450"/>
                  <a:pt x="2837378" y="1544974"/>
                  <a:pt x="2837378" y="1548022"/>
                </a:cubicBezTo>
                <a:lnTo>
                  <a:pt x="2837378" y="1650435"/>
                </a:lnTo>
                <a:cubicBezTo>
                  <a:pt x="2837378" y="1652569"/>
                  <a:pt x="2836159" y="1653940"/>
                  <a:pt x="2833721" y="1654550"/>
                </a:cubicBezTo>
                <a:cubicBezTo>
                  <a:pt x="2818785" y="1656988"/>
                  <a:pt x="2808194" y="1661179"/>
                  <a:pt x="2801945" y="1667123"/>
                </a:cubicBezTo>
                <a:cubicBezTo>
                  <a:pt x="2795697" y="1673067"/>
                  <a:pt x="2792573" y="1683811"/>
                  <a:pt x="2792573" y="1699356"/>
                </a:cubicBezTo>
                <a:cubicBezTo>
                  <a:pt x="2792573" y="1714900"/>
                  <a:pt x="2795544" y="1725873"/>
                  <a:pt x="2801488" y="1732274"/>
                </a:cubicBezTo>
                <a:cubicBezTo>
                  <a:pt x="2807432" y="1738675"/>
                  <a:pt x="2814976" y="1741875"/>
                  <a:pt x="2824120" y="1741875"/>
                </a:cubicBezTo>
                <a:cubicBezTo>
                  <a:pt x="2833263" y="1741875"/>
                  <a:pt x="2842103" y="1740808"/>
                  <a:pt x="2850637" y="1738675"/>
                </a:cubicBezTo>
                <a:lnTo>
                  <a:pt x="2897272" y="1727702"/>
                </a:lnTo>
                <a:cubicBezTo>
                  <a:pt x="2900624" y="1726788"/>
                  <a:pt x="2903063" y="1725645"/>
                  <a:pt x="2904587" y="1724273"/>
                </a:cubicBezTo>
                <a:cubicBezTo>
                  <a:pt x="2906111" y="1722901"/>
                  <a:pt x="2907178" y="1720234"/>
                  <a:pt x="2907787" y="1716272"/>
                </a:cubicBezTo>
                <a:cubicBezTo>
                  <a:pt x="2911140" y="1698594"/>
                  <a:pt x="2920589" y="1685640"/>
                  <a:pt x="2936134" y="1677410"/>
                </a:cubicBezTo>
                <a:cubicBezTo>
                  <a:pt x="2948326" y="1671009"/>
                  <a:pt x="2958612" y="1662856"/>
                  <a:pt x="2966994" y="1652950"/>
                </a:cubicBezTo>
                <a:cubicBezTo>
                  <a:pt x="2975376" y="1643044"/>
                  <a:pt x="2979568" y="1636110"/>
                  <a:pt x="2979568" y="1632147"/>
                </a:cubicBezTo>
                <a:cubicBezTo>
                  <a:pt x="2979568" y="1628185"/>
                  <a:pt x="2977358" y="1626204"/>
                  <a:pt x="2972938" y="1626204"/>
                </a:cubicBezTo>
                <a:cubicBezTo>
                  <a:pt x="2968518" y="1626204"/>
                  <a:pt x="2960594" y="1627728"/>
                  <a:pt x="2949164" y="1630776"/>
                </a:cubicBezTo>
                <a:cubicBezTo>
                  <a:pt x="2937734" y="1633824"/>
                  <a:pt x="2931333" y="1635348"/>
                  <a:pt x="2929961" y="1635348"/>
                </a:cubicBezTo>
                <a:cubicBezTo>
                  <a:pt x="2928590" y="1635348"/>
                  <a:pt x="2927904" y="1634128"/>
                  <a:pt x="2927904" y="1631690"/>
                </a:cubicBezTo>
                <a:lnTo>
                  <a:pt x="2927904" y="1607458"/>
                </a:lnTo>
                <a:cubicBezTo>
                  <a:pt x="2927904" y="1605630"/>
                  <a:pt x="2927066" y="1601210"/>
                  <a:pt x="2925389" y="1594200"/>
                </a:cubicBezTo>
                <a:cubicBezTo>
                  <a:pt x="2923713" y="1587189"/>
                  <a:pt x="2922875" y="1580179"/>
                  <a:pt x="2922875" y="1573168"/>
                </a:cubicBezTo>
                <a:cubicBezTo>
                  <a:pt x="2922875" y="1566158"/>
                  <a:pt x="2924094" y="1558386"/>
                  <a:pt x="2926532" y="1549851"/>
                </a:cubicBezTo>
                <a:cubicBezTo>
                  <a:pt x="2927142" y="1548327"/>
                  <a:pt x="2927523" y="1546879"/>
                  <a:pt x="2927675" y="1545508"/>
                </a:cubicBezTo>
                <a:cubicBezTo>
                  <a:pt x="2927828" y="1544136"/>
                  <a:pt x="2930038" y="1543450"/>
                  <a:pt x="2934305" y="1543450"/>
                </a:cubicBezTo>
                <a:cubicBezTo>
                  <a:pt x="2950764" y="1543450"/>
                  <a:pt x="2961203" y="1540707"/>
                  <a:pt x="2965623" y="1535221"/>
                </a:cubicBezTo>
                <a:cubicBezTo>
                  <a:pt x="2970042" y="1529734"/>
                  <a:pt x="2972252" y="1518990"/>
                  <a:pt x="2972252" y="1502988"/>
                </a:cubicBezTo>
                <a:cubicBezTo>
                  <a:pt x="2972252" y="1486986"/>
                  <a:pt x="2969738" y="1476471"/>
                  <a:pt x="2964708" y="1471441"/>
                </a:cubicBezTo>
                <a:cubicBezTo>
                  <a:pt x="2959679" y="1466412"/>
                  <a:pt x="2949544" y="1463898"/>
                  <a:pt x="2934305" y="1463898"/>
                </a:cubicBezTo>
                <a:cubicBezTo>
                  <a:pt x="2930038" y="1463898"/>
                  <a:pt x="2927904" y="1462374"/>
                  <a:pt x="2927904" y="1459326"/>
                </a:cubicBezTo>
                <a:lnTo>
                  <a:pt x="2927904" y="1402176"/>
                </a:lnTo>
                <a:cubicBezTo>
                  <a:pt x="2927904" y="1387545"/>
                  <a:pt x="2924399" y="1377334"/>
                  <a:pt x="2917388" y="1371543"/>
                </a:cubicBezTo>
                <a:cubicBezTo>
                  <a:pt x="2910378" y="1365752"/>
                  <a:pt x="2898796" y="1362856"/>
                  <a:pt x="2882641" y="1362856"/>
                </a:cubicBezTo>
                <a:close/>
                <a:moveTo>
                  <a:pt x="2432985" y="1351426"/>
                </a:moveTo>
                <a:cubicBezTo>
                  <a:pt x="2418507" y="1351426"/>
                  <a:pt x="2408220" y="1353408"/>
                  <a:pt x="2402124" y="1357370"/>
                </a:cubicBezTo>
                <a:cubicBezTo>
                  <a:pt x="2396028" y="1361332"/>
                  <a:pt x="2392980" y="1368190"/>
                  <a:pt x="2392980" y="1377944"/>
                </a:cubicBezTo>
                <a:lnTo>
                  <a:pt x="2392980" y="1417263"/>
                </a:lnTo>
                <a:cubicBezTo>
                  <a:pt x="2392980" y="1420311"/>
                  <a:pt x="2390846" y="1421835"/>
                  <a:pt x="2386579" y="1421835"/>
                </a:cubicBezTo>
                <a:lnTo>
                  <a:pt x="2368748" y="1421835"/>
                </a:lnTo>
                <a:cubicBezTo>
                  <a:pt x="2360519" y="1421835"/>
                  <a:pt x="2353813" y="1425188"/>
                  <a:pt x="2348631" y="1431894"/>
                </a:cubicBezTo>
                <a:cubicBezTo>
                  <a:pt x="2343450" y="1438599"/>
                  <a:pt x="2340859" y="1448734"/>
                  <a:pt x="2340859" y="1462297"/>
                </a:cubicBezTo>
                <a:cubicBezTo>
                  <a:pt x="2340859" y="1475861"/>
                  <a:pt x="2343678" y="1486148"/>
                  <a:pt x="2349317" y="1493158"/>
                </a:cubicBezTo>
                <a:cubicBezTo>
                  <a:pt x="2354956" y="1500169"/>
                  <a:pt x="2364024" y="1503674"/>
                  <a:pt x="2376521" y="1503674"/>
                </a:cubicBezTo>
                <a:cubicBezTo>
                  <a:pt x="2385970" y="1503674"/>
                  <a:pt x="2390694" y="1505503"/>
                  <a:pt x="2390694" y="1509160"/>
                </a:cubicBezTo>
                <a:cubicBezTo>
                  <a:pt x="2390694" y="1513123"/>
                  <a:pt x="2385284" y="1525848"/>
                  <a:pt x="2374463" y="1547337"/>
                </a:cubicBezTo>
                <a:cubicBezTo>
                  <a:pt x="2363643" y="1568825"/>
                  <a:pt x="2354956" y="1584370"/>
                  <a:pt x="2348403" y="1593971"/>
                </a:cubicBezTo>
                <a:cubicBezTo>
                  <a:pt x="2341850" y="1603572"/>
                  <a:pt x="2338573" y="1614164"/>
                  <a:pt x="2338573" y="1625746"/>
                </a:cubicBezTo>
                <a:cubicBezTo>
                  <a:pt x="2338573" y="1637329"/>
                  <a:pt x="2342383" y="1646701"/>
                  <a:pt x="2350003" y="1653864"/>
                </a:cubicBezTo>
                <a:cubicBezTo>
                  <a:pt x="2357623" y="1661027"/>
                  <a:pt x="2369510" y="1664608"/>
                  <a:pt x="2385665" y="1664608"/>
                </a:cubicBezTo>
                <a:cubicBezTo>
                  <a:pt x="2388713" y="1664608"/>
                  <a:pt x="2390694" y="1664913"/>
                  <a:pt x="2391608" y="1665523"/>
                </a:cubicBezTo>
                <a:cubicBezTo>
                  <a:pt x="2392523" y="1666132"/>
                  <a:pt x="2392980" y="1667656"/>
                  <a:pt x="2392980" y="1670095"/>
                </a:cubicBezTo>
                <a:lnTo>
                  <a:pt x="2392980" y="1750562"/>
                </a:lnTo>
                <a:cubicBezTo>
                  <a:pt x="2392980" y="1761230"/>
                  <a:pt x="2395799" y="1768850"/>
                  <a:pt x="2401438" y="1773422"/>
                </a:cubicBezTo>
                <a:cubicBezTo>
                  <a:pt x="2407077" y="1777994"/>
                  <a:pt x="2417440" y="1780280"/>
                  <a:pt x="2432528" y="1780280"/>
                </a:cubicBezTo>
                <a:cubicBezTo>
                  <a:pt x="2447615" y="1780280"/>
                  <a:pt x="2458359" y="1779442"/>
                  <a:pt x="2464760" y="1777765"/>
                </a:cubicBezTo>
                <a:cubicBezTo>
                  <a:pt x="2471161" y="1776089"/>
                  <a:pt x="2474361" y="1772812"/>
                  <a:pt x="2474361" y="1767936"/>
                </a:cubicBezTo>
                <a:cubicBezTo>
                  <a:pt x="2474361" y="1765497"/>
                  <a:pt x="2473371" y="1761611"/>
                  <a:pt x="2471390" y="1756277"/>
                </a:cubicBezTo>
                <a:cubicBezTo>
                  <a:pt x="2469408" y="1750943"/>
                  <a:pt x="2468418" y="1744618"/>
                  <a:pt x="2468418" y="1737303"/>
                </a:cubicBezTo>
                <a:cubicBezTo>
                  <a:pt x="2468418" y="1723892"/>
                  <a:pt x="2471770" y="1713986"/>
                  <a:pt x="2478476" y="1707585"/>
                </a:cubicBezTo>
                <a:cubicBezTo>
                  <a:pt x="2480914" y="1705147"/>
                  <a:pt x="2482134" y="1702480"/>
                  <a:pt x="2482134" y="1699584"/>
                </a:cubicBezTo>
                <a:cubicBezTo>
                  <a:pt x="2482134" y="1696689"/>
                  <a:pt x="2481067" y="1694022"/>
                  <a:pt x="2478933" y="1691583"/>
                </a:cubicBezTo>
                <a:cubicBezTo>
                  <a:pt x="2473142" y="1685182"/>
                  <a:pt x="2470247" y="1674210"/>
                  <a:pt x="2470247" y="1658665"/>
                </a:cubicBezTo>
                <a:cubicBezTo>
                  <a:pt x="2470247" y="1650435"/>
                  <a:pt x="2471085" y="1644415"/>
                  <a:pt x="2472761" y="1640605"/>
                </a:cubicBezTo>
                <a:cubicBezTo>
                  <a:pt x="2474438" y="1636795"/>
                  <a:pt x="2475276" y="1633443"/>
                  <a:pt x="2475276" y="1630547"/>
                </a:cubicBezTo>
                <a:cubicBezTo>
                  <a:pt x="2475276" y="1627651"/>
                  <a:pt x="2472685" y="1624680"/>
                  <a:pt x="2467503" y="1621632"/>
                </a:cubicBezTo>
                <a:cubicBezTo>
                  <a:pt x="2462322" y="1618584"/>
                  <a:pt x="2456683" y="1612716"/>
                  <a:pt x="2450587" y="1604029"/>
                </a:cubicBezTo>
                <a:cubicBezTo>
                  <a:pt x="2444491" y="1595343"/>
                  <a:pt x="2437480" y="1584903"/>
                  <a:pt x="2429556" y="1572711"/>
                </a:cubicBezTo>
                <a:cubicBezTo>
                  <a:pt x="2421631" y="1560519"/>
                  <a:pt x="2417669" y="1550232"/>
                  <a:pt x="2417669" y="1541850"/>
                </a:cubicBezTo>
                <a:cubicBezTo>
                  <a:pt x="2417669" y="1533468"/>
                  <a:pt x="2423536" y="1523410"/>
                  <a:pt x="2435271" y="1511675"/>
                </a:cubicBezTo>
                <a:cubicBezTo>
                  <a:pt x="2447006" y="1499940"/>
                  <a:pt x="2460340" y="1494073"/>
                  <a:pt x="2475276" y="1494073"/>
                </a:cubicBezTo>
                <a:cubicBezTo>
                  <a:pt x="2478933" y="1494073"/>
                  <a:pt x="2481600" y="1493463"/>
                  <a:pt x="2483277" y="1492244"/>
                </a:cubicBezTo>
                <a:cubicBezTo>
                  <a:pt x="2484953" y="1491025"/>
                  <a:pt x="2486858" y="1487596"/>
                  <a:pt x="2488992" y="1481957"/>
                </a:cubicBezTo>
                <a:cubicBezTo>
                  <a:pt x="2491126" y="1476318"/>
                  <a:pt x="2492192" y="1471746"/>
                  <a:pt x="2492192" y="1468241"/>
                </a:cubicBezTo>
                <a:cubicBezTo>
                  <a:pt x="2492192" y="1464736"/>
                  <a:pt x="2490363" y="1461459"/>
                  <a:pt x="2486706" y="1458411"/>
                </a:cubicBezTo>
                <a:cubicBezTo>
                  <a:pt x="2477257" y="1449877"/>
                  <a:pt x="2472533" y="1435246"/>
                  <a:pt x="2472533" y="1414520"/>
                </a:cubicBezTo>
                <a:lnTo>
                  <a:pt x="2472533" y="1377944"/>
                </a:lnTo>
                <a:cubicBezTo>
                  <a:pt x="2472533" y="1368495"/>
                  <a:pt x="2469561" y="1361713"/>
                  <a:pt x="2463617" y="1357599"/>
                </a:cubicBezTo>
                <a:cubicBezTo>
                  <a:pt x="2457674" y="1353484"/>
                  <a:pt x="2447463" y="1351426"/>
                  <a:pt x="2432985" y="1351426"/>
                </a:cubicBezTo>
                <a:close/>
                <a:moveTo>
                  <a:pt x="2574031" y="1350512"/>
                </a:moveTo>
                <a:cubicBezTo>
                  <a:pt x="2546599" y="1350512"/>
                  <a:pt x="2532883" y="1358589"/>
                  <a:pt x="2532883" y="1374744"/>
                </a:cubicBezTo>
                <a:cubicBezTo>
                  <a:pt x="2532883" y="1379925"/>
                  <a:pt x="2530445" y="1382516"/>
                  <a:pt x="2525568" y="1382516"/>
                </a:cubicBezTo>
                <a:lnTo>
                  <a:pt x="2507737" y="1382516"/>
                </a:lnTo>
                <a:cubicBezTo>
                  <a:pt x="2501946" y="1382516"/>
                  <a:pt x="2497221" y="1385793"/>
                  <a:pt x="2493564" y="1392346"/>
                </a:cubicBezTo>
                <a:cubicBezTo>
                  <a:pt x="2489906" y="1398899"/>
                  <a:pt x="2488077" y="1407205"/>
                  <a:pt x="2488077" y="1417263"/>
                </a:cubicBezTo>
                <a:cubicBezTo>
                  <a:pt x="2488077" y="1427322"/>
                  <a:pt x="2489906" y="1435704"/>
                  <a:pt x="2493564" y="1442409"/>
                </a:cubicBezTo>
                <a:cubicBezTo>
                  <a:pt x="2497221" y="1449115"/>
                  <a:pt x="2501946" y="1452468"/>
                  <a:pt x="2507737" y="1452468"/>
                </a:cubicBezTo>
                <a:lnTo>
                  <a:pt x="2528311" y="1452468"/>
                </a:lnTo>
                <a:cubicBezTo>
                  <a:pt x="2532883" y="1452468"/>
                  <a:pt x="2535169" y="1454601"/>
                  <a:pt x="2535169" y="1458868"/>
                </a:cubicBezTo>
                <a:cubicBezTo>
                  <a:pt x="2535169" y="1463136"/>
                  <a:pt x="2531054" y="1466031"/>
                  <a:pt x="2522825" y="1467555"/>
                </a:cubicBezTo>
                <a:cubicBezTo>
                  <a:pt x="2517033" y="1468774"/>
                  <a:pt x="2512309" y="1472051"/>
                  <a:pt x="2508651" y="1477385"/>
                </a:cubicBezTo>
                <a:cubicBezTo>
                  <a:pt x="2504994" y="1482719"/>
                  <a:pt x="2503165" y="1489501"/>
                  <a:pt x="2503165" y="1497730"/>
                </a:cubicBezTo>
                <a:cubicBezTo>
                  <a:pt x="2503165" y="1505960"/>
                  <a:pt x="2504079" y="1511142"/>
                  <a:pt x="2505908" y="1513275"/>
                </a:cubicBezTo>
                <a:cubicBezTo>
                  <a:pt x="2512614" y="1521810"/>
                  <a:pt x="2519243" y="1530877"/>
                  <a:pt x="2525796" y="1540479"/>
                </a:cubicBezTo>
                <a:cubicBezTo>
                  <a:pt x="2532350" y="1550080"/>
                  <a:pt x="2536007" y="1556785"/>
                  <a:pt x="2536769" y="1560595"/>
                </a:cubicBezTo>
                <a:cubicBezTo>
                  <a:pt x="2537531" y="1564405"/>
                  <a:pt x="2537912" y="1567987"/>
                  <a:pt x="2537912" y="1571340"/>
                </a:cubicBezTo>
                <a:cubicBezTo>
                  <a:pt x="2537912" y="1582922"/>
                  <a:pt x="2534255" y="1593438"/>
                  <a:pt x="2526939" y="1602886"/>
                </a:cubicBezTo>
                <a:cubicBezTo>
                  <a:pt x="2525111" y="1605020"/>
                  <a:pt x="2524196" y="1607001"/>
                  <a:pt x="2524196" y="1608830"/>
                </a:cubicBezTo>
                <a:cubicBezTo>
                  <a:pt x="2524196" y="1612488"/>
                  <a:pt x="2527397" y="1614316"/>
                  <a:pt x="2533797" y="1614316"/>
                </a:cubicBezTo>
                <a:lnTo>
                  <a:pt x="2577689" y="1614316"/>
                </a:lnTo>
                <a:cubicBezTo>
                  <a:pt x="2579822" y="1614316"/>
                  <a:pt x="2581194" y="1614697"/>
                  <a:pt x="2581804" y="1615459"/>
                </a:cubicBezTo>
                <a:cubicBezTo>
                  <a:pt x="2582413" y="1616221"/>
                  <a:pt x="2582718" y="1618660"/>
                  <a:pt x="2582718" y="1622775"/>
                </a:cubicBezTo>
                <a:cubicBezTo>
                  <a:pt x="2582718" y="1626889"/>
                  <a:pt x="2581041" y="1628947"/>
                  <a:pt x="2577689" y="1628947"/>
                </a:cubicBezTo>
                <a:lnTo>
                  <a:pt x="2510480" y="1628947"/>
                </a:lnTo>
                <a:cubicBezTo>
                  <a:pt x="2502555" y="1628947"/>
                  <a:pt x="2496383" y="1631690"/>
                  <a:pt x="2491964" y="1637176"/>
                </a:cubicBezTo>
                <a:cubicBezTo>
                  <a:pt x="2487544" y="1642663"/>
                  <a:pt x="2485334" y="1650435"/>
                  <a:pt x="2485334" y="1660494"/>
                </a:cubicBezTo>
                <a:cubicBezTo>
                  <a:pt x="2485334" y="1670552"/>
                  <a:pt x="2487620" y="1678324"/>
                  <a:pt x="2492192" y="1683811"/>
                </a:cubicBezTo>
                <a:cubicBezTo>
                  <a:pt x="2496764" y="1689297"/>
                  <a:pt x="2502860" y="1692040"/>
                  <a:pt x="2510480" y="1692040"/>
                </a:cubicBezTo>
                <a:lnTo>
                  <a:pt x="2544770" y="1692040"/>
                </a:lnTo>
                <a:cubicBezTo>
                  <a:pt x="2547209" y="1692040"/>
                  <a:pt x="2548428" y="1692802"/>
                  <a:pt x="2548428" y="1694326"/>
                </a:cubicBezTo>
                <a:cubicBezTo>
                  <a:pt x="2548428" y="1695850"/>
                  <a:pt x="2543627" y="1698136"/>
                  <a:pt x="2534026" y="1701184"/>
                </a:cubicBezTo>
                <a:cubicBezTo>
                  <a:pt x="2524425" y="1704232"/>
                  <a:pt x="2515509" y="1706518"/>
                  <a:pt x="2507280" y="1708042"/>
                </a:cubicBezTo>
                <a:cubicBezTo>
                  <a:pt x="2499050" y="1709566"/>
                  <a:pt x="2492954" y="1712995"/>
                  <a:pt x="2488992" y="1718329"/>
                </a:cubicBezTo>
                <a:cubicBezTo>
                  <a:pt x="2485029" y="1723663"/>
                  <a:pt x="2483048" y="1730598"/>
                  <a:pt x="2483048" y="1739132"/>
                </a:cubicBezTo>
                <a:cubicBezTo>
                  <a:pt x="2483048" y="1747666"/>
                  <a:pt x="2485563" y="1756658"/>
                  <a:pt x="2490592" y="1766107"/>
                </a:cubicBezTo>
                <a:cubicBezTo>
                  <a:pt x="2495621" y="1775556"/>
                  <a:pt x="2505451" y="1780280"/>
                  <a:pt x="2520081" y="1780280"/>
                </a:cubicBezTo>
                <a:cubicBezTo>
                  <a:pt x="2534712" y="1780280"/>
                  <a:pt x="2553533" y="1775327"/>
                  <a:pt x="2576546" y="1765421"/>
                </a:cubicBezTo>
                <a:cubicBezTo>
                  <a:pt x="2599558" y="1755515"/>
                  <a:pt x="2617770" y="1741570"/>
                  <a:pt x="2631181" y="1723587"/>
                </a:cubicBezTo>
                <a:cubicBezTo>
                  <a:pt x="2633924" y="1718710"/>
                  <a:pt x="2636134" y="1716272"/>
                  <a:pt x="2637810" y="1716272"/>
                </a:cubicBezTo>
                <a:cubicBezTo>
                  <a:pt x="2639487" y="1716272"/>
                  <a:pt x="2641468" y="1716958"/>
                  <a:pt x="2643754" y="1718329"/>
                </a:cubicBezTo>
                <a:cubicBezTo>
                  <a:pt x="2646040" y="1719701"/>
                  <a:pt x="2647183" y="1721530"/>
                  <a:pt x="2647183" y="1723816"/>
                </a:cubicBezTo>
                <a:cubicBezTo>
                  <a:pt x="2647183" y="1726102"/>
                  <a:pt x="2645964" y="1729150"/>
                  <a:pt x="2643526" y="1732960"/>
                </a:cubicBezTo>
                <a:cubicBezTo>
                  <a:pt x="2641087" y="1736770"/>
                  <a:pt x="2639868" y="1739894"/>
                  <a:pt x="2639868" y="1742332"/>
                </a:cubicBezTo>
                <a:cubicBezTo>
                  <a:pt x="2639868" y="1744771"/>
                  <a:pt x="2641544" y="1747438"/>
                  <a:pt x="2644897" y="1750333"/>
                </a:cubicBezTo>
                <a:cubicBezTo>
                  <a:pt x="2648250" y="1753229"/>
                  <a:pt x="2656251" y="1757572"/>
                  <a:pt x="2668900" y="1763364"/>
                </a:cubicBezTo>
                <a:cubicBezTo>
                  <a:pt x="2681549" y="1769155"/>
                  <a:pt x="2693894" y="1773498"/>
                  <a:pt x="2705933" y="1776394"/>
                </a:cubicBezTo>
                <a:cubicBezTo>
                  <a:pt x="2717973" y="1779289"/>
                  <a:pt x="2728793" y="1780737"/>
                  <a:pt x="2738394" y="1780737"/>
                </a:cubicBezTo>
                <a:cubicBezTo>
                  <a:pt x="2747996" y="1780737"/>
                  <a:pt x="2755387" y="1775937"/>
                  <a:pt x="2760569" y="1766335"/>
                </a:cubicBezTo>
                <a:cubicBezTo>
                  <a:pt x="2765750" y="1756734"/>
                  <a:pt x="2768341" y="1747819"/>
                  <a:pt x="2768341" y="1739589"/>
                </a:cubicBezTo>
                <a:cubicBezTo>
                  <a:pt x="2768341" y="1731360"/>
                  <a:pt x="2766055" y="1724197"/>
                  <a:pt x="2761483" y="1718101"/>
                </a:cubicBezTo>
                <a:cubicBezTo>
                  <a:pt x="2756911" y="1712005"/>
                  <a:pt x="2750968" y="1708500"/>
                  <a:pt x="2743652" y="1707585"/>
                </a:cubicBezTo>
                <a:cubicBezTo>
                  <a:pt x="2735118" y="1706061"/>
                  <a:pt x="2726584" y="1703775"/>
                  <a:pt x="2718049" y="1700727"/>
                </a:cubicBezTo>
                <a:cubicBezTo>
                  <a:pt x="2709515" y="1697679"/>
                  <a:pt x="2705247" y="1695469"/>
                  <a:pt x="2705247" y="1694098"/>
                </a:cubicBezTo>
                <a:cubicBezTo>
                  <a:pt x="2705247" y="1692726"/>
                  <a:pt x="2706924" y="1692040"/>
                  <a:pt x="2710277" y="1692040"/>
                </a:cubicBezTo>
                <a:lnTo>
                  <a:pt x="2735880" y="1692040"/>
                </a:lnTo>
                <a:cubicBezTo>
                  <a:pt x="2745634" y="1692040"/>
                  <a:pt x="2752796" y="1689602"/>
                  <a:pt x="2757368" y="1684725"/>
                </a:cubicBezTo>
                <a:cubicBezTo>
                  <a:pt x="2761940" y="1679848"/>
                  <a:pt x="2764226" y="1671924"/>
                  <a:pt x="2764226" y="1660951"/>
                </a:cubicBezTo>
                <a:cubicBezTo>
                  <a:pt x="2764226" y="1639615"/>
                  <a:pt x="2754777" y="1628947"/>
                  <a:pt x="2735880" y="1628947"/>
                </a:cubicBezTo>
                <a:lnTo>
                  <a:pt x="2672329" y="1628947"/>
                </a:lnTo>
                <a:cubicBezTo>
                  <a:pt x="2669891" y="1628947"/>
                  <a:pt x="2668290" y="1628490"/>
                  <a:pt x="2667528" y="1627575"/>
                </a:cubicBezTo>
                <a:cubicBezTo>
                  <a:pt x="2666766" y="1626661"/>
                  <a:pt x="2666385" y="1624680"/>
                  <a:pt x="2666385" y="1621632"/>
                </a:cubicBezTo>
                <a:cubicBezTo>
                  <a:pt x="2666385" y="1618584"/>
                  <a:pt x="2666766" y="1616679"/>
                  <a:pt x="2667528" y="1615917"/>
                </a:cubicBezTo>
                <a:cubicBezTo>
                  <a:pt x="2668290" y="1615155"/>
                  <a:pt x="2669891" y="1614774"/>
                  <a:pt x="2672329" y="1614774"/>
                </a:cubicBezTo>
                <a:lnTo>
                  <a:pt x="2711648" y="1614774"/>
                </a:lnTo>
                <a:cubicBezTo>
                  <a:pt x="2725364" y="1614774"/>
                  <a:pt x="2735499" y="1611192"/>
                  <a:pt x="2742052" y="1604029"/>
                </a:cubicBezTo>
                <a:cubicBezTo>
                  <a:pt x="2748605" y="1596867"/>
                  <a:pt x="2751882" y="1585665"/>
                  <a:pt x="2751882" y="1570425"/>
                </a:cubicBezTo>
                <a:lnTo>
                  <a:pt x="2751882" y="1505046"/>
                </a:lnTo>
                <a:cubicBezTo>
                  <a:pt x="2751882" y="1492854"/>
                  <a:pt x="2749520" y="1483176"/>
                  <a:pt x="2744795" y="1476013"/>
                </a:cubicBezTo>
                <a:cubicBezTo>
                  <a:pt x="2740071" y="1468851"/>
                  <a:pt x="2733442" y="1465269"/>
                  <a:pt x="2724907" y="1465269"/>
                </a:cubicBezTo>
                <a:cubicBezTo>
                  <a:pt x="2722164" y="1465269"/>
                  <a:pt x="2720259" y="1464736"/>
                  <a:pt x="2719192" y="1463669"/>
                </a:cubicBezTo>
                <a:cubicBezTo>
                  <a:pt x="2718125" y="1462602"/>
                  <a:pt x="2717592" y="1460240"/>
                  <a:pt x="2717592" y="1456582"/>
                </a:cubicBezTo>
                <a:cubicBezTo>
                  <a:pt x="2717592" y="1452925"/>
                  <a:pt x="2719268" y="1451096"/>
                  <a:pt x="2722621" y="1451096"/>
                </a:cubicBezTo>
                <a:lnTo>
                  <a:pt x="2743195" y="1451096"/>
                </a:lnTo>
                <a:cubicBezTo>
                  <a:pt x="2759045" y="1451096"/>
                  <a:pt x="2766970" y="1439361"/>
                  <a:pt x="2766970" y="1415892"/>
                </a:cubicBezTo>
                <a:cubicBezTo>
                  <a:pt x="2766970" y="1403700"/>
                  <a:pt x="2765064" y="1394784"/>
                  <a:pt x="2761254" y="1389145"/>
                </a:cubicBezTo>
                <a:cubicBezTo>
                  <a:pt x="2757444" y="1383507"/>
                  <a:pt x="2751425" y="1380687"/>
                  <a:pt x="2743195" y="1380687"/>
                </a:cubicBezTo>
                <a:lnTo>
                  <a:pt x="2725822" y="1380687"/>
                </a:lnTo>
                <a:cubicBezTo>
                  <a:pt x="2723078" y="1380687"/>
                  <a:pt x="2721326" y="1380001"/>
                  <a:pt x="2720564" y="1378630"/>
                </a:cubicBezTo>
                <a:cubicBezTo>
                  <a:pt x="2719802" y="1377258"/>
                  <a:pt x="2719421" y="1375048"/>
                  <a:pt x="2719421" y="1372000"/>
                </a:cubicBezTo>
                <a:cubicBezTo>
                  <a:pt x="2719421" y="1365904"/>
                  <a:pt x="2715611" y="1360799"/>
                  <a:pt x="2707991" y="1356684"/>
                </a:cubicBezTo>
                <a:cubicBezTo>
                  <a:pt x="2700371" y="1352569"/>
                  <a:pt x="2690312" y="1350512"/>
                  <a:pt x="2677816" y="1350512"/>
                </a:cubicBezTo>
                <a:cubicBezTo>
                  <a:pt x="2665319" y="1350512"/>
                  <a:pt x="2655718" y="1352569"/>
                  <a:pt x="2649012" y="1356684"/>
                </a:cubicBezTo>
                <a:cubicBezTo>
                  <a:pt x="2642306" y="1360799"/>
                  <a:pt x="2638954" y="1365447"/>
                  <a:pt x="2638954" y="1370629"/>
                </a:cubicBezTo>
                <a:cubicBezTo>
                  <a:pt x="2638954" y="1375810"/>
                  <a:pt x="2638649" y="1378935"/>
                  <a:pt x="2638039" y="1380001"/>
                </a:cubicBezTo>
                <a:cubicBezTo>
                  <a:pt x="2637430" y="1381068"/>
                  <a:pt x="2636363" y="1381602"/>
                  <a:pt x="2634839" y="1381602"/>
                </a:cubicBezTo>
                <a:lnTo>
                  <a:pt x="2617465" y="1381602"/>
                </a:lnTo>
                <a:cubicBezTo>
                  <a:pt x="2613807" y="1381602"/>
                  <a:pt x="2611979" y="1378858"/>
                  <a:pt x="2611979" y="1373372"/>
                </a:cubicBezTo>
                <a:cubicBezTo>
                  <a:pt x="2611979" y="1358132"/>
                  <a:pt x="2599330" y="1350512"/>
                  <a:pt x="2574031" y="1350512"/>
                </a:cubicBezTo>
                <a:close/>
                <a:moveTo>
                  <a:pt x="2144720" y="1350512"/>
                </a:moveTo>
                <a:cubicBezTo>
                  <a:pt x="2127956" y="1350512"/>
                  <a:pt x="2116679" y="1353636"/>
                  <a:pt x="2110887" y="1359885"/>
                </a:cubicBezTo>
                <a:cubicBezTo>
                  <a:pt x="2105096" y="1366133"/>
                  <a:pt x="2102201" y="1376572"/>
                  <a:pt x="2102201" y="1391203"/>
                </a:cubicBezTo>
                <a:cubicBezTo>
                  <a:pt x="2102201" y="1398518"/>
                  <a:pt x="2104791" y="1407510"/>
                  <a:pt x="2109973" y="1418178"/>
                </a:cubicBezTo>
                <a:cubicBezTo>
                  <a:pt x="2123079" y="1444695"/>
                  <a:pt x="2129633" y="1463288"/>
                  <a:pt x="2129633" y="1473956"/>
                </a:cubicBezTo>
                <a:cubicBezTo>
                  <a:pt x="2129633" y="1484624"/>
                  <a:pt x="2127347" y="1493387"/>
                  <a:pt x="2122775" y="1500245"/>
                </a:cubicBezTo>
                <a:cubicBezTo>
                  <a:pt x="2118203" y="1507103"/>
                  <a:pt x="2111497" y="1512056"/>
                  <a:pt x="2102658" y="1515104"/>
                </a:cubicBezTo>
                <a:cubicBezTo>
                  <a:pt x="2099305" y="1516323"/>
                  <a:pt x="2097629" y="1518228"/>
                  <a:pt x="2097629" y="1520819"/>
                </a:cubicBezTo>
                <a:cubicBezTo>
                  <a:pt x="2097629" y="1523410"/>
                  <a:pt x="2098238" y="1527829"/>
                  <a:pt x="2099457" y="1534078"/>
                </a:cubicBezTo>
                <a:cubicBezTo>
                  <a:pt x="2100677" y="1540326"/>
                  <a:pt x="2102048" y="1544593"/>
                  <a:pt x="2103572" y="1546879"/>
                </a:cubicBezTo>
                <a:cubicBezTo>
                  <a:pt x="2105096" y="1549165"/>
                  <a:pt x="2107001" y="1550308"/>
                  <a:pt x="2109287" y="1550308"/>
                </a:cubicBezTo>
                <a:cubicBezTo>
                  <a:pt x="2111573" y="1550308"/>
                  <a:pt x="2115536" y="1549546"/>
                  <a:pt x="2121174" y="1548022"/>
                </a:cubicBezTo>
                <a:cubicBezTo>
                  <a:pt x="2126813" y="1546498"/>
                  <a:pt x="2133748" y="1545736"/>
                  <a:pt x="2141977" y="1545736"/>
                </a:cubicBezTo>
                <a:cubicBezTo>
                  <a:pt x="2158741" y="1545736"/>
                  <a:pt x="2172152" y="1549242"/>
                  <a:pt x="2182211" y="1556252"/>
                </a:cubicBezTo>
                <a:cubicBezTo>
                  <a:pt x="2188002" y="1560214"/>
                  <a:pt x="2192726" y="1562196"/>
                  <a:pt x="2196384" y="1562196"/>
                </a:cubicBezTo>
                <a:lnTo>
                  <a:pt x="2233417" y="1562196"/>
                </a:lnTo>
                <a:cubicBezTo>
                  <a:pt x="2252619" y="1562196"/>
                  <a:pt x="2267478" y="1559300"/>
                  <a:pt x="2277994" y="1553509"/>
                </a:cubicBezTo>
                <a:cubicBezTo>
                  <a:pt x="2288510" y="1547718"/>
                  <a:pt x="2296358" y="1538726"/>
                  <a:pt x="2301540" y="1526534"/>
                </a:cubicBezTo>
                <a:cubicBezTo>
                  <a:pt x="2306721" y="1514342"/>
                  <a:pt x="2309312" y="1503979"/>
                  <a:pt x="2309312" y="1495444"/>
                </a:cubicBezTo>
                <a:cubicBezTo>
                  <a:pt x="2309312" y="1483252"/>
                  <a:pt x="2303902" y="1473880"/>
                  <a:pt x="2293082" y="1467327"/>
                </a:cubicBezTo>
                <a:cubicBezTo>
                  <a:pt x="2282261" y="1460773"/>
                  <a:pt x="2271822" y="1457497"/>
                  <a:pt x="2261763" y="1457497"/>
                </a:cubicBezTo>
                <a:cubicBezTo>
                  <a:pt x="2247743" y="1457497"/>
                  <a:pt x="2236770" y="1463745"/>
                  <a:pt x="2228845" y="1476242"/>
                </a:cubicBezTo>
                <a:cubicBezTo>
                  <a:pt x="2226711" y="1479290"/>
                  <a:pt x="2224502" y="1481195"/>
                  <a:pt x="2222216" y="1481957"/>
                </a:cubicBezTo>
                <a:cubicBezTo>
                  <a:pt x="2219930" y="1482719"/>
                  <a:pt x="2214367" y="1483100"/>
                  <a:pt x="2205528" y="1483100"/>
                </a:cubicBezTo>
                <a:cubicBezTo>
                  <a:pt x="2196689" y="1483100"/>
                  <a:pt x="2190974" y="1482643"/>
                  <a:pt x="2188383" y="1481728"/>
                </a:cubicBezTo>
                <a:cubicBezTo>
                  <a:pt x="2185792" y="1480814"/>
                  <a:pt x="2184497" y="1478985"/>
                  <a:pt x="2184497" y="1476242"/>
                </a:cubicBezTo>
                <a:cubicBezTo>
                  <a:pt x="2184497" y="1473499"/>
                  <a:pt x="2186554" y="1471441"/>
                  <a:pt x="2190669" y="1470070"/>
                </a:cubicBezTo>
                <a:cubicBezTo>
                  <a:pt x="2194784" y="1468698"/>
                  <a:pt x="2201108" y="1467403"/>
                  <a:pt x="2209643" y="1466184"/>
                </a:cubicBezTo>
                <a:cubicBezTo>
                  <a:pt x="2213300" y="1465879"/>
                  <a:pt x="2218939" y="1462374"/>
                  <a:pt x="2226559" y="1455668"/>
                </a:cubicBezTo>
                <a:cubicBezTo>
                  <a:pt x="2236922" y="1446829"/>
                  <a:pt x="2248657" y="1442409"/>
                  <a:pt x="2261763" y="1442409"/>
                </a:cubicBezTo>
                <a:cubicBezTo>
                  <a:pt x="2264507" y="1442409"/>
                  <a:pt x="2267250" y="1442562"/>
                  <a:pt x="2269993" y="1442866"/>
                </a:cubicBezTo>
                <a:cubicBezTo>
                  <a:pt x="2277613" y="1444086"/>
                  <a:pt x="2283785" y="1442485"/>
                  <a:pt x="2288510" y="1438066"/>
                </a:cubicBezTo>
                <a:cubicBezTo>
                  <a:pt x="2293234" y="1433646"/>
                  <a:pt x="2295596" y="1426179"/>
                  <a:pt x="2295596" y="1415663"/>
                </a:cubicBezTo>
                <a:cubicBezTo>
                  <a:pt x="2295596" y="1405147"/>
                  <a:pt x="2292624" y="1395165"/>
                  <a:pt x="2286681" y="1385716"/>
                </a:cubicBezTo>
                <a:cubicBezTo>
                  <a:pt x="2280737" y="1376268"/>
                  <a:pt x="2271365" y="1371543"/>
                  <a:pt x="2258563" y="1371543"/>
                </a:cubicBezTo>
                <a:cubicBezTo>
                  <a:pt x="2253991" y="1371543"/>
                  <a:pt x="2248962" y="1372153"/>
                  <a:pt x="2243475" y="1373372"/>
                </a:cubicBezTo>
                <a:lnTo>
                  <a:pt x="2197298" y="1384802"/>
                </a:lnTo>
                <a:cubicBezTo>
                  <a:pt x="2194555" y="1385412"/>
                  <a:pt x="2191812" y="1385716"/>
                  <a:pt x="2189069" y="1385716"/>
                </a:cubicBezTo>
                <a:cubicBezTo>
                  <a:pt x="2186325" y="1385716"/>
                  <a:pt x="2184954" y="1383126"/>
                  <a:pt x="2184954" y="1377944"/>
                </a:cubicBezTo>
                <a:cubicBezTo>
                  <a:pt x="2184954" y="1359656"/>
                  <a:pt x="2171543" y="1350512"/>
                  <a:pt x="2144720" y="1350512"/>
                </a:cubicBezTo>
                <a:close/>
                <a:moveTo>
                  <a:pt x="3063692" y="1350055"/>
                </a:moveTo>
                <a:cubicBezTo>
                  <a:pt x="3047233" y="1350055"/>
                  <a:pt x="3035727" y="1351807"/>
                  <a:pt x="3029174" y="1355313"/>
                </a:cubicBezTo>
                <a:cubicBezTo>
                  <a:pt x="3022620" y="1358818"/>
                  <a:pt x="3019344" y="1366057"/>
                  <a:pt x="3019344" y="1377030"/>
                </a:cubicBezTo>
                <a:lnTo>
                  <a:pt x="3019344" y="1391660"/>
                </a:lnTo>
                <a:cubicBezTo>
                  <a:pt x="3019344" y="1394403"/>
                  <a:pt x="3019115" y="1396232"/>
                  <a:pt x="3018658" y="1397146"/>
                </a:cubicBezTo>
                <a:cubicBezTo>
                  <a:pt x="3018201" y="1398061"/>
                  <a:pt x="3016601" y="1398518"/>
                  <a:pt x="3013858" y="1398518"/>
                </a:cubicBezTo>
                <a:lnTo>
                  <a:pt x="2993284" y="1398518"/>
                </a:lnTo>
                <a:cubicBezTo>
                  <a:pt x="2979872" y="1398518"/>
                  <a:pt x="2970500" y="1402099"/>
                  <a:pt x="2965166" y="1409262"/>
                </a:cubicBezTo>
                <a:cubicBezTo>
                  <a:pt x="2959832" y="1416425"/>
                  <a:pt x="2957165" y="1427169"/>
                  <a:pt x="2957165" y="1441495"/>
                </a:cubicBezTo>
                <a:cubicBezTo>
                  <a:pt x="2957165" y="1446372"/>
                  <a:pt x="2958384" y="1449267"/>
                  <a:pt x="2960822" y="1450182"/>
                </a:cubicBezTo>
                <a:cubicBezTo>
                  <a:pt x="2968747" y="1452620"/>
                  <a:pt x="2974767" y="1456278"/>
                  <a:pt x="2978882" y="1461154"/>
                </a:cubicBezTo>
                <a:cubicBezTo>
                  <a:pt x="2982996" y="1466031"/>
                  <a:pt x="2985511" y="1473042"/>
                  <a:pt x="2986426" y="1482186"/>
                </a:cubicBezTo>
                <a:cubicBezTo>
                  <a:pt x="2986730" y="1484624"/>
                  <a:pt x="2987568" y="1486072"/>
                  <a:pt x="2988940" y="1486529"/>
                </a:cubicBezTo>
                <a:cubicBezTo>
                  <a:pt x="2990312" y="1486986"/>
                  <a:pt x="2992979" y="1487215"/>
                  <a:pt x="2996941" y="1487215"/>
                </a:cubicBezTo>
                <a:lnTo>
                  <a:pt x="3008828" y="1487215"/>
                </a:lnTo>
                <a:cubicBezTo>
                  <a:pt x="3012486" y="1487215"/>
                  <a:pt x="3014620" y="1487824"/>
                  <a:pt x="3015229" y="1489044"/>
                </a:cubicBezTo>
                <a:cubicBezTo>
                  <a:pt x="3015839" y="1490263"/>
                  <a:pt x="3016143" y="1493539"/>
                  <a:pt x="3016143" y="1498873"/>
                </a:cubicBezTo>
                <a:cubicBezTo>
                  <a:pt x="3016143" y="1504207"/>
                  <a:pt x="3015839" y="1510913"/>
                  <a:pt x="3015229" y="1518990"/>
                </a:cubicBezTo>
                <a:cubicBezTo>
                  <a:pt x="3014620" y="1527067"/>
                  <a:pt x="3013934" y="1531487"/>
                  <a:pt x="3013172" y="1532249"/>
                </a:cubicBezTo>
                <a:cubicBezTo>
                  <a:pt x="3012410" y="1533011"/>
                  <a:pt x="3011267" y="1533392"/>
                  <a:pt x="3009743" y="1533392"/>
                </a:cubicBezTo>
                <a:lnTo>
                  <a:pt x="2989169" y="1533392"/>
                </a:lnTo>
                <a:cubicBezTo>
                  <a:pt x="2985206" y="1533392"/>
                  <a:pt x="2982768" y="1534459"/>
                  <a:pt x="2981854" y="1536592"/>
                </a:cubicBezTo>
                <a:cubicBezTo>
                  <a:pt x="2978805" y="1543298"/>
                  <a:pt x="2974462" y="1548327"/>
                  <a:pt x="2968823" y="1551680"/>
                </a:cubicBezTo>
                <a:cubicBezTo>
                  <a:pt x="2963184" y="1555033"/>
                  <a:pt x="2955184" y="1557319"/>
                  <a:pt x="2944820" y="1558538"/>
                </a:cubicBezTo>
                <a:cubicBezTo>
                  <a:pt x="2942382" y="1558843"/>
                  <a:pt x="2940705" y="1560138"/>
                  <a:pt x="2939791" y="1562424"/>
                </a:cubicBezTo>
                <a:cubicBezTo>
                  <a:pt x="2938877" y="1564710"/>
                  <a:pt x="2938420" y="1569816"/>
                  <a:pt x="2938420" y="1577740"/>
                </a:cubicBezTo>
                <a:cubicBezTo>
                  <a:pt x="2938420" y="1585665"/>
                  <a:pt x="2940401" y="1593514"/>
                  <a:pt x="2944363" y="1601286"/>
                </a:cubicBezTo>
                <a:cubicBezTo>
                  <a:pt x="2948326" y="1609059"/>
                  <a:pt x="2952593" y="1612945"/>
                  <a:pt x="2957165" y="1612945"/>
                </a:cubicBezTo>
                <a:cubicBezTo>
                  <a:pt x="2967833" y="1610202"/>
                  <a:pt x="2975758" y="1608830"/>
                  <a:pt x="2980939" y="1608830"/>
                </a:cubicBezTo>
                <a:cubicBezTo>
                  <a:pt x="2996789" y="1608830"/>
                  <a:pt x="3004713" y="1614164"/>
                  <a:pt x="3004713" y="1624832"/>
                </a:cubicBezTo>
                <a:cubicBezTo>
                  <a:pt x="3004713" y="1632147"/>
                  <a:pt x="3000218" y="1642053"/>
                  <a:pt x="2991226" y="1654550"/>
                </a:cubicBezTo>
                <a:cubicBezTo>
                  <a:pt x="2982234" y="1667047"/>
                  <a:pt x="2967223" y="1678782"/>
                  <a:pt x="2946192" y="1689754"/>
                </a:cubicBezTo>
                <a:cubicBezTo>
                  <a:pt x="2930952" y="1697679"/>
                  <a:pt x="2923332" y="1709414"/>
                  <a:pt x="2923332" y="1724959"/>
                </a:cubicBezTo>
                <a:cubicBezTo>
                  <a:pt x="2923332" y="1736541"/>
                  <a:pt x="2927675" y="1748581"/>
                  <a:pt x="2936362" y="1761078"/>
                </a:cubicBezTo>
                <a:cubicBezTo>
                  <a:pt x="2945049" y="1773574"/>
                  <a:pt x="2955564" y="1779823"/>
                  <a:pt x="2967909" y="1779823"/>
                </a:cubicBezTo>
                <a:cubicBezTo>
                  <a:pt x="2980253" y="1779823"/>
                  <a:pt x="2997627" y="1771060"/>
                  <a:pt x="3020030" y="1753534"/>
                </a:cubicBezTo>
                <a:cubicBezTo>
                  <a:pt x="3042432" y="1736008"/>
                  <a:pt x="3061406" y="1709566"/>
                  <a:pt x="3076951" y="1674210"/>
                </a:cubicBezTo>
                <a:cubicBezTo>
                  <a:pt x="3077866" y="1672381"/>
                  <a:pt x="3078932" y="1671466"/>
                  <a:pt x="3080151" y="1671466"/>
                </a:cubicBezTo>
                <a:cubicBezTo>
                  <a:pt x="3081371" y="1671466"/>
                  <a:pt x="3083733" y="1672152"/>
                  <a:pt x="3087238" y="1673524"/>
                </a:cubicBezTo>
                <a:cubicBezTo>
                  <a:pt x="3090743" y="1674895"/>
                  <a:pt x="3092496" y="1677105"/>
                  <a:pt x="3092496" y="1680153"/>
                </a:cubicBezTo>
                <a:cubicBezTo>
                  <a:pt x="3092496" y="1683201"/>
                  <a:pt x="3090819" y="1688230"/>
                  <a:pt x="3087467" y="1695241"/>
                </a:cubicBezTo>
                <a:cubicBezTo>
                  <a:pt x="3084114" y="1702251"/>
                  <a:pt x="3082438" y="1707280"/>
                  <a:pt x="3082438" y="1710328"/>
                </a:cubicBezTo>
                <a:cubicBezTo>
                  <a:pt x="3082438" y="1716424"/>
                  <a:pt x="3089600" y="1726178"/>
                  <a:pt x="3103926" y="1739589"/>
                </a:cubicBezTo>
                <a:cubicBezTo>
                  <a:pt x="3118251" y="1753000"/>
                  <a:pt x="3132044" y="1763287"/>
                  <a:pt x="3145302" y="1770450"/>
                </a:cubicBezTo>
                <a:cubicBezTo>
                  <a:pt x="3158561" y="1777613"/>
                  <a:pt x="3169763" y="1781194"/>
                  <a:pt x="3178907" y="1781194"/>
                </a:cubicBezTo>
                <a:cubicBezTo>
                  <a:pt x="3192318" y="1781194"/>
                  <a:pt x="3203062" y="1774489"/>
                  <a:pt x="3211139" y="1761078"/>
                </a:cubicBezTo>
                <a:cubicBezTo>
                  <a:pt x="3219216" y="1747666"/>
                  <a:pt x="3223255" y="1735322"/>
                  <a:pt x="3223255" y="1724044"/>
                </a:cubicBezTo>
                <a:cubicBezTo>
                  <a:pt x="3223255" y="1706976"/>
                  <a:pt x="3214111" y="1693717"/>
                  <a:pt x="3195823" y="1684268"/>
                </a:cubicBezTo>
                <a:cubicBezTo>
                  <a:pt x="3172354" y="1672990"/>
                  <a:pt x="3155208" y="1660646"/>
                  <a:pt x="3144388" y="1647235"/>
                </a:cubicBezTo>
                <a:cubicBezTo>
                  <a:pt x="3133568" y="1633824"/>
                  <a:pt x="3128158" y="1624527"/>
                  <a:pt x="3128158" y="1619346"/>
                </a:cubicBezTo>
                <a:cubicBezTo>
                  <a:pt x="3128158" y="1617822"/>
                  <a:pt x="3129681" y="1617060"/>
                  <a:pt x="3132730" y="1617060"/>
                </a:cubicBezTo>
                <a:lnTo>
                  <a:pt x="3195823" y="1617060"/>
                </a:lnTo>
                <a:cubicBezTo>
                  <a:pt x="3205272" y="1617060"/>
                  <a:pt x="3212130" y="1613935"/>
                  <a:pt x="3216397" y="1607687"/>
                </a:cubicBezTo>
                <a:cubicBezTo>
                  <a:pt x="3220664" y="1601439"/>
                  <a:pt x="3222798" y="1591456"/>
                  <a:pt x="3222798" y="1577740"/>
                </a:cubicBezTo>
                <a:cubicBezTo>
                  <a:pt x="3222798" y="1548175"/>
                  <a:pt x="3214721" y="1533392"/>
                  <a:pt x="3198566" y="1533392"/>
                </a:cubicBezTo>
                <a:cubicBezTo>
                  <a:pt x="3196433" y="1533392"/>
                  <a:pt x="3194985" y="1533163"/>
                  <a:pt x="3194223" y="1532706"/>
                </a:cubicBezTo>
                <a:cubicBezTo>
                  <a:pt x="3193461" y="1532249"/>
                  <a:pt x="3193080" y="1530954"/>
                  <a:pt x="3193080" y="1528820"/>
                </a:cubicBezTo>
                <a:lnTo>
                  <a:pt x="3193080" y="1446524"/>
                </a:lnTo>
                <a:cubicBezTo>
                  <a:pt x="3193080" y="1430979"/>
                  <a:pt x="3189118" y="1419092"/>
                  <a:pt x="3181193" y="1410862"/>
                </a:cubicBezTo>
                <a:cubicBezTo>
                  <a:pt x="3173268" y="1402633"/>
                  <a:pt x="3161990" y="1398518"/>
                  <a:pt x="3147360" y="1398518"/>
                </a:cubicBezTo>
                <a:lnTo>
                  <a:pt x="3113984" y="1398518"/>
                </a:lnTo>
                <a:cubicBezTo>
                  <a:pt x="3110936" y="1398518"/>
                  <a:pt x="3109184" y="1397908"/>
                  <a:pt x="3108726" y="1396689"/>
                </a:cubicBezTo>
                <a:cubicBezTo>
                  <a:pt x="3108269" y="1395470"/>
                  <a:pt x="3108041" y="1393489"/>
                  <a:pt x="3108041" y="1390746"/>
                </a:cubicBezTo>
                <a:lnTo>
                  <a:pt x="3108041" y="1377030"/>
                </a:lnTo>
                <a:cubicBezTo>
                  <a:pt x="3108041" y="1366362"/>
                  <a:pt x="3104764" y="1359199"/>
                  <a:pt x="3098211" y="1355541"/>
                </a:cubicBezTo>
                <a:cubicBezTo>
                  <a:pt x="3091658" y="1351884"/>
                  <a:pt x="3080151" y="1350055"/>
                  <a:pt x="3063692" y="1350055"/>
                </a:cubicBezTo>
                <a:close/>
                <a:moveTo>
                  <a:pt x="1694836" y="1349598"/>
                </a:moveTo>
                <a:cubicBezTo>
                  <a:pt x="1678376" y="1349598"/>
                  <a:pt x="1666413" y="1351884"/>
                  <a:pt x="1658945" y="1356456"/>
                </a:cubicBezTo>
                <a:cubicBezTo>
                  <a:pt x="1651478" y="1361028"/>
                  <a:pt x="1647744" y="1368495"/>
                  <a:pt x="1647744" y="1378858"/>
                </a:cubicBezTo>
                <a:lnTo>
                  <a:pt x="1647744" y="1424121"/>
                </a:lnTo>
                <a:cubicBezTo>
                  <a:pt x="1647744" y="1426864"/>
                  <a:pt x="1647211" y="1428617"/>
                  <a:pt x="1646144" y="1429379"/>
                </a:cubicBezTo>
                <a:cubicBezTo>
                  <a:pt x="1645077" y="1430141"/>
                  <a:pt x="1643020" y="1430522"/>
                  <a:pt x="1639972" y="1430522"/>
                </a:cubicBezTo>
                <a:lnTo>
                  <a:pt x="1612540" y="1430522"/>
                </a:lnTo>
                <a:cubicBezTo>
                  <a:pt x="1590289" y="1430522"/>
                  <a:pt x="1579164" y="1445914"/>
                  <a:pt x="1579164" y="1476699"/>
                </a:cubicBezTo>
                <a:cubicBezTo>
                  <a:pt x="1579164" y="1507484"/>
                  <a:pt x="1590289" y="1522876"/>
                  <a:pt x="1612540" y="1522876"/>
                </a:cubicBezTo>
                <a:lnTo>
                  <a:pt x="1637686" y="1522876"/>
                </a:lnTo>
                <a:cubicBezTo>
                  <a:pt x="1641038" y="1522876"/>
                  <a:pt x="1642715" y="1524248"/>
                  <a:pt x="1642715" y="1526991"/>
                </a:cubicBezTo>
                <a:cubicBezTo>
                  <a:pt x="1642715" y="1530954"/>
                  <a:pt x="1641648" y="1540250"/>
                  <a:pt x="1639514" y="1554880"/>
                </a:cubicBezTo>
                <a:cubicBezTo>
                  <a:pt x="1637381" y="1569511"/>
                  <a:pt x="1634714" y="1582389"/>
                  <a:pt x="1631513" y="1593514"/>
                </a:cubicBezTo>
                <a:cubicBezTo>
                  <a:pt x="1628313" y="1604639"/>
                  <a:pt x="1626713" y="1611954"/>
                  <a:pt x="1626713" y="1615459"/>
                </a:cubicBezTo>
                <a:cubicBezTo>
                  <a:pt x="1626713" y="1618965"/>
                  <a:pt x="1627780" y="1625137"/>
                  <a:pt x="1629913" y="1633976"/>
                </a:cubicBezTo>
                <a:cubicBezTo>
                  <a:pt x="1632047" y="1642815"/>
                  <a:pt x="1633114" y="1652264"/>
                  <a:pt x="1633114" y="1662322"/>
                </a:cubicBezTo>
                <a:cubicBezTo>
                  <a:pt x="1633114" y="1679391"/>
                  <a:pt x="1628084" y="1691583"/>
                  <a:pt x="1618026" y="1698898"/>
                </a:cubicBezTo>
                <a:cubicBezTo>
                  <a:pt x="1607968" y="1706214"/>
                  <a:pt x="1595318" y="1711167"/>
                  <a:pt x="1580078" y="1713757"/>
                </a:cubicBezTo>
                <a:cubicBezTo>
                  <a:pt x="1564838" y="1716348"/>
                  <a:pt x="1554399" y="1718863"/>
                  <a:pt x="1548760" y="1721301"/>
                </a:cubicBezTo>
                <a:cubicBezTo>
                  <a:pt x="1543121" y="1723740"/>
                  <a:pt x="1540302" y="1727702"/>
                  <a:pt x="1540302" y="1733188"/>
                </a:cubicBezTo>
                <a:cubicBezTo>
                  <a:pt x="1540302" y="1743552"/>
                  <a:pt x="1545788" y="1754220"/>
                  <a:pt x="1556761" y="1765192"/>
                </a:cubicBezTo>
                <a:cubicBezTo>
                  <a:pt x="1567734" y="1776165"/>
                  <a:pt x="1581526" y="1781652"/>
                  <a:pt x="1598138" y="1781652"/>
                </a:cubicBezTo>
                <a:cubicBezTo>
                  <a:pt x="1614749" y="1781652"/>
                  <a:pt x="1634485" y="1768164"/>
                  <a:pt x="1657345" y="1741189"/>
                </a:cubicBezTo>
                <a:cubicBezTo>
                  <a:pt x="1680205" y="1714215"/>
                  <a:pt x="1696969" y="1682363"/>
                  <a:pt x="1707637" y="1645635"/>
                </a:cubicBezTo>
                <a:cubicBezTo>
                  <a:pt x="1718305" y="1608906"/>
                  <a:pt x="1724096" y="1570120"/>
                  <a:pt x="1725011" y="1529277"/>
                </a:cubicBezTo>
                <a:cubicBezTo>
                  <a:pt x="1725011" y="1526229"/>
                  <a:pt x="1725392" y="1524324"/>
                  <a:pt x="1726154" y="1523562"/>
                </a:cubicBezTo>
                <a:cubicBezTo>
                  <a:pt x="1726916" y="1522800"/>
                  <a:pt x="1728516" y="1522419"/>
                  <a:pt x="1730954" y="1522419"/>
                </a:cubicBezTo>
                <a:lnTo>
                  <a:pt x="1766159" y="1522419"/>
                </a:lnTo>
                <a:cubicBezTo>
                  <a:pt x="1768292" y="1522419"/>
                  <a:pt x="1769664" y="1522876"/>
                  <a:pt x="1770274" y="1523791"/>
                </a:cubicBezTo>
                <a:cubicBezTo>
                  <a:pt x="1770883" y="1524705"/>
                  <a:pt x="1771188" y="1526229"/>
                  <a:pt x="1771188" y="1528363"/>
                </a:cubicBezTo>
                <a:cubicBezTo>
                  <a:pt x="1771188" y="1538421"/>
                  <a:pt x="1769969" y="1558843"/>
                  <a:pt x="1767530" y="1589628"/>
                </a:cubicBezTo>
                <a:cubicBezTo>
                  <a:pt x="1765092" y="1620412"/>
                  <a:pt x="1762654" y="1643349"/>
                  <a:pt x="1760215" y="1658436"/>
                </a:cubicBezTo>
                <a:cubicBezTo>
                  <a:pt x="1757777" y="1673524"/>
                  <a:pt x="1755796" y="1682058"/>
                  <a:pt x="1754272" y="1684039"/>
                </a:cubicBezTo>
                <a:cubicBezTo>
                  <a:pt x="1752748" y="1686021"/>
                  <a:pt x="1749090" y="1687011"/>
                  <a:pt x="1743299" y="1687011"/>
                </a:cubicBezTo>
                <a:lnTo>
                  <a:pt x="1725468" y="1687011"/>
                </a:lnTo>
                <a:cubicBezTo>
                  <a:pt x="1711142" y="1687011"/>
                  <a:pt x="1701389" y="1691507"/>
                  <a:pt x="1696207" y="1700499"/>
                </a:cubicBezTo>
                <a:cubicBezTo>
                  <a:pt x="1691026" y="1709490"/>
                  <a:pt x="1688435" y="1720692"/>
                  <a:pt x="1688435" y="1734103"/>
                </a:cubicBezTo>
                <a:cubicBezTo>
                  <a:pt x="1688435" y="1747514"/>
                  <a:pt x="1691940" y="1758487"/>
                  <a:pt x="1698950" y="1767021"/>
                </a:cubicBezTo>
                <a:cubicBezTo>
                  <a:pt x="1705961" y="1775556"/>
                  <a:pt x="1714800" y="1779823"/>
                  <a:pt x="1725468" y="1779823"/>
                </a:cubicBezTo>
                <a:lnTo>
                  <a:pt x="1785361" y="1779823"/>
                </a:lnTo>
                <a:cubicBezTo>
                  <a:pt x="1796944" y="1779823"/>
                  <a:pt x="1807002" y="1777308"/>
                  <a:pt x="1815536" y="1772279"/>
                </a:cubicBezTo>
                <a:cubicBezTo>
                  <a:pt x="1824071" y="1767250"/>
                  <a:pt x="1830395" y="1759477"/>
                  <a:pt x="1834510" y="1748962"/>
                </a:cubicBezTo>
                <a:cubicBezTo>
                  <a:pt x="1838625" y="1738446"/>
                  <a:pt x="1842206" y="1713605"/>
                  <a:pt x="1845254" y="1674438"/>
                </a:cubicBezTo>
                <a:cubicBezTo>
                  <a:pt x="1848302" y="1635271"/>
                  <a:pt x="1849826" y="1596562"/>
                  <a:pt x="1849826" y="1558309"/>
                </a:cubicBezTo>
                <a:cubicBezTo>
                  <a:pt x="1849826" y="1520057"/>
                  <a:pt x="1849674" y="1493844"/>
                  <a:pt x="1849369" y="1479671"/>
                </a:cubicBezTo>
                <a:cubicBezTo>
                  <a:pt x="1849064" y="1465498"/>
                  <a:pt x="1844569" y="1453763"/>
                  <a:pt x="1835882" y="1444467"/>
                </a:cubicBezTo>
                <a:cubicBezTo>
                  <a:pt x="1827195" y="1435170"/>
                  <a:pt x="1816908" y="1430522"/>
                  <a:pt x="1805021" y="1430522"/>
                </a:cubicBezTo>
                <a:lnTo>
                  <a:pt x="1746956" y="1430522"/>
                </a:lnTo>
                <a:cubicBezTo>
                  <a:pt x="1744518" y="1430522"/>
                  <a:pt x="1743070" y="1429989"/>
                  <a:pt x="1742613" y="1428922"/>
                </a:cubicBezTo>
                <a:cubicBezTo>
                  <a:pt x="1742156" y="1427855"/>
                  <a:pt x="1741927" y="1426102"/>
                  <a:pt x="1741927" y="1423664"/>
                </a:cubicBezTo>
                <a:lnTo>
                  <a:pt x="1741927" y="1378858"/>
                </a:lnTo>
                <a:cubicBezTo>
                  <a:pt x="1741927" y="1368495"/>
                  <a:pt x="1738193" y="1361028"/>
                  <a:pt x="1730726" y="1356456"/>
                </a:cubicBezTo>
                <a:cubicBezTo>
                  <a:pt x="1723258" y="1351884"/>
                  <a:pt x="1711295" y="1349598"/>
                  <a:pt x="1694836" y="1349598"/>
                </a:cubicBezTo>
                <a:close/>
                <a:moveTo>
                  <a:pt x="1966412" y="1348226"/>
                </a:moveTo>
                <a:cubicBezTo>
                  <a:pt x="1960926" y="1348226"/>
                  <a:pt x="1955592" y="1349064"/>
                  <a:pt x="1950410" y="1350741"/>
                </a:cubicBezTo>
                <a:cubicBezTo>
                  <a:pt x="1945229" y="1352417"/>
                  <a:pt x="1940657" y="1354779"/>
                  <a:pt x="1936694" y="1357827"/>
                </a:cubicBezTo>
                <a:cubicBezTo>
                  <a:pt x="1932732" y="1360875"/>
                  <a:pt x="1929532" y="1364609"/>
                  <a:pt x="1927093" y="1369029"/>
                </a:cubicBezTo>
                <a:cubicBezTo>
                  <a:pt x="1924655" y="1373448"/>
                  <a:pt x="1917035" y="1390746"/>
                  <a:pt x="1904233" y="1420921"/>
                </a:cubicBezTo>
                <a:cubicBezTo>
                  <a:pt x="1898747" y="1433722"/>
                  <a:pt x="1894175" y="1445000"/>
                  <a:pt x="1890517" y="1454754"/>
                </a:cubicBezTo>
                <a:cubicBezTo>
                  <a:pt x="1886860" y="1464507"/>
                  <a:pt x="1885031" y="1471518"/>
                  <a:pt x="1885031" y="1475785"/>
                </a:cubicBezTo>
                <a:cubicBezTo>
                  <a:pt x="1885031" y="1484319"/>
                  <a:pt x="1888155" y="1491177"/>
                  <a:pt x="1894403" y="1496359"/>
                </a:cubicBezTo>
                <a:cubicBezTo>
                  <a:pt x="1900652" y="1501540"/>
                  <a:pt x="1909567" y="1504131"/>
                  <a:pt x="1921150" y="1504131"/>
                </a:cubicBezTo>
                <a:lnTo>
                  <a:pt x="2077512" y="1504131"/>
                </a:lnTo>
                <a:cubicBezTo>
                  <a:pt x="2089094" y="1504131"/>
                  <a:pt x="2098162" y="1501464"/>
                  <a:pt x="2104715" y="1496130"/>
                </a:cubicBezTo>
                <a:cubicBezTo>
                  <a:pt x="2111268" y="1490796"/>
                  <a:pt x="2114545" y="1484014"/>
                  <a:pt x="2114545" y="1475785"/>
                </a:cubicBezTo>
                <a:cubicBezTo>
                  <a:pt x="2114545" y="1467555"/>
                  <a:pt x="2111192" y="1456125"/>
                  <a:pt x="2104487" y="1441495"/>
                </a:cubicBezTo>
                <a:lnTo>
                  <a:pt x="2087113" y="1405833"/>
                </a:lnTo>
                <a:cubicBezTo>
                  <a:pt x="2082541" y="1396994"/>
                  <a:pt x="2077131" y="1390974"/>
                  <a:pt x="2070882" y="1387774"/>
                </a:cubicBezTo>
                <a:cubicBezTo>
                  <a:pt x="2064634" y="1384573"/>
                  <a:pt x="2056862" y="1382973"/>
                  <a:pt x="2047565" y="1382973"/>
                </a:cubicBezTo>
                <a:cubicBezTo>
                  <a:pt x="2038269" y="1382973"/>
                  <a:pt x="2028363" y="1386097"/>
                  <a:pt x="2017847" y="1392346"/>
                </a:cubicBezTo>
                <a:cubicBezTo>
                  <a:pt x="2007332" y="1398594"/>
                  <a:pt x="2002074" y="1407967"/>
                  <a:pt x="2002074" y="1420464"/>
                </a:cubicBezTo>
                <a:cubicBezTo>
                  <a:pt x="2002074" y="1422902"/>
                  <a:pt x="2002379" y="1426331"/>
                  <a:pt x="2002988" y="1430751"/>
                </a:cubicBezTo>
                <a:cubicBezTo>
                  <a:pt x="2003598" y="1435170"/>
                  <a:pt x="2000855" y="1437380"/>
                  <a:pt x="1994759" y="1437380"/>
                </a:cubicBezTo>
                <a:cubicBezTo>
                  <a:pt x="1991406" y="1437380"/>
                  <a:pt x="1989272" y="1435932"/>
                  <a:pt x="1988358" y="1433037"/>
                </a:cubicBezTo>
                <a:cubicBezTo>
                  <a:pt x="1987444" y="1430141"/>
                  <a:pt x="1986986" y="1425798"/>
                  <a:pt x="1986986" y="1420006"/>
                </a:cubicBezTo>
                <a:cubicBezTo>
                  <a:pt x="1986986" y="1404157"/>
                  <a:pt x="1992320" y="1392117"/>
                  <a:pt x="2002988" y="1383888"/>
                </a:cubicBezTo>
                <a:cubicBezTo>
                  <a:pt x="2006036" y="1381449"/>
                  <a:pt x="2007560" y="1378401"/>
                  <a:pt x="2007560" y="1374744"/>
                </a:cubicBezTo>
                <a:cubicBezTo>
                  <a:pt x="2007560" y="1368038"/>
                  <a:pt x="2003293" y="1361942"/>
                  <a:pt x="1994759" y="1356456"/>
                </a:cubicBezTo>
                <a:cubicBezTo>
                  <a:pt x="1986224" y="1350969"/>
                  <a:pt x="1976775" y="1348226"/>
                  <a:pt x="1966412" y="1348226"/>
                </a:cubicBezTo>
                <a:close/>
                <a:moveTo>
                  <a:pt x="0" y="0"/>
                </a:moveTo>
                <a:lnTo>
                  <a:pt x="4762500" y="0"/>
                </a:lnTo>
                <a:lnTo>
                  <a:pt x="4762500" y="3171825"/>
                </a:lnTo>
                <a:lnTo>
                  <a:pt x="0" y="3171825"/>
                </a:lnTo>
                <a:close/>
              </a:path>
            </a:pathLst>
          </a:custGeom>
        </p:spPr>
      </p:pic>
      <p:sp>
        <p:nvSpPr>
          <p:cNvPr id="6" name="矩形: 圆角 5">
            <a:extLst>
              <a:ext uri="{FF2B5EF4-FFF2-40B4-BE49-F238E27FC236}">
                <a16:creationId xmlns:a16="http://schemas.microsoft.com/office/drawing/2014/main" id="{652DC958-61BB-C75A-978C-C6DCEB5D5BA1}"/>
              </a:ext>
            </a:extLst>
          </p:cNvPr>
          <p:cNvSpPr/>
          <p:nvPr/>
        </p:nvSpPr>
        <p:spPr>
          <a:xfrm>
            <a:off x="10277475" y="6161426"/>
            <a:ext cx="2416946" cy="696573"/>
          </a:xfrm>
          <a:prstGeom prst="roundRect">
            <a:avLst/>
          </a:prstGeom>
          <a:solidFill>
            <a:srgbClr val="51C4D3"/>
          </a:solidFill>
          <a:ln>
            <a:noFill/>
          </a:ln>
          <a:effectLst>
            <a:outerShdw blurRad="127000" dist="1270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726A96D-4472-84E2-78B1-DE2BC2CEEBB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2695" y="6207113"/>
            <a:ext cx="366686" cy="614261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B8E24CE5-FDAA-91F8-61F5-6559257F72D5}"/>
              </a:ext>
            </a:extLst>
          </p:cNvPr>
          <p:cNvSpPr/>
          <p:nvPr/>
        </p:nvSpPr>
        <p:spPr>
          <a:xfrm>
            <a:off x="9129228" y="6183299"/>
            <a:ext cx="3747309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32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方正舒体" panose="02010601030101010101" pitchFamily="2" charset="-122"/>
                <a:ea typeface="方正舒体" panose="02010601030101010101" pitchFamily="2" charset="-122"/>
              </a:rPr>
              <a:t>戏韵堂</a:t>
            </a:r>
          </a:p>
        </p:txBody>
      </p:sp>
      <p:sp>
        <p:nvSpPr>
          <p:cNvPr id="2" name="椭圆 1">
            <a:extLst>
              <a:ext uri="{FF2B5EF4-FFF2-40B4-BE49-F238E27FC236}">
                <a16:creationId xmlns:a16="http://schemas.microsoft.com/office/drawing/2014/main" id="{4E18B2D1-A376-5CBE-CEF8-80B2CF5FAB11}"/>
              </a:ext>
            </a:extLst>
          </p:cNvPr>
          <p:cNvSpPr/>
          <p:nvPr/>
        </p:nvSpPr>
        <p:spPr>
          <a:xfrm>
            <a:off x="9547051" y="1090263"/>
            <a:ext cx="4637974" cy="4487389"/>
          </a:xfrm>
          <a:prstGeom prst="ellipse">
            <a:avLst/>
          </a:prstGeom>
          <a:gradFill flip="none" rotWithShape="1">
            <a:gsLst>
              <a:gs pos="0">
                <a:srgbClr val="B2FCD5"/>
              </a:gs>
              <a:gs pos="100000">
                <a:srgbClr val="069DC0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0" name="图片 39">
            <a:extLst>
              <a:ext uri="{FF2B5EF4-FFF2-40B4-BE49-F238E27FC236}">
                <a16:creationId xmlns:a16="http://schemas.microsoft.com/office/drawing/2014/main" id="{B24F825A-9933-D5DB-0EBD-4DC84CC064C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682823" y="-6157518"/>
            <a:ext cx="4762500" cy="3171825"/>
          </a:xfrm>
          <a:custGeom>
            <a:avLst/>
            <a:gdLst/>
            <a:ahLst/>
            <a:cxnLst/>
            <a:rect l="l" t="t" r="r" b="b"/>
            <a:pathLst>
              <a:path w="4762500" h="3171825">
                <a:moveTo>
                  <a:pt x="3002486" y="1709659"/>
                </a:moveTo>
                <a:cubicBezTo>
                  <a:pt x="2998523" y="1709659"/>
                  <a:pt x="2994256" y="1710269"/>
                  <a:pt x="2989684" y="1711488"/>
                </a:cubicBezTo>
                <a:cubicBezTo>
                  <a:pt x="2957071" y="1718803"/>
                  <a:pt x="2926133" y="1723832"/>
                  <a:pt x="2896873" y="1726575"/>
                </a:cubicBezTo>
                <a:cubicBezTo>
                  <a:pt x="2883157" y="1727795"/>
                  <a:pt x="2873175" y="1731300"/>
                  <a:pt x="2866926" y="1737091"/>
                </a:cubicBezTo>
                <a:cubicBezTo>
                  <a:pt x="2860678" y="1742882"/>
                  <a:pt x="2857553" y="1751798"/>
                  <a:pt x="2857553" y="1763837"/>
                </a:cubicBezTo>
                <a:cubicBezTo>
                  <a:pt x="2857553" y="1775877"/>
                  <a:pt x="2860144" y="1786850"/>
                  <a:pt x="2865326" y="1796756"/>
                </a:cubicBezTo>
                <a:cubicBezTo>
                  <a:pt x="2870507" y="1806662"/>
                  <a:pt x="2880566" y="1811615"/>
                  <a:pt x="2895501" y="1811615"/>
                </a:cubicBezTo>
                <a:cubicBezTo>
                  <a:pt x="2904645" y="1811615"/>
                  <a:pt x="2926667" y="1808491"/>
                  <a:pt x="2961566" y="1802242"/>
                </a:cubicBezTo>
                <a:cubicBezTo>
                  <a:pt x="2996466" y="1795994"/>
                  <a:pt x="3017650" y="1789745"/>
                  <a:pt x="3025117" y="1783497"/>
                </a:cubicBezTo>
                <a:cubicBezTo>
                  <a:pt x="3032585" y="1777248"/>
                  <a:pt x="3036319" y="1768485"/>
                  <a:pt x="3036319" y="1757208"/>
                </a:cubicBezTo>
                <a:cubicBezTo>
                  <a:pt x="3036319" y="1745930"/>
                  <a:pt x="3033804" y="1735186"/>
                  <a:pt x="3028775" y="1724975"/>
                </a:cubicBezTo>
                <a:cubicBezTo>
                  <a:pt x="3023746" y="1714764"/>
                  <a:pt x="3014983" y="1709659"/>
                  <a:pt x="3002486" y="1709659"/>
                </a:cubicBezTo>
                <a:close/>
                <a:moveTo>
                  <a:pt x="1819024" y="1695029"/>
                </a:moveTo>
                <a:cubicBezTo>
                  <a:pt x="1809727" y="1695029"/>
                  <a:pt x="1801040" y="1700210"/>
                  <a:pt x="1792963" y="1710573"/>
                </a:cubicBezTo>
                <a:cubicBezTo>
                  <a:pt x="1784886" y="1720937"/>
                  <a:pt x="1780847" y="1731300"/>
                  <a:pt x="1780847" y="1741663"/>
                </a:cubicBezTo>
                <a:cubicBezTo>
                  <a:pt x="1780847" y="1752026"/>
                  <a:pt x="1785724" y="1760103"/>
                  <a:pt x="1795478" y="1765895"/>
                </a:cubicBezTo>
                <a:cubicBezTo>
                  <a:pt x="1813766" y="1776258"/>
                  <a:pt x="1829311" y="1786164"/>
                  <a:pt x="1842112" y="1795613"/>
                </a:cubicBezTo>
                <a:cubicBezTo>
                  <a:pt x="1854914" y="1805062"/>
                  <a:pt x="1866801" y="1809786"/>
                  <a:pt x="1877774" y="1809786"/>
                </a:cubicBezTo>
                <a:cubicBezTo>
                  <a:pt x="1888747" y="1809786"/>
                  <a:pt x="1897586" y="1804528"/>
                  <a:pt x="1904291" y="1794013"/>
                </a:cubicBezTo>
                <a:cubicBezTo>
                  <a:pt x="1910997" y="1783497"/>
                  <a:pt x="1914350" y="1773819"/>
                  <a:pt x="1914350" y="1764980"/>
                </a:cubicBezTo>
                <a:cubicBezTo>
                  <a:pt x="1914350" y="1759494"/>
                  <a:pt x="1912750" y="1754236"/>
                  <a:pt x="1909549" y="1749207"/>
                </a:cubicBezTo>
                <a:cubicBezTo>
                  <a:pt x="1906349" y="1744178"/>
                  <a:pt x="1898576" y="1736710"/>
                  <a:pt x="1886232" y="1726804"/>
                </a:cubicBezTo>
                <a:cubicBezTo>
                  <a:pt x="1873888" y="1716898"/>
                  <a:pt x="1861924" y="1709126"/>
                  <a:pt x="1850342" y="1703487"/>
                </a:cubicBezTo>
                <a:cubicBezTo>
                  <a:pt x="1838759" y="1697848"/>
                  <a:pt x="1828320" y="1695029"/>
                  <a:pt x="1819024" y="1695029"/>
                </a:cubicBezTo>
                <a:close/>
                <a:moveTo>
                  <a:pt x="2084428" y="1694114"/>
                </a:moveTo>
                <a:lnTo>
                  <a:pt x="2227075" y="1694114"/>
                </a:lnTo>
                <a:cubicBezTo>
                  <a:pt x="2231647" y="1694114"/>
                  <a:pt x="2234466" y="1695410"/>
                  <a:pt x="2235533" y="1698000"/>
                </a:cubicBezTo>
                <a:cubicBezTo>
                  <a:pt x="2236600" y="1700591"/>
                  <a:pt x="2237133" y="1704630"/>
                  <a:pt x="2237133" y="1710116"/>
                </a:cubicBezTo>
                <a:cubicBezTo>
                  <a:pt x="2237133" y="1715603"/>
                  <a:pt x="2236447" y="1719260"/>
                  <a:pt x="2235076" y="1721089"/>
                </a:cubicBezTo>
                <a:cubicBezTo>
                  <a:pt x="2233704" y="1722918"/>
                  <a:pt x="2231037" y="1723832"/>
                  <a:pt x="2227075" y="1723832"/>
                </a:cubicBezTo>
                <a:lnTo>
                  <a:pt x="2084428" y="1723832"/>
                </a:lnTo>
                <a:cubicBezTo>
                  <a:pt x="2080466" y="1723832"/>
                  <a:pt x="2077875" y="1722994"/>
                  <a:pt x="2076656" y="1721318"/>
                </a:cubicBezTo>
                <a:cubicBezTo>
                  <a:pt x="2075437" y="1719641"/>
                  <a:pt x="2074827" y="1715526"/>
                  <a:pt x="2074827" y="1708973"/>
                </a:cubicBezTo>
                <a:cubicBezTo>
                  <a:pt x="2074827" y="1702420"/>
                  <a:pt x="2075513" y="1698305"/>
                  <a:pt x="2076884" y="1696629"/>
                </a:cubicBezTo>
                <a:cubicBezTo>
                  <a:pt x="2078256" y="1694952"/>
                  <a:pt x="2080771" y="1694114"/>
                  <a:pt x="2084428" y="1694114"/>
                </a:cubicBezTo>
                <a:close/>
                <a:moveTo>
                  <a:pt x="3117243" y="1691828"/>
                </a:moveTo>
                <a:lnTo>
                  <a:pt x="3183080" y="1691828"/>
                </a:lnTo>
                <a:cubicBezTo>
                  <a:pt x="3185823" y="1691828"/>
                  <a:pt x="3187576" y="1692133"/>
                  <a:pt x="3188338" y="1692743"/>
                </a:cubicBezTo>
                <a:cubicBezTo>
                  <a:pt x="3189100" y="1693352"/>
                  <a:pt x="3189481" y="1694419"/>
                  <a:pt x="3189481" y="1695943"/>
                </a:cubicBezTo>
                <a:lnTo>
                  <a:pt x="3189481" y="1736634"/>
                </a:lnTo>
                <a:cubicBezTo>
                  <a:pt x="3189481" y="1738767"/>
                  <a:pt x="3189100" y="1740139"/>
                  <a:pt x="3188338" y="1740749"/>
                </a:cubicBezTo>
                <a:cubicBezTo>
                  <a:pt x="3187576" y="1741358"/>
                  <a:pt x="3185823" y="1741663"/>
                  <a:pt x="3183080" y="1741663"/>
                </a:cubicBezTo>
                <a:lnTo>
                  <a:pt x="3117243" y="1741663"/>
                </a:lnTo>
                <a:cubicBezTo>
                  <a:pt x="3114500" y="1741663"/>
                  <a:pt x="3112747" y="1741358"/>
                  <a:pt x="3111985" y="1740749"/>
                </a:cubicBezTo>
                <a:cubicBezTo>
                  <a:pt x="3111223" y="1740139"/>
                  <a:pt x="3110842" y="1738920"/>
                  <a:pt x="3110842" y="1737091"/>
                </a:cubicBezTo>
                <a:lnTo>
                  <a:pt x="3110842" y="1696857"/>
                </a:lnTo>
                <a:cubicBezTo>
                  <a:pt x="3110842" y="1694724"/>
                  <a:pt x="3111223" y="1693352"/>
                  <a:pt x="3111985" y="1692743"/>
                </a:cubicBezTo>
                <a:cubicBezTo>
                  <a:pt x="3112747" y="1692133"/>
                  <a:pt x="3114500" y="1691828"/>
                  <a:pt x="3117243" y="1691828"/>
                </a:cubicBezTo>
                <a:close/>
                <a:moveTo>
                  <a:pt x="2458875" y="1668511"/>
                </a:moveTo>
                <a:cubicBezTo>
                  <a:pt x="2450341" y="1668511"/>
                  <a:pt x="2443711" y="1670187"/>
                  <a:pt x="2438987" y="1673540"/>
                </a:cubicBezTo>
                <a:cubicBezTo>
                  <a:pt x="2434262" y="1676893"/>
                  <a:pt x="2430681" y="1682075"/>
                  <a:pt x="2428243" y="1689085"/>
                </a:cubicBezTo>
                <a:lnTo>
                  <a:pt x="2421385" y="1710573"/>
                </a:lnTo>
                <a:cubicBezTo>
                  <a:pt x="2418641" y="1718193"/>
                  <a:pt x="2415136" y="1727414"/>
                  <a:pt x="2410869" y="1738234"/>
                </a:cubicBezTo>
                <a:cubicBezTo>
                  <a:pt x="2406602" y="1749054"/>
                  <a:pt x="2404468" y="1757970"/>
                  <a:pt x="2404468" y="1764980"/>
                </a:cubicBezTo>
                <a:cubicBezTo>
                  <a:pt x="2404468" y="1776867"/>
                  <a:pt x="2410717" y="1785859"/>
                  <a:pt x="2423213" y="1791955"/>
                </a:cubicBezTo>
                <a:cubicBezTo>
                  <a:pt x="2435710" y="1798051"/>
                  <a:pt x="2446226" y="1801099"/>
                  <a:pt x="2454760" y="1801099"/>
                </a:cubicBezTo>
                <a:cubicBezTo>
                  <a:pt x="2461771" y="1801099"/>
                  <a:pt x="2467867" y="1799042"/>
                  <a:pt x="2473048" y="1794927"/>
                </a:cubicBezTo>
                <a:cubicBezTo>
                  <a:pt x="2478230" y="1790812"/>
                  <a:pt x="2483640" y="1782735"/>
                  <a:pt x="2489279" y="1770695"/>
                </a:cubicBezTo>
                <a:cubicBezTo>
                  <a:pt x="2494917" y="1758656"/>
                  <a:pt x="2499642" y="1745930"/>
                  <a:pt x="2503452" y="1732519"/>
                </a:cubicBezTo>
                <a:cubicBezTo>
                  <a:pt x="2507262" y="1719108"/>
                  <a:pt x="2509167" y="1709202"/>
                  <a:pt x="2509167" y="1702801"/>
                </a:cubicBezTo>
                <a:cubicBezTo>
                  <a:pt x="2509167" y="1690304"/>
                  <a:pt x="2502919" y="1681465"/>
                  <a:pt x="2490422" y="1676283"/>
                </a:cubicBezTo>
                <a:cubicBezTo>
                  <a:pt x="2477925" y="1671102"/>
                  <a:pt x="2467409" y="1668511"/>
                  <a:pt x="2458875" y="1668511"/>
                </a:cubicBezTo>
                <a:close/>
                <a:moveTo>
                  <a:pt x="2540028" y="1657995"/>
                </a:moveTo>
                <a:cubicBezTo>
                  <a:pt x="2531036" y="1657995"/>
                  <a:pt x="2524178" y="1658529"/>
                  <a:pt x="2519454" y="1659596"/>
                </a:cubicBezTo>
                <a:cubicBezTo>
                  <a:pt x="2514730" y="1660662"/>
                  <a:pt x="2512367" y="1662491"/>
                  <a:pt x="2512367" y="1665082"/>
                </a:cubicBezTo>
                <a:cubicBezTo>
                  <a:pt x="2512367" y="1667673"/>
                  <a:pt x="2514425" y="1671940"/>
                  <a:pt x="2518540" y="1677884"/>
                </a:cubicBezTo>
                <a:cubicBezTo>
                  <a:pt x="2522654" y="1683827"/>
                  <a:pt x="2524712" y="1691219"/>
                  <a:pt x="2524712" y="1700058"/>
                </a:cubicBezTo>
                <a:cubicBezTo>
                  <a:pt x="2524712" y="1708897"/>
                  <a:pt x="2522654" y="1720632"/>
                  <a:pt x="2518540" y="1735262"/>
                </a:cubicBezTo>
                <a:cubicBezTo>
                  <a:pt x="2514425" y="1749893"/>
                  <a:pt x="2511148" y="1759570"/>
                  <a:pt x="2508710" y="1764294"/>
                </a:cubicBezTo>
                <a:cubicBezTo>
                  <a:pt x="2506271" y="1769019"/>
                  <a:pt x="2505052" y="1773362"/>
                  <a:pt x="2505052" y="1777325"/>
                </a:cubicBezTo>
                <a:cubicBezTo>
                  <a:pt x="2505052" y="1787993"/>
                  <a:pt x="2506957" y="1796756"/>
                  <a:pt x="2510767" y="1803614"/>
                </a:cubicBezTo>
                <a:cubicBezTo>
                  <a:pt x="2514577" y="1810472"/>
                  <a:pt x="2525931" y="1813901"/>
                  <a:pt x="2544829" y="1813901"/>
                </a:cubicBezTo>
                <a:lnTo>
                  <a:pt x="2694333" y="1813901"/>
                </a:lnTo>
                <a:cubicBezTo>
                  <a:pt x="2711707" y="1813901"/>
                  <a:pt x="2724508" y="1812377"/>
                  <a:pt x="2732738" y="1809329"/>
                </a:cubicBezTo>
                <a:cubicBezTo>
                  <a:pt x="2740967" y="1806281"/>
                  <a:pt x="2747292" y="1801328"/>
                  <a:pt x="2751712" y="1794470"/>
                </a:cubicBezTo>
                <a:cubicBezTo>
                  <a:pt x="2756131" y="1787612"/>
                  <a:pt x="2759636" y="1777629"/>
                  <a:pt x="2762227" y="1764523"/>
                </a:cubicBezTo>
                <a:cubicBezTo>
                  <a:pt x="2764818" y="1751417"/>
                  <a:pt x="2766113" y="1739377"/>
                  <a:pt x="2766113" y="1728404"/>
                </a:cubicBezTo>
                <a:cubicBezTo>
                  <a:pt x="2766113" y="1717431"/>
                  <a:pt x="2763218" y="1709049"/>
                  <a:pt x="2757427" y="1703258"/>
                </a:cubicBezTo>
                <a:cubicBezTo>
                  <a:pt x="2751635" y="1697467"/>
                  <a:pt x="2742491" y="1694571"/>
                  <a:pt x="2729995" y="1694571"/>
                </a:cubicBezTo>
                <a:cubicBezTo>
                  <a:pt x="2717498" y="1694571"/>
                  <a:pt x="2708887" y="1696095"/>
                  <a:pt x="2704163" y="1699143"/>
                </a:cubicBezTo>
                <a:cubicBezTo>
                  <a:pt x="2699439" y="1702191"/>
                  <a:pt x="2695705" y="1709049"/>
                  <a:pt x="2692961" y="1719717"/>
                </a:cubicBezTo>
                <a:cubicBezTo>
                  <a:pt x="2690218" y="1730385"/>
                  <a:pt x="2687018" y="1738005"/>
                  <a:pt x="2683360" y="1742577"/>
                </a:cubicBezTo>
                <a:cubicBezTo>
                  <a:pt x="2679703" y="1747149"/>
                  <a:pt x="2672997" y="1749435"/>
                  <a:pt x="2663243" y="1749435"/>
                </a:cubicBezTo>
                <a:lnTo>
                  <a:pt x="2589177" y="1749435"/>
                </a:lnTo>
                <a:cubicBezTo>
                  <a:pt x="2585519" y="1749435"/>
                  <a:pt x="2583233" y="1748978"/>
                  <a:pt x="2582319" y="1748064"/>
                </a:cubicBezTo>
                <a:cubicBezTo>
                  <a:pt x="2581405" y="1747149"/>
                  <a:pt x="2580947" y="1745168"/>
                  <a:pt x="2580947" y="1742120"/>
                </a:cubicBezTo>
                <a:lnTo>
                  <a:pt x="2580947" y="1691371"/>
                </a:lnTo>
                <a:cubicBezTo>
                  <a:pt x="2580947" y="1687409"/>
                  <a:pt x="2580185" y="1684056"/>
                  <a:pt x="2578661" y="1681313"/>
                </a:cubicBezTo>
                <a:cubicBezTo>
                  <a:pt x="2577137" y="1678569"/>
                  <a:pt x="2575613" y="1674302"/>
                  <a:pt x="2574089" y="1668511"/>
                </a:cubicBezTo>
                <a:cubicBezTo>
                  <a:pt x="2573480" y="1666073"/>
                  <a:pt x="2572261" y="1664168"/>
                  <a:pt x="2570432" y="1662796"/>
                </a:cubicBezTo>
                <a:cubicBezTo>
                  <a:pt x="2568603" y="1661424"/>
                  <a:pt x="2565326" y="1660281"/>
                  <a:pt x="2560602" y="1659367"/>
                </a:cubicBezTo>
                <a:cubicBezTo>
                  <a:pt x="2555878" y="1658453"/>
                  <a:pt x="2549020" y="1657995"/>
                  <a:pt x="2540028" y="1657995"/>
                </a:cubicBezTo>
                <a:close/>
                <a:moveTo>
                  <a:pt x="2759713" y="1652966"/>
                </a:moveTo>
                <a:cubicBezTo>
                  <a:pt x="2750264" y="1652966"/>
                  <a:pt x="2741729" y="1655786"/>
                  <a:pt x="2734109" y="1661424"/>
                </a:cubicBezTo>
                <a:cubicBezTo>
                  <a:pt x="2726489" y="1667063"/>
                  <a:pt x="2722679" y="1671407"/>
                  <a:pt x="2722679" y="1674455"/>
                </a:cubicBezTo>
                <a:cubicBezTo>
                  <a:pt x="2722679" y="1677503"/>
                  <a:pt x="2729004" y="1679408"/>
                  <a:pt x="2741653" y="1680170"/>
                </a:cubicBezTo>
                <a:cubicBezTo>
                  <a:pt x="2754303" y="1680932"/>
                  <a:pt x="2764056" y="1685351"/>
                  <a:pt x="2770914" y="1693428"/>
                </a:cubicBezTo>
                <a:cubicBezTo>
                  <a:pt x="2777772" y="1701506"/>
                  <a:pt x="2781201" y="1713621"/>
                  <a:pt x="2781201" y="1729776"/>
                </a:cubicBezTo>
                <a:cubicBezTo>
                  <a:pt x="2781201" y="1736786"/>
                  <a:pt x="2780667" y="1744254"/>
                  <a:pt x="2779601" y="1752179"/>
                </a:cubicBezTo>
                <a:cubicBezTo>
                  <a:pt x="2778534" y="1760103"/>
                  <a:pt x="2778001" y="1766123"/>
                  <a:pt x="2778001" y="1770238"/>
                </a:cubicBezTo>
                <a:cubicBezTo>
                  <a:pt x="2778001" y="1774353"/>
                  <a:pt x="2778915" y="1777401"/>
                  <a:pt x="2780744" y="1779382"/>
                </a:cubicBezTo>
                <a:cubicBezTo>
                  <a:pt x="2782573" y="1781363"/>
                  <a:pt x="2788135" y="1782354"/>
                  <a:pt x="2797432" y="1782354"/>
                </a:cubicBezTo>
                <a:cubicBezTo>
                  <a:pt x="2806728" y="1782354"/>
                  <a:pt x="2814805" y="1778696"/>
                  <a:pt x="2821663" y="1771381"/>
                </a:cubicBezTo>
                <a:cubicBezTo>
                  <a:pt x="2828521" y="1764066"/>
                  <a:pt x="2831950" y="1755379"/>
                  <a:pt x="2831950" y="1745321"/>
                </a:cubicBezTo>
                <a:cubicBezTo>
                  <a:pt x="2831950" y="1735262"/>
                  <a:pt x="2829969" y="1725509"/>
                  <a:pt x="2826007" y="1716060"/>
                </a:cubicBezTo>
                <a:cubicBezTo>
                  <a:pt x="2822044" y="1706611"/>
                  <a:pt x="2817244" y="1697619"/>
                  <a:pt x="2811605" y="1689085"/>
                </a:cubicBezTo>
                <a:cubicBezTo>
                  <a:pt x="2805966" y="1680551"/>
                  <a:pt x="2800937" y="1673769"/>
                  <a:pt x="2796517" y="1668740"/>
                </a:cubicBezTo>
                <a:cubicBezTo>
                  <a:pt x="2792098" y="1663710"/>
                  <a:pt x="2786535" y="1659824"/>
                  <a:pt x="2779829" y="1657081"/>
                </a:cubicBezTo>
                <a:cubicBezTo>
                  <a:pt x="2773124" y="1654338"/>
                  <a:pt x="2766418" y="1652966"/>
                  <a:pt x="2759713" y="1652966"/>
                </a:cubicBezTo>
                <a:close/>
                <a:moveTo>
                  <a:pt x="2633068" y="1629649"/>
                </a:moveTo>
                <a:cubicBezTo>
                  <a:pt x="2625143" y="1629649"/>
                  <a:pt x="2615847" y="1632392"/>
                  <a:pt x="2605179" y="1637879"/>
                </a:cubicBezTo>
                <a:cubicBezTo>
                  <a:pt x="2594511" y="1643365"/>
                  <a:pt x="2589177" y="1650833"/>
                  <a:pt x="2589177" y="1660281"/>
                </a:cubicBezTo>
                <a:cubicBezTo>
                  <a:pt x="2589177" y="1664549"/>
                  <a:pt x="2590396" y="1669578"/>
                  <a:pt x="2592835" y="1675369"/>
                </a:cubicBezTo>
                <a:cubicBezTo>
                  <a:pt x="2598931" y="1688475"/>
                  <a:pt x="2605179" y="1703563"/>
                  <a:pt x="2611580" y="1720632"/>
                </a:cubicBezTo>
                <a:cubicBezTo>
                  <a:pt x="2614933" y="1729471"/>
                  <a:pt x="2623162" y="1733891"/>
                  <a:pt x="2636269" y="1733891"/>
                </a:cubicBezTo>
                <a:cubicBezTo>
                  <a:pt x="2645717" y="1733891"/>
                  <a:pt x="2655090" y="1731376"/>
                  <a:pt x="2664386" y="1726347"/>
                </a:cubicBezTo>
                <a:cubicBezTo>
                  <a:pt x="2673683" y="1721318"/>
                  <a:pt x="2678331" y="1713317"/>
                  <a:pt x="2678331" y="1702344"/>
                </a:cubicBezTo>
                <a:cubicBezTo>
                  <a:pt x="2678331" y="1694114"/>
                  <a:pt x="2675054" y="1681770"/>
                  <a:pt x="2668501" y="1665311"/>
                </a:cubicBezTo>
                <a:cubicBezTo>
                  <a:pt x="2661948" y="1648851"/>
                  <a:pt x="2656385" y="1638793"/>
                  <a:pt x="2651813" y="1635135"/>
                </a:cubicBezTo>
                <a:cubicBezTo>
                  <a:pt x="2647241" y="1631478"/>
                  <a:pt x="2640993" y="1629649"/>
                  <a:pt x="2633068" y="1629649"/>
                </a:cubicBezTo>
                <a:close/>
                <a:moveTo>
                  <a:pt x="3087068" y="1625991"/>
                </a:moveTo>
                <a:cubicBezTo>
                  <a:pt x="3072133" y="1625991"/>
                  <a:pt x="3060703" y="1626906"/>
                  <a:pt x="3052778" y="1628735"/>
                </a:cubicBezTo>
                <a:cubicBezTo>
                  <a:pt x="3044853" y="1630563"/>
                  <a:pt x="3040891" y="1635135"/>
                  <a:pt x="3040891" y="1642451"/>
                </a:cubicBezTo>
                <a:cubicBezTo>
                  <a:pt x="3040891" y="1659215"/>
                  <a:pt x="3039519" y="1670645"/>
                  <a:pt x="3036776" y="1676741"/>
                </a:cubicBezTo>
                <a:cubicBezTo>
                  <a:pt x="3035557" y="1679179"/>
                  <a:pt x="3034947" y="1682227"/>
                  <a:pt x="3034947" y="1685885"/>
                </a:cubicBezTo>
                <a:lnTo>
                  <a:pt x="3034947" y="1700972"/>
                </a:lnTo>
                <a:cubicBezTo>
                  <a:pt x="3034947" y="1704630"/>
                  <a:pt x="3036014" y="1707983"/>
                  <a:pt x="3038147" y="1711031"/>
                </a:cubicBezTo>
                <a:cubicBezTo>
                  <a:pt x="3046987" y="1723832"/>
                  <a:pt x="3051406" y="1740596"/>
                  <a:pt x="3051406" y="1761323"/>
                </a:cubicBezTo>
                <a:cubicBezTo>
                  <a:pt x="3051406" y="1774429"/>
                  <a:pt x="3048053" y="1783725"/>
                  <a:pt x="3041348" y="1789212"/>
                </a:cubicBezTo>
                <a:cubicBezTo>
                  <a:pt x="3039824" y="1790431"/>
                  <a:pt x="3039062" y="1791803"/>
                  <a:pt x="3039062" y="1793327"/>
                </a:cubicBezTo>
                <a:cubicBezTo>
                  <a:pt x="3039062" y="1796375"/>
                  <a:pt x="3041805" y="1800337"/>
                  <a:pt x="3047291" y="1805214"/>
                </a:cubicBezTo>
                <a:cubicBezTo>
                  <a:pt x="3052778" y="1810091"/>
                  <a:pt x="3066037" y="1812529"/>
                  <a:pt x="3087068" y="1812529"/>
                </a:cubicBezTo>
                <a:lnTo>
                  <a:pt x="3224685" y="1812529"/>
                </a:lnTo>
                <a:cubicBezTo>
                  <a:pt x="3242363" y="1812529"/>
                  <a:pt x="3255241" y="1808567"/>
                  <a:pt x="3263319" y="1800642"/>
                </a:cubicBezTo>
                <a:cubicBezTo>
                  <a:pt x="3271396" y="1792717"/>
                  <a:pt x="3275434" y="1779915"/>
                  <a:pt x="3275434" y="1762237"/>
                </a:cubicBezTo>
                <a:lnTo>
                  <a:pt x="3275434" y="1675369"/>
                </a:lnTo>
                <a:cubicBezTo>
                  <a:pt x="3275434" y="1657995"/>
                  <a:pt x="3271777" y="1645422"/>
                  <a:pt x="3264461" y="1637650"/>
                </a:cubicBezTo>
                <a:cubicBezTo>
                  <a:pt x="3257146" y="1629878"/>
                  <a:pt x="3245259" y="1625991"/>
                  <a:pt x="3228800" y="1625991"/>
                </a:cubicBezTo>
                <a:close/>
                <a:moveTo>
                  <a:pt x="2084428" y="1594445"/>
                </a:moveTo>
                <a:lnTo>
                  <a:pt x="2227075" y="1594445"/>
                </a:lnTo>
                <a:cubicBezTo>
                  <a:pt x="2231342" y="1594445"/>
                  <a:pt x="2234085" y="1595664"/>
                  <a:pt x="2235304" y="1598102"/>
                </a:cubicBezTo>
                <a:cubicBezTo>
                  <a:pt x="2236523" y="1600541"/>
                  <a:pt x="2237133" y="1604503"/>
                  <a:pt x="2237133" y="1609989"/>
                </a:cubicBezTo>
                <a:cubicBezTo>
                  <a:pt x="2237133" y="1615476"/>
                  <a:pt x="2236447" y="1619133"/>
                  <a:pt x="2235076" y="1620962"/>
                </a:cubicBezTo>
                <a:cubicBezTo>
                  <a:pt x="2233704" y="1622791"/>
                  <a:pt x="2231037" y="1623705"/>
                  <a:pt x="2227075" y="1623705"/>
                </a:cubicBezTo>
                <a:lnTo>
                  <a:pt x="2084428" y="1623705"/>
                </a:lnTo>
                <a:cubicBezTo>
                  <a:pt x="2080466" y="1623705"/>
                  <a:pt x="2077875" y="1622791"/>
                  <a:pt x="2076656" y="1620962"/>
                </a:cubicBezTo>
                <a:cubicBezTo>
                  <a:pt x="2075437" y="1619133"/>
                  <a:pt x="2074827" y="1615171"/>
                  <a:pt x="2074827" y="1609075"/>
                </a:cubicBezTo>
                <a:cubicBezTo>
                  <a:pt x="2074827" y="1602979"/>
                  <a:pt x="2075513" y="1599017"/>
                  <a:pt x="2076884" y="1597188"/>
                </a:cubicBezTo>
                <a:cubicBezTo>
                  <a:pt x="2078256" y="1595359"/>
                  <a:pt x="2080771" y="1594445"/>
                  <a:pt x="2084428" y="1594445"/>
                </a:cubicBezTo>
                <a:close/>
                <a:moveTo>
                  <a:pt x="1778104" y="1561069"/>
                </a:moveTo>
                <a:cubicBezTo>
                  <a:pt x="1766827" y="1561069"/>
                  <a:pt x="1759207" y="1562593"/>
                  <a:pt x="1755244" y="1565641"/>
                </a:cubicBezTo>
                <a:cubicBezTo>
                  <a:pt x="1751282" y="1568689"/>
                  <a:pt x="1749301" y="1574785"/>
                  <a:pt x="1749301" y="1583929"/>
                </a:cubicBezTo>
                <a:lnTo>
                  <a:pt x="1749301" y="1652509"/>
                </a:lnTo>
                <a:cubicBezTo>
                  <a:pt x="1749301" y="1664701"/>
                  <a:pt x="1748462" y="1674074"/>
                  <a:pt x="1746786" y="1680627"/>
                </a:cubicBezTo>
                <a:cubicBezTo>
                  <a:pt x="1745110" y="1687180"/>
                  <a:pt x="1740233" y="1693962"/>
                  <a:pt x="1732156" y="1700972"/>
                </a:cubicBezTo>
                <a:cubicBezTo>
                  <a:pt x="1724078" y="1707983"/>
                  <a:pt x="1715087" y="1713393"/>
                  <a:pt x="1705181" y="1717203"/>
                </a:cubicBezTo>
                <a:cubicBezTo>
                  <a:pt x="1695275" y="1721013"/>
                  <a:pt x="1686969" y="1723375"/>
                  <a:pt x="1680263" y="1724289"/>
                </a:cubicBezTo>
                <a:cubicBezTo>
                  <a:pt x="1664109" y="1726728"/>
                  <a:pt x="1651688" y="1731986"/>
                  <a:pt x="1643002" y="1740063"/>
                </a:cubicBezTo>
                <a:cubicBezTo>
                  <a:pt x="1634315" y="1748140"/>
                  <a:pt x="1629971" y="1757741"/>
                  <a:pt x="1629971" y="1768866"/>
                </a:cubicBezTo>
                <a:cubicBezTo>
                  <a:pt x="1629971" y="1779992"/>
                  <a:pt x="1634010" y="1790355"/>
                  <a:pt x="1642087" y="1799956"/>
                </a:cubicBezTo>
                <a:cubicBezTo>
                  <a:pt x="1650164" y="1809557"/>
                  <a:pt x="1659537" y="1814358"/>
                  <a:pt x="1670205" y="1814358"/>
                </a:cubicBezTo>
                <a:cubicBezTo>
                  <a:pt x="1680873" y="1814358"/>
                  <a:pt x="1691998" y="1811920"/>
                  <a:pt x="1703581" y="1807043"/>
                </a:cubicBezTo>
                <a:cubicBezTo>
                  <a:pt x="1715163" y="1802166"/>
                  <a:pt x="1726974" y="1795841"/>
                  <a:pt x="1739014" y="1788069"/>
                </a:cubicBezTo>
                <a:cubicBezTo>
                  <a:pt x="1751053" y="1780296"/>
                  <a:pt x="1758749" y="1774429"/>
                  <a:pt x="1762102" y="1770467"/>
                </a:cubicBezTo>
                <a:cubicBezTo>
                  <a:pt x="1765455" y="1766504"/>
                  <a:pt x="1767131" y="1762542"/>
                  <a:pt x="1767131" y="1758579"/>
                </a:cubicBezTo>
                <a:cubicBezTo>
                  <a:pt x="1767131" y="1754617"/>
                  <a:pt x="1766674" y="1749893"/>
                  <a:pt x="1765760" y="1744406"/>
                </a:cubicBezTo>
                <a:cubicBezTo>
                  <a:pt x="1764236" y="1735567"/>
                  <a:pt x="1766827" y="1724899"/>
                  <a:pt x="1773532" y="1712402"/>
                </a:cubicBezTo>
                <a:cubicBezTo>
                  <a:pt x="1780238" y="1699905"/>
                  <a:pt x="1788620" y="1690761"/>
                  <a:pt x="1798678" y="1684970"/>
                </a:cubicBezTo>
                <a:cubicBezTo>
                  <a:pt x="1804469" y="1681922"/>
                  <a:pt x="1807365" y="1677960"/>
                  <a:pt x="1807365" y="1673083"/>
                </a:cubicBezTo>
                <a:lnTo>
                  <a:pt x="1807365" y="1583929"/>
                </a:lnTo>
                <a:cubicBezTo>
                  <a:pt x="1807365" y="1574175"/>
                  <a:pt x="1805308" y="1567927"/>
                  <a:pt x="1801193" y="1565184"/>
                </a:cubicBezTo>
                <a:cubicBezTo>
                  <a:pt x="1797078" y="1562441"/>
                  <a:pt x="1789382" y="1561069"/>
                  <a:pt x="1778104" y="1561069"/>
                </a:cubicBezTo>
                <a:close/>
                <a:moveTo>
                  <a:pt x="2543457" y="1541409"/>
                </a:moveTo>
                <a:lnTo>
                  <a:pt x="2690675" y="1541409"/>
                </a:lnTo>
                <a:cubicBezTo>
                  <a:pt x="2693114" y="1541409"/>
                  <a:pt x="2694485" y="1541790"/>
                  <a:pt x="2694790" y="1542552"/>
                </a:cubicBezTo>
                <a:cubicBezTo>
                  <a:pt x="2695095" y="1543314"/>
                  <a:pt x="2695247" y="1544610"/>
                  <a:pt x="2695247" y="1546439"/>
                </a:cubicBezTo>
                <a:lnTo>
                  <a:pt x="2695247" y="1588044"/>
                </a:lnTo>
                <a:cubicBezTo>
                  <a:pt x="2695247" y="1590177"/>
                  <a:pt x="2695019" y="1591549"/>
                  <a:pt x="2694562" y="1592159"/>
                </a:cubicBezTo>
                <a:cubicBezTo>
                  <a:pt x="2694105" y="1592768"/>
                  <a:pt x="2692809" y="1593073"/>
                  <a:pt x="2690675" y="1593073"/>
                </a:cubicBezTo>
                <a:lnTo>
                  <a:pt x="2543457" y="1593073"/>
                </a:lnTo>
                <a:cubicBezTo>
                  <a:pt x="2540714" y="1593073"/>
                  <a:pt x="2539342" y="1591397"/>
                  <a:pt x="2539342" y="1588044"/>
                </a:cubicBezTo>
                <a:lnTo>
                  <a:pt x="2539342" y="1546439"/>
                </a:lnTo>
                <a:cubicBezTo>
                  <a:pt x="2539342" y="1543086"/>
                  <a:pt x="2540714" y="1541409"/>
                  <a:pt x="2543457" y="1541409"/>
                </a:cubicBezTo>
                <a:close/>
                <a:moveTo>
                  <a:pt x="2084428" y="1494318"/>
                </a:moveTo>
                <a:lnTo>
                  <a:pt x="2227075" y="1494318"/>
                </a:lnTo>
                <a:cubicBezTo>
                  <a:pt x="2230732" y="1494318"/>
                  <a:pt x="2233323" y="1495232"/>
                  <a:pt x="2234847" y="1497061"/>
                </a:cubicBezTo>
                <a:cubicBezTo>
                  <a:pt x="2236371" y="1498890"/>
                  <a:pt x="2237133" y="1502547"/>
                  <a:pt x="2237133" y="1508034"/>
                </a:cubicBezTo>
                <a:cubicBezTo>
                  <a:pt x="2237133" y="1513520"/>
                  <a:pt x="2236523" y="1517559"/>
                  <a:pt x="2235304" y="1520150"/>
                </a:cubicBezTo>
                <a:cubicBezTo>
                  <a:pt x="2234085" y="1522741"/>
                  <a:pt x="2231342" y="1524036"/>
                  <a:pt x="2227075" y="1524036"/>
                </a:cubicBezTo>
                <a:lnTo>
                  <a:pt x="2084428" y="1524036"/>
                </a:lnTo>
                <a:cubicBezTo>
                  <a:pt x="2080466" y="1524036"/>
                  <a:pt x="2077875" y="1523121"/>
                  <a:pt x="2076656" y="1521293"/>
                </a:cubicBezTo>
                <a:cubicBezTo>
                  <a:pt x="2075437" y="1519464"/>
                  <a:pt x="2074827" y="1515349"/>
                  <a:pt x="2074827" y="1508948"/>
                </a:cubicBezTo>
                <a:cubicBezTo>
                  <a:pt x="2074827" y="1502547"/>
                  <a:pt x="2075513" y="1498509"/>
                  <a:pt x="2076884" y="1496832"/>
                </a:cubicBezTo>
                <a:cubicBezTo>
                  <a:pt x="2078256" y="1495156"/>
                  <a:pt x="2080771" y="1494318"/>
                  <a:pt x="2084428" y="1494318"/>
                </a:cubicBezTo>
                <a:close/>
                <a:moveTo>
                  <a:pt x="1528473" y="1410193"/>
                </a:moveTo>
                <a:cubicBezTo>
                  <a:pt x="1512623" y="1410193"/>
                  <a:pt x="1502260" y="1412708"/>
                  <a:pt x="1497383" y="1417737"/>
                </a:cubicBezTo>
                <a:cubicBezTo>
                  <a:pt x="1492507" y="1422766"/>
                  <a:pt x="1490068" y="1432748"/>
                  <a:pt x="1490068" y="1447683"/>
                </a:cubicBezTo>
                <a:cubicBezTo>
                  <a:pt x="1490068" y="1462619"/>
                  <a:pt x="1492430" y="1472601"/>
                  <a:pt x="1497155" y="1477630"/>
                </a:cubicBezTo>
                <a:cubicBezTo>
                  <a:pt x="1501879" y="1482659"/>
                  <a:pt x="1512319" y="1485174"/>
                  <a:pt x="1528473" y="1485174"/>
                </a:cubicBezTo>
                <a:cubicBezTo>
                  <a:pt x="1530302" y="1485174"/>
                  <a:pt x="1531216" y="1486393"/>
                  <a:pt x="1531216" y="1488832"/>
                </a:cubicBezTo>
                <a:lnTo>
                  <a:pt x="1531216" y="1656624"/>
                </a:lnTo>
                <a:cubicBezTo>
                  <a:pt x="1531216" y="1659367"/>
                  <a:pt x="1530683" y="1661196"/>
                  <a:pt x="1529616" y="1662110"/>
                </a:cubicBezTo>
                <a:cubicBezTo>
                  <a:pt x="1528549" y="1663025"/>
                  <a:pt x="1526035" y="1663787"/>
                  <a:pt x="1522072" y="1664396"/>
                </a:cubicBezTo>
                <a:cubicBezTo>
                  <a:pt x="1508356" y="1665615"/>
                  <a:pt x="1498679" y="1669349"/>
                  <a:pt x="1493040" y="1675598"/>
                </a:cubicBezTo>
                <a:cubicBezTo>
                  <a:pt x="1487401" y="1681846"/>
                  <a:pt x="1484582" y="1691904"/>
                  <a:pt x="1484582" y="1705773"/>
                </a:cubicBezTo>
                <a:cubicBezTo>
                  <a:pt x="1484582" y="1719641"/>
                  <a:pt x="1487401" y="1729547"/>
                  <a:pt x="1493040" y="1735491"/>
                </a:cubicBezTo>
                <a:cubicBezTo>
                  <a:pt x="1498679" y="1741434"/>
                  <a:pt x="1507670" y="1744406"/>
                  <a:pt x="1520015" y="1744406"/>
                </a:cubicBezTo>
                <a:cubicBezTo>
                  <a:pt x="1532359" y="1744406"/>
                  <a:pt x="1555905" y="1740444"/>
                  <a:pt x="1590652" y="1732519"/>
                </a:cubicBezTo>
                <a:cubicBezTo>
                  <a:pt x="1625399" y="1724594"/>
                  <a:pt x="1646964" y="1717889"/>
                  <a:pt x="1655346" y="1712402"/>
                </a:cubicBezTo>
                <a:cubicBezTo>
                  <a:pt x="1663728" y="1706916"/>
                  <a:pt x="1667919" y="1699524"/>
                  <a:pt x="1667919" y="1690228"/>
                </a:cubicBezTo>
                <a:cubicBezTo>
                  <a:pt x="1667919" y="1680932"/>
                  <a:pt x="1665709" y="1670416"/>
                  <a:pt x="1661290" y="1658681"/>
                </a:cubicBezTo>
                <a:cubicBezTo>
                  <a:pt x="1656870" y="1646946"/>
                  <a:pt x="1648717" y="1641079"/>
                  <a:pt x="1636829" y="1641079"/>
                </a:cubicBezTo>
                <a:cubicBezTo>
                  <a:pt x="1631953" y="1641079"/>
                  <a:pt x="1627304" y="1641689"/>
                  <a:pt x="1622885" y="1642908"/>
                </a:cubicBezTo>
                <a:cubicBezTo>
                  <a:pt x="1618465" y="1644127"/>
                  <a:pt x="1615646" y="1644737"/>
                  <a:pt x="1614427" y="1644737"/>
                </a:cubicBezTo>
                <a:cubicBezTo>
                  <a:pt x="1613207" y="1644737"/>
                  <a:pt x="1612598" y="1643365"/>
                  <a:pt x="1612598" y="1640622"/>
                </a:cubicBezTo>
                <a:lnTo>
                  <a:pt x="1612598" y="1488374"/>
                </a:lnTo>
                <a:cubicBezTo>
                  <a:pt x="1612598" y="1486241"/>
                  <a:pt x="1613817" y="1485174"/>
                  <a:pt x="1616255" y="1485174"/>
                </a:cubicBezTo>
                <a:lnTo>
                  <a:pt x="1631800" y="1485174"/>
                </a:lnTo>
                <a:cubicBezTo>
                  <a:pt x="1641859" y="1485174"/>
                  <a:pt x="1646888" y="1483955"/>
                  <a:pt x="1646888" y="1481516"/>
                </a:cubicBezTo>
                <a:cubicBezTo>
                  <a:pt x="1646888" y="1479078"/>
                  <a:pt x="1645364" y="1475877"/>
                  <a:pt x="1642316" y="1471915"/>
                </a:cubicBezTo>
                <a:cubicBezTo>
                  <a:pt x="1639268" y="1467953"/>
                  <a:pt x="1637134" y="1462695"/>
                  <a:pt x="1635915" y="1456142"/>
                </a:cubicBezTo>
                <a:cubicBezTo>
                  <a:pt x="1634696" y="1449589"/>
                  <a:pt x="1634086" y="1441587"/>
                  <a:pt x="1634086" y="1432139"/>
                </a:cubicBezTo>
                <a:cubicBezTo>
                  <a:pt x="1634086" y="1422690"/>
                  <a:pt x="1633477" y="1416670"/>
                  <a:pt x="1632257" y="1414079"/>
                </a:cubicBezTo>
                <a:cubicBezTo>
                  <a:pt x="1631038" y="1411488"/>
                  <a:pt x="1627076" y="1410193"/>
                  <a:pt x="1620370" y="1410193"/>
                </a:cubicBezTo>
                <a:close/>
                <a:moveTo>
                  <a:pt x="2061111" y="1408364"/>
                </a:moveTo>
                <a:cubicBezTo>
                  <a:pt x="2030936" y="1408364"/>
                  <a:pt x="2010362" y="1413317"/>
                  <a:pt x="1999389" y="1423223"/>
                </a:cubicBezTo>
                <a:cubicBezTo>
                  <a:pt x="1988416" y="1433129"/>
                  <a:pt x="1982930" y="1451798"/>
                  <a:pt x="1982930" y="1479230"/>
                </a:cubicBezTo>
                <a:lnTo>
                  <a:pt x="1982930" y="1740291"/>
                </a:lnTo>
                <a:cubicBezTo>
                  <a:pt x="1982930" y="1767723"/>
                  <a:pt x="1988416" y="1786392"/>
                  <a:pt x="1999389" y="1796298"/>
                </a:cubicBezTo>
                <a:cubicBezTo>
                  <a:pt x="2010362" y="1806204"/>
                  <a:pt x="2030936" y="1811157"/>
                  <a:pt x="2061111" y="1811157"/>
                </a:cubicBezTo>
                <a:lnTo>
                  <a:pt x="2252678" y="1811157"/>
                </a:lnTo>
                <a:cubicBezTo>
                  <a:pt x="2282853" y="1811157"/>
                  <a:pt x="2303427" y="1806204"/>
                  <a:pt x="2314400" y="1796298"/>
                </a:cubicBezTo>
                <a:cubicBezTo>
                  <a:pt x="2325373" y="1786392"/>
                  <a:pt x="2330859" y="1767723"/>
                  <a:pt x="2330859" y="1740291"/>
                </a:cubicBezTo>
                <a:lnTo>
                  <a:pt x="2330859" y="1479230"/>
                </a:lnTo>
                <a:cubicBezTo>
                  <a:pt x="2330859" y="1451798"/>
                  <a:pt x="2325373" y="1433129"/>
                  <a:pt x="2314400" y="1423223"/>
                </a:cubicBezTo>
                <a:cubicBezTo>
                  <a:pt x="2303427" y="1413317"/>
                  <a:pt x="2282853" y="1408364"/>
                  <a:pt x="2252678" y="1408364"/>
                </a:cubicBezTo>
                <a:close/>
                <a:moveTo>
                  <a:pt x="1687579" y="1394648"/>
                </a:moveTo>
                <a:cubicBezTo>
                  <a:pt x="1671424" y="1394648"/>
                  <a:pt x="1660985" y="1397087"/>
                  <a:pt x="1656260" y="1401963"/>
                </a:cubicBezTo>
                <a:cubicBezTo>
                  <a:pt x="1651536" y="1406840"/>
                  <a:pt x="1649174" y="1416822"/>
                  <a:pt x="1649174" y="1431910"/>
                </a:cubicBezTo>
                <a:cubicBezTo>
                  <a:pt x="1649174" y="1446998"/>
                  <a:pt x="1651536" y="1457056"/>
                  <a:pt x="1656260" y="1462085"/>
                </a:cubicBezTo>
                <a:cubicBezTo>
                  <a:pt x="1660985" y="1467114"/>
                  <a:pt x="1671424" y="1469629"/>
                  <a:pt x="1687579" y="1469629"/>
                </a:cubicBezTo>
                <a:lnTo>
                  <a:pt x="1722783" y="1469629"/>
                </a:lnTo>
                <a:cubicBezTo>
                  <a:pt x="1725526" y="1469629"/>
                  <a:pt x="1726898" y="1471001"/>
                  <a:pt x="1726898" y="1473744"/>
                </a:cubicBezTo>
                <a:cubicBezTo>
                  <a:pt x="1726898" y="1483802"/>
                  <a:pt x="1724307" y="1488832"/>
                  <a:pt x="1719125" y="1488832"/>
                </a:cubicBezTo>
                <a:lnTo>
                  <a:pt x="1709981" y="1488832"/>
                </a:lnTo>
                <a:cubicBezTo>
                  <a:pt x="1688341" y="1488832"/>
                  <a:pt x="1673786" y="1492794"/>
                  <a:pt x="1666319" y="1500719"/>
                </a:cubicBezTo>
                <a:cubicBezTo>
                  <a:pt x="1658851" y="1508643"/>
                  <a:pt x="1655117" y="1524950"/>
                  <a:pt x="1655117" y="1549639"/>
                </a:cubicBezTo>
                <a:lnTo>
                  <a:pt x="1655117" y="1621877"/>
                </a:lnTo>
                <a:cubicBezTo>
                  <a:pt x="1655117" y="1625534"/>
                  <a:pt x="1656032" y="1627973"/>
                  <a:pt x="1657861" y="1629192"/>
                </a:cubicBezTo>
                <a:cubicBezTo>
                  <a:pt x="1667005" y="1635288"/>
                  <a:pt x="1673558" y="1644660"/>
                  <a:pt x="1677520" y="1657310"/>
                </a:cubicBezTo>
                <a:cubicBezTo>
                  <a:pt x="1681483" y="1669959"/>
                  <a:pt x="1683616" y="1681922"/>
                  <a:pt x="1683921" y="1693200"/>
                </a:cubicBezTo>
                <a:cubicBezTo>
                  <a:pt x="1684226" y="1701125"/>
                  <a:pt x="1686436" y="1705087"/>
                  <a:pt x="1690550" y="1705087"/>
                </a:cubicBezTo>
                <a:cubicBezTo>
                  <a:pt x="1694665" y="1705087"/>
                  <a:pt x="1700380" y="1703182"/>
                  <a:pt x="1707695" y="1699372"/>
                </a:cubicBezTo>
                <a:cubicBezTo>
                  <a:pt x="1715011" y="1695562"/>
                  <a:pt x="1720802" y="1691142"/>
                  <a:pt x="1725069" y="1686113"/>
                </a:cubicBezTo>
                <a:cubicBezTo>
                  <a:pt x="1729336" y="1681084"/>
                  <a:pt x="1731470" y="1672473"/>
                  <a:pt x="1731470" y="1660281"/>
                </a:cubicBezTo>
                <a:lnTo>
                  <a:pt x="1731470" y="1562898"/>
                </a:lnTo>
                <a:cubicBezTo>
                  <a:pt x="1731470" y="1557716"/>
                  <a:pt x="1732156" y="1554440"/>
                  <a:pt x="1733527" y="1553068"/>
                </a:cubicBezTo>
                <a:cubicBezTo>
                  <a:pt x="1734899" y="1551696"/>
                  <a:pt x="1738175" y="1551011"/>
                  <a:pt x="1743357" y="1551011"/>
                </a:cubicBezTo>
                <a:lnTo>
                  <a:pt x="1811480" y="1551011"/>
                </a:lnTo>
                <a:cubicBezTo>
                  <a:pt x="1817576" y="1551011"/>
                  <a:pt x="1821233" y="1551849"/>
                  <a:pt x="1822453" y="1553525"/>
                </a:cubicBezTo>
                <a:cubicBezTo>
                  <a:pt x="1823672" y="1555202"/>
                  <a:pt x="1824281" y="1558326"/>
                  <a:pt x="1824281" y="1562898"/>
                </a:cubicBezTo>
                <a:lnTo>
                  <a:pt x="1824281" y="1667139"/>
                </a:lnTo>
                <a:cubicBezTo>
                  <a:pt x="1824281" y="1671711"/>
                  <a:pt x="1824739" y="1674836"/>
                  <a:pt x="1825653" y="1676512"/>
                </a:cubicBezTo>
                <a:cubicBezTo>
                  <a:pt x="1826567" y="1678188"/>
                  <a:pt x="1830225" y="1680093"/>
                  <a:pt x="1836626" y="1682227"/>
                </a:cubicBezTo>
                <a:cubicBezTo>
                  <a:pt x="1852475" y="1687104"/>
                  <a:pt x="1866191" y="1693657"/>
                  <a:pt x="1877774" y="1701887"/>
                </a:cubicBezTo>
                <a:cubicBezTo>
                  <a:pt x="1884784" y="1706763"/>
                  <a:pt x="1890347" y="1709202"/>
                  <a:pt x="1894462" y="1709202"/>
                </a:cubicBezTo>
                <a:cubicBezTo>
                  <a:pt x="1898576" y="1709202"/>
                  <a:pt x="1900634" y="1702801"/>
                  <a:pt x="1900634" y="1689999"/>
                </a:cubicBezTo>
                <a:lnTo>
                  <a:pt x="1900634" y="1549639"/>
                </a:lnTo>
                <a:cubicBezTo>
                  <a:pt x="1900634" y="1523121"/>
                  <a:pt x="1896748" y="1506357"/>
                  <a:pt x="1888975" y="1499347"/>
                </a:cubicBezTo>
                <a:cubicBezTo>
                  <a:pt x="1881203" y="1492337"/>
                  <a:pt x="1866801" y="1488832"/>
                  <a:pt x="1845770" y="1488832"/>
                </a:cubicBezTo>
                <a:lnTo>
                  <a:pt x="1813766" y="1488832"/>
                </a:lnTo>
                <a:cubicBezTo>
                  <a:pt x="1811327" y="1488832"/>
                  <a:pt x="1810108" y="1487460"/>
                  <a:pt x="1810108" y="1484717"/>
                </a:cubicBezTo>
                <a:lnTo>
                  <a:pt x="1811023" y="1477859"/>
                </a:lnTo>
                <a:cubicBezTo>
                  <a:pt x="1811632" y="1472372"/>
                  <a:pt x="1813309" y="1469629"/>
                  <a:pt x="1816052" y="1469629"/>
                </a:cubicBezTo>
                <a:lnTo>
                  <a:pt x="1873202" y="1469629"/>
                </a:lnTo>
                <a:cubicBezTo>
                  <a:pt x="1889356" y="1469629"/>
                  <a:pt x="1899872" y="1467191"/>
                  <a:pt x="1904749" y="1462314"/>
                </a:cubicBezTo>
                <a:cubicBezTo>
                  <a:pt x="1909625" y="1457437"/>
                  <a:pt x="1912064" y="1447226"/>
                  <a:pt x="1912064" y="1431681"/>
                </a:cubicBezTo>
                <a:cubicBezTo>
                  <a:pt x="1912064" y="1416137"/>
                  <a:pt x="1909625" y="1406078"/>
                  <a:pt x="1904749" y="1401506"/>
                </a:cubicBezTo>
                <a:cubicBezTo>
                  <a:pt x="1899872" y="1396934"/>
                  <a:pt x="1889356" y="1394648"/>
                  <a:pt x="1873202" y="1394648"/>
                </a:cubicBezTo>
                <a:close/>
                <a:moveTo>
                  <a:pt x="2537513" y="1387333"/>
                </a:moveTo>
                <a:cubicBezTo>
                  <a:pt x="2525626" y="1387333"/>
                  <a:pt x="2515034" y="1391296"/>
                  <a:pt x="2505738" y="1399220"/>
                </a:cubicBezTo>
                <a:cubicBezTo>
                  <a:pt x="2496442" y="1407145"/>
                  <a:pt x="2491793" y="1415984"/>
                  <a:pt x="2491793" y="1425738"/>
                </a:cubicBezTo>
                <a:cubicBezTo>
                  <a:pt x="2491793" y="1429395"/>
                  <a:pt x="2492327" y="1432367"/>
                  <a:pt x="2493394" y="1434653"/>
                </a:cubicBezTo>
                <a:cubicBezTo>
                  <a:pt x="2494460" y="1436939"/>
                  <a:pt x="2498804" y="1444026"/>
                  <a:pt x="2506424" y="1455913"/>
                </a:cubicBezTo>
                <a:cubicBezTo>
                  <a:pt x="2514044" y="1467800"/>
                  <a:pt x="2519530" y="1476944"/>
                  <a:pt x="2522883" y="1483345"/>
                </a:cubicBezTo>
                <a:cubicBezTo>
                  <a:pt x="2528065" y="1492794"/>
                  <a:pt x="2535989" y="1497518"/>
                  <a:pt x="2546657" y="1497518"/>
                </a:cubicBezTo>
                <a:cubicBezTo>
                  <a:pt x="2557325" y="1497518"/>
                  <a:pt x="2568298" y="1493403"/>
                  <a:pt x="2579576" y="1485174"/>
                </a:cubicBezTo>
                <a:cubicBezTo>
                  <a:pt x="2590853" y="1476944"/>
                  <a:pt x="2596492" y="1467343"/>
                  <a:pt x="2596492" y="1456370"/>
                </a:cubicBezTo>
                <a:cubicBezTo>
                  <a:pt x="2596492" y="1451189"/>
                  <a:pt x="2594968" y="1445093"/>
                  <a:pt x="2591920" y="1438082"/>
                </a:cubicBezTo>
                <a:cubicBezTo>
                  <a:pt x="2588872" y="1431072"/>
                  <a:pt x="2584605" y="1423452"/>
                  <a:pt x="2579119" y="1415222"/>
                </a:cubicBezTo>
                <a:cubicBezTo>
                  <a:pt x="2573632" y="1406993"/>
                  <a:pt x="2569060" y="1401125"/>
                  <a:pt x="2565403" y="1397620"/>
                </a:cubicBezTo>
                <a:cubicBezTo>
                  <a:pt x="2561745" y="1394115"/>
                  <a:pt x="2557478" y="1391524"/>
                  <a:pt x="2552601" y="1389848"/>
                </a:cubicBezTo>
                <a:cubicBezTo>
                  <a:pt x="2547724" y="1388171"/>
                  <a:pt x="2542695" y="1387333"/>
                  <a:pt x="2537513" y="1387333"/>
                </a:cubicBezTo>
                <a:close/>
                <a:moveTo>
                  <a:pt x="2953108" y="1386419"/>
                </a:moveTo>
                <a:cubicBezTo>
                  <a:pt x="2944879" y="1386419"/>
                  <a:pt x="2938021" y="1388552"/>
                  <a:pt x="2932534" y="1392819"/>
                </a:cubicBezTo>
                <a:cubicBezTo>
                  <a:pt x="2927048" y="1397087"/>
                  <a:pt x="2921181" y="1404554"/>
                  <a:pt x="2914932" y="1415222"/>
                </a:cubicBezTo>
                <a:cubicBezTo>
                  <a:pt x="2908684" y="1425890"/>
                  <a:pt x="2900683" y="1440292"/>
                  <a:pt x="2890929" y="1458428"/>
                </a:cubicBezTo>
                <a:cubicBezTo>
                  <a:pt x="2881175" y="1476563"/>
                  <a:pt x="2873175" y="1492184"/>
                  <a:pt x="2866926" y="1505291"/>
                </a:cubicBezTo>
                <a:cubicBezTo>
                  <a:pt x="2860678" y="1518397"/>
                  <a:pt x="2857553" y="1530437"/>
                  <a:pt x="2857553" y="1541409"/>
                </a:cubicBezTo>
                <a:cubicBezTo>
                  <a:pt x="2857553" y="1552382"/>
                  <a:pt x="2860754" y="1561602"/>
                  <a:pt x="2867155" y="1569070"/>
                </a:cubicBezTo>
                <a:cubicBezTo>
                  <a:pt x="2873555" y="1576538"/>
                  <a:pt x="2881480" y="1580653"/>
                  <a:pt x="2890929" y="1581414"/>
                </a:cubicBezTo>
                <a:cubicBezTo>
                  <a:pt x="2900378" y="1582176"/>
                  <a:pt x="2905102" y="1583624"/>
                  <a:pt x="2905102" y="1585758"/>
                </a:cubicBezTo>
                <a:cubicBezTo>
                  <a:pt x="2905102" y="1586367"/>
                  <a:pt x="2904797" y="1587282"/>
                  <a:pt x="2904188" y="1588501"/>
                </a:cubicBezTo>
                <a:cubicBezTo>
                  <a:pt x="2895653" y="1599169"/>
                  <a:pt x="2885824" y="1612428"/>
                  <a:pt x="2874699" y="1628277"/>
                </a:cubicBezTo>
                <a:cubicBezTo>
                  <a:pt x="2863573" y="1644127"/>
                  <a:pt x="2858011" y="1657691"/>
                  <a:pt x="2858011" y="1668968"/>
                </a:cubicBezTo>
                <a:cubicBezTo>
                  <a:pt x="2858011" y="1686951"/>
                  <a:pt x="2871574" y="1695943"/>
                  <a:pt x="2898701" y="1695943"/>
                </a:cubicBezTo>
                <a:cubicBezTo>
                  <a:pt x="2909979" y="1695943"/>
                  <a:pt x="2928267" y="1694495"/>
                  <a:pt x="2953565" y="1691600"/>
                </a:cubicBezTo>
                <a:cubicBezTo>
                  <a:pt x="2978864" y="1688704"/>
                  <a:pt x="2995857" y="1685885"/>
                  <a:pt x="3004543" y="1683141"/>
                </a:cubicBezTo>
                <a:cubicBezTo>
                  <a:pt x="3013230" y="1680398"/>
                  <a:pt x="3019021" y="1676283"/>
                  <a:pt x="3021917" y="1670797"/>
                </a:cubicBezTo>
                <a:cubicBezTo>
                  <a:pt x="3024812" y="1665311"/>
                  <a:pt x="3026260" y="1656167"/>
                  <a:pt x="3026260" y="1643365"/>
                </a:cubicBezTo>
                <a:cubicBezTo>
                  <a:pt x="3026260" y="1630563"/>
                  <a:pt x="3024889" y="1621724"/>
                  <a:pt x="3022145" y="1616847"/>
                </a:cubicBezTo>
                <a:cubicBezTo>
                  <a:pt x="3019402" y="1611971"/>
                  <a:pt x="3014678" y="1609532"/>
                  <a:pt x="3007972" y="1609532"/>
                </a:cubicBezTo>
                <a:cubicBezTo>
                  <a:pt x="3001267" y="1609532"/>
                  <a:pt x="2997228" y="1609380"/>
                  <a:pt x="2995857" y="1609075"/>
                </a:cubicBezTo>
                <a:cubicBezTo>
                  <a:pt x="2994485" y="1608770"/>
                  <a:pt x="2993799" y="1607856"/>
                  <a:pt x="2993799" y="1606332"/>
                </a:cubicBezTo>
                <a:cubicBezTo>
                  <a:pt x="2993799" y="1604808"/>
                  <a:pt x="2995018" y="1602674"/>
                  <a:pt x="2997457" y="1599931"/>
                </a:cubicBezTo>
                <a:cubicBezTo>
                  <a:pt x="3019097" y="1573413"/>
                  <a:pt x="3032051" y="1556421"/>
                  <a:pt x="3036319" y="1548953"/>
                </a:cubicBezTo>
                <a:cubicBezTo>
                  <a:pt x="3040586" y="1541486"/>
                  <a:pt x="3042719" y="1534704"/>
                  <a:pt x="3042719" y="1528608"/>
                </a:cubicBezTo>
                <a:cubicBezTo>
                  <a:pt x="3042719" y="1518854"/>
                  <a:pt x="3037690" y="1509405"/>
                  <a:pt x="3027632" y="1500261"/>
                </a:cubicBezTo>
                <a:cubicBezTo>
                  <a:pt x="3017573" y="1491117"/>
                  <a:pt x="3007972" y="1486545"/>
                  <a:pt x="2998828" y="1486545"/>
                </a:cubicBezTo>
                <a:cubicBezTo>
                  <a:pt x="2989684" y="1486545"/>
                  <a:pt x="2980388" y="1492032"/>
                  <a:pt x="2970939" y="1503005"/>
                </a:cubicBezTo>
                <a:cubicBezTo>
                  <a:pt x="2966672" y="1508186"/>
                  <a:pt x="2963624" y="1510777"/>
                  <a:pt x="2961795" y="1510777"/>
                </a:cubicBezTo>
                <a:cubicBezTo>
                  <a:pt x="2961185" y="1510777"/>
                  <a:pt x="2960423" y="1510320"/>
                  <a:pt x="2959509" y="1509405"/>
                </a:cubicBezTo>
                <a:cubicBezTo>
                  <a:pt x="2958595" y="1508491"/>
                  <a:pt x="2958137" y="1507424"/>
                  <a:pt x="2958137" y="1506205"/>
                </a:cubicBezTo>
                <a:cubicBezTo>
                  <a:pt x="2958137" y="1502243"/>
                  <a:pt x="2966062" y="1488222"/>
                  <a:pt x="2981912" y="1464143"/>
                </a:cubicBezTo>
                <a:cubicBezTo>
                  <a:pt x="2984960" y="1459571"/>
                  <a:pt x="2986789" y="1455304"/>
                  <a:pt x="2987398" y="1451341"/>
                </a:cubicBezTo>
                <a:cubicBezTo>
                  <a:pt x="2989227" y="1440978"/>
                  <a:pt x="2993342" y="1433053"/>
                  <a:pt x="2999743" y="1427567"/>
                </a:cubicBezTo>
                <a:cubicBezTo>
                  <a:pt x="3002181" y="1425738"/>
                  <a:pt x="3003400" y="1423299"/>
                  <a:pt x="3003400" y="1420251"/>
                </a:cubicBezTo>
                <a:cubicBezTo>
                  <a:pt x="3003400" y="1412632"/>
                  <a:pt x="2997076" y="1405088"/>
                  <a:pt x="2984427" y="1397620"/>
                </a:cubicBezTo>
                <a:cubicBezTo>
                  <a:pt x="2971777" y="1390152"/>
                  <a:pt x="2961338" y="1386419"/>
                  <a:pt x="2953108" y="1386419"/>
                </a:cubicBezTo>
                <a:close/>
                <a:moveTo>
                  <a:pt x="2705763" y="1385961"/>
                </a:moveTo>
                <a:cubicBezTo>
                  <a:pt x="2688389" y="1385961"/>
                  <a:pt x="2676350" y="1396020"/>
                  <a:pt x="2669644" y="1416137"/>
                </a:cubicBezTo>
                <a:cubicBezTo>
                  <a:pt x="2665377" y="1428633"/>
                  <a:pt x="2660424" y="1440216"/>
                  <a:pt x="2654785" y="1450884"/>
                </a:cubicBezTo>
                <a:cubicBezTo>
                  <a:pt x="2649147" y="1461552"/>
                  <a:pt x="2645717" y="1467572"/>
                  <a:pt x="2644498" y="1468943"/>
                </a:cubicBezTo>
                <a:cubicBezTo>
                  <a:pt x="2643279" y="1470315"/>
                  <a:pt x="2640231" y="1471001"/>
                  <a:pt x="2635354" y="1471001"/>
                </a:cubicBezTo>
                <a:lnTo>
                  <a:pt x="2619352" y="1471001"/>
                </a:lnTo>
                <a:cubicBezTo>
                  <a:pt x="2613561" y="1471001"/>
                  <a:pt x="2609446" y="1473287"/>
                  <a:pt x="2607008" y="1477859"/>
                </a:cubicBezTo>
                <a:cubicBezTo>
                  <a:pt x="2602741" y="1486088"/>
                  <a:pt x="2594587" y="1493937"/>
                  <a:pt x="2582548" y="1501405"/>
                </a:cubicBezTo>
                <a:cubicBezTo>
                  <a:pt x="2570508" y="1508872"/>
                  <a:pt x="2558392" y="1512606"/>
                  <a:pt x="2546200" y="1512606"/>
                </a:cubicBezTo>
                <a:cubicBezTo>
                  <a:pt x="2539495" y="1512606"/>
                  <a:pt x="2532789" y="1511006"/>
                  <a:pt x="2526083" y="1507805"/>
                </a:cubicBezTo>
                <a:cubicBezTo>
                  <a:pt x="2519378" y="1504605"/>
                  <a:pt x="2513129" y="1497823"/>
                  <a:pt x="2507338" y="1487460"/>
                </a:cubicBezTo>
                <a:cubicBezTo>
                  <a:pt x="2501547" y="1477097"/>
                  <a:pt x="2498270" y="1471763"/>
                  <a:pt x="2497508" y="1471458"/>
                </a:cubicBezTo>
                <a:cubicBezTo>
                  <a:pt x="2496746" y="1471153"/>
                  <a:pt x="2494994" y="1471001"/>
                  <a:pt x="2492251" y="1471001"/>
                </a:cubicBezTo>
                <a:lnTo>
                  <a:pt x="2485393" y="1471001"/>
                </a:lnTo>
                <a:cubicBezTo>
                  <a:pt x="2470457" y="1471001"/>
                  <a:pt x="2460247" y="1475192"/>
                  <a:pt x="2454760" y="1483574"/>
                </a:cubicBezTo>
                <a:cubicBezTo>
                  <a:pt x="2449274" y="1491956"/>
                  <a:pt x="2446531" y="1506967"/>
                  <a:pt x="2446531" y="1528608"/>
                </a:cubicBezTo>
                <a:lnTo>
                  <a:pt x="2446531" y="1607246"/>
                </a:lnTo>
                <a:cubicBezTo>
                  <a:pt x="2446531" y="1621572"/>
                  <a:pt x="2449579" y="1632621"/>
                  <a:pt x="2455675" y="1640393"/>
                </a:cubicBezTo>
                <a:cubicBezTo>
                  <a:pt x="2461771" y="1648166"/>
                  <a:pt x="2469238" y="1652052"/>
                  <a:pt x="2478077" y="1652052"/>
                </a:cubicBezTo>
                <a:cubicBezTo>
                  <a:pt x="2486917" y="1652052"/>
                  <a:pt x="2494841" y="1650452"/>
                  <a:pt x="2501852" y="1647251"/>
                </a:cubicBezTo>
                <a:cubicBezTo>
                  <a:pt x="2508862" y="1644051"/>
                  <a:pt x="2519683" y="1642451"/>
                  <a:pt x="2534313" y="1642451"/>
                </a:cubicBezTo>
                <a:cubicBezTo>
                  <a:pt x="2548943" y="1642451"/>
                  <a:pt x="2559916" y="1643060"/>
                  <a:pt x="2567231" y="1644279"/>
                </a:cubicBezTo>
                <a:cubicBezTo>
                  <a:pt x="2569670" y="1644584"/>
                  <a:pt x="2571575" y="1644508"/>
                  <a:pt x="2572946" y="1644051"/>
                </a:cubicBezTo>
                <a:cubicBezTo>
                  <a:pt x="2574318" y="1643594"/>
                  <a:pt x="2576223" y="1641993"/>
                  <a:pt x="2578661" y="1639250"/>
                </a:cubicBezTo>
                <a:cubicBezTo>
                  <a:pt x="2584453" y="1631630"/>
                  <a:pt x="2592835" y="1625534"/>
                  <a:pt x="2603807" y="1620962"/>
                </a:cubicBezTo>
                <a:cubicBezTo>
                  <a:pt x="2614780" y="1616390"/>
                  <a:pt x="2624839" y="1614104"/>
                  <a:pt x="2633983" y="1614104"/>
                </a:cubicBezTo>
                <a:cubicBezTo>
                  <a:pt x="2643127" y="1614104"/>
                  <a:pt x="2651280" y="1616314"/>
                  <a:pt x="2658443" y="1620734"/>
                </a:cubicBezTo>
                <a:cubicBezTo>
                  <a:pt x="2665606" y="1625153"/>
                  <a:pt x="2672387" y="1635135"/>
                  <a:pt x="2678788" y="1650680"/>
                </a:cubicBezTo>
                <a:cubicBezTo>
                  <a:pt x="2680922" y="1655557"/>
                  <a:pt x="2683055" y="1658529"/>
                  <a:pt x="2685189" y="1659596"/>
                </a:cubicBezTo>
                <a:cubicBezTo>
                  <a:pt x="2687323" y="1660662"/>
                  <a:pt x="2691209" y="1661196"/>
                  <a:pt x="2696848" y="1661196"/>
                </a:cubicBezTo>
                <a:cubicBezTo>
                  <a:pt x="2702486" y="1661196"/>
                  <a:pt x="2706449" y="1660815"/>
                  <a:pt x="2708735" y="1660053"/>
                </a:cubicBezTo>
                <a:cubicBezTo>
                  <a:pt x="2711021" y="1659291"/>
                  <a:pt x="2714145" y="1657233"/>
                  <a:pt x="2718107" y="1653881"/>
                </a:cubicBezTo>
                <a:cubicBezTo>
                  <a:pt x="2731519" y="1643517"/>
                  <a:pt x="2744777" y="1638336"/>
                  <a:pt x="2757884" y="1638336"/>
                </a:cubicBezTo>
                <a:cubicBezTo>
                  <a:pt x="2761846" y="1638336"/>
                  <a:pt x="2765580" y="1638641"/>
                  <a:pt x="2769085" y="1639250"/>
                </a:cubicBezTo>
                <a:cubicBezTo>
                  <a:pt x="2772590" y="1639860"/>
                  <a:pt x="2776096" y="1640165"/>
                  <a:pt x="2779601" y="1640165"/>
                </a:cubicBezTo>
                <a:cubicBezTo>
                  <a:pt x="2783106" y="1640165"/>
                  <a:pt x="2785621" y="1638107"/>
                  <a:pt x="2787145" y="1633992"/>
                </a:cubicBezTo>
                <a:cubicBezTo>
                  <a:pt x="2788669" y="1629878"/>
                  <a:pt x="2789431" y="1620962"/>
                  <a:pt x="2789431" y="1607246"/>
                </a:cubicBezTo>
                <a:lnTo>
                  <a:pt x="2789431" y="1528608"/>
                </a:lnTo>
                <a:cubicBezTo>
                  <a:pt x="2789431" y="1507272"/>
                  <a:pt x="2786764" y="1492337"/>
                  <a:pt x="2781430" y="1483802"/>
                </a:cubicBezTo>
                <a:cubicBezTo>
                  <a:pt x="2776096" y="1475268"/>
                  <a:pt x="2765809" y="1471001"/>
                  <a:pt x="2750569" y="1471001"/>
                </a:cubicBezTo>
                <a:cubicBezTo>
                  <a:pt x="2746301" y="1471001"/>
                  <a:pt x="2744168" y="1470467"/>
                  <a:pt x="2744168" y="1469400"/>
                </a:cubicBezTo>
                <a:cubicBezTo>
                  <a:pt x="2744168" y="1468334"/>
                  <a:pt x="2744473" y="1467038"/>
                  <a:pt x="2745082" y="1465514"/>
                </a:cubicBezTo>
                <a:cubicBezTo>
                  <a:pt x="2753007" y="1449360"/>
                  <a:pt x="2756969" y="1435872"/>
                  <a:pt x="2756969" y="1425052"/>
                </a:cubicBezTo>
                <a:cubicBezTo>
                  <a:pt x="2756969" y="1414232"/>
                  <a:pt x="2750873" y="1405011"/>
                  <a:pt x="2738681" y="1397392"/>
                </a:cubicBezTo>
                <a:cubicBezTo>
                  <a:pt x="2726489" y="1389771"/>
                  <a:pt x="2715517" y="1385961"/>
                  <a:pt x="2705763" y="1385961"/>
                </a:cubicBezTo>
                <a:close/>
                <a:moveTo>
                  <a:pt x="3152219" y="1384133"/>
                </a:moveTo>
                <a:cubicBezTo>
                  <a:pt x="3135303" y="1384133"/>
                  <a:pt x="3123415" y="1386419"/>
                  <a:pt x="3116557" y="1390991"/>
                </a:cubicBezTo>
                <a:cubicBezTo>
                  <a:pt x="3109699" y="1395563"/>
                  <a:pt x="3106270" y="1407450"/>
                  <a:pt x="3106270" y="1426652"/>
                </a:cubicBezTo>
                <a:cubicBezTo>
                  <a:pt x="3106270" y="1430615"/>
                  <a:pt x="3102613" y="1432596"/>
                  <a:pt x="3095297" y="1432596"/>
                </a:cubicBezTo>
                <a:lnTo>
                  <a:pt x="3045920" y="1432596"/>
                </a:lnTo>
                <a:cubicBezTo>
                  <a:pt x="3026717" y="1432596"/>
                  <a:pt x="3014449" y="1435644"/>
                  <a:pt x="3009115" y="1441740"/>
                </a:cubicBezTo>
                <a:cubicBezTo>
                  <a:pt x="3003781" y="1447836"/>
                  <a:pt x="3001114" y="1455761"/>
                  <a:pt x="3001114" y="1465514"/>
                </a:cubicBezTo>
                <a:cubicBezTo>
                  <a:pt x="3001114" y="1468562"/>
                  <a:pt x="3002791" y="1470391"/>
                  <a:pt x="3006143" y="1471001"/>
                </a:cubicBezTo>
                <a:cubicBezTo>
                  <a:pt x="3013459" y="1472220"/>
                  <a:pt x="3022374" y="1477021"/>
                  <a:pt x="3032890" y="1485402"/>
                </a:cubicBezTo>
                <a:cubicBezTo>
                  <a:pt x="3043405" y="1493784"/>
                  <a:pt x="3050187" y="1501024"/>
                  <a:pt x="3053235" y="1507120"/>
                </a:cubicBezTo>
                <a:cubicBezTo>
                  <a:pt x="3055064" y="1510472"/>
                  <a:pt x="3059026" y="1512149"/>
                  <a:pt x="3065122" y="1512149"/>
                </a:cubicBezTo>
                <a:lnTo>
                  <a:pt x="3094840" y="1512149"/>
                </a:lnTo>
                <a:cubicBezTo>
                  <a:pt x="3099412" y="1512149"/>
                  <a:pt x="3102460" y="1512911"/>
                  <a:pt x="3103984" y="1514435"/>
                </a:cubicBezTo>
                <a:cubicBezTo>
                  <a:pt x="3105508" y="1515959"/>
                  <a:pt x="3106270" y="1519159"/>
                  <a:pt x="3106270" y="1524036"/>
                </a:cubicBezTo>
                <a:cubicBezTo>
                  <a:pt x="3106270" y="1528913"/>
                  <a:pt x="3105508" y="1531961"/>
                  <a:pt x="3103984" y="1533180"/>
                </a:cubicBezTo>
                <a:cubicBezTo>
                  <a:pt x="3102460" y="1534399"/>
                  <a:pt x="3099869" y="1535009"/>
                  <a:pt x="3096212" y="1535009"/>
                </a:cubicBezTo>
                <a:lnTo>
                  <a:pt x="3067865" y="1535009"/>
                </a:lnTo>
                <a:cubicBezTo>
                  <a:pt x="3063903" y="1535009"/>
                  <a:pt x="3061160" y="1535466"/>
                  <a:pt x="3059636" y="1536380"/>
                </a:cubicBezTo>
                <a:cubicBezTo>
                  <a:pt x="3058112" y="1537295"/>
                  <a:pt x="3056664" y="1539733"/>
                  <a:pt x="3055293" y="1543696"/>
                </a:cubicBezTo>
                <a:cubicBezTo>
                  <a:pt x="3053921" y="1547658"/>
                  <a:pt x="3051178" y="1552916"/>
                  <a:pt x="3047063" y="1559469"/>
                </a:cubicBezTo>
                <a:cubicBezTo>
                  <a:pt x="3042948" y="1566022"/>
                  <a:pt x="3035099" y="1576461"/>
                  <a:pt x="3023517" y="1590787"/>
                </a:cubicBezTo>
                <a:cubicBezTo>
                  <a:pt x="3022603" y="1591701"/>
                  <a:pt x="3022145" y="1592768"/>
                  <a:pt x="3022145" y="1593987"/>
                </a:cubicBezTo>
                <a:cubicBezTo>
                  <a:pt x="3022145" y="1595207"/>
                  <a:pt x="3023898" y="1596731"/>
                  <a:pt x="3027403" y="1598559"/>
                </a:cubicBezTo>
                <a:cubicBezTo>
                  <a:pt x="3030909" y="1600388"/>
                  <a:pt x="3033575" y="1603436"/>
                  <a:pt x="3035404" y="1607703"/>
                </a:cubicBezTo>
                <a:cubicBezTo>
                  <a:pt x="3035709" y="1608923"/>
                  <a:pt x="3039062" y="1609532"/>
                  <a:pt x="3045463" y="1609532"/>
                </a:cubicBezTo>
                <a:lnTo>
                  <a:pt x="3252117" y="1609532"/>
                </a:lnTo>
                <a:cubicBezTo>
                  <a:pt x="3262785" y="1609532"/>
                  <a:pt x="3270481" y="1606637"/>
                  <a:pt x="3275206" y="1600845"/>
                </a:cubicBezTo>
                <a:cubicBezTo>
                  <a:pt x="3279930" y="1595054"/>
                  <a:pt x="3282292" y="1585986"/>
                  <a:pt x="3282292" y="1573642"/>
                </a:cubicBezTo>
                <a:cubicBezTo>
                  <a:pt x="3282292" y="1561298"/>
                  <a:pt x="3279701" y="1551773"/>
                  <a:pt x="3274520" y="1545067"/>
                </a:cubicBezTo>
                <a:cubicBezTo>
                  <a:pt x="3269338" y="1538361"/>
                  <a:pt x="3262175" y="1535009"/>
                  <a:pt x="3253031" y="1535009"/>
                </a:cubicBezTo>
                <a:lnTo>
                  <a:pt x="3207769" y="1535009"/>
                </a:lnTo>
                <a:cubicBezTo>
                  <a:pt x="3203501" y="1535009"/>
                  <a:pt x="3200682" y="1534399"/>
                  <a:pt x="3199311" y="1533180"/>
                </a:cubicBezTo>
                <a:cubicBezTo>
                  <a:pt x="3197939" y="1531961"/>
                  <a:pt x="3197253" y="1528989"/>
                  <a:pt x="3197253" y="1524264"/>
                </a:cubicBezTo>
                <a:cubicBezTo>
                  <a:pt x="3197253" y="1519540"/>
                  <a:pt x="3197634" y="1516340"/>
                  <a:pt x="3198396" y="1514663"/>
                </a:cubicBezTo>
                <a:cubicBezTo>
                  <a:pt x="3199158" y="1512987"/>
                  <a:pt x="3201977" y="1512149"/>
                  <a:pt x="3206854" y="1512149"/>
                </a:cubicBezTo>
                <a:lnTo>
                  <a:pt x="3257146" y="1512149"/>
                </a:lnTo>
                <a:cubicBezTo>
                  <a:pt x="3277568" y="1512149"/>
                  <a:pt x="3287779" y="1498890"/>
                  <a:pt x="3287779" y="1472372"/>
                </a:cubicBezTo>
                <a:cubicBezTo>
                  <a:pt x="3287779" y="1445855"/>
                  <a:pt x="3277568" y="1432596"/>
                  <a:pt x="3257146" y="1432596"/>
                </a:cubicBezTo>
                <a:lnTo>
                  <a:pt x="3207311" y="1432596"/>
                </a:lnTo>
                <a:cubicBezTo>
                  <a:pt x="3200606" y="1432596"/>
                  <a:pt x="3197253" y="1430615"/>
                  <a:pt x="3197253" y="1426652"/>
                </a:cubicBezTo>
                <a:cubicBezTo>
                  <a:pt x="3197253" y="1408364"/>
                  <a:pt x="3193977" y="1396706"/>
                  <a:pt x="3187423" y="1391676"/>
                </a:cubicBezTo>
                <a:cubicBezTo>
                  <a:pt x="3180870" y="1386647"/>
                  <a:pt x="3169135" y="1384133"/>
                  <a:pt x="3152219" y="1384133"/>
                </a:cubicBezTo>
                <a:close/>
                <a:moveTo>
                  <a:pt x="0" y="0"/>
                </a:moveTo>
                <a:lnTo>
                  <a:pt x="4762500" y="0"/>
                </a:lnTo>
                <a:lnTo>
                  <a:pt x="4762500" y="3171825"/>
                </a:lnTo>
                <a:lnTo>
                  <a:pt x="0" y="3171825"/>
                </a:lnTo>
                <a:close/>
              </a:path>
            </a:pathLst>
          </a:custGeom>
          <a:effectLst>
            <a:outerShdw blurRad="127000" dist="127000" dir="5400000" algn="t" rotWithShape="0">
              <a:prstClr val="black">
                <a:alpha val="20000"/>
              </a:prstClr>
            </a:outerShdw>
          </a:effectLst>
        </p:spPr>
      </p:pic>
      <p:pic>
        <p:nvPicPr>
          <p:cNvPr id="44" name="图片 43">
            <a:extLst>
              <a:ext uri="{FF2B5EF4-FFF2-40B4-BE49-F238E27FC236}">
                <a16:creationId xmlns:a16="http://schemas.microsoft.com/office/drawing/2014/main" id="{4F9F735D-0B21-F54A-E9E5-010AAAE5405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565030" y="1639531"/>
            <a:ext cx="4762500" cy="3171825"/>
          </a:xfrm>
          <a:custGeom>
            <a:avLst/>
            <a:gdLst/>
            <a:ahLst/>
            <a:cxnLst/>
            <a:rect l="l" t="t" r="r" b="b"/>
            <a:pathLst>
              <a:path w="4762500" h="3171825">
                <a:moveTo>
                  <a:pt x="3141298" y="1643148"/>
                </a:moveTo>
                <a:cubicBezTo>
                  <a:pt x="3135964" y="1643148"/>
                  <a:pt x="3129030" y="1647263"/>
                  <a:pt x="3120495" y="1655493"/>
                </a:cubicBezTo>
                <a:cubicBezTo>
                  <a:pt x="3111961" y="1663722"/>
                  <a:pt x="3107694" y="1671876"/>
                  <a:pt x="3107694" y="1679953"/>
                </a:cubicBezTo>
                <a:cubicBezTo>
                  <a:pt x="3107694" y="1688030"/>
                  <a:pt x="3110589" y="1695041"/>
                  <a:pt x="3116381" y="1700984"/>
                </a:cubicBezTo>
                <a:cubicBezTo>
                  <a:pt x="3122172" y="1706928"/>
                  <a:pt x="3133602" y="1715843"/>
                  <a:pt x="3150670" y="1727730"/>
                </a:cubicBezTo>
                <a:cubicBezTo>
                  <a:pt x="3167739" y="1739618"/>
                  <a:pt x="3185799" y="1749600"/>
                  <a:pt x="3204849" y="1757677"/>
                </a:cubicBezTo>
                <a:cubicBezTo>
                  <a:pt x="3223899" y="1765754"/>
                  <a:pt x="3238834" y="1769793"/>
                  <a:pt x="3249654" y="1769793"/>
                </a:cubicBezTo>
                <a:cubicBezTo>
                  <a:pt x="3260475" y="1769793"/>
                  <a:pt x="3269923" y="1765068"/>
                  <a:pt x="3278001" y="1755620"/>
                </a:cubicBezTo>
                <a:cubicBezTo>
                  <a:pt x="3286078" y="1746171"/>
                  <a:pt x="3290116" y="1737027"/>
                  <a:pt x="3290116" y="1728188"/>
                </a:cubicBezTo>
                <a:cubicBezTo>
                  <a:pt x="3290116" y="1718739"/>
                  <a:pt x="3286078" y="1709976"/>
                  <a:pt x="3278001" y="1701899"/>
                </a:cubicBezTo>
                <a:cubicBezTo>
                  <a:pt x="3269923" y="1693821"/>
                  <a:pt x="3264513" y="1689783"/>
                  <a:pt x="3261770" y="1689783"/>
                </a:cubicBezTo>
                <a:cubicBezTo>
                  <a:pt x="3260551" y="1689783"/>
                  <a:pt x="3259332" y="1690545"/>
                  <a:pt x="3258112" y="1692069"/>
                </a:cubicBezTo>
                <a:cubicBezTo>
                  <a:pt x="3248664" y="1702127"/>
                  <a:pt x="3232357" y="1707156"/>
                  <a:pt x="3209192" y="1707156"/>
                </a:cubicBezTo>
                <a:cubicBezTo>
                  <a:pt x="3169263" y="1707156"/>
                  <a:pt x="3149299" y="1691916"/>
                  <a:pt x="3149299" y="1661436"/>
                </a:cubicBezTo>
                <a:cubicBezTo>
                  <a:pt x="3149299" y="1649244"/>
                  <a:pt x="3146632" y="1643148"/>
                  <a:pt x="3141298" y="1643148"/>
                </a:cubicBezTo>
                <a:close/>
                <a:moveTo>
                  <a:pt x="3073861" y="1575026"/>
                </a:moveTo>
                <a:cubicBezTo>
                  <a:pt x="3058316" y="1575026"/>
                  <a:pt x="3047038" y="1577159"/>
                  <a:pt x="3040028" y="1581426"/>
                </a:cubicBezTo>
                <a:cubicBezTo>
                  <a:pt x="3033018" y="1585694"/>
                  <a:pt x="3028827" y="1594914"/>
                  <a:pt x="3027455" y="1609087"/>
                </a:cubicBezTo>
                <a:cubicBezTo>
                  <a:pt x="3026083" y="1623260"/>
                  <a:pt x="3022883" y="1637205"/>
                  <a:pt x="3017854" y="1650921"/>
                </a:cubicBezTo>
                <a:cubicBezTo>
                  <a:pt x="3012825" y="1664637"/>
                  <a:pt x="3007414" y="1675457"/>
                  <a:pt x="3001623" y="1683382"/>
                </a:cubicBezTo>
                <a:cubicBezTo>
                  <a:pt x="2995832" y="1691307"/>
                  <a:pt x="2988288" y="1697250"/>
                  <a:pt x="2978992" y="1701213"/>
                </a:cubicBezTo>
                <a:cubicBezTo>
                  <a:pt x="2969695" y="1705175"/>
                  <a:pt x="2958037" y="1707156"/>
                  <a:pt x="2944016" y="1707156"/>
                </a:cubicBezTo>
                <a:cubicBezTo>
                  <a:pt x="2921461" y="1707156"/>
                  <a:pt x="2905459" y="1702432"/>
                  <a:pt x="2896010" y="1692983"/>
                </a:cubicBezTo>
                <a:cubicBezTo>
                  <a:pt x="2890524" y="1687497"/>
                  <a:pt x="2885266" y="1684754"/>
                  <a:pt x="2880237" y="1684754"/>
                </a:cubicBezTo>
                <a:cubicBezTo>
                  <a:pt x="2875207" y="1684754"/>
                  <a:pt x="2871245" y="1688106"/>
                  <a:pt x="2868349" y="1694812"/>
                </a:cubicBezTo>
                <a:cubicBezTo>
                  <a:pt x="2865454" y="1701518"/>
                  <a:pt x="2864006" y="1712262"/>
                  <a:pt x="2864006" y="1727045"/>
                </a:cubicBezTo>
                <a:cubicBezTo>
                  <a:pt x="2864006" y="1741827"/>
                  <a:pt x="2867816" y="1752648"/>
                  <a:pt x="2875436" y="1759506"/>
                </a:cubicBezTo>
                <a:cubicBezTo>
                  <a:pt x="2883056" y="1766364"/>
                  <a:pt x="2894638" y="1769793"/>
                  <a:pt x="2910183" y="1769793"/>
                </a:cubicBezTo>
                <a:cubicBezTo>
                  <a:pt x="2925728" y="1769793"/>
                  <a:pt x="2945769" y="1767735"/>
                  <a:pt x="2970305" y="1763621"/>
                </a:cubicBezTo>
                <a:cubicBezTo>
                  <a:pt x="2994842" y="1759506"/>
                  <a:pt x="3013815" y="1754629"/>
                  <a:pt x="3027226" y="1748990"/>
                </a:cubicBezTo>
                <a:cubicBezTo>
                  <a:pt x="3040638" y="1743351"/>
                  <a:pt x="3053211" y="1736951"/>
                  <a:pt x="3064945" y="1729788"/>
                </a:cubicBezTo>
                <a:cubicBezTo>
                  <a:pt x="3076680" y="1722625"/>
                  <a:pt x="3084986" y="1717367"/>
                  <a:pt x="3089863" y="1714014"/>
                </a:cubicBezTo>
                <a:cubicBezTo>
                  <a:pt x="3094740" y="1710662"/>
                  <a:pt x="3097178" y="1707766"/>
                  <a:pt x="3097178" y="1705328"/>
                </a:cubicBezTo>
                <a:cubicBezTo>
                  <a:pt x="3097178" y="1702889"/>
                  <a:pt x="3096721" y="1700298"/>
                  <a:pt x="3095806" y="1697555"/>
                </a:cubicBezTo>
                <a:cubicBezTo>
                  <a:pt x="3093368" y="1692374"/>
                  <a:pt x="3092149" y="1686887"/>
                  <a:pt x="3092149" y="1681096"/>
                </a:cubicBezTo>
                <a:cubicBezTo>
                  <a:pt x="3092149" y="1667685"/>
                  <a:pt x="3098550" y="1654883"/>
                  <a:pt x="3111351" y="1642691"/>
                </a:cubicBezTo>
                <a:cubicBezTo>
                  <a:pt x="3113485" y="1640862"/>
                  <a:pt x="3114780" y="1638272"/>
                  <a:pt x="3115237" y="1634919"/>
                </a:cubicBezTo>
                <a:cubicBezTo>
                  <a:pt x="3115695" y="1631566"/>
                  <a:pt x="3115923" y="1623184"/>
                  <a:pt x="3115923" y="1609773"/>
                </a:cubicBezTo>
                <a:cubicBezTo>
                  <a:pt x="3115923" y="1596362"/>
                  <a:pt x="3112723" y="1587218"/>
                  <a:pt x="3106322" y="1582341"/>
                </a:cubicBezTo>
                <a:cubicBezTo>
                  <a:pt x="3099921" y="1577464"/>
                  <a:pt x="3089101" y="1575026"/>
                  <a:pt x="3073861" y="1575026"/>
                </a:cubicBezTo>
                <a:close/>
                <a:moveTo>
                  <a:pt x="2924356" y="1514675"/>
                </a:moveTo>
                <a:cubicBezTo>
                  <a:pt x="2916736" y="1514675"/>
                  <a:pt x="2910260" y="1518409"/>
                  <a:pt x="2904925" y="1525877"/>
                </a:cubicBezTo>
                <a:cubicBezTo>
                  <a:pt x="2899591" y="1533344"/>
                  <a:pt x="2896924" y="1543479"/>
                  <a:pt x="2896924" y="1556280"/>
                </a:cubicBezTo>
                <a:lnTo>
                  <a:pt x="2896924" y="1660522"/>
                </a:lnTo>
                <a:cubicBezTo>
                  <a:pt x="2896924" y="1681553"/>
                  <a:pt x="2912241" y="1692069"/>
                  <a:pt x="2942873" y="1692069"/>
                </a:cubicBezTo>
                <a:cubicBezTo>
                  <a:pt x="2973506" y="1692069"/>
                  <a:pt x="2988822" y="1681553"/>
                  <a:pt x="2988822" y="1660522"/>
                </a:cubicBezTo>
                <a:lnTo>
                  <a:pt x="2988822" y="1587827"/>
                </a:lnTo>
                <a:cubicBezTo>
                  <a:pt x="2988822" y="1584170"/>
                  <a:pt x="2989203" y="1581884"/>
                  <a:pt x="2989965" y="1580969"/>
                </a:cubicBezTo>
                <a:cubicBezTo>
                  <a:pt x="2990727" y="1580055"/>
                  <a:pt x="2992936" y="1579598"/>
                  <a:pt x="2996594" y="1579598"/>
                </a:cubicBezTo>
                <a:lnTo>
                  <a:pt x="3013053" y="1579598"/>
                </a:lnTo>
                <a:cubicBezTo>
                  <a:pt x="3016711" y="1579598"/>
                  <a:pt x="3019759" y="1578226"/>
                  <a:pt x="3022197" y="1575483"/>
                </a:cubicBezTo>
                <a:cubicBezTo>
                  <a:pt x="3031341" y="1565120"/>
                  <a:pt x="3048410" y="1559938"/>
                  <a:pt x="3073404" y="1559938"/>
                </a:cubicBezTo>
                <a:cubicBezTo>
                  <a:pt x="3098397" y="1559938"/>
                  <a:pt x="3115009" y="1565272"/>
                  <a:pt x="3123239" y="1575940"/>
                </a:cubicBezTo>
                <a:cubicBezTo>
                  <a:pt x="3125067" y="1578378"/>
                  <a:pt x="3128420" y="1579598"/>
                  <a:pt x="3133297" y="1579598"/>
                </a:cubicBezTo>
                <a:lnTo>
                  <a:pt x="3155700" y="1579598"/>
                </a:lnTo>
                <a:cubicBezTo>
                  <a:pt x="3159967" y="1579598"/>
                  <a:pt x="3162481" y="1580131"/>
                  <a:pt x="3163243" y="1581198"/>
                </a:cubicBezTo>
                <a:cubicBezTo>
                  <a:pt x="3164006" y="1582265"/>
                  <a:pt x="3164386" y="1584474"/>
                  <a:pt x="3164386" y="1587827"/>
                </a:cubicBezTo>
                <a:lnTo>
                  <a:pt x="3164386" y="1660522"/>
                </a:lnTo>
                <a:cubicBezTo>
                  <a:pt x="3164386" y="1681553"/>
                  <a:pt x="3179779" y="1692069"/>
                  <a:pt x="3210564" y="1692069"/>
                </a:cubicBezTo>
                <a:cubicBezTo>
                  <a:pt x="3241348" y="1692069"/>
                  <a:pt x="3256741" y="1681553"/>
                  <a:pt x="3256741" y="1660522"/>
                </a:cubicBezTo>
                <a:lnTo>
                  <a:pt x="3256741" y="1556280"/>
                </a:lnTo>
                <a:cubicBezTo>
                  <a:pt x="3256741" y="1541955"/>
                  <a:pt x="3255141" y="1531515"/>
                  <a:pt x="3251940" y="1524962"/>
                </a:cubicBezTo>
                <a:cubicBezTo>
                  <a:pt x="3248740" y="1518409"/>
                  <a:pt x="3243634" y="1515132"/>
                  <a:pt x="3236624" y="1515132"/>
                </a:cubicBezTo>
                <a:cubicBezTo>
                  <a:pt x="3232966" y="1515132"/>
                  <a:pt x="3228699" y="1515894"/>
                  <a:pt x="3223822" y="1517418"/>
                </a:cubicBezTo>
                <a:cubicBezTo>
                  <a:pt x="3214678" y="1520466"/>
                  <a:pt x="3201420" y="1521990"/>
                  <a:pt x="3184046" y="1521990"/>
                </a:cubicBezTo>
                <a:lnTo>
                  <a:pt x="2964133" y="1521990"/>
                </a:lnTo>
                <a:cubicBezTo>
                  <a:pt x="2952551" y="1521990"/>
                  <a:pt x="2942187" y="1520162"/>
                  <a:pt x="2933043" y="1516504"/>
                </a:cubicBezTo>
                <a:cubicBezTo>
                  <a:pt x="2930300" y="1515285"/>
                  <a:pt x="2927405" y="1514675"/>
                  <a:pt x="2924356" y="1514675"/>
                </a:cubicBezTo>
                <a:close/>
                <a:moveTo>
                  <a:pt x="3020826" y="1419578"/>
                </a:moveTo>
                <a:lnTo>
                  <a:pt x="3135583" y="1419578"/>
                </a:lnTo>
                <a:cubicBezTo>
                  <a:pt x="3138326" y="1419578"/>
                  <a:pt x="3140079" y="1420187"/>
                  <a:pt x="3140841" y="1421406"/>
                </a:cubicBezTo>
                <a:cubicBezTo>
                  <a:pt x="3141603" y="1422626"/>
                  <a:pt x="3141984" y="1425521"/>
                  <a:pt x="3141984" y="1430093"/>
                </a:cubicBezTo>
                <a:cubicBezTo>
                  <a:pt x="3141984" y="1434665"/>
                  <a:pt x="3141603" y="1437637"/>
                  <a:pt x="3140841" y="1439009"/>
                </a:cubicBezTo>
                <a:cubicBezTo>
                  <a:pt x="3140079" y="1440380"/>
                  <a:pt x="3138326" y="1441066"/>
                  <a:pt x="3135583" y="1441066"/>
                </a:cubicBezTo>
                <a:lnTo>
                  <a:pt x="3020826" y="1441066"/>
                </a:lnTo>
                <a:cubicBezTo>
                  <a:pt x="3018082" y="1441066"/>
                  <a:pt x="3016330" y="1440228"/>
                  <a:pt x="3015568" y="1438551"/>
                </a:cubicBezTo>
                <a:cubicBezTo>
                  <a:pt x="3014806" y="1436875"/>
                  <a:pt x="3014425" y="1433294"/>
                  <a:pt x="3014425" y="1427807"/>
                </a:cubicBezTo>
                <a:cubicBezTo>
                  <a:pt x="3014425" y="1422321"/>
                  <a:pt x="3016559" y="1419578"/>
                  <a:pt x="3020826" y="1419578"/>
                </a:cubicBezTo>
                <a:close/>
                <a:moveTo>
                  <a:pt x="1750267" y="1407690"/>
                </a:moveTo>
                <a:cubicBezTo>
                  <a:pt x="1735636" y="1407690"/>
                  <a:pt x="1725121" y="1410738"/>
                  <a:pt x="1718720" y="1416834"/>
                </a:cubicBezTo>
                <a:cubicBezTo>
                  <a:pt x="1712319" y="1422930"/>
                  <a:pt x="1709119" y="1433446"/>
                  <a:pt x="1709119" y="1448381"/>
                </a:cubicBezTo>
                <a:lnTo>
                  <a:pt x="1709119" y="1464383"/>
                </a:lnTo>
                <a:cubicBezTo>
                  <a:pt x="1709119" y="1466822"/>
                  <a:pt x="1707747" y="1468041"/>
                  <a:pt x="1705004" y="1468041"/>
                </a:cubicBezTo>
                <a:lnTo>
                  <a:pt x="1609449" y="1468041"/>
                </a:lnTo>
                <a:cubicBezTo>
                  <a:pt x="1595733" y="1468041"/>
                  <a:pt x="1586437" y="1470403"/>
                  <a:pt x="1581560" y="1475127"/>
                </a:cubicBezTo>
                <a:cubicBezTo>
                  <a:pt x="1576683" y="1479852"/>
                  <a:pt x="1574245" y="1489910"/>
                  <a:pt x="1574245" y="1505303"/>
                </a:cubicBezTo>
                <a:cubicBezTo>
                  <a:pt x="1574245" y="1520695"/>
                  <a:pt x="1576836" y="1530906"/>
                  <a:pt x="1582017" y="1535935"/>
                </a:cubicBezTo>
                <a:cubicBezTo>
                  <a:pt x="1587199" y="1540964"/>
                  <a:pt x="1596343" y="1543479"/>
                  <a:pt x="1609449" y="1543479"/>
                </a:cubicBezTo>
                <a:lnTo>
                  <a:pt x="1649683" y="1543479"/>
                </a:lnTo>
                <a:cubicBezTo>
                  <a:pt x="1651207" y="1543479"/>
                  <a:pt x="1651969" y="1544012"/>
                  <a:pt x="1651969" y="1545079"/>
                </a:cubicBezTo>
                <a:cubicBezTo>
                  <a:pt x="1651969" y="1546146"/>
                  <a:pt x="1646406" y="1552775"/>
                  <a:pt x="1635281" y="1564967"/>
                </a:cubicBezTo>
                <a:cubicBezTo>
                  <a:pt x="1624156" y="1577159"/>
                  <a:pt x="1610364" y="1589046"/>
                  <a:pt x="1593904" y="1600629"/>
                </a:cubicBezTo>
                <a:cubicBezTo>
                  <a:pt x="1577750" y="1611297"/>
                  <a:pt x="1569673" y="1622727"/>
                  <a:pt x="1569673" y="1634919"/>
                </a:cubicBezTo>
                <a:cubicBezTo>
                  <a:pt x="1569673" y="1643148"/>
                  <a:pt x="1573559" y="1652750"/>
                  <a:pt x="1581331" y="1663722"/>
                </a:cubicBezTo>
                <a:cubicBezTo>
                  <a:pt x="1589104" y="1674695"/>
                  <a:pt x="1597333" y="1680182"/>
                  <a:pt x="1606020" y="1680182"/>
                </a:cubicBezTo>
                <a:cubicBezTo>
                  <a:pt x="1614707" y="1680182"/>
                  <a:pt x="1624918" y="1676219"/>
                  <a:pt x="1636652" y="1668294"/>
                </a:cubicBezTo>
                <a:cubicBezTo>
                  <a:pt x="1648387" y="1660370"/>
                  <a:pt x="1654940" y="1653740"/>
                  <a:pt x="1656312" y="1648406"/>
                </a:cubicBezTo>
                <a:cubicBezTo>
                  <a:pt x="1657684" y="1643072"/>
                  <a:pt x="1660656" y="1637814"/>
                  <a:pt x="1665227" y="1632633"/>
                </a:cubicBezTo>
                <a:cubicBezTo>
                  <a:pt x="1669800" y="1627451"/>
                  <a:pt x="1674067" y="1624403"/>
                  <a:pt x="1678029" y="1623489"/>
                </a:cubicBezTo>
                <a:cubicBezTo>
                  <a:pt x="1681991" y="1622574"/>
                  <a:pt x="1685573" y="1620669"/>
                  <a:pt x="1688773" y="1617774"/>
                </a:cubicBezTo>
                <a:cubicBezTo>
                  <a:pt x="1691974" y="1614878"/>
                  <a:pt x="1695860" y="1610611"/>
                  <a:pt x="1700432" y="1604972"/>
                </a:cubicBezTo>
                <a:cubicBezTo>
                  <a:pt x="1705004" y="1599333"/>
                  <a:pt x="1707595" y="1596514"/>
                  <a:pt x="1708204" y="1596514"/>
                </a:cubicBezTo>
                <a:cubicBezTo>
                  <a:pt x="1708814" y="1596514"/>
                  <a:pt x="1709119" y="1597428"/>
                  <a:pt x="1709119" y="1599257"/>
                </a:cubicBezTo>
                <a:lnTo>
                  <a:pt x="1709119" y="1626232"/>
                </a:lnTo>
                <a:cubicBezTo>
                  <a:pt x="1709119" y="1630194"/>
                  <a:pt x="1707900" y="1632709"/>
                  <a:pt x="1705461" y="1633776"/>
                </a:cubicBezTo>
                <a:cubicBezTo>
                  <a:pt x="1703023" y="1634843"/>
                  <a:pt x="1698984" y="1635376"/>
                  <a:pt x="1693345" y="1635376"/>
                </a:cubicBezTo>
                <a:cubicBezTo>
                  <a:pt x="1687706" y="1635376"/>
                  <a:pt x="1684125" y="1635528"/>
                  <a:pt x="1682601" y="1635833"/>
                </a:cubicBezTo>
                <a:cubicBezTo>
                  <a:pt x="1681077" y="1636138"/>
                  <a:pt x="1678944" y="1637662"/>
                  <a:pt x="1676200" y="1640405"/>
                </a:cubicBezTo>
                <a:cubicBezTo>
                  <a:pt x="1673457" y="1643148"/>
                  <a:pt x="1671171" y="1646882"/>
                  <a:pt x="1669342" y="1651607"/>
                </a:cubicBezTo>
                <a:cubicBezTo>
                  <a:pt x="1667514" y="1656331"/>
                  <a:pt x="1666599" y="1661894"/>
                  <a:pt x="1666599" y="1668294"/>
                </a:cubicBezTo>
                <a:cubicBezTo>
                  <a:pt x="1666599" y="1682925"/>
                  <a:pt x="1669495" y="1693059"/>
                  <a:pt x="1675286" y="1698698"/>
                </a:cubicBezTo>
                <a:cubicBezTo>
                  <a:pt x="1681077" y="1704337"/>
                  <a:pt x="1690983" y="1707156"/>
                  <a:pt x="1705004" y="1707156"/>
                </a:cubicBezTo>
                <a:lnTo>
                  <a:pt x="1763526" y="1707156"/>
                </a:lnTo>
                <a:cubicBezTo>
                  <a:pt x="1774498" y="1707156"/>
                  <a:pt x="1781813" y="1704870"/>
                  <a:pt x="1785471" y="1700298"/>
                </a:cubicBezTo>
                <a:cubicBezTo>
                  <a:pt x="1789129" y="1695726"/>
                  <a:pt x="1790957" y="1686582"/>
                  <a:pt x="1790957" y="1672866"/>
                </a:cubicBezTo>
                <a:lnTo>
                  <a:pt x="1790957" y="1547136"/>
                </a:lnTo>
                <a:cubicBezTo>
                  <a:pt x="1790957" y="1544698"/>
                  <a:pt x="1792177" y="1543479"/>
                  <a:pt x="1794615" y="1543479"/>
                </a:cubicBezTo>
                <a:lnTo>
                  <a:pt x="1807874" y="1543479"/>
                </a:lnTo>
                <a:cubicBezTo>
                  <a:pt x="1820980" y="1543479"/>
                  <a:pt x="1830124" y="1540736"/>
                  <a:pt x="1835306" y="1535249"/>
                </a:cubicBezTo>
                <a:cubicBezTo>
                  <a:pt x="1840487" y="1529763"/>
                  <a:pt x="1843078" y="1520162"/>
                  <a:pt x="1843078" y="1506446"/>
                </a:cubicBezTo>
                <a:cubicBezTo>
                  <a:pt x="1843078" y="1492730"/>
                  <a:pt x="1840259" y="1482900"/>
                  <a:pt x="1834620" y="1476956"/>
                </a:cubicBezTo>
                <a:cubicBezTo>
                  <a:pt x="1828981" y="1471013"/>
                  <a:pt x="1820066" y="1468041"/>
                  <a:pt x="1807874" y="1468041"/>
                </a:cubicBezTo>
                <a:lnTo>
                  <a:pt x="1794615" y="1468041"/>
                </a:lnTo>
                <a:cubicBezTo>
                  <a:pt x="1792177" y="1468041"/>
                  <a:pt x="1790957" y="1466822"/>
                  <a:pt x="1790957" y="1464383"/>
                </a:cubicBezTo>
                <a:lnTo>
                  <a:pt x="1790957" y="1448381"/>
                </a:lnTo>
                <a:cubicBezTo>
                  <a:pt x="1790957" y="1433446"/>
                  <a:pt x="1787833" y="1422930"/>
                  <a:pt x="1781585" y="1416834"/>
                </a:cubicBezTo>
                <a:cubicBezTo>
                  <a:pt x="1775336" y="1410738"/>
                  <a:pt x="1764897" y="1407690"/>
                  <a:pt x="1750267" y="1407690"/>
                </a:cubicBezTo>
                <a:close/>
                <a:moveTo>
                  <a:pt x="1750267" y="1393974"/>
                </a:moveTo>
                <a:cubicBezTo>
                  <a:pt x="1766726" y="1393974"/>
                  <a:pt x="1779299" y="1397022"/>
                  <a:pt x="1787986" y="1403118"/>
                </a:cubicBezTo>
                <a:cubicBezTo>
                  <a:pt x="1796673" y="1409214"/>
                  <a:pt x="1801930" y="1418968"/>
                  <a:pt x="1803759" y="1432379"/>
                </a:cubicBezTo>
                <a:cubicBezTo>
                  <a:pt x="1804064" y="1434513"/>
                  <a:pt x="1804521" y="1435808"/>
                  <a:pt x="1805131" y="1436265"/>
                </a:cubicBezTo>
                <a:cubicBezTo>
                  <a:pt x="1805740" y="1436723"/>
                  <a:pt x="1806807" y="1436951"/>
                  <a:pt x="1808331" y="1436951"/>
                </a:cubicBezTo>
                <a:lnTo>
                  <a:pt x="1816561" y="1436951"/>
                </a:lnTo>
                <a:cubicBezTo>
                  <a:pt x="1818389" y="1436951"/>
                  <a:pt x="1819609" y="1437485"/>
                  <a:pt x="1820218" y="1438551"/>
                </a:cubicBezTo>
                <a:cubicBezTo>
                  <a:pt x="1820828" y="1439618"/>
                  <a:pt x="1821133" y="1441904"/>
                  <a:pt x="1821133" y="1445409"/>
                </a:cubicBezTo>
                <a:cubicBezTo>
                  <a:pt x="1821133" y="1448915"/>
                  <a:pt x="1821819" y="1451505"/>
                  <a:pt x="1823190" y="1453182"/>
                </a:cubicBezTo>
                <a:cubicBezTo>
                  <a:pt x="1824562" y="1454858"/>
                  <a:pt x="1828600" y="1457144"/>
                  <a:pt x="1835306" y="1460040"/>
                </a:cubicBezTo>
                <a:cubicBezTo>
                  <a:pt x="1842011" y="1462935"/>
                  <a:pt x="1847269" y="1467965"/>
                  <a:pt x="1851079" y="1475127"/>
                </a:cubicBezTo>
                <a:cubicBezTo>
                  <a:pt x="1854889" y="1482290"/>
                  <a:pt x="1856794" y="1492882"/>
                  <a:pt x="1856794" y="1506903"/>
                </a:cubicBezTo>
                <a:cubicBezTo>
                  <a:pt x="1856794" y="1520924"/>
                  <a:pt x="1854737" y="1531820"/>
                  <a:pt x="1850622" y="1539593"/>
                </a:cubicBezTo>
                <a:cubicBezTo>
                  <a:pt x="1846507" y="1547365"/>
                  <a:pt x="1839421" y="1552470"/>
                  <a:pt x="1829362" y="1554909"/>
                </a:cubicBezTo>
                <a:cubicBezTo>
                  <a:pt x="1826314" y="1555518"/>
                  <a:pt x="1824790" y="1557347"/>
                  <a:pt x="1824790" y="1560395"/>
                </a:cubicBezTo>
                <a:lnTo>
                  <a:pt x="1824790" y="1682010"/>
                </a:lnTo>
                <a:cubicBezTo>
                  <a:pt x="1824790" y="1685058"/>
                  <a:pt x="1823419" y="1686582"/>
                  <a:pt x="1820676" y="1686582"/>
                </a:cubicBezTo>
                <a:lnTo>
                  <a:pt x="1807417" y="1686582"/>
                </a:lnTo>
                <a:cubicBezTo>
                  <a:pt x="1805283" y="1686582"/>
                  <a:pt x="1804064" y="1687802"/>
                  <a:pt x="1803759" y="1690240"/>
                </a:cubicBezTo>
                <a:cubicBezTo>
                  <a:pt x="1801930" y="1703346"/>
                  <a:pt x="1797892" y="1711728"/>
                  <a:pt x="1791643" y="1715386"/>
                </a:cubicBezTo>
                <a:cubicBezTo>
                  <a:pt x="1785395" y="1719044"/>
                  <a:pt x="1776022" y="1720872"/>
                  <a:pt x="1763526" y="1720872"/>
                </a:cubicBezTo>
                <a:lnTo>
                  <a:pt x="1705461" y="1720872"/>
                </a:lnTo>
                <a:cubicBezTo>
                  <a:pt x="1689612" y="1720872"/>
                  <a:pt x="1677648" y="1718510"/>
                  <a:pt x="1669571" y="1713786"/>
                </a:cubicBezTo>
                <a:cubicBezTo>
                  <a:pt x="1661494" y="1709061"/>
                  <a:pt x="1656388" y="1699689"/>
                  <a:pt x="1654255" y="1685668"/>
                </a:cubicBezTo>
                <a:cubicBezTo>
                  <a:pt x="1653645" y="1680486"/>
                  <a:pt x="1652502" y="1677896"/>
                  <a:pt x="1650826" y="1677896"/>
                </a:cubicBezTo>
                <a:cubicBezTo>
                  <a:pt x="1649149" y="1677896"/>
                  <a:pt x="1646940" y="1678810"/>
                  <a:pt x="1644196" y="1680639"/>
                </a:cubicBezTo>
                <a:cubicBezTo>
                  <a:pt x="1629871" y="1691002"/>
                  <a:pt x="1616840" y="1696184"/>
                  <a:pt x="1605106" y="1696184"/>
                </a:cubicBezTo>
                <a:cubicBezTo>
                  <a:pt x="1593371" y="1696184"/>
                  <a:pt x="1582170" y="1688640"/>
                  <a:pt x="1571502" y="1673552"/>
                </a:cubicBezTo>
                <a:cubicBezTo>
                  <a:pt x="1560834" y="1658465"/>
                  <a:pt x="1555499" y="1644520"/>
                  <a:pt x="1555499" y="1631718"/>
                </a:cubicBezTo>
                <a:cubicBezTo>
                  <a:pt x="1555499" y="1618917"/>
                  <a:pt x="1561748" y="1607944"/>
                  <a:pt x="1574245" y="1598800"/>
                </a:cubicBezTo>
                <a:cubicBezTo>
                  <a:pt x="1580341" y="1593923"/>
                  <a:pt x="1584151" y="1590418"/>
                  <a:pt x="1585675" y="1588284"/>
                </a:cubicBezTo>
                <a:cubicBezTo>
                  <a:pt x="1587199" y="1586151"/>
                  <a:pt x="1587961" y="1583103"/>
                  <a:pt x="1587961" y="1579140"/>
                </a:cubicBezTo>
                <a:lnTo>
                  <a:pt x="1587961" y="1559481"/>
                </a:lnTo>
                <a:cubicBezTo>
                  <a:pt x="1587961" y="1556433"/>
                  <a:pt x="1586589" y="1554452"/>
                  <a:pt x="1583846" y="1553537"/>
                </a:cubicBezTo>
                <a:cubicBezTo>
                  <a:pt x="1574397" y="1550184"/>
                  <a:pt x="1568149" y="1545155"/>
                  <a:pt x="1565101" y="1538450"/>
                </a:cubicBezTo>
                <a:cubicBezTo>
                  <a:pt x="1562053" y="1531744"/>
                  <a:pt x="1560529" y="1520695"/>
                  <a:pt x="1560529" y="1505303"/>
                </a:cubicBezTo>
                <a:cubicBezTo>
                  <a:pt x="1560529" y="1489910"/>
                  <a:pt x="1561900" y="1478937"/>
                  <a:pt x="1564644" y="1472384"/>
                </a:cubicBezTo>
                <a:cubicBezTo>
                  <a:pt x="1567387" y="1465831"/>
                  <a:pt x="1573026" y="1461183"/>
                  <a:pt x="1581560" y="1458440"/>
                </a:cubicBezTo>
                <a:cubicBezTo>
                  <a:pt x="1583694" y="1457830"/>
                  <a:pt x="1585218" y="1456458"/>
                  <a:pt x="1586132" y="1454325"/>
                </a:cubicBezTo>
                <a:cubicBezTo>
                  <a:pt x="1587046" y="1452191"/>
                  <a:pt x="1587504" y="1448991"/>
                  <a:pt x="1587504" y="1444724"/>
                </a:cubicBezTo>
                <a:cubicBezTo>
                  <a:pt x="1587504" y="1440456"/>
                  <a:pt x="1588037" y="1438094"/>
                  <a:pt x="1589104" y="1437637"/>
                </a:cubicBezTo>
                <a:cubicBezTo>
                  <a:pt x="1590171" y="1437180"/>
                  <a:pt x="1592075" y="1436951"/>
                  <a:pt x="1594819" y="1436951"/>
                </a:cubicBezTo>
                <a:lnTo>
                  <a:pt x="1690831" y="1436951"/>
                </a:lnTo>
                <a:cubicBezTo>
                  <a:pt x="1692659" y="1436951"/>
                  <a:pt x="1693955" y="1436723"/>
                  <a:pt x="1694717" y="1436265"/>
                </a:cubicBezTo>
                <a:cubicBezTo>
                  <a:pt x="1695479" y="1435808"/>
                  <a:pt x="1696012" y="1434513"/>
                  <a:pt x="1696317" y="1432379"/>
                </a:cubicBezTo>
                <a:cubicBezTo>
                  <a:pt x="1698756" y="1418358"/>
                  <a:pt x="1704242" y="1408452"/>
                  <a:pt x="1712776" y="1402661"/>
                </a:cubicBezTo>
                <a:cubicBezTo>
                  <a:pt x="1721311" y="1396870"/>
                  <a:pt x="1733807" y="1393974"/>
                  <a:pt x="1750267" y="1393974"/>
                </a:cubicBezTo>
                <a:close/>
                <a:moveTo>
                  <a:pt x="1596190" y="1356941"/>
                </a:moveTo>
                <a:cubicBezTo>
                  <a:pt x="1563577" y="1356941"/>
                  <a:pt x="1541174" y="1363571"/>
                  <a:pt x="1528982" y="1376829"/>
                </a:cubicBezTo>
                <a:cubicBezTo>
                  <a:pt x="1516790" y="1390088"/>
                  <a:pt x="1510694" y="1414091"/>
                  <a:pt x="1510694" y="1448838"/>
                </a:cubicBezTo>
                <a:lnTo>
                  <a:pt x="1510694" y="1671495"/>
                </a:lnTo>
                <a:cubicBezTo>
                  <a:pt x="1510694" y="1706242"/>
                  <a:pt x="1516942" y="1730321"/>
                  <a:pt x="1529439" y="1743732"/>
                </a:cubicBezTo>
                <a:cubicBezTo>
                  <a:pt x="1541936" y="1757144"/>
                  <a:pt x="1564186" y="1763849"/>
                  <a:pt x="1596190" y="1763849"/>
                </a:cubicBezTo>
                <a:lnTo>
                  <a:pt x="1817018" y="1763849"/>
                </a:lnTo>
                <a:cubicBezTo>
                  <a:pt x="1849936" y="1763849"/>
                  <a:pt x="1872415" y="1757525"/>
                  <a:pt x="1884455" y="1744875"/>
                </a:cubicBezTo>
                <a:cubicBezTo>
                  <a:pt x="1896495" y="1732226"/>
                  <a:pt x="1902514" y="1707766"/>
                  <a:pt x="1902514" y="1671495"/>
                </a:cubicBezTo>
                <a:lnTo>
                  <a:pt x="1902514" y="1448838"/>
                </a:lnTo>
                <a:cubicBezTo>
                  <a:pt x="1902514" y="1412567"/>
                  <a:pt x="1896495" y="1388183"/>
                  <a:pt x="1884455" y="1375686"/>
                </a:cubicBezTo>
                <a:cubicBezTo>
                  <a:pt x="1872415" y="1363190"/>
                  <a:pt x="1849936" y="1356941"/>
                  <a:pt x="1817018" y="1356941"/>
                </a:cubicBezTo>
                <a:close/>
                <a:moveTo>
                  <a:pt x="1993954" y="1354655"/>
                </a:moveTo>
                <a:cubicBezTo>
                  <a:pt x="1977800" y="1354655"/>
                  <a:pt x="1967665" y="1357094"/>
                  <a:pt x="1963551" y="1361970"/>
                </a:cubicBezTo>
                <a:cubicBezTo>
                  <a:pt x="1959436" y="1366847"/>
                  <a:pt x="1957378" y="1378125"/>
                  <a:pt x="1957378" y="1395803"/>
                </a:cubicBezTo>
                <a:lnTo>
                  <a:pt x="1957378" y="1736417"/>
                </a:lnTo>
                <a:cubicBezTo>
                  <a:pt x="1957378" y="1745866"/>
                  <a:pt x="1958369" y="1752800"/>
                  <a:pt x="1960350" y="1757220"/>
                </a:cubicBezTo>
                <a:cubicBezTo>
                  <a:pt x="1962331" y="1761639"/>
                  <a:pt x="1966294" y="1764764"/>
                  <a:pt x="1972237" y="1766592"/>
                </a:cubicBezTo>
                <a:cubicBezTo>
                  <a:pt x="1978181" y="1768421"/>
                  <a:pt x="1987477" y="1769336"/>
                  <a:pt x="2000127" y="1769336"/>
                </a:cubicBezTo>
                <a:cubicBezTo>
                  <a:pt x="2012776" y="1769336"/>
                  <a:pt x="2022072" y="1768421"/>
                  <a:pt x="2028016" y="1766592"/>
                </a:cubicBezTo>
                <a:cubicBezTo>
                  <a:pt x="2033959" y="1764764"/>
                  <a:pt x="2037922" y="1761639"/>
                  <a:pt x="2039903" y="1757220"/>
                </a:cubicBezTo>
                <a:cubicBezTo>
                  <a:pt x="2041884" y="1752800"/>
                  <a:pt x="2042875" y="1745866"/>
                  <a:pt x="2042875" y="1736417"/>
                </a:cubicBezTo>
                <a:lnTo>
                  <a:pt x="2042875" y="1722244"/>
                </a:lnTo>
                <a:cubicBezTo>
                  <a:pt x="2042875" y="1715843"/>
                  <a:pt x="2042113" y="1711500"/>
                  <a:pt x="2040589" y="1709214"/>
                </a:cubicBezTo>
                <a:cubicBezTo>
                  <a:pt x="2039065" y="1706928"/>
                  <a:pt x="2034798" y="1703880"/>
                  <a:pt x="2027787" y="1700070"/>
                </a:cubicBezTo>
                <a:cubicBezTo>
                  <a:pt x="2020777" y="1696260"/>
                  <a:pt x="2015062" y="1690240"/>
                  <a:pt x="2010642" y="1682010"/>
                </a:cubicBezTo>
                <a:cubicBezTo>
                  <a:pt x="2006223" y="1673781"/>
                  <a:pt x="2004013" y="1664332"/>
                  <a:pt x="2004013" y="1653664"/>
                </a:cubicBezTo>
                <a:cubicBezTo>
                  <a:pt x="2004013" y="1629280"/>
                  <a:pt x="2013614" y="1613735"/>
                  <a:pt x="2032816" y="1607030"/>
                </a:cubicBezTo>
                <a:cubicBezTo>
                  <a:pt x="2038608" y="1605201"/>
                  <a:pt x="2041503" y="1602229"/>
                  <a:pt x="2041503" y="1598114"/>
                </a:cubicBezTo>
                <a:cubicBezTo>
                  <a:pt x="2041503" y="1593999"/>
                  <a:pt x="2040436" y="1588437"/>
                  <a:pt x="2038303" y="1581426"/>
                </a:cubicBezTo>
                <a:cubicBezTo>
                  <a:pt x="2036169" y="1574416"/>
                  <a:pt x="2033807" y="1568472"/>
                  <a:pt x="2031216" y="1563596"/>
                </a:cubicBezTo>
                <a:cubicBezTo>
                  <a:pt x="2028625" y="1558719"/>
                  <a:pt x="2022910" y="1550337"/>
                  <a:pt x="2014071" y="1538450"/>
                </a:cubicBezTo>
                <a:cubicBezTo>
                  <a:pt x="2007975" y="1529610"/>
                  <a:pt x="2004927" y="1522219"/>
                  <a:pt x="2004927" y="1516275"/>
                </a:cubicBezTo>
                <a:cubicBezTo>
                  <a:pt x="2004927" y="1510332"/>
                  <a:pt x="2006604" y="1502636"/>
                  <a:pt x="2009956" y="1493187"/>
                </a:cubicBezTo>
                <a:cubicBezTo>
                  <a:pt x="2017881" y="1470936"/>
                  <a:pt x="2023672" y="1452344"/>
                  <a:pt x="2027330" y="1437408"/>
                </a:cubicBezTo>
                <a:cubicBezTo>
                  <a:pt x="2028244" y="1433751"/>
                  <a:pt x="2031140" y="1431922"/>
                  <a:pt x="2036017" y="1431922"/>
                </a:cubicBezTo>
                <a:cubicBezTo>
                  <a:pt x="2040589" y="1431922"/>
                  <a:pt x="2042875" y="1433141"/>
                  <a:pt x="2042875" y="1435580"/>
                </a:cubicBezTo>
                <a:cubicBezTo>
                  <a:pt x="2042875" y="1441066"/>
                  <a:pt x="2036779" y="1461792"/>
                  <a:pt x="2024587" y="1497759"/>
                </a:cubicBezTo>
                <a:cubicBezTo>
                  <a:pt x="2021844" y="1505379"/>
                  <a:pt x="2020472" y="1511322"/>
                  <a:pt x="2020472" y="1515590"/>
                </a:cubicBezTo>
                <a:cubicBezTo>
                  <a:pt x="2020472" y="1519857"/>
                  <a:pt x="2022453" y="1524429"/>
                  <a:pt x="2026416" y="1529306"/>
                </a:cubicBezTo>
                <a:cubicBezTo>
                  <a:pt x="2046837" y="1557042"/>
                  <a:pt x="2057048" y="1582341"/>
                  <a:pt x="2057048" y="1605201"/>
                </a:cubicBezTo>
                <a:cubicBezTo>
                  <a:pt x="2057048" y="1610992"/>
                  <a:pt x="2056057" y="1614954"/>
                  <a:pt x="2054076" y="1617088"/>
                </a:cubicBezTo>
                <a:cubicBezTo>
                  <a:pt x="2052095" y="1619222"/>
                  <a:pt x="2047904" y="1620441"/>
                  <a:pt x="2041503" y="1620746"/>
                </a:cubicBezTo>
                <a:cubicBezTo>
                  <a:pt x="2035102" y="1621050"/>
                  <a:pt x="2029768" y="1624175"/>
                  <a:pt x="2025501" y="1630118"/>
                </a:cubicBezTo>
                <a:cubicBezTo>
                  <a:pt x="2021234" y="1636062"/>
                  <a:pt x="2019100" y="1644825"/>
                  <a:pt x="2019100" y="1656407"/>
                </a:cubicBezTo>
                <a:cubicBezTo>
                  <a:pt x="2019100" y="1667990"/>
                  <a:pt x="2023901" y="1677438"/>
                  <a:pt x="2033502" y="1684754"/>
                </a:cubicBezTo>
                <a:cubicBezTo>
                  <a:pt x="2043103" y="1692069"/>
                  <a:pt x="2057200" y="1695726"/>
                  <a:pt x="2075793" y="1695726"/>
                </a:cubicBezTo>
                <a:cubicBezTo>
                  <a:pt x="2094386" y="1695726"/>
                  <a:pt x="2108254" y="1690926"/>
                  <a:pt x="2117398" y="1681325"/>
                </a:cubicBezTo>
                <a:cubicBezTo>
                  <a:pt x="2126542" y="1671723"/>
                  <a:pt x="2131114" y="1650616"/>
                  <a:pt x="2131114" y="1618002"/>
                </a:cubicBezTo>
                <a:cubicBezTo>
                  <a:pt x="2131114" y="1575330"/>
                  <a:pt x="2122123" y="1539821"/>
                  <a:pt x="2104140" y="1511475"/>
                </a:cubicBezTo>
                <a:cubicBezTo>
                  <a:pt x="2101092" y="1505988"/>
                  <a:pt x="2099568" y="1501569"/>
                  <a:pt x="2099568" y="1498216"/>
                </a:cubicBezTo>
                <a:cubicBezTo>
                  <a:pt x="2099568" y="1494863"/>
                  <a:pt x="2100634" y="1489377"/>
                  <a:pt x="2102768" y="1481757"/>
                </a:cubicBezTo>
                <a:cubicBezTo>
                  <a:pt x="2110083" y="1459202"/>
                  <a:pt x="2115189" y="1439313"/>
                  <a:pt x="2118084" y="1422092"/>
                </a:cubicBezTo>
                <a:cubicBezTo>
                  <a:pt x="2120980" y="1404871"/>
                  <a:pt x="2122428" y="1391536"/>
                  <a:pt x="2122428" y="1382087"/>
                </a:cubicBezTo>
                <a:cubicBezTo>
                  <a:pt x="2122428" y="1372638"/>
                  <a:pt x="2119151" y="1365704"/>
                  <a:pt x="2112598" y="1361285"/>
                </a:cubicBezTo>
                <a:cubicBezTo>
                  <a:pt x="2106045" y="1356865"/>
                  <a:pt x="2092862" y="1354655"/>
                  <a:pt x="2073050" y="1354655"/>
                </a:cubicBezTo>
                <a:close/>
                <a:moveTo>
                  <a:pt x="2964590" y="1348712"/>
                </a:moveTo>
                <a:cubicBezTo>
                  <a:pt x="2933196" y="1348712"/>
                  <a:pt x="2917498" y="1366085"/>
                  <a:pt x="2917498" y="1400832"/>
                </a:cubicBezTo>
                <a:lnTo>
                  <a:pt x="2917498" y="1457068"/>
                </a:lnTo>
                <a:cubicBezTo>
                  <a:pt x="2917498" y="1489986"/>
                  <a:pt x="2933043" y="1506446"/>
                  <a:pt x="2964133" y="1506446"/>
                </a:cubicBezTo>
                <a:lnTo>
                  <a:pt x="3184046" y="1506446"/>
                </a:lnTo>
                <a:cubicBezTo>
                  <a:pt x="3205077" y="1506446"/>
                  <a:pt x="3219174" y="1503169"/>
                  <a:pt x="3226337" y="1496616"/>
                </a:cubicBezTo>
                <a:cubicBezTo>
                  <a:pt x="3233500" y="1490063"/>
                  <a:pt x="3237081" y="1476118"/>
                  <a:pt x="3237081" y="1454782"/>
                </a:cubicBezTo>
                <a:lnTo>
                  <a:pt x="3237081" y="1407690"/>
                </a:lnTo>
                <a:cubicBezTo>
                  <a:pt x="3237081" y="1386050"/>
                  <a:pt x="3233424" y="1370810"/>
                  <a:pt x="3226108" y="1361970"/>
                </a:cubicBezTo>
                <a:cubicBezTo>
                  <a:pt x="3218793" y="1353131"/>
                  <a:pt x="3206144" y="1348712"/>
                  <a:pt x="3188161" y="1348712"/>
                </a:cubicBezTo>
                <a:close/>
                <a:moveTo>
                  <a:pt x="2757936" y="1341854"/>
                </a:moveTo>
                <a:cubicBezTo>
                  <a:pt x="2747877" y="1341854"/>
                  <a:pt x="2739114" y="1345664"/>
                  <a:pt x="2731646" y="1353284"/>
                </a:cubicBezTo>
                <a:cubicBezTo>
                  <a:pt x="2724179" y="1360904"/>
                  <a:pt x="2720445" y="1367990"/>
                  <a:pt x="2720445" y="1374543"/>
                </a:cubicBezTo>
                <a:cubicBezTo>
                  <a:pt x="2720445" y="1381097"/>
                  <a:pt x="2722350" y="1387193"/>
                  <a:pt x="2726160" y="1392831"/>
                </a:cubicBezTo>
                <a:cubicBezTo>
                  <a:pt x="2729970" y="1398470"/>
                  <a:pt x="2736371" y="1406624"/>
                  <a:pt x="2745362" y="1417292"/>
                </a:cubicBezTo>
                <a:cubicBezTo>
                  <a:pt x="2754354" y="1427960"/>
                  <a:pt x="2761060" y="1434665"/>
                  <a:pt x="2765479" y="1437408"/>
                </a:cubicBezTo>
                <a:cubicBezTo>
                  <a:pt x="2769899" y="1440152"/>
                  <a:pt x="2775309" y="1441523"/>
                  <a:pt x="2781710" y="1441523"/>
                </a:cubicBezTo>
                <a:cubicBezTo>
                  <a:pt x="2788111" y="1441523"/>
                  <a:pt x="2795426" y="1438170"/>
                  <a:pt x="2803656" y="1431465"/>
                </a:cubicBezTo>
                <a:cubicBezTo>
                  <a:pt x="2811885" y="1424759"/>
                  <a:pt x="2816000" y="1416225"/>
                  <a:pt x="2816000" y="1405862"/>
                </a:cubicBezTo>
                <a:cubicBezTo>
                  <a:pt x="2816000" y="1400070"/>
                  <a:pt x="2814095" y="1393670"/>
                  <a:pt x="2810285" y="1386659"/>
                </a:cubicBezTo>
                <a:cubicBezTo>
                  <a:pt x="2806475" y="1379649"/>
                  <a:pt x="2801065" y="1371876"/>
                  <a:pt x="2794054" y="1363342"/>
                </a:cubicBezTo>
                <a:cubicBezTo>
                  <a:pt x="2787044" y="1354808"/>
                  <a:pt x="2780795" y="1349093"/>
                  <a:pt x="2775309" y="1346197"/>
                </a:cubicBezTo>
                <a:cubicBezTo>
                  <a:pt x="2769823" y="1343301"/>
                  <a:pt x="2764032" y="1341854"/>
                  <a:pt x="2757936" y="1341854"/>
                </a:cubicBezTo>
                <a:close/>
                <a:moveTo>
                  <a:pt x="2238099" y="1340482"/>
                </a:moveTo>
                <a:cubicBezTo>
                  <a:pt x="2221335" y="1340482"/>
                  <a:pt x="2209143" y="1343149"/>
                  <a:pt x="2201523" y="1348483"/>
                </a:cubicBezTo>
                <a:cubicBezTo>
                  <a:pt x="2193903" y="1353817"/>
                  <a:pt x="2190093" y="1363037"/>
                  <a:pt x="2190093" y="1376144"/>
                </a:cubicBezTo>
                <a:cubicBezTo>
                  <a:pt x="2190093" y="1421864"/>
                  <a:pt x="2188036" y="1457297"/>
                  <a:pt x="2183921" y="1482443"/>
                </a:cubicBezTo>
                <a:cubicBezTo>
                  <a:pt x="2179806" y="1507589"/>
                  <a:pt x="2175996" y="1527477"/>
                  <a:pt x="2172491" y="1542107"/>
                </a:cubicBezTo>
                <a:cubicBezTo>
                  <a:pt x="2168986" y="1556738"/>
                  <a:pt x="2160985" y="1574568"/>
                  <a:pt x="2148488" y="1595600"/>
                </a:cubicBezTo>
                <a:cubicBezTo>
                  <a:pt x="2146659" y="1598952"/>
                  <a:pt x="2145745" y="1602153"/>
                  <a:pt x="2145745" y="1605201"/>
                </a:cubicBezTo>
                <a:cubicBezTo>
                  <a:pt x="2145745" y="1612821"/>
                  <a:pt x="2145669" y="1621889"/>
                  <a:pt x="2145516" y="1632404"/>
                </a:cubicBezTo>
                <a:cubicBezTo>
                  <a:pt x="2145364" y="1642920"/>
                  <a:pt x="2144373" y="1652826"/>
                  <a:pt x="2142544" y="1662122"/>
                </a:cubicBezTo>
                <a:cubicBezTo>
                  <a:pt x="2140716" y="1671419"/>
                  <a:pt x="2137363" y="1679724"/>
                  <a:pt x="2132486" y="1687040"/>
                </a:cubicBezTo>
                <a:cubicBezTo>
                  <a:pt x="2127609" y="1694355"/>
                  <a:pt x="2121285" y="1699917"/>
                  <a:pt x="2113512" y="1703727"/>
                </a:cubicBezTo>
                <a:cubicBezTo>
                  <a:pt x="2105740" y="1707537"/>
                  <a:pt x="2098272" y="1709671"/>
                  <a:pt x="2091109" y="1710128"/>
                </a:cubicBezTo>
                <a:cubicBezTo>
                  <a:pt x="2083946" y="1710585"/>
                  <a:pt x="2079832" y="1711195"/>
                  <a:pt x="2078765" y="1711957"/>
                </a:cubicBezTo>
                <a:cubicBezTo>
                  <a:pt x="2077698" y="1712719"/>
                  <a:pt x="2075946" y="1716377"/>
                  <a:pt x="2073507" y="1722930"/>
                </a:cubicBezTo>
                <a:cubicBezTo>
                  <a:pt x="2071069" y="1729483"/>
                  <a:pt x="2069850" y="1735350"/>
                  <a:pt x="2069850" y="1740532"/>
                </a:cubicBezTo>
                <a:cubicBezTo>
                  <a:pt x="2069850" y="1750895"/>
                  <a:pt x="2075412" y="1758591"/>
                  <a:pt x="2086537" y="1763621"/>
                </a:cubicBezTo>
                <a:cubicBezTo>
                  <a:pt x="2097663" y="1768650"/>
                  <a:pt x="2106959" y="1771164"/>
                  <a:pt x="2114426" y="1771164"/>
                </a:cubicBezTo>
                <a:cubicBezTo>
                  <a:pt x="2121894" y="1771164"/>
                  <a:pt x="2128295" y="1770098"/>
                  <a:pt x="2133629" y="1767964"/>
                </a:cubicBezTo>
                <a:cubicBezTo>
                  <a:pt x="2138963" y="1765830"/>
                  <a:pt x="2143611" y="1762782"/>
                  <a:pt x="2147574" y="1758820"/>
                </a:cubicBezTo>
                <a:cubicBezTo>
                  <a:pt x="2151536" y="1754858"/>
                  <a:pt x="2159994" y="1741827"/>
                  <a:pt x="2172948" y="1719729"/>
                </a:cubicBezTo>
                <a:cubicBezTo>
                  <a:pt x="2185902" y="1697631"/>
                  <a:pt x="2196570" y="1677057"/>
                  <a:pt x="2204952" y="1658007"/>
                </a:cubicBezTo>
                <a:cubicBezTo>
                  <a:pt x="2213334" y="1638957"/>
                  <a:pt x="2221640" y="1616478"/>
                  <a:pt x="2229870" y="1590570"/>
                </a:cubicBezTo>
                <a:cubicBezTo>
                  <a:pt x="2230784" y="1587827"/>
                  <a:pt x="2232079" y="1586456"/>
                  <a:pt x="2233756" y="1586456"/>
                </a:cubicBezTo>
                <a:cubicBezTo>
                  <a:pt x="2235432" y="1586456"/>
                  <a:pt x="2237566" y="1586913"/>
                  <a:pt x="2240156" y="1587827"/>
                </a:cubicBezTo>
                <a:cubicBezTo>
                  <a:pt x="2242747" y="1588742"/>
                  <a:pt x="2244043" y="1590266"/>
                  <a:pt x="2244043" y="1592399"/>
                </a:cubicBezTo>
                <a:cubicBezTo>
                  <a:pt x="2244043" y="1594533"/>
                  <a:pt x="2242595" y="1599714"/>
                  <a:pt x="2239699" y="1607944"/>
                </a:cubicBezTo>
                <a:cubicBezTo>
                  <a:pt x="2236804" y="1616174"/>
                  <a:pt x="2235356" y="1622117"/>
                  <a:pt x="2235356" y="1625775"/>
                </a:cubicBezTo>
                <a:cubicBezTo>
                  <a:pt x="2235356" y="1629432"/>
                  <a:pt x="2244576" y="1649625"/>
                  <a:pt x="2263017" y="1686354"/>
                </a:cubicBezTo>
                <a:cubicBezTo>
                  <a:pt x="2281457" y="1723082"/>
                  <a:pt x="2294182" y="1745561"/>
                  <a:pt x="2301193" y="1753791"/>
                </a:cubicBezTo>
                <a:cubicBezTo>
                  <a:pt x="2308203" y="1762020"/>
                  <a:pt x="2316509" y="1766135"/>
                  <a:pt x="2326110" y="1766135"/>
                </a:cubicBezTo>
                <a:cubicBezTo>
                  <a:pt x="2335711" y="1766135"/>
                  <a:pt x="2346913" y="1762478"/>
                  <a:pt x="2359714" y="1755162"/>
                </a:cubicBezTo>
                <a:cubicBezTo>
                  <a:pt x="2372516" y="1747847"/>
                  <a:pt x="2378917" y="1737179"/>
                  <a:pt x="2378917" y="1723158"/>
                </a:cubicBezTo>
                <a:cubicBezTo>
                  <a:pt x="2378917" y="1708223"/>
                  <a:pt x="2371297" y="1689021"/>
                  <a:pt x="2356057" y="1665551"/>
                </a:cubicBezTo>
                <a:cubicBezTo>
                  <a:pt x="2335026" y="1632328"/>
                  <a:pt x="2319176" y="1603524"/>
                  <a:pt x="2308508" y="1579140"/>
                </a:cubicBezTo>
                <a:cubicBezTo>
                  <a:pt x="2297840" y="1554756"/>
                  <a:pt x="2291058" y="1531211"/>
                  <a:pt x="2288163" y="1508503"/>
                </a:cubicBezTo>
                <a:cubicBezTo>
                  <a:pt x="2285267" y="1485795"/>
                  <a:pt x="2283819" y="1441523"/>
                  <a:pt x="2283819" y="1375686"/>
                </a:cubicBezTo>
                <a:cubicBezTo>
                  <a:pt x="2283819" y="1352217"/>
                  <a:pt x="2268579" y="1340482"/>
                  <a:pt x="2238099" y="1340482"/>
                </a:cubicBezTo>
                <a:close/>
                <a:moveTo>
                  <a:pt x="2684783" y="1339568"/>
                </a:moveTo>
                <a:cubicBezTo>
                  <a:pt x="2655218" y="1339568"/>
                  <a:pt x="2640435" y="1352217"/>
                  <a:pt x="2640435" y="1377515"/>
                </a:cubicBezTo>
                <a:lnTo>
                  <a:pt x="2640435" y="1386202"/>
                </a:lnTo>
                <a:cubicBezTo>
                  <a:pt x="2640435" y="1390774"/>
                  <a:pt x="2638759" y="1393060"/>
                  <a:pt x="2635406" y="1393060"/>
                </a:cubicBezTo>
                <a:lnTo>
                  <a:pt x="2515619" y="1393060"/>
                </a:lnTo>
                <a:cubicBezTo>
                  <a:pt x="2496112" y="1393060"/>
                  <a:pt x="2481025" y="1397861"/>
                  <a:pt x="2470357" y="1407462"/>
                </a:cubicBezTo>
                <a:cubicBezTo>
                  <a:pt x="2459689" y="1417063"/>
                  <a:pt x="2454355" y="1431160"/>
                  <a:pt x="2454355" y="1449753"/>
                </a:cubicBezTo>
                <a:lnTo>
                  <a:pt x="2454355" y="1529763"/>
                </a:lnTo>
                <a:cubicBezTo>
                  <a:pt x="2454355" y="1598952"/>
                  <a:pt x="2444296" y="1655493"/>
                  <a:pt x="2424179" y="1699384"/>
                </a:cubicBezTo>
                <a:cubicBezTo>
                  <a:pt x="2418083" y="1711881"/>
                  <a:pt x="2415036" y="1722396"/>
                  <a:pt x="2415036" y="1730931"/>
                </a:cubicBezTo>
                <a:cubicBezTo>
                  <a:pt x="2415036" y="1744037"/>
                  <a:pt x="2422198" y="1754019"/>
                  <a:pt x="2436524" y="1760877"/>
                </a:cubicBezTo>
                <a:cubicBezTo>
                  <a:pt x="2450849" y="1767735"/>
                  <a:pt x="2463422" y="1771164"/>
                  <a:pt x="2474243" y="1771164"/>
                </a:cubicBezTo>
                <a:cubicBezTo>
                  <a:pt x="2485063" y="1771164"/>
                  <a:pt x="2493826" y="1765830"/>
                  <a:pt x="2500532" y="1755162"/>
                </a:cubicBezTo>
                <a:cubicBezTo>
                  <a:pt x="2507237" y="1744494"/>
                  <a:pt x="2510590" y="1736417"/>
                  <a:pt x="2510590" y="1730931"/>
                </a:cubicBezTo>
                <a:cubicBezTo>
                  <a:pt x="2510590" y="1728492"/>
                  <a:pt x="2509828" y="1724454"/>
                  <a:pt x="2508304" y="1718815"/>
                </a:cubicBezTo>
                <a:cubicBezTo>
                  <a:pt x="2506780" y="1713176"/>
                  <a:pt x="2506018" y="1705480"/>
                  <a:pt x="2506018" y="1695726"/>
                </a:cubicBezTo>
                <a:cubicBezTo>
                  <a:pt x="2506018" y="1668294"/>
                  <a:pt x="2513943" y="1649244"/>
                  <a:pt x="2529793" y="1638576"/>
                </a:cubicBezTo>
                <a:cubicBezTo>
                  <a:pt x="2532841" y="1636748"/>
                  <a:pt x="2534746" y="1634157"/>
                  <a:pt x="2535508" y="1630804"/>
                </a:cubicBezTo>
                <a:cubicBezTo>
                  <a:pt x="2536270" y="1627451"/>
                  <a:pt x="2536803" y="1618917"/>
                  <a:pt x="2537108" y="1605201"/>
                </a:cubicBezTo>
                <a:cubicBezTo>
                  <a:pt x="2537108" y="1601543"/>
                  <a:pt x="2537946" y="1599257"/>
                  <a:pt x="2539622" y="1598343"/>
                </a:cubicBezTo>
                <a:cubicBezTo>
                  <a:pt x="2541299" y="1597428"/>
                  <a:pt x="2545718" y="1596971"/>
                  <a:pt x="2552881" y="1596971"/>
                </a:cubicBezTo>
                <a:cubicBezTo>
                  <a:pt x="2560044" y="1596971"/>
                  <a:pt x="2564692" y="1597505"/>
                  <a:pt x="2566826" y="1598571"/>
                </a:cubicBezTo>
                <a:cubicBezTo>
                  <a:pt x="2568960" y="1599638"/>
                  <a:pt x="2570026" y="1601848"/>
                  <a:pt x="2570026" y="1605201"/>
                </a:cubicBezTo>
                <a:cubicBezTo>
                  <a:pt x="2570026" y="1613430"/>
                  <a:pt x="2569340" y="1621736"/>
                  <a:pt x="2567969" y="1630118"/>
                </a:cubicBezTo>
                <a:cubicBezTo>
                  <a:pt x="2566597" y="1638500"/>
                  <a:pt x="2564997" y="1643606"/>
                  <a:pt x="2563168" y="1645434"/>
                </a:cubicBezTo>
                <a:cubicBezTo>
                  <a:pt x="2561339" y="1647263"/>
                  <a:pt x="2558291" y="1648482"/>
                  <a:pt x="2554024" y="1649092"/>
                </a:cubicBezTo>
                <a:cubicBezTo>
                  <a:pt x="2533298" y="1651835"/>
                  <a:pt x="2522935" y="1666923"/>
                  <a:pt x="2522935" y="1694355"/>
                </a:cubicBezTo>
                <a:cubicBezTo>
                  <a:pt x="2522935" y="1710509"/>
                  <a:pt x="2526059" y="1722244"/>
                  <a:pt x="2532307" y="1729559"/>
                </a:cubicBezTo>
                <a:cubicBezTo>
                  <a:pt x="2538556" y="1736874"/>
                  <a:pt x="2548843" y="1740532"/>
                  <a:pt x="2563168" y="1740532"/>
                </a:cubicBezTo>
                <a:lnTo>
                  <a:pt x="2584199" y="1740532"/>
                </a:lnTo>
                <a:cubicBezTo>
                  <a:pt x="2589991" y="1740532"/>
                  <a:pt x="2593801" y="1739846"/>
                  <a:pt x="2595629" y="1738475"/>
                </a:cubicBezTo>
                <a:cubicBezTo>
                  <a:pt x="2597458" y="1737103"/>
                  <a:pt x="2598373" y="1735122"/>
                  <a:pt x="2598373" y="1732531"/>
                </a:cubicBezTo>
                <a:cubicBezTo>
                  <a:pt x="2598373" y="1729940"/>
                  <a:pt x="2598220" y="1727578"/>
                  <a:pt x="2597915" y="1725444"/>
                </a:cubicBezTo>
                <a:cubicBezTo>
                  <a:pt x="2597611" y="1723311"/>
                  <a:pt x="2597458" y="1721025"/>
                  <a:pt x="2597458" y="1718586"/>
                </a:cubicBezTo>
                <a:cubicBezTo>
                  <a:pt x="2597458" y="1707309"/>
                  <a:pt x="2600506" y="1696793"/>
                  <a:pt x="2606602" y="1687040"/>
                </a:cubicBezTo>
                <a:cubicBezTo>
                  <a:pt x="2612698" y="1677286"/>
                  <a:pt x="2622909" y="1667532"/>
                  <a:pt x="2637235" y="1657779"/>
                </a:cubicBezTo>
                <a:cubicBezTo>
                  <a:pt x="2640283" y="1655645"/>
                  <a:pt x="2642492" y="1653740"/>
                  <a:pt x="2643864" y="1652064"/>
                </a:cubicBezTo>
                <a:cubicBezTo>
                  <a:pt x="2645236" y="1650387"/>
                  <a:pt x="2646302" y="1647644"/>
                  <a:pt x="2647065" y="1643834"/>
                </a:cubicBezTo>
                <a:cubicBezTo>
                  <a:pt x="2647827" y="1640024"/>
                  <a:pt x="2648665" y="1633623"/>
                  <a:pt x="2649579" y="1624632"/>
                </a:cubicBezTo>
                <a:cubicBezTo>
                  <a:pt x="2650494" y="1615640"/>
                  <a:pt x="2651408" y="1600095"/>
                  <a:pt x="2652322" y="1577997"/>
                </a:cubicBezTo>
                <a:cubicBezTo>
                  <a:pt x="2653237" y="1555899"/>
                  <a:pt x="2653694" y="1543174"/>
                  <a:pt x="2653694" y="1539821"/>
                </a:cubicBezTo>
                <a:cubicBezTo>
                  <a:pt x="2653694" y="1528848"/>
                  <a:pt x="2651713" y="1520847"/>
                  <a:pt x="2647750" y="1515818"/>
                </a:cubicBezTo>
                <a:cubicBezTo>
                  <a:pt x="2643788" y="1510789"/>
                  <a:pt x="2636473" y="1508274"/>
                  <a:pt x="2625805" y="1508274"/>
                </a:cubicBezTo>
                <a:lnTo>
                  <a:pt x="2548538" y="1508274"/>
                </a:lnTo>
                <a:cubicBezTo>
                  <a:pt x="2545185" y="1508274"/>
                  <a:pt x="2543051" y="1507512"/>
                  <a:pt x="2542137" y="1505988"/>
                </a:cubicBezTo>
                <a:cubicBezTo>
                  <a:pt x="2541223" y="1504464"/>
                  <a:pt x="2540765" y="1500807"/>
                  <a:pt x="2540765" y="1495016"/>
                </a:cubicBezTo>
                <a:cubicBezTo>
                  <a:pt x="2540765" y="1489224"/>
                  <a:pt x="2541223" y="1485567"/>
                  <a:pt x="2542137" y="1484043"/>
                </a:cubicBezTo>
                <a:cubicBezTo>
                  <a:pt x="2543051" y="1482519"/>
                  <a:pt x="2545185" y="1481757"/>
                  <a:pt x="2548538" y="1481757"/>
                </a:cubicBezTo>
                <a:lnTo>
                  <a:pt x="2638149" y="1481757"/>
                </a:lnTo>
                <a:cubicBezTo>
                  <a:pt x="2651865" y="1481757"/>
                  <a:pt x="2661238" y="1484805"/>
                  <a:pt x="2666267" y="1490901"/>
                </a:cubicBezTo>
                <a:cubicBezTo>
                  <a:pt x="2671296" y="1496997"/>
                  <a:pt x="2673811" y="1509798"/>
                  <a:pt x="2673811" y="1529306"/>
                </a:cubicBezTo>
                <a:cubicBezTo>
                  <a:pt x="2673811" y="1562529"/>
                  <a:pt x="2674116" y="1586456"/>
                  <a:pt x="2674725" y="1601086"/>
                </a:cubicBezTo>
                <a:lnTo>
                  <a:pt x="2676554" y="1638119"/>
                </a:lnTo>
                <a:cubicBezTo>
                  <a:pt x="2676554" y="1642996"/>
                  <a:pt x="2672058" y="1649778"/>
                  <a:pt x="2663066" y="1658465"/>
                </a:cubicBezTo>
                <a:cubicBezTo>
                  <a:pt x="2654075" y="1667151"/>
                  <a:pt x="2645007" y="1674543"/>
                  <a:pt x="2635863" y="1680639"/>
                </a:cubicBezTo>
                <a:cubicBezTo>
                  <a:pt x="2622147" y="1691307"/>
                  <a:pt x="2615289" y="1703956"/>
                  <a:pt x="2615289" y="1718586"/>
                </a:cubicBezTo>
                <a:cubicBezTo>
                  <a:pt x="2615289" y="1730169"/>
                  <a:pt x="2619861" y="1740837"/>
                  <a:pt x="2629005" y="1750590"/>
                </a:cubicBezTo>
                <a:cubicBezTo>
                  <a:pt x="2638149" y="1760344"/>
                  <a:pt x="2647903" y="1765221"/>
                  <a:pt x="2658266" y="1765221"/>
                </a:cubicBezTo>
                <a:cubicBezTo>
                  <a:pt x="2673201" y="1765221"/>
                  <a:pt x="2691184" y="1755315"/>
                  <a:pt x="2712216" y="1735503"/>
                </a:cubicBezTo>
                <a:cubicBezTo>
                  <a:pt x="2714349" y="1733369"/>
                  <a:pt x="2716178" y="1732302"/>
                  <a:pt x="2717702" y="1732302"/>
                </a:cubicBezTo>
                <a:cubicBezTo>
                  <a:pt x="2719226" y="1732302"/>
                  <a:pt x="2720750" y="1732912"/>
                  <a:pt x="2722274" y="1734131"/>
                </a:cubicBezTo>
                <a:cubicBezTo>
                  <a:pt x="2748182" y="1759125"/>
                  <a:pt x="2771956" y="1771622"/>
                  <a:pt x="2793597" y="1771622"/>
                </a:cubicBezTo>
                <a:cubicBezTo>
                  <a:pt x="2804570" y="1771622"/>
                  <a:pt x="2814095" y="1768116"/>
                  <a:pt x="2822172" y="1761106"/>
                </a:cubicBezTo>
                <a:cubicBezTo>
                  <a:pt x="2830249" y="1754096"/>
                  <a:pt x="2836041" y="1742742"/>
                  <a:pt x="2839546" y="1727045"/>
                </a:cubicBezTo>
                <a:cubicBezTo>
                  <a:pt x="2843051" y="1711347"/>
                  <a:pt x="2844803" y="1699689"/>
                  <a:pt x="2844803" y="1692069"/>
                </a:cubicBezTo>
                <a:cubicBezTo>
                  <a:pt x="2844803" y="1677438"/>
                  <a:pt x="2839393" y="1666618"/>
                  <a:pt x="2828573" y="1659608"/>
                </a:cubicBezTo>
                <a:cubicBezTo>
                  <a:pt x="2817753" y="1652597"/>
                  <a:pt x="2807313" y="1649092"/>
                  <a:pt x="2797255" y="1649092"/>
                </a:cubicBezTo>
                <a:cubicBezTo>
                  <a:pt x="2785368" y="1649092"/>
                  <a:pt x="2777595" y="1653969"/>
                  <a:pt x="2773937" y="1663722"/>
                </a:cubicBezTo>
                <a:cubicBezTo>
                  <a:pt x="2771804" y="1669514"/>
                  <a:pt x="2769670" y="1672409"/>
                  <a:pt x="2767537" y="1672409"/>
                </a:cubicBezTo>
                <a:cubicBezTo>
                  <a:pt x="2765403" y="1672409"/>
                  <a:pt x="2763041" y="1671495"/>
                  <a:pt x="2760450" y="1669666"/>
                </a:cubicBezTo>
                <a:cubicBezTo>
                  <a:pt x="2757859" y="1667837"/>
                  <a:pt x="2756564" y="1665704"/>
                  <a:pt x="2756564" y="1663265"/>
                </a:cubicBezTo>
                <a:cubicBezTo>
                  <a:pt x="2756564" y="1657779"/>
                  <a:pt x="2759307" y="1651607"/>
                  <a:pt x="2764794" y="1644749"/>
                </a:cubicBezTo>
                <a:cubicBezTo>
                  <a:pt x="2770280" y="1637891"/>
                  <a:pt x="2777290" y="1633700"/>
                  <a:pt x="2785825" y="1632176"/>
                </a:cubicBezTo>
                <a:cubicBezTo>
                  <a:pt x="2790092" y="1631566"/>
                  <a:pt x="2793445" y="1629890"/>
                  <a:pt x="2795883" y="1627146"/>
                </a:cubicBezTo>
                <a:cubicBezTo>
                  <a:pt x="2798321" y="1624403"/>
                  <a:pt x="2802589" y="1617317"/>
                  <a:pt x="2808685" y="1605887"/>
                </a:cubicBezTo>
                <a:cubicBezTo>
                  <a:pt x="2814781" y="1594457"/>
                  <a:pt x="2820343" y="1582569"/>
                  <a:pt x="2825373" y="1570225"/>
                </a:cubicBezTo>
                <a:cubicBezTo>
                  <a:pt x="2830402" y="1557881"/>
                  <a:pt x="2832916" y="1548965"/>
                  <a:pt x="2832916" y="1543479"/>
                </a:cubicBezTo>
                <a:cubicBezTo>
                  <a:pt x="2832916" y="1532811"/>
                  <a:pt x="2827125" y="1523972"/>
                  <a:pt x="2815543" y="1516961"/>
                </a:cubicBezTo>
                <a:cubicBezTo>
                  <a:pt x="2803960" y="1509951"/>
                  <a:pt x="2793445" y="1506446"/>
                  <a:pt x="2783996" y="1506446"/>
                </a:cubicBezTo>
                <a:cubicBezTo>
                  <a:pt x="2767842" y="1506446"/>
                  <a:pt x="2755192" y="1517876"/>
                  <a:pt x="2746048" y="1540736"/>
                </a:cubicBezTo>
                <a:cubicBezTo>
                  <a:pt x="2744829" y="1544088"/>
                  <a:pt x="2743534" y="1545765"/>
                  <a:pt x="2742162" y="1545765"/>
                </a:cubicBezTo>
                <a:cubicBezTo>
                  <a:pt x="2740791" y="1545765"/>
                  <a:pt x="2739571" y="1544546"/>
                  <a:pt x="2738504" y="1542107"/>
                </a:cubicBezTo>
                <a:cubicBezTo>
                  <a:pt x="2737438" y="1539669"/>
                  <a:pt x="2736066" y="1533039"/>
                  <a:pt x="2734390" y="1522219"/>
                </a:cubicBezTo>
                <a:cubicBezTo>
                  <a:pt x="2732713" y="1511399"/>
                  <a:pt x="2731875" y="1501797"/>
                  <a:pt x="2731875" y="1493415"/>
                </a:cubicBezTo>
                <a:cubicBezTo>
                  <a:pt x="2731875" y="1485033"/>
                  <a:pt x="2735228" y="1480842"/>
                  <a:pt x="2741933" y="1480842"/>
                </a:cubicBezTo>
                <a:lnTo>
                  <a:pt x="2806399" y="1480842"/>
                </a:lnTo>
                <a:cubicBezTo>
                  <a:pt x="2818591" y="1480842"/>
                  <a:pt x="2827354" y="1476880"/>
                  <a:pt x="2832688" y="1468955"/>
                </a:cubicBezTo>
                <a:cubicBezTo>
                  <a:pt x="2838022" y="1461030"/>
                  <a:pt x="2840689" y="1450210"/>
                  <a:pt x="2840689" y="1436494"/>
                </a:cubicBezTo>
                <a:cubicBezTo>
                  <a:pt x="2840689" y="1427350"/>
                  <a:pt x="2839012" y="1422778"/>
                  <a:pt x="2835660" y="1422778"/>
                </a:cubicBezTo>
                <a:cubicBezTo>
                  <a:pt x="2833526" y="1422778"/>
                  <a:pt x="2829792" y="1426512"/>
                  <a:pt x="2824458" y="1433979"/>
                </a:cubicBezTo>
                <a:cubicBezTo>
                  <a:pt x="2819124" y="1441447"/>
                  <a:pt x="2812037" y="1447543"/>
                  <a:pt x="2803198" y="1452267"/>
                </a:cubicBezTo>
                <a:cubicBezTo>
                  <a:pt x="2794359" y="1456992"/>
                  <a:pt x="2785444" y="1459354"/>
                  <a:pt x="2776452" y="1459354"/>
                </a:cubicBezTo>
                <a:cubicBezTo>
                  <a:pt x="2767461" y="1459354"/>
                  <a:pt x="2759383" y="1455925"/>
                  <a:pt x="2752220" y="1449067"/>
                </a:cubicBezTo>
                <a:cubicBezTo>
                  <a:pt x="2745058" y="1442209"/>
                  <a:pt x="2734999" y="1431236"/>
                  <a:pt x="2722045" y="1416149"/>
                </a:cubicBezTo>
                <a:cubicBezTo>
                  <a:pt x="2709091" y="1401061"/>
                  <a:pt x="2702614" y="1387726"/>
                  <a:pt x="2702614" y="1376144"/>
                </a:cubicBezTo>
                <a:cubicBezTo>
                  <a:pt x="2702614" y="1370962"/>
                  <a:pt x="2703757" y="1365476"/>
                  <a:pt x="2706043" y="1359684"/>
                </a:cubicBezTo>
                <a:cubicBezTo>
                  <a:pt x="2708329" y="1353893"/>
                  <a:pt x="2709472" y="1349626"/>
                  <a:pt x="2709472" y="1346883"/>
                </a:cubicBezTo>
                <a:cubicBezTo>
                  <a:pt x="2709472" y="1344140"/>
                  <a:pt x="2707720" y="1342235"/>
                  <a:pt x="2704215" y="1341168"/>
                </a:cubicBezTo>
                <a:cubicBezTo>
                  <a:pt x="2700709" y="1340101"/>
                  <a:pt x="2694232" y="1339568"/>
                  <a:pt x="2684783" y="1339568"/>
                </a:cubicBezTo>
                <a:close/>
                <a:moveTo>
                  <a:pt x="0" y="0"/>
                </a:moveTo>
                <a:lnTo>
                  <a:pt x="4762500" y="0"/>
                </a:lnTo>
                <a:lnTo>
                  <a:pt x="4762500" y="3171825"/>
                </a:lnTo>
                <a:lnTo>
                  <a:pt x="0" y="3171825"/>
                </a:lnTo>
                <a:close/>
              </a:path>
            </a:pathLst>
          </a:custGeom>
          <a:effectLst>
            <a:outerShdw blurRad="127000" dist="127000" dir="5400000" algn="t" rotWithShape="0">
              <a:prstClr val="black">
                <a:alpha val="20000"/>
              </a:prstClr>
            </a:outerShdw>
          </a:effec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6A718958-6C71-C15A-55E9-178A3A51106F}"/>
              </a:ext>
            </a:extLst>
          </p:cNvPr>
          <p:cNvSpPr txBox="1"/>
          <p:nvPr/>
        </p:nvSpPr>
        <p:spPr>
          <a:xfrm>
            <a:off x="7626311" y="9386067"/>
            <a:ext cx="187743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600" dirty="0">
                <a:solidFill>
                  <a:schemeClr val="bg1">
                    <a:alpha val="0"/>
                  </a:schemeClr>
                </a:solidFill>
                <a:latin typeface="华文琥珀" panose="02010800040101010101" pitchFamily="2" charset="-122"/>
                <a:ea typeface="华文琥珀" panose="02010800040101010101" pitchFamily="2" charset="-122"/>
              </a:rPr>
              <a:t>谢谢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F34BF176-9E67-7A85-6062-0CD8134572E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6189" y="7490063"/>
            <a:ext cx="6876396" cy="3843429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7F3A5235-6168-B8F7-F58C-574B273804C8}"/>
              </a:ext>
            </a:extLst>
          </p:cNvPr>
          <p:cNvSpPr txBox="1"/>
          <p:nvPr/>
        </p:nvSpPr>
        <p:spPr>
          <a:xfrm>
            <a:off x="6371976" y="9281454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>
                <a:solidFill>
                  <a:schemeClr val="bg1"/>
                </a:solidFill>
              </a:rPr>
              <a:t>广告招租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59A84286-294B-6428-EB3B-F49801CE470E}"/>
              </a:ext>
            </a:extLst>
          </p:cNvPr>
          <p:cNvSpPr txBox="1"/>
          <p:nvPr/>
        </p:nvSpPr>
        <p:spPr>
          <a:xfrm>
            <a:off x="5182928" y="8145045"/>
            <a:ext cx="1826141" cy="37105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前端页面</a:t>
            </a:r>
            <a:endParaRPr lang="en-US" altLang="zh-CN" sz="3200" dirty="0">
              <a:solidFill>
                <a:schemeClr val="accent1">
                  <a:lumMod val="50000"/>
                </a:schemeClr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后端业务</a:t>
            </a:r>
            <a:endParaRPr lang="en-US" altLang="zh-CN" sz="3200" dirty="0">
              <a:solidFill>
                <a:schemeClr val="accent1">
                  <a:lumMod val="50000"/>
                </a:schemeClr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测试联调</a:t>
            </a:r>
            <a:endParaRPr lang="en-US" altLang="zh-CN" sz="3200" dirty="0">
              <a:solidFill>
                <a:schemeClr val="accent1">
                  <a:lumMod val="50000"/>
                </a:schemeClr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界面审美</a:t>
            </a:r>
            <a:endParaRPr lang="en-US" altLang="zh-CN" sz="3200" dirty="0">
              <a:solidFill>
                <a:schemeClr val="accent1">
                  <a:lumMod val="50000"/>
                </a:schemeClr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团队协作</a:t>
            </a:r>
            <a:endParaRPr lang="en-US" altLang="zh-CN" sz="3200" dirty="0">
              <a:solidFill>
                <a:schemeClr val="accent1">
                  <a:lumMod val="50000"/>
                </a:schemeClr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p:sp>
        <p:nvSpPr>
          <p:cNvPr id="39" name="星形: 五角 38">
            <a:extLst>
              <a:ext uri="{FF2B5EF4-FFF2-40B4-BE49-F238E27FC236}">
                <a16:creationId xmlns:a16="http://schemas.microsoft.com/office/drawing/2014/main" id="{5F68AFA0-1407-A712-1D7D-81B4F70A35CE}"/>
              </a:ext>
            </a:extLst>
          </p:cNvPr>
          <p:cNvSpPr/>
          <p:nvPr/>
        </p:nvSpPr>
        <p:spPr>
          <a:xfrm>
            <a:off x="7226300" y="8382000"/>
            <a:ext cx="419100" cy="419100"/>
          </a:xfrm>
          <a:prstGeom prst="star5">
            <a:avLst/>
          </a:prstGeom>
          <a:solidFill>
            <a:srgbClr val="F3635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星形: 五角 44">
            <a:extLst>
              <a:ext uri="{FF2B5EF4-FFF2-40B4-BE49-F238E27FC236}">
                <a16:creationId xmlns:a16="http://schemas.microsoft.com/office/drawing/2014/main" id="{3BF998F4-3BF2-B112-75C8-099D66BBD33D}"/>
              </a:ext>
            </a:extLst>
          </p:cNvPr>
          <p:cNvSpPr/>
          <p:nvPr/>
        </p:nvSpPr>
        <p:spPr>
          <a:xfrm>
            <a:off x="7740650" y="8382000"/>
            <a:ext cx="419100" cy="419100"/>
          </a:xfrm>
          <a:prstGeom prst="star5">
            <a:avLst/>
          </a:prstGeom>
          <a:solidFill>
            <a:srgbClr val="F3635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星形: 五角 45">
            <a:extLst>
              <a:ext uri="{FF2B5EF4-FFF2-40B4-BE49-F238E27FC236}">
                <a16:creationId xmlns:a16="http://schemas.microsoft.com/office/drawing/2014/main" id="{B2F3A790-FCA7-7985-2F8C-657D84A5A84C}"/>
              </a:ext>
            </a:extLst>
          </p:cNvPr>
          <p:cNvSpPr/>
          <p:nvPr/>
        </p:nvSpPr>
        <p:spPr>
          <a:xfrm>
            <a:off x="8255000" y="8379375"/>
            <a:ext cx="419100" cy="419100"/>
          </a:xfrm>
          <a:prstGeom prst="star5">
            <a:avLst/>
          </a:prstGeom>
          <a:solidFill>
            <a:srgbClr val="F3635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星形: 五角 46">
            <a:extLst>
              <a:ext uri="{FF2B5EF4-FFF2-40B4-BE49-F238E27FC236}">
                <a16:creationId xmlns:a16="http://schemas.microsoft.com/office/drawing/2014/main" id="{FDBD2C98-1FD8-9B4F-EF9D-39AAB38C8288}"/>
              </a:ext>
            </a:extLst>
          </p:cNvPr>
          <p:cNvSpPr/>
          <p:nvPr/>
        </p:nvSpPr>
        <p:spPr>
          <a:xfrm>
            <a:off x="8769350" y="8388222"/>
            <a:ext cx="419100" cy="419100"/>
          </a:xfrm>
          <a:prstGeom prst="star5">
            <a:avLst/>
          </a:prstGeom>
          <a:noFill/>
          <a:ln>
            <a:solidFill>
              <a:srgbClr val="F3635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星形: 五角 47">
            <a:extLst>
              <a:ext uri="{FF2B5EF4-FFF2-40B4-BE49-F238E27FC236}">
                <a16:creationId xmlns:a16="http://schemas.microsoft.com/office/drawing/2014/main" id="{8499F137-03DB-0AC9-71D2-65597DA4EF32}"/>
              </a:ext>
            </a:extLst>
          </p:cNvPr>
          <p:cNvSpPr/>
          <p:nvPr/>
        </p:nvSpPr>
        <p:spPr>
          <a:xfrm>
            <a:off x="9283700" y="8388222"/>
            <a:ext cx="419100" cy="419100"/>
          </a:xfrm>
          <a:prstGeom prst="star5">
            <a:avLst/>
          </a:prstGeom>
          <a:noFill/>
          <a:ln>
            <a:solidFill>
              <a:srgbClr val="F3635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星形: 五角 48">
            <a:extLst>
              <a:ext uri="{FF2B5EF4-FFF2-40B4-BE49-F238E27FC236}">
                <a16:creationId xmlns:a16="http://schemas.microsoft.com/office/drawing/2014/main" id="{832BC2A9-B581-814F-AE14-3B6447F63A27}"/>
              </a:ext>
            </a:extLst>
          </p:cNvPr>
          <p:cNvSpPr/>
          <p:nvPr/>
        </p:nvSpPr>
        <p:spPr>
          <a:xfrm>
            <a:off x="7226300" y="9093252"/>
            <a:ext cx="419100" cy="419100"/>
          </a:xfrm>
          <a:prstGeom prst="star5">
            <a:avLst/>
          </a:prstGeom>
          <a:solidFill>
            <a:srgbClr val="F3635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星形: 五角 49">
            <a:extLst>
              <a:ext uri="{FF2B5EF4-FFF2-40B4-BE49-F238E27FC236}">
                <a16:creationId xmlns:a16="http://schemas.microsoft.com/office/drawing/2014/main" id="{87F61996-3FC5-B0B8-E55A-5B1F0A73CC4D}"/>
              </a:ext>
            </a:extLst>
          </p:cNvPr>
          <p:cNvSpPr/>
          <p:nvPr/>
        </p:nvSpPr>
        <p:spPr>
          <a:xfrm>
            <a:off x="7740650" y="9093252"/>
            <a:ext cx="419100" cy="419100"/>
          </a:xfrm>
          <a:prstGeom prst="star5">
            <a:avLst/>
          </a:prstGeom>
          <a:solidFill>
            <a:srgbClr val="F3635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星形: 五角 50">
            <a:extLst>
              <a:ext uri="{FF2B5EF4-FFF2-40B4-BE49-F238E27FC236}">
                <a16:creationId xmlns:a16="http://schemas.microsoft.com/office/drawing/2014/main" id="{D4C35465-EB45-1739-1E26-336945E12CE0}"/>
              </a:ext>
            </a:extLst>
          </p:cNvPr>
          <p:cNvSpPr/>
          <p:nvPr/>
        </p:nvSpPr>
        <p:spPr>
          <a:xfrm>
            <a:off x="8255000" y="9090627"/>
            <a:ext cx="419100" cy="419100"/>
          </a:xfrm>
          <a:prstGeom prst="star5">
            <a:avLst/>
          </a:prstGeom>
          <a:noFill/>
          <a:ln>
            <a:solidFill>
              <a:srgbClr val="F3635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星形: 五角 51">
            <a:extLst>
              <a:ext uri="{FF2B5EF4-FFF2-40B4-BE49-F238E27FC236}">
                <a16:creationId xmlns:a16="http://schemas.microsoft.com/office/drawing/2014/main" id="{30B0AD5F-19A1-7071-E5FC-55033DA711FE}"/>
              </a:ext>
            </a:extLst>
          </p:cNvPr>
          <p:cNvSpPr/>
          <p:nvPr/>
        </p:nvSpPr>
        <p:spPr>
          <a:xfrm>
            <a:off x="8769350" y="9099474"/>
            <a:ext cx="419100" cy="419100"/>
          </a:xfrm>
          <a:prstGeom prst="star5">
            <a:avLst/>
          </a:prstGeom>
          <a:noFill/>
          <a:ln>
            <a:solidFill>
              <a:srgbClr val="F3635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星形: 五角 52">
            <a:extLst>
              <a:ext uri="{FF2B5EF4-FFF2-40B4-BE49-F238E27FC236}">
                <a16:creationId xmlns:a16="http://schemas.microsoft.com/office/drawing/2014/main" id="{A5171A69-A7D3-C870-485F-2AC7CA476F9D}"/>
              </a:ext>
            </a:extLst>
          </p:cNvPr>
          <p:cNvSpPr/>
          <p:nvPr/>
        </p:nvSpPr>
        <p:spPr>
          <a:xfrm>
            <a:off x="9283700" y="9099474"/>
            <a:ext cx="419100" cy="419100"/>
          </a:xfrm>
          <a:prstGeom prst="star5">
            <a:avLst/>
          </a:prstGeom>
          <a:noFill/>
          <a:ln>
            <a:solidFill>
              <a:srgbClr val="F3635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星形: 五角 53">
            <a:extLst>
              <a:ext uri="{FF2B5EF4-FFF2-40B4-BE49-F238E27FC236}">
                <a16:creationId xmlns:a16="http://schemas.microsoft.com/office/drawing/2014/main" id="{7A7678A1-BF49-A937-96A9-281F6663BCA5}"/>
              </a:ext>
            </a:extLst>
          </p:cNvPr>
          <p:cNvSpPr/>
          <p:nvPr/>
        </p:nvSpPr>
        <p:spPr>
          <a:xfrm>
            <a:off x="7226300" y="9812090"/>
            <a:ext cx="419100" cy="419100"/>
          </a:xfrm>
          <a:prstGeom prst="star5">
            <a:avLst/>
          </a:prstGeom>
          <a:solidFill>
            <a:srgbClr val="F3635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星形: 五角 54">
            <a:extLst>
              <a:ext uri="{FF2B5EF4-FFF2-40B4-BE49-F238E27FC236}">
                <a16:creationId xmlns:a16="http://schemas.microsoft.com/office/drawing/2014/main" id="{15FDB41E-24A7-989B-3A53-73FBA27BE10F}"/>
              </a:ext>
            </a:extLst>
          </p:cNvPr>
          <p:cNvSpPr/>
          <p:nvPr/>
        </p:nvSpPr>
        <p:spPr>
          <a:xfrm>
            <a:off x="7740650" y="9812090"/>
            <a:ext cx="419100" cy="419100"/>
          </a:xfrm>
          <a:prstGeom prst="star5">
            <a:avLst/>
          </a:prstGeom>
          <a:solidFill>
            <a:srgbClr val="F3635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星形: 五角 55">
            <a:extLst>
              <a:ext uri="{FF2B5EF4-FFF2-40B4-BE49-F238E27FC236}">
                <a16:creationId xmlns:a16="http://schemas.microsoft.com/office/drawing/2014/main" id="{45C62D65-8687-C6AE-F530-8E45F34EA614}"/>
              </a:ext>
            </a:extLst>
          </p:cNvPr>
          <p:cNvSpPr/>
          <p:nvPr/>
        </p:nvSpPr>
        <p:spPr>
          <a:xfrm>
            <a:off x="8255000" y="9809465"/>
            <a:ext cx="419100" cy="419100"/>
          </a:xfrm>
          <a:prstGeom prst="star5">
            <a:avLst/>
          </a:prstGeom>
          <a:noFill/>
          <a:ln>
            <a:solidFill>
              <a:srgbClr val="F3635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星形: 五角 56">
            <a:extLst>
              <a:ext uri="{FF2B5EF4-FFF2-40B4-BE49-F238E27FC236}">
                <a16:creationId xmlns:a16="http://schemas.microsoft.com/office/drawing/2014/main" id="{FF7771A2-588C-DC61-D886-4B0472717FD9}"/>
              </a:ext>
            </a:extLst>
          </p:cNvPr>
          <p:cNvSpPr/>
          <p:nvPr/>
        </p:nvSpPr>
        <p:spPr>
          <a:xfrm>
            <a:off x="8769350" y="9818312"/>
            <a:ext cx="419100" cy="419100"/>
          </a:xfrm>
          <a:prstGeom prst="star5">
            <a:avLst/>
          </a:prstGeom>
          <a:noFill/>
          <a:ln>
            <a:solidFill>
              <a:srgbClr val="F3635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星形: 五角 57">
            <a:extLst>
              <a:ext uri="{FF2B5EF4-FFF2-40B4-BE49-F238E27FC236}">
                <a16:creationId xmlns:a16="http://schemas.microsoft.com/office/drawing/2014/main" id="{064710D4-679D-83B5-1BA8-7BA73C9E676A}"/>
              </a:ext>
            </a:extLst>
          </p:cNvPr>
          <p:cNvSpPr/>
          <p:nvPr/>
        </p:nvSpPr>
        <p:spPr>
          <a:xfrm>
            <a:off x="9283700" y="9818312"/>
            <a:ext cx="419100" cy="419100"/>
          </a:xfrm>
          <a:prstGeom prst="star5">
            <a:avLst/>
          </a:prstGeom>
          <a:noFill/>
          <a:ln>
            <a:solidFill>
              <a:srgbClr val="F3635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星形: 五角 58">
            <a:extLst>
              <a:ext uri="{FF2B5EF4-FFF2-40B4-BE49-F238E27FC236}">
                <a16:creationId xmlns:a16="http://schemas.microsoft.com/office/drawing/2014/main" id="{2DD76A57-3EFF-3893-EE67-494B811DC5A6}"/>
              </a:ext>
            </a:extLst>
          </p:cNvPr>
          <p:cNvSpPr/>
          <p:nvPr/>
        </p:nvSpPr>
        <p:spPr>
          <a:xfrm>
            <a:off x="7226300" y="10544175"/>
            <a:ext cx="419100" cy="419100"/>
          </a:xfrm>
          <a:prstGeom prst="star5">
            <a:avLst/>
          </a:prstGeom>
          <a:solidFill>
            <a:srgbClr val="F3635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星形: 五角 59">
            <a:extLst>
              <a:ext uri="{FF2B5EF4-FFF2-40B4-BE49-F238E27FC236}">
                <a16:creationId xmlns:a16="http://schemas.microsoft.com/office/drawing/2014/main" id="{85297A47-C6FD-6AB0-5200-986C32E5A9FC}"/>
              </a:ext>
            </a:extLst>
          </p:cNvPr>
          <p:cNvSpPr/>
          <p:nvPr/>
        </p:nvSpPr>
        <p:spPr>
          <a:xfrm>
            <a:off x="7740650" y="10544175"/>
            <a:ext cx="419100" cy="419100"/>
          </a:xfrm>
          <a:prstGeom prst="star5">
            <a:avLst/>
          </a:prstGeom>
          <a:solidFill>
            <a:srgbClr val="F3635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星形: 五角 60">
            <a:extLst>
              <a:ext uri="{FF2B5EF4-FFF2-40B4-BE49-F238E27FC236}">
                <a16:creationId xmlns:a16="http://schemas.microsoft.com/office/drawing/2014/main" id="{4E265911-1369-BE14-C08F-5D3F50E701AF}"/>
              </a:ext>
            </a:extLst>
          </p:cNvPr>
          <p:cNvSpPr/>
          <p:nvPr/>
        </p:nvSpPr>
        <p:spPr>
          <a:xfrm>
            <a:off x="8255000" y="10541550"/>
            <a:ext cx="419100" cy="419100"/>
          </a:xfrm>
          <a:prstGeom prst="star5">
            <a:avLst/>
          </a:prstGeom>
          <a:solidFill>
            <a:srgbClr val="F3635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星形: 五角 61">
            <a:extLst>
              <a:ext uri="{FF2B5EF4-FFF2-40B4-BE49-F238E27FC236}">
                <a16:creationId xmlns:a16="http://schemas.microsoft.com/office/drawing/2014/main" id="{8EA0E87D-B35A-415F-66B6-AA7E832DB90A}"/>
              </a:ext>
            </a:extLst>
          </p:cNvPr>
          <p:cNvSpPr/>
          <p:nvPr/>
        </p:nvSpPr>
        <p:spPr>
          <a:xfrm>
            <a:off x="8769350" y="10550397"/>
            <a:ext cx="419100" cy="419100"/>
          </a:xfrm>
          <a:prstGeom prst="star5">
            <a:avLst/>
          </a:prstGeom>
          <a:solidFill>
            <a:srgbClr val="F3635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星形: 五角 62">
            <a:extLst>
              <a:ext uri="{FF2B5EF4-FFF2-40B4-BE49-F238E27FC236}">
                <a16:creationId xmlns:a16="http://schemas.microsoft.com/office/drawing/2014/main" id="{5AAA3C95-1C45-FFC4-1AF3-4C02F76BA26D}"/>
              </a:ext>
            </a:extLst>
          </p:cNvPr>
          <p:cNvSpPr/>
          <p:nvPr/>
        </p:nvSpPr>
        <p:spPr>
          <a:xfrm>
            <a:off x="9283700" y="10550397"/>
            <a:ext cx="419100" cy="419100"/>
          </a:xfrm>
          <a:prstGeom prst="star5">
            <a:avLst/>
          </a:prstGeom>
          <a:noFill/>
          <a:ln>
            <a:solidFill>
              <a:srgbClr val="F3635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星形: 五角 63">
            <a:extLst>
              <a:ext uri="{FF2B5EF4-FFF2-40B4-BE49-F238E27FC236}">
                <a16:creationId xmlns:a16="http://schemas.microsoft.com/office/drawing/2014/main" id="{1A401CEF-C699-5808-34AD-AE27FECFA12B}"/>
              </a:ext>
            </a:extLst>
          </p:cNvPr>
          <p:cNvSpPr/>
          <p:nvPr/>
        </p:nvSpPr>
        <p:spPr>
          <a:xfrm>
            <a:off x="7226300" y="11290648"/>
            <a:ext cx="419100" cy="419100"/>
          </a:xfrm>
          <a:prstGeom prst="star5">
            <a:avLst/>
          </a:prstGeom>
          <a:solidFill>
            <a:srgbClr val="F3635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星形: 五角 64">
            <a:extLst>
              <a:ext uri="{FF2B5EF4-FFF2-40B4-BE49-F238E27FC236}">
                <a16:creationId xmlns:a16="http://schemas.microsoft.com/office/drawing/2014/main" id="{AD92152B-7862-16FF-43ED-27AA42224BE8}"/>
              </a:ext>
            </a:extLst>
          </p:cNvPr>
          <p:cNvSpPr/>
          <p:nvPr/>
        </p:nvSpPr>
        <p:spPr>
          <a:xfrm>
            <a:off x="7740650" y="11290648"/>
            <a:ext cx="419100" cy="419100"/>
          </a:xfrm>
          <a:prstGeom prst="star5">
            <a:avLst/>
          </a:prstGeom>
          <a:solidFill>
            <a:srgbClr val="F3635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星形: 五角 65">
            <a:extLst>
              <a:ext uri="{FF2B5EF4-FFF2-40B4-BE49-F238E27FC236}">
                <a16:creationId xmlns:a16="http://schemas.microsoft.com/office/drawing/2014/main" id="{EB357A98-CC5B-9303-FD07-CB6E93FC57ED}"/>
              </a:ext>
            </a:extLst>
          </p:cNvPr>
          <p:cNvSpPr/>
          <p:nvPr/>
        </p:nvSpPr>
        <p:spPr>
          <a:xfrm>
            <a:off x="8255000" y="11288023"/>
            <a:ext cx="419100" cy="419100"/>
          </a:xfrm>
          <a:prstGeom prst="star5">
            <a:avLst/>
          </a:prstGeom>
          <a:solidFill>
            <a:srgbClr val="F3635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星形: 五角 66">
            <a:extLst>
              <a:ext uri="{FF2B5EF4-FFF2-40B4-BE49-F238E27FC236}">
                <a16:creationId xmlns:a16="http://schemas.microsoft.com/office/drawing/2014/main" id="{089D590B-8C8D-1D22-29EC-C125830AF7B0}"/>
              </a:ext>
            </a:extLst>
          </p:cNvPr>
          <p:cNvSpPr/>
          <p:nvPr/>
        </p:nvSpPr>
        <p:spPr>
          <a:xfrm>
            <a:off x="8769350" y="11296870"/>
            <a:ext cx="419100" cy="419100"/>
          </a:xfrm>
          <a:prstGeom prst="star5">
            <a:avLst/>
          </a:prstGeom>
          <a:noFill/>
          <a:ln>
            <a:solidFill>
              <a:srgbClr val="F3635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星形: 五角 67">
            <a:extLst>
              <a:ext uri="{FF2B5EF4-FFF2-40B4-BE49-F238E27FC236}">
                <a16:creationId xmlns:a16="http://schemas.microsoft.com/office/drawing/2014/main" id="{F95614C9-2360-2AEF-02E1-9EFC1E30F2C1}"/>
              </a:ext>
            </a:extLst>
          </p:cNvPr>
          <p:cNvSpPr/>
          <p:nvPr/>
        </p:nvSpPr>
        <p:spPr>
          <a:xfrm>
            <a:off x="9283700" y="11296870"/>
            <a:ext cx="419100" cy="419100"/>
          </a:xfrm>
          <a:prstGeom prst="star5">
            <a:avLst/>
          </a:prstGeom>
          <a:noFill/>
          <a:ln>
            <a:solidFill>
              <a:srgbClr val="F3635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DF933B15-D40D-5072-A956-0BD3FD1CC50D}"/>
              </a:ext>
            </a:extLst>
          </p:cNvPr>
          <p:cNvSpPr/>
          <p:nvPr/>
        </p:nvSpPr>
        <p:spPr>
          <a:xfrm>
            <a:off x="-8701158" y="385050"/>
            <a:ext cx="4441362" cy="6260914"/>
          </a:xfrm>
          <a:prstGeom prst="roundRect">
            <a:avLst/>
          </a:prstGeom>
          <a:gradFill>
            <a:gsLst>
              <a:gs pos="0">
                <a:srgbClr val="F6CEEC"/>
              </a:gs>
              <a:gs pos="100000">
                <a:srgbClr val="D939CD"/>
              </a:gs>
            </a:gsLst>
            <a:lin ang="8100000" scaled="1"/>
          </a:gradFill>
          <a:ln>
            <a:noFill/>
          </a:ln>
          <a:effectLst>
            <a:outerShdw blurRad="127000" dist="127000" dir="10800000" algn="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A7601905-98A8-DE55-BCC3-ECDB7E4F63C7}"/>
              </a:ext>
            </a:extLst>
          </p:cNvPr>
          <p:cNvSpPr txBox="1"/>
          <p:nvPr/>
        </p:nvSpPr>
        <p:spPr>
          <a:xfrm>
            <a:off x="-7972551" y="797875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203864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刘伟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E20A0DA7-67D6-3CF9-5D55-BD2F0FBD2D0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062420" y="647088"/>
            <a:ext cx="1471124" cy="1471124"/>
          </a:xfrm>
          <a:prstGeom prst="roundRect">
            <a:avLst>
              <a:gd name="adj" fmla="val 5000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537F42A2-3B5D-9C19-784A-0016467D823C}"/>
              </a:ext>
            </a:extLst>
          </p:cNvPr>
          <p:cNvSpPr txBox="1"/>
          <p:nvPr/>
        </p:nvSpPr>
        <p:spPr>
          <a:xfrm>
            <a:off x="-7972551" y="1748880"/>
            <a:ext cx="1624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不详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22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岁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8EA4529E-3701-34E0-FD45-54714F9552B0}"/>
              </a:ext>
            </a:extLst>
          </p:cNvPr>
          <p:cNvSpPr txBox="1"/>
          <p:nvPr/>
        </p:nvSpPr>
        <p:spPr>
          <a:xfrm>
            <a:off x="-7972551" y="2849561"/>
            <a:ext cx="1502334" cy="14304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全栈开发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技术分析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数据库设计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31D2D047-8E65-2BCF-F93A-1815F7A4B420}"/>
              </a:ext>
            </a:extLst>
          </p:cNvPr>
          <p:cNvSpPr txBox="1"/>
          <p:nvPr/>
        </p:nvSpPr>
        <p:spPr>
          <a:xfrm>
            <a:off x="-7972551" y="5177542"/>
            <a:ext cx="2236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那人、那山、那狗</a:t>
            </a:r>
          </a:p>
        </p:txBody>
      </p:sp>
      <p:sp>
        <p:nvSpPr>
          <p:cNvPr id="69" name="矩形: 圆角 68">
            <a:extLst>
              <a:ext uri="{FF2B5EF4-FFF2-40B4-BE49-F238E27FC236}">
                <a16:creationId xmlns:a16="http://schemas.microsoft.com/office/drawing/2014/main" id="{ED59BB7B-331E-C941-3578-E3BFD1E5D9E2}"/>
              </a:ext>
            </a:extLst>
          </p:cNvPr>
          <p:cNvSpPr/>
          <p:nvPr/>
        </p:nvSpPr>
        <p:spPr>
          <a:xfrm>
            <a:off x="2462142" y="385050"/>
            <a:ext cx="4441362" cy="6260914"/>
          </a:xfrm>
          <a:prstGeom prst="roundRect">
            <a:avLst/>
          </a:prstGeom>
          <a:gradFill>
            <a:gsLst>
              <a:gs pos="0">
                <a:srgbClr val="FFD3A5"/>
              </a:gs>
              <a:gs pos="100000">
                <a:srgbClr val="FD6585"/>
              </a:gs>
            </a:gsLst>
            <a:lin ang="8100000" scaled="1"/>
          </a:gradFill>
          <a:ln>
            <a:noFill/>
          </a:ln>
          <a:effectLst>
            <a:outerShdw blurRad="127000" dist="127000" dir="10800000" algn="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F7DC841E-BCFD-0729-BCC1-66078048B859}"/>
              </a:ext>
            </a:extLst>
          </p:cNvPr>
          <p:cNvSpPr txBox="1"/>
          <p:nvPr/>
        </p:nvSpPr>
        <p:spPr>
          <a:xfrm>
            <a:off x="3190749" y="797875"/>
            <a:ext cx="14205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203864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郭佳龙</a:t>
            </a:r>
          </a:p>
        </p:txBody>
      </p:sp>
      <p:sp>
        <p:nvSpPr>
          <p:cNvPr id="73" name="文本框 72">
            <a:extLst>
              <a:ext uri="{FF2B5EF4-FFF2-40B4-BE49-F238E27FC236}">
                <a16:creationId xmlns:a16="http://schemas.microsoft.com/office/drawing/2014/main" id="{D153D60F-1777-229B-843F-79FF5AD286A2}"/>
              </a:ext>
            </a:extLst>
          </p:cNvPr>
          <p:cNvSpPr txBox="1"/>
          <p:nvPr/>
        </p:nvSpPr>
        <p:spPr>
          <a:xfrm>
            <a:off x="3190749" y="1748880"/>
            <a:ext cx="1734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男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18</a:t>
            </a:r>
            <a:r>
              <a:rPr lang="en-US" altLang="zh-CN" sz="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+4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岁</a:t>
            </a:r>
          </a:p>
        </p:txBody>
      </p:sp>
      <p:sp>
        <p:nvSpPr>
          <p:cNvPr id="74" name="文本框 73">
            <a:extLst>
              <a:ext uri="{FF2B5EF4-FFF2-40B4-BE49-F238E27FC236}">
                <a16:creationId xmlns:a16="http://schemas.microsoft.com/office/drawing/2014/main" id="{19DAD3F5-8FF0-D9E5-E421-7CE8BB185FA1}"/>
              </a:ext>
            </a:extLst>
          </p:cNvPr>
          <p:cNvSpPr txBox="1"/>
          <p:nvPr/>
        </p:nvSpPr>
        <p:spPr>
          <a:xfrm>
            <a:off x="3190749" y="2849561"/>
            <a:ext cx="1210588" cy="9687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端茶倒水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捶背捏腿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5" name="文本框 74">
            <a:extLst>
              <a:ext uri="{FF2B5EF4-FFF2-40B4-BE49-F238E27FC236}">
                <a16:creationId xmlns:a16="http://schemas.microsoft.com/office/drawing/2014/main" id="{0169B289-88F8-D9DD-D5FB-A02575A3A5CE}"/>
              </a:ext>
            </a:extLst>
          </p:cNvPr>
          <p:cNvSpPr txBox="1"/>
          <p:nvPr/>
        </p:nvSpPr>
        <p:spPr>
          <a:xfrm>
            <a:off x="3190749" y="5177542"/>
            <a:ext cx="23984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巴山楚水凄凉地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You 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的微信 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give me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10E3253F-D02B-C08F-3009-364147B6699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0880" y="650750"/>
            <a:ext cx="1471124" cy="1471124"/>
          </a:xfrm>
          <a:prstGeom prst="roundRect">
            <a:avLst>
              <a:gd name="adj" fmla="val 5000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CBAFA0B8-C531-BB55-30D0-0C992D1C1AA2}"/>
              </a:ext>
            </a:extLst>
          </p:cNvPr>
          <p:cNvSpPr/>
          <p:nvPr/>
        </p:nvSpPr>
        <p:spPr>
          <a:xfrm>
            <a:off x="5229721" y="-3162716"/>
            <a:ext cx="2870200" cy="914876"/>
          </a:xfrm>
          <a:prstGeom prst="roundRect">
            <a:avLst/>
          </a:prstGeom>
          <a:solidFill>
            <a:srgbClr val="82EBB4"/>
          </a:solidFill>
          <a:ln>
            <a:noFill/>
          </a:ln>
          <a:effectLst>
            <a:outerShdw blurRad="127000" dist="1270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0154FC9B-10B6-1D4C-A9D4-A8E36A2CFFD5}"/>
              </a:ext>
            </a:extLst>
          </p:cNvPr>
          <p:cNvSpPr txBox="1"/>
          <p:nvPr/>
        </p:nvSpPr>
        <p:spPr>
          <a:xfrm>
            <a:off x="5452430" y="-3091615"/>
            <a:ext cx="24416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b="1" dirty="0">
                <a:solidFill>
                  <a:schemeClr val="accent1">
                    <a:lumMod val="50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资料关于</a:t>
            </a:r>
          </a:p>
        </p:txBody>
      </p:sp>
    </p:spTree>
    <p:extLst>
      <p:ext uri="{BB962C8B-B14F-4D97-AF65-F5344CB8AC3E}">
        <p14:creationId xmlns:p14="http://schemas.microsoft.com/office/powerpoint/2010/main" val="212777730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3457CA2F-A35C-C8B3-4939-E3621B3A1C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75861"/>
            <a:ext cx="12191999" cy="8119871"/>
          </a:xfrm>
          <a:prstGeom prst="rect">
            <a:avLst/>
          </a:prstGeom>
        </p:spPr>
      </p:pic>
      <p:sp>
        <p:nvSpPr>
          <p:cNvPr id="22" name="椭圆 21">
            <a:extLst>
              <a:ext uri="{FF2B5EF4-FFF2-40B4-BE49-F238E27FC236}">
                <a16:creationId xmlns:a16="http://schemas.microsoft.com/office/drawing/2014/main" id="{F2921BAE-6FFB-063C-E85F-BACF0A775B34}"/>
              </a:ext>
            </a:extLst>
          </p:cNvPr>
          <p:cNvSpPr/>
          <p:nvPr/>
        </p:nvSpPr>
        <p:spPr>
          <a:xfrm>
            <a:off x="3566235" y="972219"/>
            <a:ext cx="7847994" cy="7639664"/>
          </a:xfrm>
          <a:prstGeom prst="ellipse">
            <a:avLst/>
          </a:prstGeom>
          <a:gradFill flip="none" rotWithShape="1">
            <a:gsLst>
              <a:gs pos="0">
                <a:srgbClr val="B2FCD5"/>
              </a:gs>
              <a:gs pos="100000">
                <a:srgbClr val="07BF5F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3" name="图片 42">
            <a:extLst>
              <a:ext uri="{FF2B5EF4-FFF2-40B4-BE49-F238E27FC236}">
                <a16:creationId xmlns:a16="http://schemas.microsoft.com/office/drawing/2014/main" id="{4F5F7311-6649-9FF4-EE1F-12E822435C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390201" y="-3331075"/>
            <a:ext cx="4762500" cy="3171825"/>
          </a:xfrm>
          <a:custGeom>
            <a:avLst/>
            <a:gdLst/>
            <a:ahLst/>
            <a:cxnLst/>
            <a:rect l="l" t="t" r="r" b="b"/>
            <a:pathLst>
              <a:path w="4762500" h="3171825">
                <a:moveTo>
                  <a:pt x="2986966" y="1760225"/>
                </a:moveTo>
                <a:cubicBezTo>
                  <a:pt x="2978126" y="1760225"/>
                  <a:pt x="2968220" y="1764797"/>
                  <a:pt x="2957248" y="1773941"/>
                </a:cubicBezTo>
                <a:cubicBezTo>
                  <a:pt x="2946275" y="1783085"/>
                  <a:pt x="2936902" y="1792381"/>
                  <a:pt x="2929130" y="1801830"/>
                </a:cubicBezTo>
                <a:cubicBezTo>
                  <a:pt x="2921357" y="1811279"/>
                  <a:pt x="2917471" y="1820347"/>
                  <a:pt x="2917471" y="1829033"/>
                </a:cubicBezTo>
                <a:cubicBezTo>
                  <a:pt x="2917471" y="1837720"/>
                  <a:pt x="2922577" y="1846483"/>
                  <a:pt x="2932787" y="1855322"/>
                </a:cubicBezTo>
                <a:cubicBezTo>
                  <a:pt x="2942998" y="1864162"/>
                  <a:pt x="2953133" y="1868581"/>
                  <a:pt x="2963191" y="1868581"/>
                </a:cubicBezTo>
                <a:cubicBezTo>
                  <a:pt x="2972945" y="1868581"/>
                  <a:pt x="2983918" y="1863933"/>
                  <a:pt x="2996110" y="1854637"/>
                </a:cubicBezTo>
                <a:cubicBezTo>
                  <a:pt x="3008302" y="1845340"/>
                  <a:pt x="3014398" y="1837339"/>
                  <a:pt x="3014398" y="1830634"/>
                </a:cubicBezTo>
                <a:cubicBezTo>
                  <a:pt x="3014398" y="1812650"/>
                  <a:pt x="3018665" y="1800001"/>
                  <a:pt x="3027199" y="1792686"/>
                </a:cubicBezTo>
                <a:cubicBezTo>
                  <a:pt x="3029333" y="1790857"/>
                  <a:pt x="3030400" y="1788571"/>
                  <a:pt x="3030400" y="1785828"/>
                </a:cubicBezTo>
                <a:cubicBezTo>
                  <a:pt x="3030400" y="1779122"/>
                  <a:pt x="3025370" y="1773179"/>
                  <a:pt x="3015312" y="1767997"/>
                </a:cubicBezTo>
                <a:cubicBezTo>
                  <a:pt x="3005254" y="1762816"/>
                  <a:pt x="2995805" y="1760225"/>
                  <a:pt x="2986966" y="1760225"/>
                </a:cubicBezTo>
                <a:close/>
                <a:moveTo>
                  <a:pt x="1859282" y="1755653"/>
                </a:moveTo>
                <a:cubicBezTo>
                  <a:pt x="1849985" y="1755653"/>
                  <a:pt x="1841299" y="1760834"/>
                  <a:pt x="1833221" y="1771198"/>
                </a:cubicBezTo>
                <a:cubicBezTo>
                  <a:pt x="1825144" y="1781561"/>
                  <a:pt x="1821106" y="1791924"/>
                  <a:pt x="1821106" y="1802287"/>
                </a:cubicBezTo>
                <a:cubicBezTo>
                  <a:pt x="1821106" y="1812650"/>
                  <a:pt x="1825982" y="1820728"/>
                  <a:pt x="1835736" y="1826519"/>
                </a:cubicBezTo>
                <a:cubicBezTo>
                  <a:pt x="1854024" y="1836882"/>
                  <a:pt x="1869569" y="1846788"/>
                  <a:pt x="1882370" y="1856237"/>
                </a:cubicBezTo>
                <a:cubicBezTo>
                  <a:pt x="1895172" y="1865686"/>
                  <a:pt x="1907059" y="1870410"/>
                  <a:pt x="1918032" y="1870410"/>
                </a:cubicBezTo>
                <a:cubicBezTo>
                  <a:pt x="1929005" y="1870410"/>
                  <a:pt x="1937844" y="1865152"/>
                  <a:pt x="1944550" y="1854637"/>
                </a:cubicBezTo>
                <a:cubicBezTo>
                  <a:pt x="1951255" y="1844121"/>
                  <a:pt x="1954608" y="1834444"/>
                  <a:pt x="1954608" y="1825604"/>
                </a:cubicBezTo>
                <a:cubicBezTo>
                  <a:pt x="1954608" y="1820118"/>
                  <a:pt x="1953008" y="1814860"/>
                  <a:pt x="1949807" y="1809831"/>
                </a:cubicBezTo>
                <a:cubicBezTo>
                  <a:pt x="1946607" y="1804802"/>
                  <a:pt x="1938835" y="1797334"/>
                  <a:pt x="1926490" y="1787428"/>
                </a:cubicBezTo>
                <a:cubicBezTo>
                  <a:pt x="1914146" y="1777522"/>
                  <a:pt x="1902182" y="1769750"/>
                  <a:pt x="1890600" y="1764111"/>
                </a:cubicBezTo>
                <a:cubicBezTo>
                  <a:pt x="1879018" y="1758472"/>
                  <a:pt x="1868578" y="1755653"/>
                  <a:pt x="1859282" y="1755653"/>
                </a:cubicBezTo>
                <a:close/>
                <a:moveTo>
                  <a:pt x="2124686" y="1754738"/>
                </a:moveTo>
                <a:lnTo>
                  <a:pt x="2267333" y="1754738"/>
                </a:lnTo>
                <a:cubicBezTo>
                  <a:pt x="2271905" y="1754738"/>
                  <a:pt x="2274724" y="1756034"/>
                  <a:pt x="2275791" y="1758625"/>
                </a:cubicBezTo>
                <a:cubicBezTo>
                  <a:pt x="2276858" y="1761215"/>
                  <a:pt x="2277391" y="1765254"/>
                  <a:pt x="2277391" y="1770740"/>
                </a:cubicBezTo>
                <a:cubicBezTo>
                  <a:pt x="2277391" y="1776227"/>
                  <a:pt x="2276705" y="1779884"/>
                  <a:pt x="2275334" y="1781713"/>
                </a:cubicBezTo>
                <a:cubicBezTo>
                  <a:pt x="2273962" y="1783542"/>
                  <a:pt x="2271295" y="1784456"/>
                  <a:pt x="2267333" y="1784456"/>
                </a:cubicBezTo>
                <a:lnTo>
                  <a:pt x="2124686" y="1784456"/>
                </a:lnTo>
                <a:cubicBezTo>
                  <a:pt x="2120724" y="1784456"/>
                  <a:pt x="2118133" y="1783618"/>
                  <a:pt x="2116914" y="1781942"/>
                </a:cubicBezTo>
                <a:cubicBezTo>
                  <a:pt x="2115695" y="1780265"/>
                  <a:pt x="2115085" y="1776151"/>
                  <a:pt x="2115085" y="1769597"/>
                </a:cubicBezTo>
                <a:cubicBezTo>
                  <a:pt x="2115085" y="1763044"/>
                  <a:pt x="2115771" y="1758929"/>
                  <a:pt x="2117143" y="1757253"/>
                </a:cubicBezTo>
                <a:cubicBezTo>
                  <a:pt x="2118514" y="1755577"/>
                  <a:pt x="2121029" y="1754738"/>
                  <a:pt x="2124686" y="1754738"/>
                </a:cubicBezTo>
                <a:close/>
                <a:moveTo>
                  <a:pt x="2572285" y="1746966"/>
                </a:moveTo>
                <a:lnTo>
                  <a:pt x="2735048" y="1746966"/>
                </a:lnTo>
                <a:cubicBezTo>
                  <a:pt x="2738096" y="1746966"/>
                  <a:pt x="2740078" y="1747499"/>
                  <a:pt x="2740992" y="1748566"/>
                </a:cubicBezTo>
                <a:cubicBezTo>
                  <a:pt x="2741906" y="1749633"/>
                  <a:pt x="2742364" y="1752300"/>
                  <a:pt x="2742364" y="1756567"/>
                </a:cubicBezTo>
                <a:cubicBezTo>
                  <a:pt x="2742364" y="1760834"/>
                  <a:pt x="2741906" y="1763654"/>
                  <a:pt x="2740992" y="1765025"/>
                </a:cubicBezTo>
                <a:cubicBezTo>
                  <a:pt x="2740078" y="1766397"/>
                  <a:pt x="2738096" y="1767083"/>
                  <a:pt x="2735048" y="1767083"/>
                </a:cubicBezTo>
                <a:lnTo>
                  <a:pt x="2572285" y="1767083"/>
                </a:lnTo>
                <a:cubicBezTo>
                  <a:pt x="2568932" y="1767083"/>
                  <a:pt x="2566799" y="1766549"/>
                  <a:pt x="2565884" y="1765483"/>
                </a:cubicBezTo>
                <a:cubicBezTo>
                  <a:pt x="2564970" y="1764416"/>
                  <a:pt x="2564513" y="1761749"/>
                  <a:pt x="2564513" y="1757482"/>
                </a:cubicBezTo>
                <a:cubicBezTo>
                  <a:pt x="2564513" y="1753214"/>
                  <a:pt x="2564894" y="1750395"/>
                  <a:pt x="2565656" y="1749023"/>
                </a:cubicBezTo>
                <a:cubicBezTo>
                  <a:pt x="2566418" y="1747652"/>
                  <a:pt x="2568628" y="1746966"/>
                  <a:pt x="2572285" y="1746966"/>
                </a:cubicBezTo>
                <a:close/>
                <a:moveTo>
                  <a:pt x="3224024" y="1744680"/>
                </a:moveTo>
                <a:cubicBezTo>
                  <a:pt x="3217471" y="1744680"/>
                  <a:pt x="3208784" y="1749557"/>
                  <a:pt x="3197963" y="1759310"/>
                </a:cubicBezTo>
                <a:cubicBezTo>
                  <a:pt x="3187143" y="1769064"/>
                  <a:pt x="3181733" y="1777903"/>
                  <a:pt x="3181733" y="1785828"/>
                </a:cubicBezTo>
                <a:cubicBezTo>
                  <a:pt x="3181733" y="1793753"/>
                  <a:pt x="3186762" y="1802744"/>
                  <a:pt x="3196820" y="1812803"/>
                </a:cubicBezTo>
                <a:cubicBezTo>
                  <a:pt x="3206879" y="1822861"/>
                  <a:pt x="3217623" y="1832462"/>
                  <a:pt x="3229053" y="1841606"/>
                </a:cubicBezTo>
                <a:cubicBezTo>
                  <a:pt x="3240483" y="1850750"/>
                  <a:pt x="3251684" y="1855322"/>
                  <a:pt x="3262657" y="1855322"/>
                </a:cubicBezTo>
                <a:cubicBezTo>
                  <a:pt x="3273630" y="1855322"/>
                  <a:pt x="3283993" y="1850750"/>
                  <a:pt x="3293747" y="1841606"/>
                </a:cubicBezTo>
                <a:cubicBezTo>
                  <a:pt x="3303500" y="1832462"/>
                  <a:pt x="3308377" y="1823776"/>
                  <a:pt x="3308377" y="1815546"/>
                </a:cubicBezTo>
                <a:cubicBezTo>
                  <a:pt x="3308377" y="1810974"/>
                  <a:pt x="3306929" y="1806250"/>
                  <a:pt x="3304034" y="1801373"/>
                </a:cubicBezTo>
                <a:cubicBezTo>
                  <a:pt x="3301138" y="1796496"/>
                  <a:pt x="3297862" y="1792305"/>
                  <a:pt x="3294204" y="1788800"/>
                </a:cubicBezTo>
                <a:cubicBezTo>
                  <a:pt x="3290546" y="1785295"/>
                  <a:pt x="3282012" y="1778360"/>
                  <a:pt x="3268601" y="1767997"/>
                </a:cubicBezTo>
                <a:cubicBezTo>
                  <a:pt x="3255190" y="1757634"/>
                  <a:pt x="3246046" y="1751157"/>
                  <a:pt x="3241169" y="1748566"/>
                </a:cubicBezTo>
                <a:cubicBezTo>
                  <a:pt x="3236292" y="1745975"/>
                  <a:pt x="3230577" y="1744680"/>
                  <a:pt x="3224024" y="1744680"/>
                </a:cubicBezTo>
                <a:close/>
                <a:moveTo>
                  <a:pt x="3041372" y="1707647"/>
                </a:moveTo>
                <a:lnTo>
                  <a:pt x="3185848" y="1707647"/>
                </a:lnTo>
                <a:cubicBezTo>
                  <a:pt x="3188896" y="1707647"/>
                  <a:pt x="3190953" y="1708256"/>
                  <a:pt x="3192020" y="1709476"/>
                </a:cubicBezTo>
                <a:cubicBezTo>
                  <a:pt x="3193087" y="1710695"/>
                  <a:pt x="3193620" y="1712905"/>
                  <a:pt x="3193620" y="1716105"/>
                </a:cubicBezTo>
                <a:cubicBezTo>
                  <a:pt x="3193620" y="1719305"/>
                  <a:pt x="3193087" y="1721515"/>
                  <a:pt x="3192020" y="1722734"/>
                </a:cubicBezTo>
                <a:cubicBezTo>
                  <a:pt x="3190953" y="1723954"/>
                  <a:pt x="3188896" y="1724563"/>
                  <a:pt x="3185848" y="1724563"/>
                </a:cubicBezTo>
                <a:lnTo>
                  <a:pt x="3041372" y="1724563"/>
                </a:lnTo>
                <a:cubicBezTo>
                  <a:pt x="3036191" y="1724563"/>
                  <a:pt x="3033600" y="1722353"/>
                  <a:pt x="3033600" y="1717934"/>
                </a:cubicBezTo>
                <a:cubicBezTo>
                  <a:pt x="3033600" y="1713514"/>
                  <a:pt x="3034057" y="1710695"/>
                  <a:pt x="3034972" y="1709476"/>
                </a:cubicBezTo>
                <a:cubicBezTo>
                  <a:pt x="3035886" y="1708256"/>
                  <a:pt x="3038020" y="1707647"/>
                  <a:pt x="3041372" y="1707647"/>
                </a:cubicBezTo>
                <a:close/>
                <a:moveTo>
                  <a:pt x="2572285" y="1684787"/>
                </a:moveTo>
                <a:lnTo>
                  <a:pt x="2735048" y="1684787"/>
                </a:lnTo>
                <a:cubicBezTo>
                  <a:pt x="2738096" y="1684787"/>
                  <a:pt x="2740078" y="1685473"/>
                  <a:pt x="2740992" y="1686844"/>
                </a:cubicBezTo>
                <a:cubicBezTo>
                  <a:pt x="2741906" y="1688216"/>
                  <a:pt x="2742364" y="1690807"/>
                  <a:pt x="2742364" y="1694617"/>
                </a:cubicBezTo>
                <a:cubicBezTo>
                  <a:pt x="2742364" y="1698427"/>
                  <a:pt x="2741983" y="1701094"/>
                  <a:pt x="2741221" y="1702618"/>
                </a:cubicBezTo>
                <a:cubicBezTo>
                  <a:pt x="2740459" y="1704142"/>
                  <a:pt x="2738401" y="1704904"/>
                  <a:pt x="2735048" y="1704904"/>
                </a:cubicBezTo>
                <a:lnTo>
                  <a:pt x="2572285" y="1704904"/>
                </a:lnTo>
                <a:cubicBezTo>
                  <a:pt x="2568628" y="1704904"/>
                  <a:pt x="2566418" y="1704218"/>
                  <a:pt x="2565656" y="1702846"/>
                </a:cubicBezTo>
                <a:cubicBezTo>
                  <a:pt x="2564894" y="1701475"/>
                  <a:pt x="2564513" y="1698122"/>
                  <a:pt x="2564513" y="1692788"/>
                </a:cubicBezTo>
                <a:cubicBezTo>
                  <a:pt x="2564513" y="1687454"/>
                  <a:pt x="2567104" y="1684787"/>
                  <a:pt x="2572285" y="1684787"/>
                </a:cubicBezTo>
                <a:close/>
                <a:moveTo>
                  <a:pt x="2124686" y="1655069"/>
                </a:moveTo>
                <a:lnTo>
                  <a:pt x="2267333" y="1655069"/>
                </a:lnTo>
                <a:cubicBezTo>
                  <a:pt x="2271600" y="1655069"/>
                  <a:pt x="2274343" y="1656288"/>
                  <a:pt x="2275562" y="1658726"/>
                </a:cubicBezTo>
                <a:cubicBezTo>
                  <a:pt x="2276782" y="1661165"/>
                  <a:pt x="2277391" y="1665127"/>
                  <a:pt x="2277391" y="1670614"/>
                </a:cubicBezTo>
                <a:cubicBezTo>
                  <a:pt x="2277391" y="1676100"/>
                  <a:pt x="2276705" y="1679758"/>
                  <a:pt x="2275334" y="1681586"/>
                </a:cubicBezTo>
                <a:cubicBezTo>
                  <a:pt x="2273962" y="1683415"/>
                  <a:pt x="2271295" y="1684330"/>
                  <a:pt x="2267333" y="1684330"/>
                </a:cubicBezTo>
                <a:lnTo>
                  <a:pt x="2124686" y="1684330"/>
                </a:lnTo>
                <a:cubicBezTo>
                  <a:pt x="2120724" y="1684330"/>
                  <a:pt x="2118133" y="1683415"/>
                  <a:pt x="2116914" y="1681586"/>
                </a:cubicBezTo>
                <a:cubicBezTo>
                  <a:pt x="2115695" y="1679758"/>
                  <a:pt x="2115085" y="1675795"/>
                  <a:pt x="2115085" y="1669699"/>
                </a:cubicBezTo>
                <a:cubicBezTo>
                  <a:pt x="2115085" y="1663603"/>
                  <a:pt x="2115771" y="1659641"/>
                  <a:pt x="2117143" y="1657812"/>
                </a:cubicBezTo>
                <a:cubicBezTo>
                  <a:pt x="2118514" y="1655983"/>
                  <a:pt x="2121029" y="1655069"/>
                  <a:pt x="2124686" y="1655069"/>
                </a:cubicBezTo>
                <a:close/>
                <a:moveTo>
                  <a:pt x="2993824" y="1650954"/>
                </a:moveTo>
                <a:cubicBezTo>
                  <a:pt x="2975231" y="1650954"/>
                  <a:pt x="2962125" y="1653773"/>
                  <a:pt x="2954505" y="1659412"/>
                </a:cubicBezTo>
                <a:cubicBezTo>
                  <a:pt x="2946884" y="1665051"/>
                  <a:pt x="2943074" y="1674424"/>
                  <a:pt x="2943074" y="1687530"/>
                </a:cubicBezTo>
                <a:lnTo>
                  <a:pt x="2943074" y="1733250"/>
                </a:lnTo>
                <a:cubicBezTo>
                  <a:pt x="2943074" y="1748185"/>
                  <a:pt x="2946427" y="1755653"/>
                  <a:pt x="2953133" y="1755653"/>
                </a:cubicBezTo>
                <a:cubicBezTo>
                  <a:pt x="2955571" y="1755653"/>
                  <a:pt x="2958162" y="1754586"/>
                  <a:pt x="2960905" y="1752452"/>
                </a:cubicBezTo>
                <a:cubicBezTo>
                  <a:pt x="2969135" y="1746052"/>
                  <a:pt x="2978736" y="1742851"/>
                  <a:pt x="2989709" y="1742851"/>
                </a:cubicBezTo>
                <a:cubicBezTo>
                  <a:pt x="2997938" y="1742851"/>
                  <a:pt x="3007616" y="1745975"/>
                  <a:pt x="3018741" y="1752224"/>
                </a:cubicBezTo>
                <a:cubicBezTo>
                  <a:pt x="3029866" y="1758472"/>
                  <a:pt x="3037563" y="1765711"/>
                  <a:pt x="3041830" y="1773941"/>
                </a:cubicBezTo>
                <a:cubicBezTo>
                  <a:pt x="3043049" y="1776074"/>
                  <a:pt x="3045106" y="1777446"/>
                  <a:pt x="3048002" y="1778056"/>
                </a:cubicBezTo>
                <a:cubicBezTo>
                  <a:pt x="3050897" y="1778665"/>
                  <a:pt x="3057984" y="1778970"/>
                  <a:pt x="3069262" y="1778970"/>
                </a:cubicBezTo>
                <a:cubicBezTo>
                  <a:pt x="3075358" y="1778970"/>
                  <a:pt x="3078406" y="1781637"/>
                  <a:pt x="3078406" y="1786971"/>
                </a:cubicBezTo>
                <a:cubicBezTo>
                  <a:pt x="3078406" y="1792305"/>
                  <a:pt x="3076805" y="1795582"/>
                  <a:pt x="3073605" y="1796801"/>
                </a:cubicBezTo>
                <a:cubicBezTo>
                  <a:pt x="3070405" y="1798020"/>
                  <a:pt x="3064461" y="1798630"/>
                  <a:pt x="3055774" y="1798630"/>
                </a:cubicBezTo>
                <a:cubicBezTo>
                  <a:pt x="3047087" y="1798630"/>
                  <a:pt x="3040534" y="1801297"/>
                  <a:pt x="3036115" y="1806631"/>
                </a:cubicBezTo>
                <a:cubicBezTo>
                  <a:pt x="3031695" y="1811965"/>
                  <a:pt x="3029485" y="1821642"/>
                  <a:pt x="3029485" y="1835663"/>
                </a:cubicBezTo>
                <a:cubicBezTo>
                  <a:pt x="3029485" y="1861266"/>
                  <a:pt x="3039086" y="1874068"/>
                  <a:pt x="3058289" y="1874068"/>
                </a:cubicBezTo>
                <a:lnTo>
                  <a:pt x="3116353" y="1874068"/>
                </a:lnTo>
                <a:cubicBezTo>
                  <a:pt x="3132812" y="1874068"/>
                  <a:pt x="3144852" y="1870943"/>
                  <a:pt x="3152472" y="1864695"/>
                </a:cubicBezTo>
                <a:cubicBezTo>
                  <a:pt x="3160092" y="1858447"/>
                  <a:pt x="3163902" y="1848464"/>
                  <a:pt x="3163902" y="1834748"/>
                </a:cubicBezTo>
                <a:lnTo>
                  <a:pt x="3163902" y="1802744"/>
                </a:lnTo>
                <a:cubicBezTo>
                  <a:pt x="3163902" y="1792686"/>
                  <a:pt x="3164969" y="1784380"/>
                  <a:pt x="3167102" y="1777827"/>
                </a:cubicBezTo>
                <a:cubicBezTo>
                  <a:pt x="3169236" y="1771274"/>
                  <a:pt x="3173884" y="1763806"/>
                  <a:pt x="3181047" y="1755424"/>
                </a:cubicBezTo>
                <a:cubicBezTo>
                  <a:pt x="3188210" y="1747042"/>
                  <a:pt x="3195677" y="1740489"/>
                  <a:pt x="3203450" y="1735765"/>
                </a:cubicBezTo>
                <a:cubicBezTo>
                  <a:pt x="3211222" y="1731040"/>
                  <a:pt x="3218918" y="1728678"/>
                  <a:pt x="3226538" y="1728678"/>
                </a:cubicBezTo>
                <a:cubicBezTo>
                  <a:pt x="3237816" y="1728678"/>
                  <a:pt x="3250465" y="1734317"/>
                  <a:pt x="3264486" y="1745594"/>
                </a:cubicBezTo>
                <a:cubicBezTo>
                  <a:pt x="3268753" y="1749252"/>
                  <a:pt x="3272411" y="1751081"/>
                  <a:pt x="3275459" y="1751081"/>
                </a:cubicBezTo>
                <a:cubicBezTo>
                  <a:pt x="3281555" y="1751081"/>
                  <a:pt x="3284603" y="1743461"/>
                  <a:pt x="3284603" y="1728221"/>
                </a:cubicBezTo>
                <a:lnTo>
                  <a:pt x="3284603" y="1689816"/>
                </a:lnTo>
                <a:cubicBezTo>
                  <a:pt x="3284603" y="1675490"/>
                  <a:pt x="3281936" y="1665432"/>
                  <a:pt x="3276602" y="1659641"/>
                </a:cubicBezTo>
                <a:cubicBezTo>
                  <a:pt x="3271268" y="1653850"/>
                  <a:pt x="3261590" y="1650954"/>
                  <a:pt x="3247570" y="1650954"/>
                </a:cubicBezTo>
                <a:close/>
                <a:moveTo>
                  <a:pt x="2660068" y="1633580"/>
                </a:moveTo>
                <a:cubicBezTo>
                  <a:pt x="2657629" y="1633580"/>
                  <a:pt x="2654353" y="1636095"/>
                  <a:pt x="2650238" y="1641124"/>
                </a:cubicBezTo>
                <a:cubicBezTo>
                  <a:pt x="2646123" y="1646153"/>
                  <a:pt x="2640789" y="1649963"/>
                  <a:pt x="2634236" y="1652554"/>
                </a:cubicBezTo>
                <a:cubicBezTo>
                  <a:pt x="2627683" y="1655145"/>
                  <a:pt x="2618158" y="1656440"/>
                  <a:pt x="2605661" y="1656440"/>
                </a:cubicBezTo>
                <a:cubicBezTo>
                  <a:pt x="2593164" y="1656440"/>
                  <a:pt x="2584020" y="1655678"/>
                  <a:pt x="2578229" y="1654154"/>
                </a:cubicBezTo>
                <a:cubicBezTo>
                  <a:pt x="2572438" y="1652630"/>
                  <a:pt x="2566951" y="1650040"/>
                  <a:pt x="2561770" y="1646382"/>
                </a:cubicBezTo>
                <a:cubicBezTo>
                  <a:pt x="2556588" y="1642724"/>
                  <a:pt x="2550263" y="1640896"/>
                  <a:pt x="2542796" y="1640896"/>
                </a:cubicBezTo>
                <a:cubicBezTo>
                  <a:pt x="2535328" y="1640896"/>
                  <a:pt x="2523746" y="1641962"/>
                  <a:pt x="2508049" y="1644096"/>
                </a:cubicBezTo>
                <a:cubicBezTo>
                  <a:pt x="2492351" y="1646230"/>
                  <a:pt x="2483207" y="1651106"/>
                  <a:pt x="2480617" y="1658726"/>
                </a:cubicBezTo>
                <a:cubicBezTo>
                  <a:pt x="2478026" y="1666346"/>
                  <a:pt x="2476730" y="1677624"/>
                  <a:pt x="2476730" y="1692559"/>
                </a:cubicBezTo>
                <a:lnTo>
                  <a:pt x="2476730" y="1827433"/>
                </a:lnTo>
                <a:cubicBezTo>
                  <a:pt x="2476730" y="1839930"/>
                  <a:pt x="2477645" y="1849531"/>
                  <a:pt x="2479474" y="1856237"/>
                </a:cubicBezTo>
                <a:cubicBezTo>
                  <a:pt x="2481302" y="1862942"/>
                  <a:pt x="2485341" y="1867972"/>
                  <a:pt x="2491589" y="1871324"/>
                </a:cubicBezTo>
                <a:cubicBezTo>
                  <a:pt x="2497838" y="1874677"/>
                  <a:pt x="2508049" y="1876354"/>
                  <a:pt x="2522222" y="1876354"/>
                </a:cubicBezTo>
                <a:cubicBezTo>
                  <a:pt x="2536395" y="1876354"/>
                  <a:pt x="2546987" y="1873382"/>
                  <a:pt x="2553997" y="1867438"/>
                </a:cubicBezTo>
                <a:cubicBezTo>
                  <a:pt x="2561008" y="1861495"/>
                  <a:pt x="2564513" y="1848160"/>
                  <a:pt x="2564513" y="1827433"/>
                </a:cubicBezTo>
                <a:cubicBezTo>
                  <a:pt x="2564513" y="1823166"/>
                  <a:pt x="2564894" y="1820270"/>
                  <a:pt x="2565656" y="1818746"/>
                </a:cubicBezTo>
                <a:cubicBezTo>
                  <a:pt x="2566418" y="1817222"/>
                  <a:pt x="2568475" y="1816460"/>
                  <a:pt x="2571828" y="1816460"/>
                </a:cubicBezTo>
                <a:lnTo>
                  <a:pt x="2666011" y="1816460"/>
                </a:lnTo>
                <a:cubicBezTo>
                  <a:pt x="2670278" y="1816460"/>
                  <a:pt x="2673326" y="1815927"/>
                  <a:pt x="2675155" y="1814860"/>
                </a:cubicBezTo>
                <a:cubicBezTo>
                  <a:pt x="2676984" y="1813793"/>
                  <a:pt x="2678813" y="1811584"/>
                  <a:pt x="2680642" y="1808231"/>
                </a:cubicBezTo>
                <a:cubicBezTo>
                  <a:pt x="2684604" y="1800306"/>
                  <a:pt x="2690624" y="1794896"/>
                  <a:pt x="2698701" y="1792000"/>
                </a:cubicBezTo>
                <a:cubicBezTo>
                  <a:pt x="2706778" y="1789105"/>
                  <a:pt x="2715541" y="1787657"/>
                  <a:pt x="2724990" y="1787657"/>
                </a:cubicBezTo>
                <a:cubicBezTo>
                  <a:pt x="2734439" y="1787657"/>
                  <a:pt x="2739697" y="1788343"/>
                  <a:pt x="2740763" y="1789714"/>
                </a:cubicBezTo>
                <a:cubicBezTo>
                  <a:pt x="2741830" y="1791086"/>
                  <a:pt x="2742364" y="1793524"/>
                  <a:pt x="2742364" y="1797029"/>
                </a:cubicBezTo>
                <a:cubicBezTo>
                  <a:pt x="2742364" y="1800535"/>
                  <a:pt x="2741830" y="1802668"/>
                  <a:pt x="2740763" y="1803430"/>
                </a:cubicBezTo>
                <a:cubicBezTo>
                  <a:pt x="2739697" y="1804192"/>
                  <a:pt x="2737334" y="1804573"/>
                  <a:pt x="2733677" y="1804573"/>
                </a:cubicBezTo>
                <a:cubicBezTo>
                  <a:pt x="2716913" y="1804573"/>
                  <a:pt x="2705711" y="1807240"/>
                  <a:pt x="2700073" y="1812574"/>
                </a:cubicBezTo>
                <a:cubicBezTo>
                  <a:pt x="2694434" y="1817908"/>
                  <a:pt x="2691614" y="1827128"/>
                  <a:pt x="2691614" y="1840235"/>
                </a:cubicBezTo>
                <a:cubicBezTo>
                  <a:pt x="2691614" y="1853341"/>
                  <a:pt x="2693977" y="1862485"/>
                  <a:pt x="2698701" y="1867667"/>
                </a:cubicBezTo>
                <a:cubicBezTo>
                  <a:pt x="2703425" y="1872848"/>
                  <a:pt x="2712951" y="1875439"/>
                  <a:pt x="2727276" y="1875439"/>
                </a:cubicBezTo>
                <a:lnTo>
                  <a:pt x="2777111" y="1875439"/>
                </a:lnTo>
                <a:cubicBezTo>
                  <a:pt x="2799971" y="1875439"/>
                  <a:pt x="2814601" y="1871782"/>
                  <a:pt x="2821002" y="1864466"/>
                </a:cubicBezTo>
                <a:cubicBezTo>
                  <a:pt x="2827403" y="1857151"/>
                  <a:pt x="2830603" y="1841759"/>
                  <a:pt x="2830603" y="1818289"/>
                </a:cubicBezTo>
                <a:lnTo>
                  <a:pt x="2830603" y="1681129"/>
                </a:lnTo>
                <a:cubicBezTo>
                  <a:pt x="2830603" y="1668328"/>
                  <a:pt x="2828622" y="1659946"/>
                  <a:pt x="2824660" y="1655983"/>
                </a:cubicBezTo>
                <a:cubicBezTo>
                  <a:pt x="2820697" y="1652021"/>
                  <a:pt x="2813382" y="1650040"/>
                  <a:pt x="2802714" y="1650040"/>
                </a:cubicBezTo>
                <a:lnTo>
                  <a:pt x="2723618" y="1650040"/>
                </a:lnTo>
                <a:cubicBezTo>
                  <a:pt x="2696796" y="1650040"/>
                  <a:pt x="2678051" y="1645620"/>
                  <a:pt x="2667383" y="1636781"/>
                </a:cubicBezTo>
                <a:cubicBezTo>
                  <a:pt x="2664944" y="1634647"/>
                  <a:pt x="2662506" y="1633580"/>
                  <a:pt x="2660068" y="1633580"/>
                </a:cubicBezTo>
                <a:close/>
                <a:moveTo>
                  <a:pt x="1818362" y="1621693"/>
                </a:moveTo>
                <a:cubicBezTo>
                  <a:pt x="1807085" y="1621693"/>
                  <a:pt x="1799465" y="1623217"/>
                  <a:pt x="1795502" y="1626265"/>
                </a:cubicBezTo>
                <a:cubicBezTo>
                  <a:pt x="1791540" y="1629313"/>
                  <a:pt x="1789559" y="1635409"/>
                  <a:pt x="1789559" y="1644553"/>
                </a:cubicBezTo>
                <a:lnTo>
                  <a:pt x="1789559" y="1713133"/>
                </a:lnTo>
                <a:cubicBezTo>
                  <a:pt x="1789559" y="1725325"/>
                  <a:pt x="1788721" y="1734698"/>
                  <a:pt x="1787044" y="1741251"/>
                </a:cubicBezTo>
                <a:cubicBezTo>
                  <a:pt x="1785368" y="1747804"/>
                  <a:pt x="1780491" y="1754586"/>
                  <a:pt x="1772414" y="1761596"/>
                </a:cubicBezTo>
                <a:cubicBezTo>
                  <a:pt x="1764337" y="1768607"/>
                  <a:pt x="1755345" y="1774017"/>
                  <a:pt x="1745439" y="1777827"/>
                </a:cubicBezTo>
                <a:cubicBezTo>
                  <a:pt x="1735533" y="1781637"/>
                  <a:pt x="1727227" y="1783999"/>
                  <a:pt x="1720522" y="1784914"/>
                </a:cubicBezTo>
                <a:cubicBezTo>
                  <a:pt x="1704367" y="1787352"/>
                  <a:pt x="1691947" y="1792610"/>
                  <a:pt x="1683260" y="1800687"/>
                </a:cubicBezTo>
                <a:cubicBezTo>
                  <a:pt x="1674573" y="1808764"/>
                  <a:pt x="1670230" y="1818365"/>
                  <a:pt x="1670230" y="1829491"/>
                </a:cubicBezTo>
                <a:cubicBezTo>
                  <a:pt x="1670230" y="1840616"/>
                  <a:pt x="1674268" y="1850979"/>
                  <a:pt x="1682345" y="1860580"/>
                </a:cubicBezTo>
                <a:cubicBezTo>
                  <a:pt x="1690423" y="1870181"/>
                  <a:pt x="1699795" y="1874982"/>
                  <a:pt x="1710463" y="1874982"/>
                </a:cubicBezTo>
                <a:cubicBezTo>
                  <a:pt x="1721131" y="1874982"/>
                  <a:pt x="1732256" y="1872544"/>
                  <a:pt x="1743839" y="1867667"/>
                </a:cubicBezTo>
                <a:cubicBezTo>
                  <a:pt x="1755421" y="1862790"/>
                  <a:pt x="1767232" y="1856465"/>
                  <a:pt x="1779272" y="1848693"/>
                </a:cubicBezTo>
                <a:cubicBezTo>
                  <a:pt x="1791311" y="1840921"/>
                  <a:pt x="1799008" y="1835053"/>
                  <a:pt x="1802360" y="1831091"/>
                </a:cubicBezTo>
                <a:cubicBezTo>
                  <a:pt x="1805713" y="1827128"/>
                  <a:pt x="1807390" y="1823166"/>
                  <a:pt x="1807390" y="1819204"/>
                </a:cubicBezTo>
                <a:cubicBezTo>
                  <a:pt x="1807390" y="1815241"/>
                  <a:pt x="1806932" y="1810517"/>
                  <a:pt x="1806018" y="1805030"/>
                </a:cubicBezTo>
                <a:cubicBezTo>
                  <a:pt x="1804494" y="1796191"/>
                  <a:pt x="1807085" y="1785523"/>
                  <a:pt x="1813790" y="1773026"/>
                </a:cubicBezTo>
                <a:cubicBezTo>
                  <a:pt x="1820496" y="1760530"/>
                  <a:pt x="1828878" y="1751386"/>
                  <a:pt x="1838936" y="1745594"/>
                </a:cubicBezTo>
                <a:cubicBezTo>
                  <a:pt x="1844728" y="1742546"/>
                  <a:pt x="1847623" y="1738584"/>
                  <a:pt x="1847623" y="1733707"/>
                </a:cubicBezTo>
                <a:lnTo>
                  <a:pt x="1847623" y="1644553"/>
                </a:lnTo>
                <a:cubicBezTo>
                  <a:pt x="1847623" y="1634800"/>
                  <a:pt x="1845566" y="1628551"/>
                  <a:pt x="1841451" y="1625808"/>
                </a:cubicBezTo>
                <a:cubicBezTo>
                  <a:pt x="1837336" y="1623065"/>
                  <a:pt x="1829640" y="1621693"/>
                  <a:pt x="1818362" y="1621693"/>
                </a:cubicBezTo>
                <a:close/>
                <a:moveTo>
                  <a:pt x="2124686" y="1554942"/>
                </a:moveTo>
                <a:lnTo>
                  <a:pt x="2267333" y="1554942"/>
                </a:lnTo>
                <a:cubicBezTo>
                  <a:pt x="2270990" y="1554942"/>
                  <a:pt x="2273581" y="1555856"/>
                  <a:pt x="2275105" y="1557685"/>
                </a:cubicBezTo>
                <a:cubicBezTo>
                  <a:pt x="2276629" y="1559514"/>
                  <a:pt x="2277391" y="1563172"/>
                  <a:pt x="2277391" y="1568658"/>
                </a:cubicBezTo>
                <a:cubicBezTo>
                  <a:pt x="2277391" y="1574144"/>
                  <a:pt x="2276782" y="1578183"/>
                  <a:pt x="2275562" y="1580774"/>
                </a:cubicBezTo>
                <a:cubicBezTo>
                  <a:pt x="2274343" y="1583365"/>
                  <a:pt x="2271600" y="1584660"/>
                  <a:pt x="2267333" y="1584660"/>
                </a:cubicBezTo>
                <a:lnTo>
                  <a:pt x="2124686" y="1584660"/>
                </a:lnTo>
                <a:cubicBezTo>
                  <a:pt x="2120724" y="1584660"/>
                  <a:pt x="2118133" y="1583746"/>
                  <a:pt x="2116914" y="1581917"/>
                </a:cubicBezTo>
                <a:cubicBezTo>
                  <a:pt x="2115695" y="1580088"/>
                  <a:pt x="2115085" y="1575973"/>
                  <a:pt x="2115085" y="1569572"/>
                </a:cubicBezTo>
                <a:cubicBezTo>
                  <a:pt x="2115085" y="1563172"/>
                  <a:pt x="2115771" y="1559133"/>
                  <a:pt x="2117143" y="1557457"/>
                </a:cubicBezTo>
                <a:cubicBezTo>
                  <a:pt x="2118514" y="1555780"/>
                  <a:pt x="2121029" y="1554942"/>
                  <a:pt x="2124686" y="1554942"/>
                </a:cubicBezTo>
                <a:close/>
                <a:moveTo>
                  <a:pt x="3026285" y="1545341"/>
                </a:moveTo>
                <a:lnTo>
                  <a:pt x="3186762" y="1545341"/>
                </a:lnTo>
                <a:cubicBezTo>
                  <a:pt x="3189810" y="1545341"/>
                  <a:pt x="3191867" y="1545950"/>
                  <a:pt x="3192934" y="1547170"/>
                </a:cubicBezTo>
                <a:cubicBezTo>
                  <a:pt x="3194001" y="1548389"/>
                  <a:pt x="3194534" y="1550522"/>
                  <a:pt x="3194534" y="1553570"/>
                </a:cubicBezTo>
                <a:cubicBezTo>
                  <a:pt x="3194534" y="1556618"/>
                  <a:pt x="3194001" y="1558676"/>
                  <a:pt x="3192934" y="1559743"/>
                </a:cubicBezTo>
                <a:cubicBezTo>
                  <a:pt x="3191867" y="1560809"/>
                  <a:pt x="3189810" y="1561343"/>
                  <a:pt x="3186762" y="1561343"/>
                </a:cubicBezTo>
                <a:lnTo>
                  <a:pt x="3026285" y="1561343"/>
                </a:lnTo>
                <a:cubicBezTo>
                  <a:pt x="3020798" y="1561343"/>
                  <a:pt x="3018055" y="1559285"/>
                  <a:pt x="3018055" y="1555171"/>
                </a:cubicBezTo>
                <a:cubicBezTo>
                  <a:pt x="3018055" y="1551056"/>
                  <a:pt x="3018589" y="1548389"/>
                  <a:pt x="3019655" y="1547170"/>
                </a:cubicBezTo>
                <a:cubicBezTo>
                  <a:pt x="3020722" y="1545950"/>
                  <a:pt x="3022932" y="1545341"/>
                  <a:pt x="3026285" y="1545341"/>
                </a:cubicBezTo>
                <a:close/>
                <a:moveTo>
                  <a:pt x="3026285" y="1495049"/>
                </a:moveTo>
                <a:lnTo>
                  <a:pt x="3186762" y="1495049"/>
                </a:lnTo>
                <a:cubicBezTo>
                  <a:pt x="3189810" y="1495049"/>
                  <a:pt x="3191867" y="1495658"/>
                  <a:pt x="3192934" y="1496878"/>
                </a:cubicBezTo>
                <a:cubicBezTo>
                  <a:pt x="3194001" y="1498097"/>
                  <a:pt x="3194534" y="1500383"/>
                  <a:pt x="3194534" y="1503736"/>
                </a:cubicBezTo>
                <a:cubicBezTo>
                  <a:pt x="3194534" y="1507088"/>
                  <a:pt x="3194001" y="1509374"/>
                  <a:pt x="3192934" y="1510594"/>
                </a:cubicBezTo>
                <a:cubicBezTo>
                  <a:pt x="3191867" y="1511813"/>
                  <a:pt x="3189810" y="1512422"/>
                  <a:pt x="3186762" y="1512422"/>
                </a:cubicBezTo>
                <a:lnTo>
                  <a:pt x="3026285" y="1512422"/>
                </a:lnTo>
                <a:cubicBezTo>
                  <a:pt x="3022932" y="1512422"/>
                  <a:pt x="3020722" y="1511737"/>
                  <a:pt x="3019655" y="1510365"/>
                </a:cubicBezTo>
                <a:cubicBezTo>
                  <a:pt x="3018589" y="1508993"/>
                  <a:pt x="3018055" y="1506784"/>
                  <a:pt x="3018055" y="1503736"/>
                </a:cubicBezTo>
                <a:cubicBezTo>
                  <a:pt x="3018055" y="1500688"/>
                  <a:pt x="3018512" y="1498478"/>
                  <a:pt x="3019427" y="1497106"/>
                </a:cubicBezTo>
                <a:cubicBezTo>
                  <a:pt x="3020341" y="1495735"/>
                  <a:pt x="3022627" y="1495049"/>
                  <a:pt x="3026285" y="1495049"/>
                </a:cubicBezTo>
                <a:close/>
                <a:moveTo>
                  <a:pt x="1568731" y="1470817"/>
                </a:moveTo>
                <a:cubicBezTo>
                  <a:pt x="1552882" y="1470817"/>
                  <a:pt x="1542518" y="1473332"/>
                  <a:pt x="1537642" y="1478361"/>
                </a:cubicBezTo>
                <a:cubicBezTo>
                  <a:pt x="1532765" y="1483390"/>
                  <a:pt x="1530326" y="1493372"/>
                  <a:pt x="1530326" y="1508308"/>
                </a:cubicBezTo>
                <a:cubicBezTo>
                  <a:pt x="1530326" y="1523243"/>
                  <a:pt x="1532689" y="1533225"/>
                  <a:pt x="1537413" y="1538254"/>
                </a:cubicBezTo>
                <a:cubicBezTo>
                  <a:pt x="1542137" y="1543283"/>
                  <a:pt x="1552577" y="1545798"/>
                  <a:pt x="1568731" y="1545798"/>
                </a:cubicBezTo>
                <a:cubicBezTo>
                  <a:pt x="1570560" y="1545798"/>
                  <a:pt x="1571474" y="1547017"/>
                  <a:pt x="1571474" y="1549456"/>
                </a:cubicBezTo>
                <a:lnTo>
                  <a:pt x="1571474" y="1717248"/>
                </a:lnTo>
                <a:cubicBezTo>
                  <a:pt x="1571474" y="1719991"/>
                  <a:pt x="1570941" y="1721820"/>
                  <a:pt x="1569874" y="1722734"/>
                </a:cubicBezTo>
                <a:cubicBezTo>
                  <a:pt x="1568807" y="1723649"/>
                  <a:pt x="1566293" y="1724411"/>
                  <a:pt x="1562330" y="1725020"/>
                </a:cubicBezTo>
                <a:cubicBezTo>
                  <a:pt x="1548614" y="1726240"/>
                  <a:pt x="1538937" y="1729973"/>
                  <a:pt x="1533298" y="1736222"/>
                </a:cubicBezTo>
                <a:cubicBezTo>
                  <a:pt x="1527659" y="1742470"/>
                  <a:pt x="1524840" y="1752529"/>
                  <a:pt x="1524840" y="1766397"/>
                </a:cubicBezTo>
                <a:cubicBezTo>
                  <a:pt x="1524840" y="1780265"/>
                  <a:pt x="1527659" y="1790171"/>
                  <a:pt x="1533298" y="1796115"/>
                </a:cubicBezTo>
                <a:cubicBezTo>
                  <a:pt x="1538937" y="1802059"/>
                  <a:pt x="1547929" y="1805030"/>
                  <a:pt x="1560273" y="1805030"/>
                </a:cubicBezTo>
                <a:cubicBezTo>
                  <a:pt x="1572617" y="1805030"/>
                  <a:pt x="1596163" y="1801068"/>
                  <a:pt x="1630910" y="1793143"/>
                </a:cubicBezTo>
                <a:cubicBezTo>
                  <a:pt x="1665658" y="1785218"/>
                  <a:pt x="1687222" y="1778513"/>
                  <a:pt x="1695604" y="1773026"/>
                </a:cubicBezTo>
                <a:cubicBezTo>
                  <a:pt x="1703986" y="1767540"/>
                  <a:pt x="1708177" y="1760149"/>
                  <a:pt x="1708177" y="1750852"/>
                </a:cubicBezTo>
                <a:cubicBezTo>
                  <a:pt x="1708177" y="1741556"/>
                  <a:pt x="1705967" y="1731040"/>
                  <a:pt x="1701548" y="1719305"/>
                </a:cubicBezTo>
                <a:cubicBezTo>
                  <a:pt x="1697128" y="1707571"/>
                  <a:pt x="1688975" y="1701703"/>
                  <a:pt x="1677088" y="1701703"/>
                </a:cubicBezTo>
                <a:cubicBezTo>
                  <a:pt x="1672211" y="1701703"/>
                  <a:pt x="1667563" y="1702313"/>
                  <a:pt x="1663143" y="1703532"/>
                </a:cubicBezTo>
                <a:cubicBezTo>
                  <a:pt x="1658723" y="1704751"/>
                  <a:pt x="1655904" y="1705361"/>
                  <a:pt x="1654685" y="1705361"/>
                </a:cubicBezTo>
                <a:cubicBezTo>
                  <a:pt x="1653466" y="1705361"/>
                  <a:pt x="1652856" y="1703989"/>
                  <a:pt x="1652856" y="1701246"/>
                </a:cubicBezTo>
                <a:lnTo>
                  <a:pt x="1652856" y="1548998"/>
                </a:lnTo>
                <a:cubicBezTo>
                  <a:pt x="1652856" y="1546865"/>
                  <a:pt x="1654075" y="1545798"/>
                  <a:pt x="1656514" y="1545798"/>
                </a:cubicBezTo>
                <a:lnTo>
                  <a:pt x="1672058" y="1545798"/>
                </a:lnTo>
                <a:cubicBezTo>
                  <a:pt x="1682117" y="1545798"/>
                  <a:pt x="1687146" y="1544579"/>
                  <a:pt x="1687146" y="1542140"/>
                </a:cubicBezTo>
                <a:cubicBezTo>
                  <a:pt x="1687146" y="1539702"/>
                  <a:pt x="1685622" y="1536502"/>
                  <a:pt x="1682574" y="1532539"/>
                </a:cubicBezTo>
                <a:cubicBezTo>
                  <a:pt x="1679526" y="1528577"/>
                  <a:pt x="1677392" y="1523319"/>
                  <a:pt x="1676173" y="1516766"/>
                </a:cubicBezTo>
                <a:cubicBezTo>
                  <a:pt x="1674954" y="1510213"/>
                  <a:pt x="1674344" y="1502212"/>
                  <a:pt x="1674344" y="1492763"/>
                </a:cubicBezTo>
                <a:cubicBezTo>
                  <a:pt x="1674344" y="1483314"/>
                  <a:pt x="1673735" y="1477294"/>
                  <a:pt x="1672516" y="1474703"/>
                </a:cubicBezTo>
                <a:cubicBezTo>
                  <a:pt x="1671296" y="1472113"/>
                  <a:pt x="1667334" y="1470817"/>
                  <a:pt x="1660628" y="1470817"/>
                </a:cubicBezTo>
                <a:close/>
                <a:moveTo>
                  <a:pt x="2101369" y="1468988"/>
                </a:moveTo>
                <a:cubicBezTo>
                  <a:pt x="2071194" y="1468988"/>
                  <a:pt x="2050620" y="1473941"/>
                  <a:pt x="2039647" y="1483847"/>
                </a:cubicBezTo>
                <a:cubicBezTo>
                  <a:pt x="2028674" y="1493753"/>
                  <a:pt x="2023188" y="1512422"/>
                  <a:pt x="2023188" y="1539854"/>
                </a:cubicBezTo>
                <a:lnTo>
                  <a:pt x="2023188" y="1800916"/>
                </a:lnTo>
                <a:cubicBezTo>
                  <a:pt x="2023188" y="1828348"/>
                  <a:pt x="2028674" y="1847017"/>
                  <a:pt x="2039647" y="1856923"/>
                </a:cubicBezTo>
                <a:cubicBezTo>
                  <a:pt x="2050620" y="1866829"/>
                  <a:pt x="2071194" y="1871782"/>
                  <a:pt x="2101369" y="1871782"/>
                </a:cubicBezTo>
                <a:lnTo>
                  <a:pt x="2292936" y="1871782"/>
                </a:lnTo>
                <a:cubicBezTo>
                  <a:pt x="2323111" y="1871782"/>
                  <a:pt x="2343685" y="1866829"/>
                  <a:pt x="2354658" y="1856923"/>
                </a:cubicBezTo>
                <a:cubicBezTo>
                  <a:pt x="2365631" y="1847017"/>
                  <a:pt x="2371117" y="1828348"/>
                  <a:pt x="2371117" y="1800916"/>
                </a:cubicBezTo>
                <a:lnTo>
                  <a:pt x="2371117" y="1539854"/>
                </a:lnTo>
                <a:cubicBezTo>
                  <a:pt x="2371117" y="1512422"/>
                  <a:pt x="2365631" y="1493753"/>
                  <a:pt x="2354658" y="1483847"/>
                </a:cubicBezTo>
                <a:cubicBezTo>
                  <a:pt x="2343685" y="1473941"/>
                  <a:pt x="2323111" y="1468988"/>
                  <a:pt x="2292936" y="1468988"/>
                </a:cubicBezTo>
                <a:close/>
                <a:moveTo>
                  <a:pt x="1727837" y="1455272"/>
                </a:moveTo>
                <a:cubicBezTo>
                  <a:pt x="1711682" y="1455272"/>
                  <a:pt x="1701243" y="1457711"/>
                  <a:pt x="1696519" y="1462588"/>
                </a:cubicBezTo>
                <a:cubicBezTo>
                  <a:pt x="1691794" y="1467464"/>
                  <a:pt x="1689432" y="1477447"/>
                  <a:pt x="1689432" y="1492534"/>
                </a:cubicBezTo>
                <a:cubicBezTo>
                  <a:pt x="1689432" y="1507622"/>
                  <a:pt x="1691794" y="1517680"/>
                  <a:pt x="1696519" y="1522709"/>
                </a:cubicBezTo>
                <a:cubicBezTo>
                  <a:pt x="1701243" y="1527739"/>
                  <a:pt x="1711682" y="1530253"/>
                  <a:pt x="1727837" y="1530253"/>
                </a:cubicBezTo>
                <a:lnTo>
                  <a:pt x="1763041" y="1530253"/>
                </a:lnTo>
                <a:cubicBezTo>
                  <a:pt x="1765784" y="1530253"/>
                  <a:pt x="1767156" y="1531625"/>
                  <a:pt x="1767156" y="1534368"/>
                </a:cubicBezTo>
                <a:cubicBezTo>
                  <a:pt x="1767156" y="1544426"/>
                  <a:pt x="1764565" y="1549456"/>
                  <a:pt x="1759384" y="1549456"/>
                </a:cubicBezTo>
                <a:lnTo>
                  <a:pt x="1750240" y="1549456"/>
                </a:lnTo>
                <a:cubicBezTo>
                  <a:pt x="1728599" y="1549456"/>
                  <a:pt x="1714045" y="1553418"/>
                  <a:pt x="1706577" y="1561343"/>
                </a:cubicBezTo>
                <a:cubicBezTo>
                  <a:pt x="1699109" y="1569268"/>
                  <a:pt x="1695376" y="1585574"/>
                  <a:pt x="1695376" y="1610263"/>
                </a:cubicBezTo>
                <a:lnTo>
                  <a:pt x="1695376" y="1682501"/>
                </a:lnTo>
                <a:cubicBezTo>
                  <a:pt x="1695376" y="1686158"/>
                  <a:pt x="1696290" y="1688597"/>
                  <a:pt x="1698119" y="1689816"/>
                </a:cubicBezTo>
                <a:cubicBezTo>
                  <a:pt x="1707263" y="1695912"/>
                  <a:pt x="1713816" y="1705285"/>
                  <a:pt x="1717778" y="1717934"/>
                </a:cubicBezTo>
                <a:cubicBezTo>
                  <a:pt x="1721741" y="1730583"/>
                  <a:pt x="1723874" y="1742546"/>
                  <a:pt x="1724179" y="1753824"/>
                </a:cubicBezTo>
                <a:cubicBezTo>
                  <a:pt x="1724484" y="1761749"/>
                  <a:pt x="1726694" y="1765711"/>
                  <a:pt x="1730809" y="1765711"/>
                </a:cubicBezTo>
                <a:cubicBezTo>
                  <a:pt x="1734923" y="1765711"/>
                  <a:pt x="1740638" y="1763806"/>
                  <a:pt x="1747954" y="1759996"/>
                </a:cubicBezTo>
                <a:cubicBezTo>
                  <a:pt x="1755269" y="1756186"/>
                  <a:pt x="1761060" y="1751767"/>
                  <a:pt x="1765327" y="1746737"/>
                </a:cubicBezTo>
                <a:cubicBezTo>
                  <a:pt x="1769594" y="1741708"/>
                  <a:pt x="1771728" y="1733098"/>
                  <a:pt x="1771728" y="1720906"/>
                </a:cubicBezTo>
                <a:lnTo>
                  <a:pt x="1771728" y="1623522"/>
                </a:lnTo>
                <a:cubicBezTo>
                  <a:pt x="1771728" y="1618340"/>
                  <a:pt x="1772414" y="1615064"/>
                  <a:pt x="1773785" y="1613692"/>
                </a:cubicBezTo>
                <a:cubicBezTo>
                  <a:pt x="1775157" y="1612321"/>
                  <a:pt x="1778434" y="1611635"/>
                  <a:pt x="1783615" y="1611635"/>
                </a:cubicBezTo>
                <a:lnTo>
                  <a:pt x="1851738" y="1611635"/>
                </a:lnTo>
                <a:cubicBezTo>
                  <a:pt x="1857834" y="1611635"/>
                  <a:pt x="1861492" y="1612473"/>
                  <a:pt x="1862711" y="1614149"/>
                </a:cubicBezTo>
                <a:cubicBezTo>
                  <a:pt x="1863930" y="1615826"/>
                  <a:pt x="1864540" y="1618950"/>
                  <a:pt x="1864540" y="1623522"/>
                </a:cubicBezTo>
                <a:lnTo>
                  <a:pt x="1864540" y="1727764"/>
                </a:lnTo>
                <a:cubicBezTo>
                  <a:pt x="1864540" y="1732336"/>
                  <a:pt x="1864997" y="1735460"/>
                  <a:pt x="1865911" y="1737136"/>
                </a:cubicBezTo>
                <a:cubicBezTo>
                  <a:pt x="1866826" y="1738813"/>
                  <a:pt x="1870483" y="1740718"/>
                  <a:pt x="1876884" y="1742851"/>
                </a:cubicBezTo>
                <a:cubicBezTo>
                  <a:pt x="1892734" y="1747728"/>
                  <a:pt x="1906450" y="1754281"/>
                  <a:pt x="1918032" y="1762511"/>
                </a:cubicBezTo>
                <a:cubicBezTo>
                  <a:pt x="1925042" y="1767388"/>
                  <a:pt x="1930605" y="1769826"/>
                  <a:pt x="1934720" y="1769826"/>
                </a:cubicBezTo>
                <a:cubicBezTo>
                  <a:pt x="1938835" y="1769826"/>
                  <a:pt x="1940892" y="1763425"/>
                  <a:pt x="1940892" y="1750624"/>
                </a:cubicBezTo>
                <a:lnTo>
                  <a:pt x="1940892" y="1610263"/>
                </a:lnTo>
                <a:cubicBezTo>
                  <a:pt x="1940892" y="1583746"/>
                  <a:pt x="1937006" y="1566982"/>
                  <a:pt x="1929233" y="1559971"/>
                </a:cubicBezTo>
                <a:cubicBezTo>
                  <a:pt x="1921461" y="1552961"/>
                  <a:pt x="1907059" y="1549456"/>
                  <a:pt x="1886028" y="1549456"/>
                </a:cubicBezTo>
                <a:lnTo>
                  <a:pt x="1854024" y="1549456"/>
                </a:lnTo>
                <a:cubicBezTo>
                  <a:pt x="1851586" y="1549456"/>
                  <a:pt x="1850366" y="1548084"/>
                  <a:pt x="1850366" y="1545341"/>
                </a:cubicBezTo>
                <a:lnTo>
                  <a:pt x="1851281" y="1538483"/>
                </a:lnTo>
                <a:cubicBezTo>
                  <a:pt x="1851890" y="1532996"/>
                  <a:pt x="1853567" y="1530253"/>
                  <a:pt x="1856310" y="1530253"/>
                </a:cubicBezTo>
                <a:lnTo>
                  <a:pt x="1913460" y="1530253"/>
                </a:lnTo>
                <a:cubicBezTo>
                  <a:pt x="1929614" y="1530253"/>
                  <a:pt x="1940130" y="1527815"/>
                  <a:pt x="1945007" y="1522938"/>
                </a:cubicBezTo>
                <a:cubicBezTo>
                  <a:pt x="1949884" y="1518061"/>
                  <a:pt x="1952322" y="1507850"/>
                  <a:pt x="1952322" y="1492306"/>
                </a:cubicBezTo>
                <a:cubicBezTo>
                  <a:pt x="1952322" y="1476761"/>
                  <a:pt x="1949884" y="1466702"/>
                  <a:pt x="1945007" y="1462130"/>
                </a:cubicBezTo>
                <a:cubicBezTo>
                  <a:pt x="1940130" y="1457558"/>
                  <a:pt x="1929614" y="1455272"/>
                  <a:pt x="1913460" y="1455272"/>
                </a:cubicBezTo>
                <a:close/>
                <a:moveTo>
                  <a:pt x="2978736" y="1450243"/>
                </a:moveTo>
                <a:cubicBezTo>
                  <a:pt x="2963801" y="1450243"/>
                  <a:pt x="2953285" y="1453672"/>
                  <a:pt x="2947189" y="1460530"/>
                </a:cubicBezTo>
                <a:cubicBezTo>
                  <a:pt x="2941093" y="1467388"/>
                  <a:pt x="2938045" y="1478894"/>
                  <a:pt x="2938045" y="1495049"/>
                </a:cubicBezTo>
                <a:lnTo>
                  <a:pt x="2938045" y="1547170"/>
                </a:lnTo>
                <a:cubicBezTo>
                  <a:pt x="2938045" y="1563324"/>
                  <a:pt x="2941017" y="1574830"/>
                  <a:pt x="2946961" y="1581688"/>
                </a:cubicBezTo>
                <a:cubicBezTo>
                  <a:pt x="2952904" y="1588546"/>
                  <a:pt x="2963496" y="1591975"/>
                  <a:pt x="2978736" y="1591975"/>
                </a:cubicBezTo>
                <a:lnTo>
                  <a:pt x="3065604" y="1591975"/>
                </a:lnTo>
                <a:cubicBezTo>
                  <a:pt x="3068347" y="1591975"/>
                  <a:pt x="3070024" y="1592509"/>
                  <a:pt x="3070633" y="1593575"/>
                </a:cubicBezTo>
                <a:cubicBezTo>
                  <a:pt x="3071243" y="1594642"/>
                  <a:pt x="3071548" y="1596547"/>
                  <a:pt x="3071548" y="1599290"/>
                </a:cubicBezTo>
                <a:cubicBezTo>
                  <a:pt x="3071548" y="1602034"/>
                  <a:pt x="3071167" y="1603939"/>
                  <a:pt x="3070405" y="1605005"/>
                </a:cubicBezTo>
                <a:cubicBezTo>
                  <a:pt x="3069643" y="1606072"/>
                  <a:pt x="3068042" y="1606606"/>
                  <a:pt x="3065604" y="1606606"/>
                </a:cubicBezTo>
                <a:lnTo>
                  <a:pt x="2982394" y="1606606"/>
                </a:lnTo>
                <a:cubicBezTo>
                  <a:pt x="2959838" y="1606606"/>
                  <a:pt x="2945589" y="1603634"/>
                  <a:pt x="2939645" y="1597690"/>
                </a:cubicBezTo>
                <a:cubicBezTo>
                  <a:pt x="2933702" y="1591747"/>
                  <a:pt x="2927530" y="1588775"/>
                  <a:pt x="2921129" y="1588775"/>
                </a:cubicBezTo>
                <a:cubicBezTo>
                  <a:pt x="2914728" y="1588775"/>
                  <a:pt x="2909470" y="1591899"/>
                  <a:pt x="2905355" y="1598147"/>
                </a:cubicBezTo>
                <a:cubicBezTo>
                  <a:pt x="2901241" y="1604396"/>
                  <a:pt x="2899183" y="1613464"/>
                  <a:pt x="2899183" y="1625351"/>
                </a:cubicBezTo>
                <a:cubicBezTo>
                  <a:pt x="2899183" y="1637238"/>
                  <a:pt x="2901241" y="1646763"/>
                  <a:pt x="2905355" y="1653926"/>
                </a:cubicBezTo>
                <a:cubicBezTo>
                  <a:pt x="2909470" y="1661089"/>
                  <a:pt x="2914576" y="1664670"/>
                  <a:pt x="2920672" y="1664670"/>
                </a:cubicBezTo>
                <a:cubicBezTo>
                  <a:pt x="2926768" y="1664670"/>
                  <a:pt x="2932102" y="1661470"/>
                  <a:pt x="2936674" y="1655069"/>
                </a:cubicBezTo>
                <a:cubicBezTo>
                  <a:pt x="2946122" y="1642572"/>
                  <a:pt x="2963801" y="1636324"/>
                  <a:pt x="2989709" y="1636324"/>
                </a:cubicBezTo>
                <a:lnTo>
                  <a:pt x="3235682" y="1636324"/>
                </a:lnTo>
                <a:cubicBezTo>
                  <a:pt x="3253056" y="1636324"/>
                  <a:pt x="3265172" y="1637314"/>
                  <a:pt x="3272030" y="1639295"/>
                </a:cubicBezTo>
                <a:cubicBezTo>
                  <a:pt x="3278888" y="1641277"/>
                  <a:pt x="3285060" y="1645087"/>
                  <a:pt x="3290546" y="1650725"/>
                </a:cubicBezTo>
                <a:cubicBezTo>
                  <a:pt x="3296033" y="1656364"/>
                  <a:pt x="3301443" y="1659184"/>
                  <a:pt x="3306777" y="1659184"/>
                </a:cubicBezTo>
                <a:cubicBezTo>
                  <a:pt x="3312111" y="1659184"/>
                  <a:pt x="3316378" y="1655526"/>
                  <a:pt x="3319579" y="1648211"/>
                </a:cubicBezTo>
                <a:cubicBezTo>
                  <a:pt x="3322779" y="1640896"/>
                  <a:pt x="3324379" y="1631066"/>
                  <a:pt x="3324379" y="1618721"/>
                </a:cubicBezTo>
                <a:cubicBezTo>
                  <a:pt x="3324379" y="1606377"/>
                  <a:pt x="3322322" y="1597081"/>
                  <a:pt x="3318207" y="1590832"/>
                </a:cubicBezTo>
                <a:cubicBezTo>
                  <a:pt x="3314092" y="1584584"/>
                  <a:pt x="3308530" y="1581460"/>
                  <a:pt x="3301519" y="1581460"/>
                </a:cubicBezTo>
                <a:cubicBezTo>
                  <a:pt x="3294509" y="1581460"/>
                  <a:pt x="3287651" y="1585651"/>
                  <a:pt x="3280945" y="1594033"/>
                </a:cubicBezTo>
                <a:cubicBezTo>
                  <a:pt x="3274240" y="1602415"/>
                  <a:pt x="3260066" y="1606606"/>
                  <a:pt x="3238426" y="1606606"/>
                </a:cubicBezTo>
                <a:lnTo>
                  <a:pt x="3163445" y="1606606"/>
                </a:lnTo>
                <a:cubicBezTo>
                  <a:pt x="3158873" y="1606606"/>
                  <a:pt x="3156587" y="1604777"/>
                  <a:pt x="3156587" y="1601119"/>
                </a:cubicBezTo>
                <a:cubicBezTo>
                  <a:pt x="3156587" y="1597462"/>
                  <a:pt x="3156968" y="1595023"/>
                  <a:pt x="3157730" y="1593804"/>
                </a:cubicBezTo>
                <a:cubicBezTo>
                  <a:pt x="3158492" y="1592585"/>
                  <a:pt x="3160092" y="1591975"/>
                  <a:pt x="3162530" y="1591975"/>
                </a:cubicBezTo>
                <a:lnTo>
                  <a:pt x="3238883" y="1591975"/>
                </a:lnTo>
                <a:cubicBezTo>
                  <a:pt x="3254123" y="1591975"/>
                  <a:pt x="3264715" y="1588470"/>
                  <a:pt x="3270658" y="1581460"/>
                </a:cubicBezTo>
                <a:cubicBezTo>
                  <a:pt x="3276602" y="1574449"/>
                  <a:pt x="3279574" y="1563019"/>
                  <a:pt x="3279574" y="1547170"/>
                </a:cubicBezTo>
                <a:lnTo>
                  <a:pt x="3279574" y="1495049"/>
                </a:lnTo>
                <a:cubicBezTo>
                  <a:pt x="3279574" y="1479199"/>
                  <a:pt x="3276526" y="1467769"/>
                  <a:pt x="3270430" y="1460759"/>
                </a:cubicBezTo>
                <a:cubicBezTo>
                  <a:pt x="3264334" y="1453748"/>
                  <a:pt x="3253818" y="1450243"/>
                  <a:pt x="3238883" y="1450243"/>
                </a:cubicBezTo>
                <a:close/>
                <a:moveTo>
                  <a:pt x="2700530" y="1447043"/>
                </a:moveTo>
                <a:cubicBezTo>
                  <a:pt x="2686966" y="1447043"/>
                  <a:pt x="2677289" y="1450319"/>
                  <a:pt x="2671498" y="1456873"/>
                </a:cubicBezTo>
                <a:cubicBezTo>
                  <a:pt x="2665706" y="1463426"/>
                  <a:pt x="2662811" y="1474170"/>
                  <a:pt x="2662811" y="1489105"/>
                </a:cubicBezTo>
                <a:lnTo>
                  <a:pt x="2662811" y="1577345"/>
                </a:lnTo>
                <a:cubicBezTo>
                  <a:pt x="2662811" y="1598376"/>
                  <a:pt x="2667459" y="1612930"/>
                  <a:pt x="2676755" y="1621007"/>
                </a:cubicBezTo>
                <a:cubicBezTo>
                  <a:pt x="2686052" y="1629085"/>
                  <a:pt x="2702587" y="1633123"/>
                  <a:pt x="2726362" y="1633123"/>
                </a:cubicBezTo>
                <a:lnTo>
                  <a:pt x="2797685" y="1633123"/>
                </a:lnTo>
                <a:cubicBezTo>
                  <a:pt x="2812010" y="1633123"/>
                  <a:pt x="2822983" y="1632209"/>
                  <a:pt x="2830603" y="1630380"/>
                </a:cubicBezTo>
                <a:cubicBezTo>
                  <a:pt x="2838223" y="1628551"/>
                  <a:pt x="2844396" y="1624970"/>
                  <a:pt x="2849120" y="1619636"/>
                </a:cubicBezTo>
                <a:cubicBezTo>
                  <a:pt x="2853844" y="1614302"/>
                  <a:pt x="2858264" y="1605310"/>
                  <a:pt x="2862379" y="1592661"/>
                </a:cubicBezTo>
                <a:cubicBezTo>
                  <a:pt x="2866493" y="1580012"/>
                  <a:pt x="2868551" y="1571096"/>
                  <a:pt x="2868551" y="1565915"/>
                </a:cubicBezTo>
                <a:cubicBezTo>
                  <a:pt x="2868551" y="1554637"/>
                  <a:pt x="2861998" y="1546179"/>
                  <a:pt x="2848891" y="1540540"/>
                </a:cubicBezTo>
                <a:cubicBezTo>
                  <a:pt x="2835785" y="1534901"/>
                  <a:pt x="2825498" y="1532082"/>
                  <a:pt x="2818030" y="1532082"/>
                </a:cubicBezTo>
                <a:cubicBezTo>
                  <a:pt x="2810563" y="1532082"/>
                  <a:pt x="2804924" y="1533835"/>
                  <a:pt x="2801114" y="1537340"/>
                </a:cubicBezTo>
                <a:cubicBezTo>
                  <a:pt x="2797304" y="1540845"/>
                  <a:pt x="2793875" y="1546712"/>
                  <a:pt x="2790827" y="1554942"/>
                </a:cubicBezTo>
                <a:cubicBezTo>
                  <a:pt x="2788693" y="1560428"/>
                  <a:pt x="2784731" y="1563172"/>
                  <a:pt x="2778940" y="1563172"/>
                </a:cubicBezTo>
                <a:lnTo>
                  <a:pt x="2751508" y="1563172"/>
                </a:lnTo>
                <a:cubicBezTo>
                  <a:pt x="2749069" y="1563172"/>
                  <a:pt x="2747545" y="1562714"/>
                  <a:pt x="2746936" y="1561800"/>
                </a:cubicBezTo>
                <a:cubicBezTo>
                  <a:pt x="2746326" y="1560886"/>
                  <a:pt x="2746021" y="1558447"/>
                  <a:pt x="2746021" y="1554485"/>
                </a:cubicBezTo>
                <a:cubicBezTo>
                  <a:pt x="2746021" y="1550522"/>
                  <a:pt x="2746936" y="1547932"/>
                  <a:pt x="2748764" y="1546712"/>
                </a:cubicBezTo>
                <a:cubicBezTo>
                  <a:pt x="2750593" y="1545493"/>
                  <a:pt x="2754784" y="1544731"/>
                  <a:pt x="2761337" y="1544426"/>
                </a:cubicBezTo>
                <a:cubicBezTo>
                  <a:pt x="2767891" y="1544122"/>
                  <a:pt x="2772158" y="1543588"/>
                  <a:pt x="2774139" y="1542826"/>
                </a:cubicBezTo>
                <a:cubicBezTo>
                  <a:pt x="2776120" y="1542064"/>
                  <a:pt x="2778330" y="1539702"/>
                  <a:pt x="2780768" y="1535740"/>
                </a:cubicBezTo>
                <a:cubicBezTo>
                  <a:pt x="2788998" y="1521719"/>
                  <a:pt x="2799818" y="1514708"/>
                  <a:pt x="2813230" y="1514708"/>
                </a:cubicBezTo>
                <a:cubicBezTo>
                  <a:pt x="2820545" y="1514708"/>
                  <a:pt x="2828012" y="1515851"/>
                  <a:pt x="2835632" y="1518137"/>
                </a:cubicBezTo>
                <a:cubicBezTo>
                  <a:pt x="2843252" y="1520423"/>
                  <a:pt x="2848282" y="1521566"/>
                  <a:pt x="2850720" y="1521566"/>
                </a:cubicBezTo>
                <a:cubicBezTo>
                  <a:pt x="2858340" y="1521566"/>
                  <a:pt x="2862150" y="1516994"/>
                  <a:pt x="2862150" y="1507850"/>
                </a:cubicBezTo>
                <a:cubicBezTo>
                  <a:pt x="2862150" y="1498706"/>
                  <a:pt x="2859331" y="1488724"/>
                  <a:pt x="2853692" y="1477904"/>
                </a:cubicBezTo>
                <a:cubicBezTo>
                  <a:pt x="2848053" y="1467083"/>
                  <a:pt x="2839138" y="1461673"/>
                  <a:pt x="2826946" y="1461673"/>
                </a:cubicBezTo>
                <a:cubicBezTo>
                  <a:pt x="2822374" y="1461673"/>
                  <a:pt x="2817040" y="1462435"/>
                  <a:pt x="2810944" y="1463959"/>
                </a:cubicBezTo>
                <a:cubicBezTo>
                  <a:pt x="2778635" y="1471884"/>
                  <a:pt x="2758975" y="1475846"/>
                  <a:pt x="2751965" y="1475846"/>
                </a:cubicBezTo>
                <a:cubicBezTo>
                  <a:pt x="2748612" y="1475846"/>
                  <a:pt x="2745869" y="1473103"/>
                  <a:pt x="2743735" y="1467617"/>
                </a:cubicBezTo>
                <a:cubicBezTo>
                  <a:pt x="2740687" y="1460302"/>
                  <a:pt x="2736115" y="1455044"/>
                  <a:pt x="2730019" y="1451843"/>
                </a:cubicBezTo>
                <a:cubicBezTo>
                  <a:pt x="2723923" y="1448643"/>
                  <a:pt x="2714093" y="1447043"/>
                  <a:pt x="2700530" y="1447043"/>
                </a:cubicBezTo>
                <a:close/>
                <a:moveTo>
                  <a:pt x="2605204" y="1445671"/>
                </a:moveTo>
                <a:cubicBezTo>
                  <a:pt x="2583258" y="1445671"/>
                  <a:pt x="2570304" y="1452377"/>
                  <a:pt x="2566342" y="1465788"/>
                </a:cubicBezTo>
                <a:cubicBezTo>
                  <a:pt x="2564513" y="1472494"/>
                  <a:pt x="2561617" y="1475846"/>
                  <a:pt x="2557655" y="1475846"/>
                </a:cubicBezTo>
                <a:lnTo>
                  <a:pt x="2481760" y="1475846"/>
                </a:lnTo>
                <a:cubicBezTo>
                  <a:pt x="2471092" y="1475846"/>
                  <a:pt x="2462862" y="1478818"/>
                  <a:pt x="2457071" y="1484762"/>
                </a:cubicBezTo>
                <a:cubicBezTo>
                  <a:pt x="2451280" y="1490705"/>
                  <a:pt x="2448384" y="1499240"/>
                  <a:pt x="2448384" y="1510365"/>
                </a:cubicBezTo>
                <a:cubicBezTo>
                  <a:pt x="2448384" y="1521490"/>
                  <a:pt x="2451051" y="1529720"/>
                  <a:pt x="2456385" y="1535054"/>
                </a:cubicBezTo>
                <a:cubicBezTo>
                  <a:pt x="2461719" y="1540388"/>
                  <a:pt x="2470177" y="1543055"/>
                  <a:pt x="2481760" y="1543055"/>
                </a:cubicBezTo>
                <a:lnTo>
                  <a:pt x="2555369" y="1543055"/>
                </a:lnTo>
                <a:cubicBezTo>
                  <a:pt x="2558417" y="1543055"/>
                  <a:pt x="2559941" y="1544960"/>
                  <a:pt x="2559941" y="1548770"/>
                </a:cubicBezTo>
                <a:cubicBezTo>
                  <a:pt x="2559941" y="1552580"/>
                  <a:pt x="2559026" y="1555018"/>
                  <a:pt x="2557198" y="1556085"/>
                </a:cubicBezTo>
                <a:cubicBezTo>
                  <a:pt x="2555369" y="1557152"/>
                  <a:pt x="2549120" y="1558295"/>
                  <a:pt x="2538452" y="1559514"/>
                </a:cubicBezTo>
                <a:cubicBezTo>
                  <a:pt x="2527784" y="1560733"/>
                  <a:pt x="2506906" y="1562257"/>
                  <a:pt x="2475816" y="1564086"/>
                </a:cubicBezTo>
                <a:cubicBezTo>
                  <a:pt x="2455090" y="1565610"/>
                  <a:pt x="2444726" y="1575516"/>
                  <a:pt x="2444726" y="1593804"/>
                </a:cubicBezTo>
                <a:cubicBezTo>
                  <a:pt x="2444726" y="1619407"/>
                  <a:pt x="2454175" y="1632209"/>
                  <a:pt x="2473073" y="1632209"/>
                </a:cubicBezTo>
                <a:cubicBezTo>
                  <a:pt x="2477340" y="1632209"/>
                  <a:pt x="2489608" y="1630913"/>
                  <a:pt x="2509877" y="1628323"/>
                </a:cubicBezTo>
                <a:cubicBezTo>
                  <a:pt x="2530147" y="1625732"/>
                  <a:pt x="2542720" y="1623903"/>
                  <a:pt x="2547596" y="1622836"/>
                </a:cubicBezTo>
                <a:cubicBezTo>
                  <a:pt x="2552473" y="1621769"/>
                  <a:pt x="2556055" y="1621236"/>
                  <a:pt x="2558341" y="1621236"/>
                </a:cubicBezTo>
                <a:cubicBezTo>
                  <a:pt x="2560627" y="1621236"/>
                  <a:pt x="2563446" y="1623293"/>
                  <a:pt x="2566799" y="1627408"/>
                </a:cubicBezTo>
                <a:cubicBezTo>
                  <a:pt x="2570152" y="1631523"/>
                  <a:pt x="2574571" y="1634571"/>
                  <a:pt x="2580058" y="1636552"/>
                </a:cubicBezTo>
                <a:cubicBezTo>
                  <a:pt x="2585544" y="1638533"/>
                  <a:pt x="2594840" y="1639524"/>
                  <a:pt x="2607947" y="1639524"/>
                </a:cubicBezTo>
                <a:cubicBezTo>
                  <a:pt x="2633550" y="1639524"/>
                  <a:pt x="2646352" y="1625960"/>
                  <a:pt x="2646352" y="1598833"/>
                </a:cubicBezTo>
                <a:lnTo>
                  <a:pt x="2646352" y="1475846"/>
                </a:lnTo>
                <a:cubicBezTo>
                  <a:pt x="2646352" y="1464874"/>
                  <a:pt x="2642999" y="1457101"/>
                  <a:pt x="2636293" y="1452529"/>
                </a:cubicBezTo>
                <a:cubicBezTo>
                  <a:pt x="2629588" y="1447957"/>
                  <a:pt x="2619224" y="1445671"/>
                  <a:pt x="2605204" y="1445671"/>
                </a:cubicBezTo>
                <a:close/>
                <a:moveTo>
                  <a:pt x="0" y="0"/>
                </a:moveTo>
                <a:lnTo>
                  <a:pt x="4762500" y="0"/>
                </a:lnTo>
                <a:lnTo>
                  <a:pt x="4762500" y="3171825"/>
                </a:lnTo>
                <a:lnTo>
                  <a:pt x="0" y="3171825"/>
                </a:lnTo>
                <a:close/>
              </a:path>
            </a:pathLst>
          </a:custGeom>
          <a:effectLst>
            <a:outerShdw blurRad="127000" dist="127000" dir="5400000" algn="t" rotWithShape="0">
              <a:prstClr val="black">
                <a:alpha val="20000"/>
              </a:prstClr>
            </a:outerShdw>
          </a:effectLst>
        </p:spPr>
      </p:pic>
      <p:pic>
        <p:nvPicPr>
          <p:cNvPr id="42" name="图片 41">
            <a:extLst>
              <a:ext uri="{FF2B5EF4-FFF2-40B4-BE49-F238E27FC236}">
                <a16:creationId xmlns:a16="http://schemas.microsoft.com/office/drawing/2014/main" id="{036FDBDF-721C-5F5C-DC1B-C5D5A1F69F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5207745" y="-5212820"/>
            <a:ext cx="4762500" cy="3171825"/>
          </a:xfrm>
          <a:custGeom>
            <a:avLst/>
            <a:gdLst/>
            <a:ahLst/>
            <a:cxnLst/>
            <a:rect l="l" t="t" r="r" b="b"/>
            <a:pathLst>
              <a:path w="4762500" h="3171825">
                <a:moveTo>
                  <a:pt x="2111918" y="2143830"/>
                </a:moveTo>
                <a:lnTo>
                  <a:pt x="2148494" y="2143830"/>
                </a:lnTo>
                <a:cubicBezTo>
                  <a:pt x="2154286" y="2143830"/>
                  <a:pt x="2157181" y="2145125"/>
                  <a:pt x="2157181" y="2147716"/>
                </a:cubicBezTo>
                <a:cubicBezTo>
                  <a:pt x="2157181" y="2150307"/>
                  <a:pt x="2153752" y="2156098"/>
                  <a:pt x="2146894" y="2165089"/>
                </a:cubicBezTo>
                <a:cubicBezTo>
                  <a:pt x="2140036" y="2174081"/>
                  <a:pt x="2135083" y="2178577"/>
                  <a:pt x="2132035" y="2178577"/>
                </a:cubicBezTo>
                <a:cubicBezTo>
                  <a:pt x="2129902" y="2178577"/>
                  <a:pt x="2124796" y="2174081"/>
                  <a:pt x="2116719" y="2165089"/>
                </a:cubicBezTo>
                <a:cubicBezTo>
                  <a:pt x="2108642" y="2156098"/>
                  <a:pt x="2104603" y="2150307"/>
                  <a:pt x="2104603" y="2147716"/>
                </a:cubicBezTo>
                <a:cubicBezTo>
                  <a:pt x="2104603" y="2145125"/>
                  <a:pt x="2107042" y="2143830"/>
                  <a:pt x="2111918" y="2143830"/>
                </a:cubicBezTo>
                <a:close/>
                <a:moveTo>
                  <a:pt x="2609352" y="1916601"/>
                </a:moveTo>
                <a:cubicBezTo>
                  <a:pt x="2601427" y="1916601"/>
                  <a:pt x="2593121" y="1920335"/>
                  <a:pt x="2584435" y="1927803"/>
                </a:cubicBezTo>
                <a:cubicBezTo>
                  <a:pt x="2575748" y="1935270"/>
                  <a:pt x="2571404" y="1943728"/>
                  <a:pt x="2571404" y="1953177"/>
                </a:cubicBezTo>
                <a:cubicBezTo>
                  <a:pt x="2571404" y="1958664"/>
                  <a:pt x="2573081" y="1963845"/>
                  <a:pt x="2576434" y="1968722"/>
                </a:cubicBezTo>
                <a:lnTo>
                  <a:pt x="2597465" y="2003469"/>
                </a:lnTo>
                <a:cubicBezTo>
                  <a:pt x="2604170" y="2015356"/>
                  <a:pt x="2613924" y="2021300"/>
                  <a:pt x="2626726" y="2021300"/>
                </a:cubicBezTo>
                <a:cubicBezTo>
                  <a:pt x="2635870" y="2021300"/>
                  <a:pt x="2644175" y="2017947"/>
                  <a:pt x="2651643" y="2011242"/>
                </a:cubicBezTo>
                <a:cubicBezTo>
                  <a:pt x="2659111" y="2004536"/>
                  <a:pt x="2662844" y="1996535"/>
                  <a:pt x="2662844" y="1987239"/>
                </a:cubicBezTo>
                <a:cubicBezTo>
                  <a:pt x="2662844" y="1977942"/>
                  <a:pt x="2659873" y="1967884"/>
                  <a:pt x="2653929" y="1957063"/>
                </a:cubicBezTo>
                <a:cubicBezTo>
                  <a:pt x="2647985" y="1946243"/>
                  <a:pt x="2640899" y="1936794"/>
                  <a:pt x="2632669" y="1928717"/>
                </a:cubicBezTo>
                <a:cubicBezTo>
                  <a:pt x="2624440" y="1920640"/>
                  <a:pt x="2616667" y="1916601"/>
                  <a:pt x="2609352" y="1916601"/>
                </a:cubicBezTo>
                <a:close/>
                <a:moveTo>
                  <a:pt x="2123120" y="1909286"/>
                </a:moveTo>
                <a:cubicBezTo>
                  <a:pt x="2107423" y="1909286"/>
                  <a:pt x="2095688" y="1911877"/>
                  <a:pt x="2087915" y="1917058"/>
                </a:cubicBezTo>
                <a:cubicBezTo>
                  <a:pt x="2080143" y="1922240"/>
                  <a:pt x="2076257" y="1936261"/>
                  <a:pt x="2076257" y="1959121"/>
                </a:cubicBezTo>
                <a:cubicBezTo>
                  <a:pt x="2076257" y="1963693"/>
                  <a:pt x="2074276" y="1965979"/>
                  <a:pt x="2070313" y="1965979"/>
                </a:cubicBezTo>
                <a:lnTo>
                  <a:pt x="2032823" y="1965979"/>
                </a:lnTo>
                <a:cubicBezTo>
                  <a:pt x="2009353" y="1965979"/>
                  <a:pt x="1997618" y="1980000"/>
                  <a:pt x="1997618" y="2008041"/>
                </a:cubicBezTo>
                <a:cubicBezTo>
                  <a:pt x="1997618" y="2023281"/>
                  <a:pt x="2000285" y="2034178"/>
                  <a:pt x="2005619" y="2040731"/>
                </a:cubicBezTo>
                <a:cubicBezTo>
                  <a:pt x="2010953" y="2047284"/>
                  <a:pt x="2020021" y="2050561"/>
                  <a:pt x="2032823" y="2050561"/>
                </a:cubicBezTo>
                <a:lnTo>
                  <a:pt x="2074428" y="2050561"/>
                </a:lnTo>
                <a:cubicBezTo>
                  <a:pt x="2077171" y="2050561"/>
                  <a:pt x="2078924" y="2051399"/>
                  <a:pt x="2079686" y="2053075"/>
                </a:cubicBezTo>
                <a:cubicBezTo>
                  <a:pt x="2080448" y="2054752"/>
                  <a:pt x="2080829" y="2058181"/>
                  <a:pt x="2080829" y="2063362"/>
                </a:cubicBezTo>
                <a:cubicBezTo>
                  <a:pt x="2080829" y="2068544"/>
                  <a:pt x="2080448" y="2072049"/>
                  <a:pt x="2079686" y="2073878"/>
                </a:cubicBezTo>
                <a:cubicBezTo>
                  <a:pt x="2078924" y="2075707"/>
                  <a:pt x="2077019" y="2076621"/>
                  <a:pt x="2073971" y="2076621"/>
                </a:cubicBezTo>
                <a:lnTo>
                  <a:pt x="2047910" y="2076621"/>
                </a:lnTo>
                <a:cubicBezTo>
                  <a:pt x="2022612" y="2076621"/>
                  <a:pt x="2009963" y="2090337"/>
                  <a:pt x="2009963" y="2117769"/>
                </a:cubicBezTo>
                <a:cubicBezTo>
                  <a:pt x="2009963" y="2150688"/>
                  <a:pt x="2025355" y="2184368"/>
                  <a:pt x="2056140" y="2218810"/>
                </a:cubicBezTo>
                <a:cubicBezTo>
                  <a:pt x="2057054" y="2219725"/>
                  <a:pt x="2057512" y="2220792"/>
                  <a:pt x="2057512" y="2222011"/>
                </a:cubicBezTo>
                <a:cubicBezTo>
                  <a:pt x="2057512" y="2223230"/>
                  <a:pt x="2056750" y="2224449"/>
                  <a:pt x="2055226" y="2225668"/>
                </a:cubicBezTo>
                <a:cubicBezTo>
                  <a:pt x="2053702" y="2226888"/>
                  <a:pt x="2038614" y="2232984"/>
                  <a:pt x="2009963" y="2243956"/>
                </a:cubicBezTo>
                <a:cubicBezTo>
                  <a:pt x="1990760" y="2250662"/>
                  <a:pt x="1981159" y="2262702"/>
                  <a:pt x="1981159" y="2280075"/>
                </a:cubicBezTo>
                <a:cubicBezTo>
                  <a:pt x="1981159" y="2289829"/>
                  <a:pt x="1984588" y="2300878"/>
                  <a:pt x="1991446" y="2313222"/>
                </a:cubicBezTo>
                <a:cubicBezTo>
                  <a:pt x="1998304" y="2325567"/>
                  <a:pt x="2008896" y="2331739"/>
                  <a:pt x="2023222" y="2331739"/>
                </a:cubicBezTo>
                <a:cubicBezTo>
                  <a:pt x="2044862" y="2331739"/>
                  <a:pt x="2079000" y="2317261"/>
                  <a:pt x="2125634" y="2288305"/>
                </a:cubicBezTo>
                <a:cubicBezTo>
                  <a:pt x="2127463" y="2287390"/>
                  <a:pt x="2129063" y="2286933"/>
                  <a:pt x="2130435" y="2286933"/>
                </a:cubicBezTo>
                <a:cubicBezTo>
                  <a:pt x="2131807" y="2286933"/>
                  <a:pt x="2133254" y="2287390"/>
                  <a:pt x="2134778" y="2288305"/>
                </a:cubicBezTo>
                <a:cubicBezTo>
                  <a:pt x="2177146" y="2317870"/>
                  <a:pt x="2208692" y="2332653"/>
                  <a:pt x="2229419" y="2332653"/>
                </a:cubicBezTo>
                <a:cubicBezTo>
                  <a:pt x="2243744" y="2332653"/>
                  <a:pt x="2254108" y="2326176"/>
                  <a:pt x="2260508" y="2313222"/>
                </a:cubicBezTo>
                <a:cubicBezTo>
                  <a:pt x="2266909" y="2300268"/>
                  <a:pt x="2270110" y="2288152"/>
                  <a:pt x="2270110" y="2276875"/>
                </a:cubicBezTo>
                <a:cubicBezTo>
                  <a:pt x="2270110" y="2260416"/>
                  <a:pt x="2260966" y="2248986"/>
                  <a:pt x="2242678" y="2242585"/>
                </a:cubicBezTo>
                <a:cubicBezTo>
                  <a:pt x="2238106" y="2241061"/>
                  <a:pt x="2230867" y="2238013"/>
                  <a:pt x="2220961" y="2233441"/>
                </a:cubicBezTo>
                <a:cubicBezTo>
                  <a:pt x="2211055" y="2228869"/>
                  <a:pt x="2205416" y="2226202"/>
                  <a:pt x="2204044" y="2225440"/>
                </a:cubicBezTo>
                <a:cubicBezTo>
                  <a:pt x="2202673" y="2224678"/>
                  <a:pt x="2201987" y="2223840"/>
                  <a:pt x="2201987" y="2222925"/>
                </a:cubicBezTo>
                <a:cubicBezTo>
                  <a:pt x="2201987" y="2221706"/>
                  <a:pt x="2202901" y="2220030"/>
                  <a:pt x="2204730" y="2217896"/>
                </a:cubicBezTo>
                <a:cubicBezTo>
                  <a:pt x="2220884" y="2198389"/>
                  <a:pt x="2232543" y="2181396"/>
                  <a:pt x="2239706" y="2166918"/>
                </a:cubicBezTo>
                <a:cubicBezTo>
                  <a:pt x="2246869" y="2152440"/>
                  <a:pt x="2250450" y="2137276"/>
                  <a:pt x="2250450" y="2121427"/>
                </a:cubicBezTo>
                <a:cubicBezTo>
                  <a:pt x="2250450" y="2105577"/>
                  <a:pt x="2247478" y="2094147"/>
                  <a:pt x="2241535" y="2087137"/>
                </a:cubicBezTo>
                <a:cubicBezTo>
                  <a:pt x="2235591" y="2080126"/>
                  <a:pt x="2226218" y="2076621"/>
                  <a:pt x="2213417" y="2076621"/>
                </a:cubicBezTo>
                <a:lnTo>
                  <a:pt x="2173640" y="2076621"/>
                </a:lnTo>
                <a:cubicBezTo>
                  <a:pt x="2171202" y="2076621"/>
                  <a:pt x="2169678" y="2075859"/>
                  <a:pt x="2169068" y="2074335"/>
                </a:cubicBezTo>
                <a:cubicBezTo>
                  <a:pt x="2168459" y="2072811"/>
                  <a:pt x="2168154" y="2069230"/>
                  <a:pt x="2168154" y="2063591"/>
                </a:cubicBezTo>
                <a:cubicBezTo>
                  <a:pt x="2168154" y="2057952"/>
                  <a:pt x="2168611" y="2054371"/>
                  <a:pt x="2169526" y="2052847"/>
                </a:cubicBezTo>
                <a:cubicBezTo>
                  <a:pt x="2170440" y="2051323"/>
                  <a:pt x="2171964" y="2050561"/>
                  <a:pt x="2174098" y="2050561"/>
                </a:cubicBezTo>
                <a:lnTo>
                  <a:pt x="2228047" y="2050561"/>
                </a:lnTo>
                <a:cubicBezTo>
                  <a:pt x="2240544" y="2050561"/>
                  <a:pt x="2249612" y="2047589"/>
                  <a:pt x="2255251" y="2041645"/>
                </a:cubicBezTo>
                <a:cubicBezTo>
                  <a:pt x="2260889" y="2035702"/>
                  <a:pt x="2263709" y="2024958"/>
                  <a:pt x="2263709" y="2009413"/>
                </a:cubicBezTo>
                <a:cubicBezTo>
                  <a:pt x="2263709" y="1993868"/>
                  <a:pt x="2260813" y="1982743"/>
                  <a:pt x="2255022" y="1976037"/>
                </a:cubicBezTo>
                <a:cubicBezTo>
                  <a:pt x="2249231" y="1969332"/>
                  <a:pt x="2240239" y="1965979"/>
                  <a:pt x="2228047" y="1965979"/>
                </a:cubicBezTo>
                <a:lnTo>
                  <a:pt x="2180956" y="1965979"/>
                </a:lnTo>
                <a:cubicBezTo>
                  <a:pt x="2176688" y="1965979"/>
                  <a:pt x="2174555" y="1963388"/>
                  <a:pt x="2174555" y="1958206"/>
                </a:cubicBezTo>
                <a:cubicBezTo>
                  <a:pt x="2174555" y="1945100"/>
                  <a:pt x="2173412" y="1935270"/>
                  <a:pt x="2171126" y="1928717"/>
                </a:cubicBezTo>
                <a:cubicBezTo>
                  <a:pt x="2168840" y="1922164"/>
                  <a:pt x="2164192" y="1917287"/>
                  <a:pt x="2157181" y="1914087"/>
                </a:cubicBezTo>
                <a:cubicBezTo>
                  <a:pt x="2150171" y="1910886"/>
                  <a:pt x="2138817" y="1909286"/>
                  <a:pt x="2123120" y="1909286"/>
                </a:cubicBezTo>
                <a:close/>
                <a:moveTo>
                  <a:pt x="1933610" y="1907000"/>
                </a:moveTo>
                <a:cubicBezTo>
                  <a:pt x="1904959" y="1907000"/>
                  <a:pt x="1890634" y="1919649"/>
                  <a:pt x="1890634" y="1944948"/>
                </a:cubicBezTo>
                <a:lnTo>
                  <a:pt x="1890634" y="1975580"/>
                </a:lnTo>
                <a:cubicBezTo>
                  <a:pt x="1890634" y="1979238"/>
                  <a:pt x="1887738" y="1981066"/>
                  <a:pt x="1881947" y="1981066"/>
                </a:cubicBezTo>
                <a:cubicBezTo>
                  <a:pt x="1866402" y="1981066"/>
                  <a:pt x="1855658" y="1984114"/>
                  <a:pt x="1849714" y="1990210"/>
                </a:cubicBezTo>
                <a:cubicBezTo>
                  <a:pt x="1843771" y="1996306"/>
                  <a:pt x="1840799" y="2007432"/>
                  <a:pt x="1840799" y="2023586"/>
                </a:cubicBezTo>
                <a:cubicBezTo>
                  <a:pt x="1840799" y="2039740"/>
                  <a:pt x="1843694" y="2050789"/>
                  <a:pt x="1849486" y="2056733"/>
                </a:cubicBezTo>
                <a:cubicBezTo>
                  <a:pt x="1855277" y="2062677"/>
                  <a:pt x="1865183" y="2065648"/>
                  <a:pt x="1879204" y="2065648"/>
                </a:cubicBezTo>
                <a:cubicBezTo>
                  <a:pt x="1886824" y="2065648"/>
                  <a:pt x="1890634" y="2067782"/>
                  <a:pt x="1890634" y="2072049"/>
                </a:cubicBezTo>
                <a:lnTo>
                  <a:pt x="1890634" y="2108168"/>
                </a:lnTo>
                <a:cubicBezTo>
                  <a:pt x="1890634" y="2110606"/>
                  <a:pt x="1889795" y="2112435"/>
                  <a:pt x="1888119" y="2113654"/>
                </a:cubicBezTo>
                <a:cubicBezTo>
                  <a:pt x="1886443" y="2114874"/>
                  <a:pt x="1880651" y="2116093"/>
                  <a:pt x="1870745" y="2117312"/>
                </a:cubicBezTo>
                <a:cubicBezTo>
                  <a:pt x="1860839" y="2118531"/>
                  <a:pt x="1853143" y="2121960"/>
                  <a:pt x="1847657" y="2127599"/>
                </a:cubicBezTo>
                <a:cubicBezTo>
                  <a:pt x="1842170" y="2133238"/>
                  <a:pt x="1839427" y="2143830"/>
                  <a:pt x="1839427" y="2159374"/>
                </a:cubicBezTo>
                <a:cubicBezTo>
                  <a:pt x="1839427" y="2187721"/>
                  <a:pt x="1851467" y="2201894"/>
                  <a:pt x="1875546" y="2201894"/>
                </a:cubicBezTo>
                <a:cubicBezTo>
                  <a:pt x="1877984" y="2201894"/>
                  <a:pt x="1880728" y="2201742"/>
                  <a:pt x="1883776" y="2201437"/>
                </a:cubicBezTo>
                <a:cubicBezTo>
                  <a:pt x="1886824" y="2201132"/>
                  <a:pt x="1888729" y="2201437"/>
                  <a:pt x="1889491" y="2202351"/>
                </a:cubicBezTo>
                <a:cubicBezTo>
                  <a:pt x="1890253" y="2203266"/>
                  <a:pt x="1890634" y="2204942"/>
                  <a:pt x="1890634" y="2207380"/>
                </a:cubicBezTo>
                <a:lnTo>
                  <a:pt x="1890634" y="2237556"/>
                </a:lnTo>
                <a:cubicBezTo>
                  <a:pt x="1890634" y="2243042"/>
                  <a:pt x="1887433" y="2245785"/>
                  <a:pt x="1881032" y="2245785"/>
                </a:cubicBezTo>
                <a:cubicBezTo>
                  <a:pt x="1867621" y="2245785"/>
                  <a:pt x="1858020" y="2249214"/>
                  <a:pt x="1852229" y="2256072"/>
                </a:cubicBezTo>
                <a:cubicBezTo>
                  <a:pt x="1846438" y="2262930"/>
                  <a:pt x="1843542" y="2274589"/>
                  <a:pt x="1843542" y="2291048"/>
                </a:cubicBezTo>
                <a:cubicBezTo>
                  <a:pt x="1843542" y="2319699"/>
                  <a:pt x="1857258" y="2334025"/>
                  <a:pt x="1884690" y="2334025"/>
                </a:cubicBezTo>
                <a:lnTo>
                  <a:pt x="1934525" y="2334025"/>
                </a:lnTo>
                <a:cubicBezTo>
                  <a:pt x="1945498" y="2334025"/>
                  <a:pt x="1954489" y="2331586"/>
                  <a:pt x="1961500" y="2326710"/>
                </a:cubicBezTo>
                <a:cubicBezTo>
                  <a:pt x="1968510" y="2321833"/>
                  <a:pt x="1972015" y="2316194"/>
                  <a:pt x="1972015" y="2309793"/>
                </a:cubicBezTo>
                <a:cubicBezTo>
                  <a:pt x="1972015" y="2308269"/>
                  <a:pt x="1971710" y="2306593"/>
                  <a:pt x="1971101" y="2304764"/>
                </a:cubicBezTo>
                <a:cubicBezTo>
                  <a:pt x="1967443" y="2295315"/>
                  <a:pt x="1965614" y="2286476"/>
                  <a:pt x="1965614" y="2278246"/>
                </a:cubicBezTo>
                <a:cubicBezTo>
                  <a:pt x="1965614" y="2270017"/>
                  <a:pt x="1967062" y="2263387"/>
                  <a:pt x="1969958" y="2258358"/>
                </a:cubicBezTo>
                <a:cubicBezTo>
                  <a:pt x="1972853" y="2253329"/>
                  <a:pt x="1974682" y="2249367"/>
                  <a:pt x="1975444" y="2246471"/>
                </a:cubicBezTo>
                <a:cubicBezTo>
                  <a:pt x="1976206" y="2243575"/>
                  <a:pt x="1976587" y="2239384"/>
                  <a:pt x="1976587" y="2233898"/>
                </a:cubicBezTo>
                <a:lnTo>
                  <a:pt x="1976587" y="2189092"/>
                </a:lnTo>
                <a:cubicBezTo>
                  <a:pt x="1976587" y="2185740"/>
                  <a:pt x="1977654" y="2183377"/>
                  <a:pt x="1979788" y="2182006"/>
                </a:cubicBezTo>
                <a:cubicBezTo>
                  <a:pt x="1981921" y="2180634"/>
                  <a:pt x="1986950" y="2179186"/>
                  <a:pt x="1994875" y="2177662"/>
                </a:cubicBezTo>
                <a:cubicBezTo>
                  <a:pt x="2001276" y="2176138"/>
                  <a:pt x="2004476" y="2173624"/>
                  <a:pt x="2004476" y="2170119"/>
                </a:cubicBezTo>
                <a:cubicBezTo>
                  <a:pt x="2004476" y="2166613"/>
                  <a:pt x="2003410" y="2162270"/>
                  <a:pt x="2001276" y="2157088"/>
                </a:cubicBezTo>
                <a:cubicBezTo>
                  <a:pt x="1997314" y="2146725"/>
                  <a:pt x="1995332" y="2133771"/>
                  <a:pt x="1995332" y="2118226"/>
                </a:cubicBezTo>
                <a:cubicBezTo>
                  <a:pt x="1995332" y="2113350"/>
                  <a:pt x="1995561" y="2109540"/>
                  <a:pt x="1996018" y="2106796"/>
                </a:cubicBezTo>
                <a:cubicBezTo>
                  <a:pt x="1996475" y="2104053"/>
                  <a:pt x="1996704" y="2101615"/>
                  <a:pt x="1996704" y="2099481"/>
                </a:cubicBezTo>
                <a:cubicBezTo>
                  <a:pt x="1996704" y="2097348"/>
                  <a:pt x="1995790" y="2095824"/>
                  <a:pt x="1993961" y="2094909"/>
                </a:cubicBezTo>
                <a:cubicBezTo>
                  <a:pt x="1992132" y="2093995"/>
                  <a:pt x="1988779" y="2093538"/>
                  <a:pt x="1983902" y="2093538"/>
                </a:cubicBezTo>
                <a:cubicBezTo>
                  <a:pt x="1979026" y="2093538"/>
                  <a:pt x="1976587" y="2092014"/>
                  <a:pt x="1976587" y="2088966"/>
                </a:cubicBezTo>
                <a:lnTo>
                  <a:pt x="1976587" y="2073878"/>
                </a:lnTo>
                <a:cubicBezTo>
                  <a:pt x="1976587" y="2071135"/>
                  <a:pt x="1977349" y="2069382"/>
                  <a:pt x="1978873" y="2068620"/>
                </a:cubicBezTo>
                <a:cubicBezTo>
                  <a:pt x="1980397" y="2067858"/>
                  <a:pt x="1984436" y="2067477"/>
                  <a:pt x="1990989" y="2067477"/>
                </a:cubicBezTo>
                <a:cubicBezTo>
                  <a:pt x="1997542" y="2067477"/>
                  <a:pt x="2000819" y="2065801"/>
                  <a:pt x="2000819" y="2062448"/>
                </a:cubicBezTo>
                <a:cubicBezTo>
                  <a:pt x="2000819" y="2060010"/>
                  <a:pt x="1999295" y="2057114"/>
                  <a:pt x="1996247" y="2053761"/>
                </a:cubicBezTo>
                <a:cubicBezTo>
                  <a:pt x="1987103" y="2044617"/>
                  <a:pt x="1982531" y="2029377"/>
                  <a:pt x="1982531" y="2008041"/>
                </a:cubicBezTo>
                <a:lnTo>
                  <a:pt x="1983445" y="1987010"/>
                </a:lnTo>
                <a:cubicBezTo>
                  <a:pt x="1983445" y="1983657"/>
                  <a:pt x="1982988" y="1981828"/>
                  <a:pt x="1982074" y="1981524"/>
                </a:cubicBezTo>
                <a:cubicBezTo>
                  <a:pt x="1978416" y="1980304"/>
                  <a:pt x="1976587" y="1978171"/>
                  <a:pt x="1976587" y="1975123"/>
                </a:cubicBezTo>
                <a:lnTo>
                  <a:pt x="1976587" y="1944948"/>
                </a:lnTo>
                <a:cubicBezTo>
                  <a:pt x="1976587" y="1919649"/>
                  <a:pt x="1962262" y="1907000"/>
                  <a:pt x="1933610" y="1907000"/>
                </a:cubicBezTo>
                <a:close/>
                <a:moveTo>
                  <a:pt x="2513340" y="1905171"/>
                </a:moveTo>
                <a:cubicBezTo>
                  <a:pt x="2497795" y="1905171"/>
                  <a:pt x="2486365" y="1908143"/>
                  <a:pt x="2479050" y="1914087"/>
                </a:cubicBezTo>
                <a:cubicBezTo>
                  <a:pt x="2471735" y="1920030"/>
                  <a:pt x="2468077" y="1929708"/>
                  <a:pt x="2468077" y="1943119"/>
                </a:cubicBezTo>
                <a:lnTo>
                  <a:pt x="2468077" y="1987467"/>
                </a:lnTo>
                <a:cubicBezTo>
                  <a:pt x="2468077" y="1990515"/>
                  <a:pt x="2466553" y="1992039"/>
                  <a:pt x="2463505" y="1992039"/>
                </a:cubicBezTo>
                <a:lnTo>
                  <a:pt x="2352406" y="1992039"/>
                </a:lnTo>
                <a:cubicBezTo>
                  <a:pt x="2339299" y="1992039"/>
                  <a:pt x="2330003" y="1995011"/>
                  <a:pt x="2324516" y="2000955"/>
                </a:cubicBezTo>
                <a:cubicBezTo>
                  <a:pt x="2319030" y="2006898"/>
                  <a:pt x="2316287" y="2018100"/>
                  <a:pt x="2316287" y="2034559"/>
                </a:cubicBezTo>
                <a:cubicBezTo>
                  <a:pt x="2316287" y="2051018"/>
                  <a:pt x="2318954" y="2062067"/>
                  <a:pt x="2324288" y="2067706"/>
                </a:cubicBezTo>
                <a:cubicBezTo>
                  <a:pt x="2329622" y="2073345"/>
                  <a:pt x="2338994" y="2076164"/>
                  <a:pt x="2352406" y="2076164"/>
                </a:cubicBezTo>
                <a:lnTo>
                  <a:pt x="2441102" y="2076164"/>
                </a:lnTo>
                <a:cubicBezTo>
                  <a:pt x="2442626" y="2076164"/>
                  <a:pt x="2443388" y="2076774"/>
                  <a:pt x="2443388" y="2077993"/>
                </a:cubicBezTo>
                <a:cubicBezTo>
                  <a:pt x="2443388" y="2080736"/>
                  <a:pt x="2434549" y="2092471"/>
                  <a:pt x="2416871" y="2113197"/>
                </a:cubicBezTo>
                <a:cubicBezTo>
                  <a:pt x="2399192" y="2133924"/>
                  <a:pt x="2374199" y="2156479"/>
                  <a:pt x="2341890" y="2180863"/>
                </a:cubicBezTo>
                <a:cubicBezTo>
                  <a:pt x="2315677" y="2200065"/>
                  <a:pt x="2302571" y="2218048"/>
                  <a:pt x="2302571" y="2234812"/>
                </a:cubicBezTo>
                <a:cubicBezTo>
                  <a:pt x="2302571" y="2244566"/>
                  <a:pt x="2306305" y="2255463"/>
                  <a:pt x="2313772" y="2267502"/>
                </a:cubicBezTo>
                <a:cubicBezTo>
                  <a:pt x="2321240" y="2279542"/>
                  <a:pt x="2331222" y="2285562"/>
                  <a:pt x="2343719" y="2285562"/>
                </a:cubicBezTo>
                <a:cubicBezTo>
                  <a:pt x="2356216" y="2285562"/>
                  <a:pt x="2371837" y="2279389"/>
                  <a:pt x="2390582" y="2267045"/>
                </a:cubicBezTo>
                <a:cubicBezTo>
                  <a:pt x="2409327" y="2254701"/>
                  <a:pt x="2434092" y="2230393"/>
                  <a:pt x="2464877" y="2194122"/>
                </a:cubicBezTo>
                <a:cubicBezTo>
                  <a:pt x="2465486" y="2193512"/>
                  <a:pt x="2466172" y="2193207"/>
                  <a:pt x="2466934" y="2193207"/>
                </a:cubicBezTo>
                <a:cubicBezTo>
                  <a:pt x="2467696" y="2193207"/>
                  <a:pt x="2468077" y="2193817"/>
                  <a:pt x="2468077" y="2195036"/>
                </a:cubicBezTo>
                <a:lnTo>
                  <a:pt x="2468077" y="2296992"/>
                </a:lnTo>
                <a:cubicBezTo>
                  <a:pt x="2468077" y="2310403"/>
                  <a:pt x="2471735" y="2320156"/>
                  <a:pt x="2479050" y="2326252"/>
                </a:cubicBezTo>
                <a:cubicBezTo>
                  <a:pt x="2486365" y="2332348"/>
                  <a:pt x="2498252" y="2335396"/>
                  <a:pt x="2514712" y="2335396"/>
                </a:cubicBezTo>
                <a:cubicBezTo>
                  <a:pt x="2531171" y="2335396"/>
                  <a:pt x="2543134" y="2332348"/>
                  <a:pt x="2550602" y="2326252"/>
                </a:cubicBezTo>
                <a:cubicBezTo>
                  <a:pt x="2558069" y="2320156"/>
                  <a:pt x="2561803" y="2310403"/>
                  <a:pt x="2561803" y="2296992"/>
                </a:cubicBezTo>
                <a:lnTo>
                  <a:pt x="2561803" y="2190921"/>
                </a:lnTo>
                <a:cubicBezTo>
                  <a:pt x="2561803" y="2189702"/>
                  <a:pt x="2562184" y="2189092"/>
                  <a:pt x="2562946" y="2189092"/>
                </a:cubicBezTo>
                <a:cubicBezTo>
                  <a:pt x="2563708" y="2189092"/>
                  <a:pt x="2564699" y="2189854"/>
                  <a:pt x="2565918" y="2191378"/>
                </a:cubicBezTo>
                <a:cubicBezTo>
                  <a:pt x="2587254" y="2217286"/>
                  <a:pt x="2609581" y="2238927"/>
                  <a:pt x="2632898" y="2256301"/>
                </a:cubicBezTo>
                <a:cubicBezTo>
                  <a:pt x="2656215" y="2273674"/>
                  <a:pt x="2674427" y="2282361"/>
                  <a:pt x="2687533" y="2282361"/>
                </a:cubicBezTo>
                <a:cubicBezTo>
                  <a:pt x="2700640" y="2282361"/>
                  <a:pt x="2711384" y="2276799"/>
                  <a:pt x="2719766" y="2265673"/>
                </a:cubicBezTo>
                <a:cubicBezTo>
                  <a:pt x="2728148" y="2254548"/>
                  <a:pt x="2732339" y="2243956"/>
                  <a:pt x="2732339" y="2233898"/>
                </a:cubicBezTo>
                <a:cubicBezTo>
                  <a:pt x="2732339" y="2215000"/>
                  <a:pt x="2716184" y="2194884"/>
                  <a:pt x="2683876" y="2173548"/>
                </a:cubicBezTo>
                <a:cubicBezTo>
                  <a:pt x="2659796" y="2157393"/>
                  <a:pt x="2637394" y="2137962"/>
                  <a:pt x="2616667" y="2115255"/>
                </a:cubicBezTo>
                <a:cubicBezTo>
                  <a:pt x="2595941" y="2092547"/>
                  <a:pt x="2585578" y="2080126"/>
                  <a:pt x="2585578" y="2077993"/>
                </a:cubicBezTo>
                <a:cubicBezTo>
                  <a:pt x="2585578" y="2076774"/>
                  <a:pt x="2586187" y="2076164"/>
                  <a:pt x="2587406" y="2076164"/>
                </a:cubicBezTo>
                <a:lnTo>
                  <a:pt x="2684333" y="2076164"/>
                </a:lnTo>
                <a:cubicBezTo>
                  <a:pt x="2697439" y="2076164"/>
                  <a:pt x="2706736" y="2073421"/>
                  <a:pt x="2712222" y="2067934"/>
                </a:cubicBezTo>
                <a:cubicBezTo>
                  <a:pt x="2717708" y="2062448"/>
                  <a:pt x="2720452" y="2051551"/>
                  <a:pt x="2720452" y="2035245"/>
                </a:cubicBezTo>
                <a:cubicBezTo>
                  <a:pt x="2720452" y="2018938"/>
                  <a:pt x="2718013" y="2007660"/>
                  <a:pt x="2713136" y="2001412"/>
                </a:cubicBezTo>
                <a:cubicBezTo>
                  <a:pt x="2708260" y="1995163"/>
                  <a:pt x="2700030" y="1992039"/>
                  <a:pt x="2688448" y="1992039"/>
                </a:cubicBezTo>
                <a:cubicBezTo>
                  <a:pt x="2685095" y="1992039"/>
                  <a:pt x="2682733" y="1992649"/>
                  <a:pt x="2681361" y="1993868"/>
                </a:cubicBezTo>
                <a:cubicBezTo>
                  <a:pt x="2679989" y="1995087"/>
                  <a:pt x="2678389" y="1998440"/>
                  <a:pt x="2676560" y="2003926"/>
                </a:cubicBezTo>
                <a:cubicBezTo>
                  <a:pt x="2673817" y="2013070"/>
                  <a:pt x="2667340" y="2020995"/>
                  <a:pt x="2657129" y="2027701"/>
                </a:cubicBezTo>
                <a:cubicBezTo>
                  <a:pt x="2646919" y="2034406"/>
                  <a:pt x="2636327" y="2037759"/>
                  <a:pt x="2625354" y="2037759"/>
                </a:cubicBezTo>
                <a:cubicBezTo>
                  <a:pt x="2604323" y="2037759"/>
                  <a:pt x="2588321" y="2025720"/>
                  <a:pt x="2577348" y="2001640"/>
                </a:cubicBezTo>
                <a:cubicBezTo>
                  <a:pt x="2575519" y="1997983"/>
                  <a:pt x="2573767" y="1995468"/>
                  <a:pt x="2572090" y="1994097"/>
                </a:cubicBezTo>
                <a:cubicBezTo>
                  <a:pt x="2570414" y="1992725"/>
                  <a:pt x="2568280" y="1992039"/>
                  <a:pt x="2565689" y="1992039"/>
                </a:cubicBezTo>
                <a:cubicBezTo>
                  <a:pt x="2563099" y="1992039"/>
                  <a:pt x="2561803" y="1990820"/>
                  <a:pt x="2561803" y="1988382"/>
                </a:cubicBezTo>
                <a:lnTo>
                  <a:pt x="2561803" y="1982895"/>
                </a:lnTo>
                <a:cubicBezTo>
                  <a:pt x="2561803" y="1978628"/>
                  <a:pt x="2561041" y="1975428"/>
                  <a:pt x="2559517" y="1973294"/>
                </a:cubicBezTo>
                <a:cubicBezTo>
                  <a:pt x="2555860" y="1967808"/>
                  <a:pt x="2554031" y="1961331"/>
                  <a:pt x="2554031" y="1953863"/>
                </a:cubicBezTo>
                <a:cubicBezTo>
                  <a:pt x="2554031" y="1946395"/>
                  <a:pt x="2555021" y="1940909"/>
                  <a:pt x="2557003" y="1937404"/>
                </a:cubicBezTo>
                <a:cubicBezTo>
                  <a:pt x="2558984" y="1933899"/>
                  <a:pt x="2559974" y="1931232"/>
                  <a:pt x="2559974" y="1929403"/>
                </a:cubicBezTo>
                <a:cubicBezTo>
                  <a:pt x="2559974" y="1923916"/>
                  <a:pt x="2556088" y="1918506"/>
                  <a:pt x="2548316" y="1913172"/>
                </a:cubicBezTo>
                <a:cubicBezTo>
                  <a:pt x="2540543" y="1907838"/>
                  <a:pt x="2528885" y="1905171"/>
                  <a:pt x="2513340" y="1905171"/>
                </a:cubicBezTo>
                <a:close/>
                <a:moveTo>
                  <a:pt x="2128911" y="1363237"/>
                </a:moveTo>
                <a:cubicBezTo>
                  <a:pt x="2112147" y="1363237"/>
                  <a:pt x="2100488" y="1366742"/>
                  <a:pt x="2093935" y="1373752"/>
                </a:cubicBezTo>
                <a:cubicBezTo>
                  <a:pt x="2087382" y="1380763"/>
                  <a:pt x="2084105" y="1392802"/>
                  <a:pt x="2084105" y="1409871"/>
                </a:cubicBezTo>
                <a:cubicBezTo>
                  <a:pt x="2084105" y="1426940"/>
                  <a:pt x="2087230" y="1439132"/>
                  <a:pt x="2093478" y="1446447"/>
                </a:cubicBezTo>
                <a:cubicBezTo>
                  <a:pt x="2099726" y="1453762"/>
                  <a:pt x="2111537" y="1457420"/>
                  <a:pt x="2128911" y="1457420"/>
                </a:cubicBezTo>
                <a:lnTo>
                  <a:pt x="2140341" y="1457420"/>
                </a:lnTo>
                <a:cubicBezTo>
                  <a:pt x="2144608" y="1457420"/>
                  <a:pt x="2147199" y="1458106"/>
                  <a:pt x="2148113" y="1459477"/>
                </a:cubicBezTo>
                <a:cubicBezTo>
                  <a:pt x="2149028" y="1460849"/>
                  <a:pt x="2149485" y="1463211"/>
                  <a:pt x="2149485" y="1466564"/>
                </a:cubicBezTo>
                <a:cubicBezTo>
                  <a:pt x="2149485" y="1500397"/>
                  <a:pt x="2144608" y="1537506"/>
                  <a:pt x="2134855" y="1577892"/>
                </a:cubicBezTo>
                <a:cubicBezTo>
                  <a:pt x="2125101" y="1618278"/>
                  <a:pt x="2107423" y="1655692"/>
                  <a:pt x="2081819" y="1690135"/>
                </a:cubicBezTo>
                <a:cubicBezTo>
                  <a:pt x="2073590" y="1701108"/>
                  <a:pt x="2069475" y="1712690"/>
                  <a:pt x="2069475" y="1724882"/>
                </a:cubicBezTo>
                <a:cubicBezTo>
                  <a:pt x="2069475" y="1741341"/>
                  <a:pt x="2076562" y="1754829"/>
                  <a:pt x="2090735" y="1765344"/>
                </a:cubicBezTo>
                <a:cubicBezTo>
                  <a:pt x="2104908" y="1775860"/>
                  <a:pt x="2118700" y="1781118"/>
                  <a:pt x="2132111" y="1781118"/>
                </a:cubicBezTo>
                <a:cubicBezTo>
                  <a:pt x="2140951" y="1781118"/>
                  <a:pt x="2148113" y="1778374"/>
                  <a:pt x="2153600" y="1772888"/>
                </a:cubicBezTo>
                <a:cubicBezTo>
                  <a:pt x="2159086" y="1767402"/>
                  <a:pt x="2161829" y="1760086"/>
                  <a:pt x="2161829" y="1750942"/>
                </a:cubicBezTo>
                <a:cubicBezTo>
                  <a:pt x="2161829" y="1748809"/>
                  <a:pt x="2161372" y="1744923"/>
                  <a:pt x="2160458" y="1739284"/>
                </a:cubicBezTo>
                <a:cubicBezTo>
                  <a:pt x="2159543" y="1733645"/>
                  <a:pt x="2159086" y="1726330"/>
                  <a:pt x="2159086" y="1717338"/>
                </a:cubicBezTo>
                <a:cubicBezTo>
                  <a:pt x="2159086" y="1708347"/>
                  <a:pt x="2162134" y="1700498"/>
                  <a:pt x="2168230" y="1693792"/>
                </a:cubicBezTo>
                <a:cubicBezTo>
                  <a:pt x="2174326" y="1687087"/>
                  <a:pt x="2184994" y="1681296"/>
                  <a:pt x="2200234" y="1676419"/>
                </a:cubicBezTo>
                <a:cubicBezTo>
                  <a:pt x="2207245" y="1674285"/>
                  <a:pt x="2212198" y="1671999"/>
                  <a:pt x="2215093" y="1669561"/>
                </a:cubicBezTo>
                <a:cubicBezTo>
                  <a:pt x="2217989" y="1667122"/>
                  <a:pt x="2221799" y="1662931"/>
                  <a:pt x="2226523" y="1656988"/>
                </a:cubicBezTo>
                <a:cubicBezTo>
                  <a:pt x="2231248" y="1651044"/>
                  <a:pt x="2233610" y="1647006"/>
                  <a:pt x="2233610" y="1644872"/>
                </a:cubicBezTo>
                <a:cubicBezTo>
                  <a:pt x="2233610" y="1642738"/>
                  <a:pt x="2232391" y="1640148"/>
                  <a:pt x="2229952" y="1637100"/>
                </a:cubicBezTo>
                <a:cubicBezTo>
                  <a:pt x="2220808" y="1625517"/>
                  <a:pt x="2210597" y="1611039"/>
                  <a:pt x="2199320" y="1593666"/>
                </a:cubicBezTo>
                <a:cubicBezTo>
                  <a:pt x="2188042" y="1576292"/>
                  <a:pt x="2182403" y="1560823"/>
                  <a:pt x="2182403" y="1547260"/>
                </a:cubicBezTo>
                <a:cubicBezTo>
                  <a:pt x="2182403" y="1533696"/>
                  <a:pt x="2189033" y="1521580"/>
                  <a:pt x="2202292" y="1510912"/>
                </a:cubicBezTo>
                <a:cubicBezTo>
                  <a:pt x="2215550" y="1500244"/>
                  <a:pt x="2228581" y="1493082"/>
                  <a:pt x="2241382" y="1489424"/>
                </a:cubicBezTo>
                <a:cubicBezTo>
                  <a:pt x="2243821" y="1488814"/>
                  <a:pt x="2245497" y="1486833"/>
                  <a:pt x="2246411" y="1483480"/>
                </a:cubicBezTo>
                <a:cubicBezTo>
                  <a:pt x="2247326" y="1480128"/>
                  <a:pt x="2247783" y="1474565"/>
                  <a:pt x="2247783" y="1466793"/>
                </a:cubicBezTo>
                <a:cubicBezTo>
                  <a:pt x="2247783" y="1459020"/>
                  <a:pt x="2248164" y="1454143"/>
                  <a:pt x="2248926" y="1452162"/>
                </a:cubicBezTo>
                <a:cubicBezTo>
                  <a:pt x="2249688" y="1450181"/>
                  <a:pt x="2252965" y="1449190"/>
                  <a:pt x="2258756" y="1449190"/>
                </a:cubicBezTo>
                <a:lnTo>
                  <a:pt x="2285273" y="1449190"/>
                </a:lnTo>
                <a:cubicBezTo>
                  <a:pt x="2287712" y="1449190"/>
                  <a:pt x="2288931" y="1450029"/>
                  <a:pt x="2288931" y="1451705"/>
                </a:cubicBezTo>
                <a:cubicBezTo>
                  <a:pt x="2288931" y="1453381"/>
                  <a:pt x="2285731" y="1459096"/>
                  <a:pt x="2279330" y="1468850"/>
                </a:cubicBezTo>
                <a:cubicBezTo>
                  <a:pt x="2272929" y="1478604"/>
                  <a:pt x="2269729" y="1485004"/>
                  <a:pt x="2269729" y="1488052"/>
                </a:cubicBezTo>
                <a:cubicBezTo>
                  <a:pt x="2269729" y="1491100"/>
                  <a:pt x="2270795" y="1493234"/>
                  <a:pt x="2272929" y="1494453"/>
                </a:cubicBezTo>
                <a:cubicBezTo>
                  <a:pt x="2285426" y="1501768"/>
                  <a:pt x="2297618" y="1516399"/>
                  <a:pt x="2309505" y="1538344"/>
                </a:cubicBezTo>
                <a:cubicBezTo>
                  <a:pt x="2313467" y="1545660"/>
                  <a:pt x="2316896" y="1550003"/>
                  <a:pt x="2319792" y="1551375"/>
                </a:cubicBezTo>
                <a:cubicBezTo>
                  <a:pt x="2322688" y="1552746"/>
                  <a:pt x="2330308" y="1553432"/>
                  <a:pt x="2342652" y="1553432"/>
                </a:cubicBezTo>
                <a:cubicBezTo>
                  <a:pt x="2354996" y="1553432"/>
                  <a:pt x="2361169" y="1554346"/>
                  <a:pt x="2361169" y="1556175"/>
                </a:cubicBezTo>
                <a:cubicBezTo>
                  <a:pt x="2361169" y="1558004"/>
                  <a:pt x="2358121" y="1564862"/>
                  <a:pt x="2352025" y="1576749"/>
                </a:cubicBezTo>
                <a:cubicBezTo>
                  <a:pt x="2345929" y="1588636"/>
                  <a:pt x="2341357" y="1594580"/>
                  <a:pt x="2338309" y="1594580"/>
                </a:cubicBezTo>
                <a:cubicBezTo>
                  <a:pt x="2337089" y="1594580"/>
                  <a:pt x="2335108" y="1593361"/>
                  <a:pt x="2332365" y="1590922"/>
                </a:cubicBezTo>
                <a:cubicBezTo>
                  <a:pt x="2329622" y="1588484"/>
                  <a:pt x="2323373" y="1581245"/>
                  <a:pt x="2313620" y="1569205"/>
                </a:cubicBezTo>
                <a:cubicBezTo>
                  <a:pt x="2303866" y="1557166"/>
                  <a:pt x="2295027" y="1544593"/>
                  <a:pt x="2287102" y="1531486"/>
                </a:cubicBezTo>
                <a:cubicBezTo>
                  <a:pt x="2276739" y="1513808"/>
                  <a:pt x="2264547" y="1504969"/>
                  <a:pt x="2250526" y="1504969"/>
                </a:cubicBezTo>
                <a:cubicBezTo>
                  <a:pt x="2240468" y="1504969"/>
                  <a:pt x="2229266" y="1509465"/>
                  <a:pt x="2216922" y="1518456"/>
                </a:cubicBezTo>
                <a:cubicBezTo>
                  <a:pt x="2204578" y="1527448"/>
                  <a:pt x="2198405" y="1537887"/>
                  <a:pt x="2198405" y="1549774"/>
                </a:cubicBezTo>
                <a:cubicBezTo>
                  <a:pt x="2198405" y="1556480"/>
                  <a:pt x="2200234" y="1563643"/>
                  <a:pt x="2203892" y="1571263"/>
                </a:cubicBezTo>
                <a:cubicBezTo>
                  <a:pt x="2207549" y="1578883"/>
                  <a:pt x="2215779" y="1591608"/>
                  <a:pt x="2228581" y="1609439"/>
                </a:cubicBezTo>
                <a:cubicBezTo>
                  <a:pt x="2241382" y="1627270"/>
                  <a:pt x="2254489" y="1644262"/>
                  <a:pt x="2267900" y="1660417"/>
                </a:cubicBezTo>
                <a:cubicBezTo>
                  <a:pt x="2268205" y="1661026"/>
                  <a:pt x="2268357" y="1661484"/>
                  <a:pt x="2268357" y="1661788"/>
                </a:cubicBezTo>
                <a:cubicBezTo>
                  <a:pt x="2268357" y="1664532"/>
                  <a:pt x="2260127" y="1669332"/>
                  <a:pt x="2243668" y="1676190"/>
                </a:cubicBezTo>
                <a:cubicBezTo>
                  <a:pt x="2227209" y="1683048"/>
                  <a:pt x="2213950" y="1688001"/>
                  <a:pt x="2203892" y="1691049"/>
                </a:cubicBezTo>
                <a:cubicBezTo>
                  <a:pt x="2193833" y="1694097"/>
                  <a:pt x="2186442" y="1698288"/>
                  <a:pt x="2181718" y="1703622"/>
                </a:cubicBezTo>
                <a:cubicBezTo>
                  <a:pt x="2176993" y="1708956"/>
                  <a:pt x="2174631" y="1716043"/>
                  <a:pt x="2174631" y="1724882"/>
                </a:cubicBezTo>
                <a:cubicBezTo>
                  <a:pt x="2174631" y="1738293"/>
                  <a:pt x="2177984" y="1751552"/>
                  <a:pt x="2184689" y="1764658"/>
                </a:cubicBezTo>
                <a:cubicBezTo>
                  <a:pt x="2191395" y="1777765"/>
                  <a:pt x="2202520" y="1784318"/>
                  <a:pt x="2218065" y="1784318"/>
                </a:cubicBezTo>
                <a:cubicBezTo>
                  <a:pt x="2230257" y="1784318"/>
                  <a:pt x="2248621" y="1778984"/>
                  <a:pt x="2273158" y="1768316"/>
                </a:cubicBezTo>
                <a:cubicBezTo>
                  <a:pt x="2297694" y="1757648"/>
                  <a:pt x="2318801" y="1746066"/>
                  <a:pt x="2336480" y="1733569"/>
                </a:cubicBezTo>
                <a:cubicBezTo>
                  <a:pt x="2339833" y="1731130"/>
                  <a:pt x="2342423" y="1729911"/>
                  <a:pt x="2344252" y="1729911"/>
                </a:cubicBezTo>
                <a:cubicBezTo>
                  <a:pt x="2346081" y="1729911"/>
                  <a:pt x="2348215" y="1730673"/>
                  <a:pt x="2350653" y="1732197"/>
                </a:cubicBezTo>
                <a:cubicBezTo>
                  <a:pt x="2367112" y="1742865"/>
                  <a:pt x="2386315" y="1753457"/>
                  <a:pt x="2408260" y="1763973"/>
                </a:cubicBezTo>
                <a:cubicBezTo>
                  <a:pt x="2430206" y="1774488"/>
                  <a:pt x="2447198" y="1779746"/>
                  <a:pt x="2459238" y="1779746"/>
                </a:cubicBezTo>
                <a:cubicBezTo>
                  <a:pt x="2471278" y="1779746"/>
                  <a:pt x="2481107" y="1772659"/>
                  <a:pt x="2488727" y="1758486"/>
                </a:cubicBezTo>
                <a:cubicBezTo>
                  <a:pt x="2496347" y="1744313"/>
                  <a:pt x="2500157" y="1731435"/>
                  <a:pt x="2500157" y="1719853"/>
                </a:cubicBezTo>
                <a:cubicBezTo>
                  <a:pt x="2500157" y="1699431"/>
                  <a:pt x="2489947" y="1685258"/>
                  <a:pt x="2469525" y="1677333"/>
                </a:cubicBezTo>
                <a:cubicBezTo>
                  <a:pt x="2452456" y="1671237"/>
                  <a:pt x="2439578" y="1665903"/>
                  <a:pt x="2430892" y="1661331"/>
                </a:cubicBezTo>
                <a:cubicBezTo>
                  <a:pt x="2422205" y="1656759"/>
                  <a:pt x="2417861" y="1653406"/>
                  <a:pt x="2417861" y="1651273"/>
                </a:cubicBezTo>
                <a:cubicBezTo>
                  <a:pt x="2417861" y="1650663"/>
                  <a:pt x="2418014" y="1650054"/>
                  <a:pt x="2418319" y="1649444"/>
                </a:cubicBezTo>
                <a:cubicBezTo>
                  <a:pt x="2438435" y="1616830"/>
                  <a:pt x="2452304" y="1589094"/>
                  <a:pt x="2459924" y="1566234"/>
                </a:cubicBezTo>
                <a:cubicBezTo>
                  <a:pt x="2467544" y="1543374"/>
                  <a:pt x="2471354" y="1526762"/>
                  <a:pt x="2471354" y="1516399"/>
                </a:cubicBezTo>
                <a:cubicBezTo>
                  <a:pt x="2471354" y="1487748"/>
                  <a:pt x="2451085" y="1473422"/>
                  <a:pt x="2410546" y="1473422"/>
                </a:cubicBezTo>
                <a:cubicBezTo>
                  <a:pt x="2400488" y="1473422"/>
                  <a:pt x="2393706" y="1473117"/>
                  <a:pt x="2390201" y="1472508"/>
                </a:cubicBezTo>
                <a:cubicBezTo>
                  <a:pt x="2386696" y="1471898"/>
                  <a:pt x="2384943" y="1470984"/>
                  <a:pt x="2384943" y="1469764"/>
                </a:cubicBezTo>
                <a:cubicBezTo>
                  <a:pt x="2384943" y="1468545"/>
                  <a:pt x="2385248" y="1467326"/>
                  <a:pt x="2385857" y="1466107"/>
                </a:cubicBezTo>
                <a:cubicBezTo>
                  <a:pt x="2397440" y="1435017"/>
                  <a:pt x="2403231" y="1412919"/>
                  <a:pt x="2403231" y="1399813"/>
                </a:cubicBezTo>
                <a:cubicBezTo>
                  <a:pt x="2403231" y="1386706"/>
                  <a:pt x="2399726" y="1377334"/>
                  <a:pt x="2392715" y="1371695"/>
                </a:cubicBezTo>
                <a:cubicBezTo>
                  <a:pt x="2385705" y="1366056"/>
                  <a:pt x="2374885" y="1363237"/>
                  <a:pt x="2360254" y="1363237"/>
                </a:cubicBezTo>
                <a:close/>
                <a:moveTo>
                  <a:pt x="2529342" y="1073601"/>
                </a:moveTo>
                <a:lnTo>
                  <a:pt x="2627183" y="1073601"/>
                </a:lnTo>
                <a:cubicBezTo>
                  <a:pt x="2629621" y="1073601"/>
                  <a:pt x="2631069" y="1074058"/>
                  <a:pt x="2631526" y="1074972"/>
                </a:cubicBezTo>
                <a:cubicBezTo>
                  <a:pt x="2631983" y="1075887"/>
                  <a:pt x="2632212" y="1078173"/>
                  <a:pt x="2632212" y="1081830"/>
                </a:cubicBezTo>
                <a:cubicBezTo>
                  <a:pt x="2632212" y="1085488"/>
                  <a:pt x="2630840" y="1087317"/>
                  <a:pt x="2628097" y="1087317"/>
                </a:cubicBezTo>
                <a:lnTo>
                  <a:pt x="2529342" y="1087317"/>
                </a:lnTo>
                <a:cubicBezTo>
                  <a:pt x="2526599" y="1087317"/>
                  <a:pt x="2524770" y="1086936"/>
                  <a:pt x="2523856" y="1086174"/>
                </a:cubicBezTo>
                <a:cubicBezTo>
                  <a:pt x="2522941" y="1085412"/>
                  <a:pt x="2522484" y="1083126"/>
                  <a:pt x="2522484" y="1079316"/>
                </a:cubicBezTo>
                <a:cubicBezTo>
                  <a:pt x="2522484" y="1075506"/>
                  <a:pt x="2524770" y="1073601"/>
                  <a:pt x="2529342" y="1073601"/>
                </a:cubicBezTo>
                <a:close/>
                <a:moveTo>
                  <a:pt x="2529342" y="1021023"/>
                </a:moveTo>
                <a:lnTo>
                  <a:pt x="2627183" y="1021023"/>
                </a:lnTo>
                <a:cubicBezTo>
                  <a:pt x="2629621" y="1021023"/>
                  <a:pt x="2631069" y="1021480"/>
                  <a:pt x="2631526" y="1022394"/>
                </a:cubicBezTo>
                <a:cubicBezTo>
                  <a:pt x="2631983" y="1023309"/>
                  <a:pt x="2632212" y="1025595"/>
                  <a:pt x="2632212" y="1029252"/>
                </a:cubicBezTo>
                <a:cubicBezTo>
                  <a:pt x="2632212" y="1032910"/>
                  <a:pt x="2630840" y="1034739"/>
                  <a:pt x="2628097" y="1034739"/>
                </a:cubicBezTo>
                <a:lnTo>
                  <a:pt x="2529342" y="1034739"/>
                </a:lnTo>
                <a:cubicBezTo>
                  <a:pt x="2526599" y="1034739"/>
                  <a:pt x="2524770" y="1034358"/>
                  <a:pt x="2523856" y="1033596"/>
                </a:cubicBezTo>
                <a:cubicBezTo>
                  <a:pt x="2522941" y="1032834"/>
                  <a:pt x="2522484" y="1030548"/>
                  <a:pt x="2522484" y="1026738"/>
                </a:cubicBezTo>
                <a:cubicBezTo>
                  <a:pt x="2522484" y="1022928"/>
                  <a:pt x="2524770" y="1021023"/>
                  <a:pt x="2529342" y="1021023"/>
                </a:cubicBezTo>
                <a:close/>
                <a:moveTo>
                  <a:pt x="2490937" y="977589"/>
                </a:moveTo>
                <a:cubicBezTo>
                  <a:pt x="2475392" y="977589"/>
                  <a:pt x="2464572" y="980941"/>
                  <a:pt x="2458476" y="987647"/>
                </a:cubicBezTo>
                <a:cubicBezTo>
                  <a:pt x="2452380" y="994353"/>
                  <a:pt x="2449332" y="1005935"/>
                  <a:pt x="2449332" y="1022394"/>
                </a:cubicBezTo>
                <a:lnTo>
                  <a:pt x="2449332" y="1090517"/>
                </a:lnTo>
                <a:cubicBezTo>
                  <a:pt x="2449332" y="1103319"/>
                  <a:pt x="2450780" y="1112996"/>
                  <a:pt x="2453675" y="1119549"/>
                </a:cubicBezTo>
                <a:cubicBezTo>
                  <a:pt x="2456571" y="1126102"/>
                  <a:pt x="2463810" y="1130751"/>
                  <a:pt x="2475392" y="1133494"/>
                </a:cubicBezTo>
                <a:cubicBezTo>
                  <a:pt x="2479964" y="1134713"/>
                  <a:pt x="2482250" y="1136085"/>
                  <a:pt x="2482250" y="1137609"/>
                </a:cubicBezTo>
                <a:cubicBezTo>
                  <a:pt x="2482250" y="1141571"/>
                  <a:pt x="2471125" y="1148734"/>
                  <a:pt x="2448875" y="1159097"/>
                </a:cubicBezTo>
                <a:cubicBezTo>
                  <a:pt x="2430282" y="1167631"/>
                  <a:pt x="2420986" y="1178757"/>
                  <a:pt x="2420986" y="1192473"/>
                </a:cubicBezTo>
                <a:cubicBezTo>
                  <a:pt x="2420986" y="1201312"/>
                  <a:pt x="2424872" y="1211675"/>
                  <a:pt x="2432644" y="1223562"/>
                </a:cubicBezTo>
                <a:cubicBezTo>
                  <a:pt x="2440417" y="1235449"/>
                  <a:pt x="2450551" y="1241393"/>
                  <a:pt x="2463048" y="1241393"/>
                </a:cubicBezTo>
                <a:cubicBezTo>
                  <a:pt x="2469754" y="1241393"/>
                  <a:pt x="2477983" y="1239717"/>
                  <a:pt x="2487737" y="1236364"/>
                </a:cubicBezTo>
                <a:cubicBezTo>
                  <a:pt x="2497490" y="1233011"/>
                  <a:pt x="2507396" y="1228363"/>
                  <a:pt x="2517455" y="1222419"/>
                </a:cubicBezTo>
                <a:cubicBezTo>
                  <a:pt x="2527513" y="1216476"/>
                  <a:pt x="2536276" y="1209922"/>
                  <a:pt x="2543744" y="1202760"/>
                </a:cubicBezTo>
                <a:cubicBezTo>
                  <a:pt x="2551211" y="1195597"/>
                  <a:pt x="2555707" y="1190187"/>
                  <a:pt x="2557231" y="1186529"/>
                </a:cubicBezTo>
                <a:cubicBezTo>
                  <a:pt x="2558755" y="1182871"/>
                  <a:pt x="2559517" y="1177385"/>
                  <a:pt x="2559517" y="1170070"/>
                </a:cubicBezTo>
                <a:lnTo>
                  <a:pt x="2559517" y="1140809"/>
                </a:lnTo>
                <a:cubicBezTo>
                  <a:pt x="2559517" y="1137151"/>
                  <a:pt x="2562032" y="1135323"/>
                  <a:pt x="2567061" y="1135323"/>
                </a:cubicBezTo>
                <a:cubicBezTo>
                  <a:pt x="2572090" y="1135323"/>
                  <a:pt x="2574605" y="1137151"/>
                  <a:pt x="2574605" y="1140809"/>
                </a:cubicBezTo>
                <a:lnTo>
                  <a:pt x="2574605" y="1190644"/>
                </a:lnTo>
                <a:cubicBezTo>
                  <a:pt x="2574605" y="1207713"/>
                  <a:pt x="2578186" y="1220057"/>
                  <a:pt x="2585349" y="1227677"/>
                </a:cubicBezTo>
                <a:cubicBezTo>
                  <a:pt x="2592512" y="1235297"/>
                  <a:pt x="2604475" y="1239107"/>
                  <a:pt x="2621239" y="1239107"/>
                </a:cubicBezTo>
                <a:lnTo>
                  <a:pt x="2670617" y="1239107"/>
                </a:lnTo>
                <a:cubicBezTo>
                  <a:pt x="2684942" y="1239107"/>
                  <a:pt x="2695077" y="1236821"/>
                  <a:pt x="2701021" y="1232249"/>
                </a:cubicBezTo>
                <a:cubicBezTo>
                  <a:pt x="2706964" y="1227677"/>
                  <a:pt x="2712755" y="1218685"/>
                  <a:pt x="2718394" y="1205274"/>
                </a:cubicBezTo>
                <a:cubicBezTo>
                  <a:pt x="2724033" y="1191863"/>
                  <a:pt x="2726852" y="1181652"/>
                  <a:pt x="2726852" y="1174642"/>
                </a:cubicBezTo>
                <a:cubicBezTo>
                  <a:pt x="2726852" y="1162755"/>
                  <a:pt x="2720985" y="1153839"/>
                  <a:pt x="2709250" y="1147896"/>
                </a:cubicBezTo>
                <a:cubicBezTo>
                  <a:pt x="2697515" y="1141952"/>
                  <a:pt x="2686466" y="1138980"/>
                  <a:pt x="2676103" y="1138980"/>
                </a:cubicBezTo>
                <a:cubicBezTo>
                  <a:pt x="2665740" y="1138980"/>
                  <a:pt x="2657663" y="1144009"/>
                  <a:pt x="2651872" y="1154068"/>
                </a:cubicBezTo>
                <a:cubicBezTo>
                  <a:pt x="2649433" y="1157725"/>
                  <a:pt x="2646919" y="1159554"/>
                  <a:pt x="2644328" y="1159554"/>
                </a:cubicBezTo>
                <a:cubicBezTo>
                  <a:pt x="2641737" y="1159554"/>
                  <a:pt x="2639527" y="1159173"/>
                  <a:pt x="2637698" y="1158411"/>
                </a:cubicBezTo>
                <a:cubicBezTo>
                  <a:pt x="2635870" y="1157649"/>
                  <a:pt x="2634955" y="1156125"/>
                  <a:pt x="2634955" y="1153839"/>
                </a:cubicBezTo>
                <a:cubicBezTo>
                  <a:pt x="2634955" y="1151553"/>
                  <a:pt x="2638537" y="1145991"/>
                  <a:pt x="2645699" y="1137151"/>
                </a:cubicBezTo>
                <a:cubicBezTo>
                  <a:pt x="2652862" y="1128312"/>
                  <a:pt x="2662387" y="1123893"/>
                  <a:pt x="2674274" y="1123893"/>
                </a:cubicBezTo>
                <a:cubicBezTo>
                  <a:pt x="2676713" y="1123893"/>
                  <a:pt x="2679075" y="1124045"/>
                  <a:pt x="2681361" y="1124350"/>
                </a:cubicBezTo>
                <a:cubicBezTo>
                  <a:pt x="2683647" y="1124655"/>
                  <a:pt x="2685857" y="1124807"/>
                  <a:pt x="2687990" y="1124807"/>
                </a:cubicBezTo>
                <a:cubicBezTo>
                  <a:pt x="2694391" y="1124807"/>
                  <a:pt x="2699116" y="1122673"/>
                  <a:pt x="2702164" y="1118406"/>
                </a:cubicBezTo>
                <a:cubicBezTo>
                  <a:pt x="2705212" y="1114139"/>
                  <a:pt x="2706736" y="1107281"/>
                  <a:pt x="2706736" y="1097832"/>
                </a:cubicBezTo>
                <a:lnTo>
                  <a:pt x="2706736" y="1022394"/>
                </a:lnTo>
                <a:cubicBezTo>
                  <a:pt x="2706736" y="1006545"/>
                  <a:pt x="2703764" y="995115"/>
                  <a:pt x="2697820" y="988104"/>
                </a:cubicBezTo>
                <a:cubicBezTo>
                  <a:pt x="2691877" y="981094"/>
                  <a:pt x="2681742" y="977589"/>
                  <a:pt x="2667416" y="977589"/>
                </a:cubicBezTo>
                <a:close/>
                <a:moveTo>
                  <a:pt x="2185528" y="950614"/>
                </a:moveTo>
                <a:cubicBezTo>
                  <a:pt x="2175774" y="950614"/>
                  <a:pt x="2165868" y="954805"/>
                  <a:pt x="2155810" y="963187"/>
                </a:cubicBezTo>
                <a:cubicBezTo>
                  <a:pt x="2145751" y="971569"/>
                  <a:pt x="2140722" y="980789"/>
                  <a:pt x="2140722" y="990847"/>
                </a:cubicBezTo>
                <a:cubicBezTo>
                  <a:pt x="2140722" y="1000906"/>
                  <a:pt x="2144380" y="1011574"/>
                  <a:pt x="2151695" y="1022851"/>
                </a:cubicBezTo>
                <a:cubicBezTo>
                  <a:pt x="2163887" y="1042968"/>
                  <a:pt x="2176688" y="1065219"/>
                  <a:pt x="2190100" y="1089603"/>
                </a:cubicBezTo>
                <a:cubicBezTo>
                  <a:pt x="2199548" y="1108500"/>
                  <a:pt x="2211131" y="1117949"/>
                  <a:pt x="2224847" y="1117949"/>
                </a:cubicBezTo>
                <a:cubicBezTo>
                  <a:pt x="2233991" y="1117949"/>
                  <a:pt x="2243897" y="1113606"/>
                  <a:pt x="2254565" y="1104919"/>
                </a:cubicBezTo>
                <a:cubicBezTo>
                  <a:pt x="2265233" y="1096232"/>
                  <a:pt x="2270567" y="1085335"/>
                  <a:pt x="2270567" y="1072229"/>
                </a:cubicBezTo>
                <a:cubicBezTo>
                  <a:pt x="2270567" y="1062780"/>
                  <a:pt x="2266681" y="1049979"/>
                  <a:pt x="2258908" y="1033824"/>
                </a:cubicBezTo>
                <a:cubicBezTo>
                  <a:pt x="2251136" y="1017670"/>
                  <a:pt x="2241687" y="1001896"/>
                  <a:pt x="2230562" y="986504"/>
                </a:cubicBezTo>
                <a:cubicBezTo>
                  <a:pt x="2219437" y="971112"/>
                  <a:pt x="2210826" y="961282"/>
                  <a:pt x="2204730" y="957015"/>
                </a:cubicBezTo>
                <a:cubicBezTo>
                  <a:pt x="2198634" y="952747"/>
                  <a:pt x="2192233" y="950614"/>
                  <a:pt x="2185528" y="950614"/>
                </a:cubicBezTo>
                <a:close/>
                <a:moveTo>
                  <a:pt x="2575062" y="900322"/>
                </a:moveTo>
                <a:lnTo>
                  <a:pt x="2590607" y="900322"/>
                </a:lnTo>
                <a:cubicBezTo>
                  <a:pt x="2593960" y="900322"/>
                  <a:pt x="2596093" y="900855"/>
                  <a:pt x="2597008" y="901922"/>
                </a:cubicBezTo>
                <a:cubicBezTo>
                  <a:pt x="2597922" y="902989"/>
                  <a:pt x="2598227" y="904589"/>
                  <a:pt x="2597922" y="906723"/>
                </a:cubicBezTo>
                <a:lnTo>
                  <a:pt x="2596550" y="919524"/>
                </a:lnTo>
                <a:cubicBezTo>
                  <a:pt x="2595941" y="924706"/>
                  <a:pt x="2593960" y="927297"/>
                  <a:pt x="2590607" y="927297"/>
                </a:cubicBezTo>
                <a:lnTo>
                  <a:pt x="2575062" y="927297"/>
                </a:lnTo>
                <a:cubicBezTo>
                  <a:pt x="2570795" y="927297"/>
                  <a:pt x="2568509" y="924858"/>
                  <a:pt x="2568204" y="919981"/>
                </a:cubicBezTo>
                <a:lnTo>
                  <a:pt x="2566832" y="907637"/>
                </a:lnTo>
                <a:cubicBezTo>
                  <a:pt x="2566223" y="902760"/>
                  <a:pt x="2568966" y="900322"/>
                  <a:pt x="2575062" y="900322"/>
                </a:cubicBezTo>
                <a:close/>
                <a:moveTo>
                  <a:pt x="1878746" y="829456"/>
                </a:moveTo>
                <a:cubicBezTo>
                  <a:pt x="1864726" y="829456"/>
                  <a:pt x="1855124" y="832123"/>
                  <a:pt x="1849943" y="837457"/>
                </a:cubicBezTo>
                <a:cubicBezTo>
                  <a:pt x="1844761" y="842791"/>
                  <a:pt x="1842170" y="853535"/>
                  <a:pt x="1842170" y="869689"/>
                </a:cubicBezTo>
                <a:cubicBezTo>
                  <a:pt x="1842170" y="885844"/>
                  <a:pt x="1844761" y="896588"/>
                  <a:pt x="1849943" y="901922"/>
                </a:cubicBezTo>
                <a:cubicBezTo>
                  <a:pt x="1855124" y="907256"/>
                  <a:pt x="1864726" y="909923"/>
                  <a:pt x="1878746" y="909923"/>
                </a:cubicBezTo>
                <a:lnTo>
                  <a:pt x="1887433" y="909923"/>
                </a:lnTo>
                <a:cubicBezTo>
                  <a:pt x="1889872" y="909923"/>
                  <a:pt x="1891091" y="911295"/>
                  <a:pt x="1891091" y="914038"/>
                </a:cubicBezTo>
                <a:lnTo>
                  <a:pt x="1891091" y="955643"/>
                </a:lnTo>
                <a:cubicBezTo>
                  <a:pt x="1891091" y="957777"/>
                  <a:pt x="1890481" y="959072"/>
                  <a:pt x="1889262" y="959529"/>
                </a:cubicBezTo>
                <a:cubicBezTo>
                  <a:pt x="1888043" y="959986"/>
                  <a:pt x="1885909" y="960215"/>
                  <a:pt x="1882861" y="960215"/>
                </a:cubicBezTo>
                <a:cubicBezTo>
                  <a:pt x="1869450" y="960215"/>
                  <a:pt x="1860077" y="963034"/>
                  <a:pt x="1854743" y="968673"/>
                </a:cubicBezTo>
                <a:cubicBezTo>
                  <a:pt x="1849409" y="974312"/>
                  <a:pt x="1846742" y="985361"/>
                  <a:pt x="1846742" y="1001820"/>
                </a:cubicBezTo>
                <a:cubicBezTo>
                  <a:pt x="1846742" y="1018279"/>
                  <a:pt x="1849333" y="1029252"/>
                  <a:pt x="1854515" y="1034739"/>
                </a:cubicBezTo>
                <a:cubicBezTo>
                  <a:pt x="1859696" y="1040225"/>
                  <a:pt x="1869145" y="1042968"/>
                  <a:pt x="1882861" y="1042968"/>
                </a:cubicBezTo>
                <a:cubicBezTo>
                  <a:pt x="1885909" y="1042968"/>
                  <a:pt x="1888043" y="1043273"/>
                  <a:pt x="1889262" y="1043883"/>
                </a:cubicBezTo>
                <a:cubicBezTo>
                  <a:pt x="1890481" y="1044492"/>
                  <a:pt x="1891091" y="1045711"/>
                  <a:pt x="1891091" y="1047540"/>
                </a:cubicBezTo>
                <a:lnTo>
                  <a:pt x="1891091" y="1113834"/>
                </a:lnTo>
                <a:cubicBezTo>
                  <a:pt x="1891091" y="1116577"/>
                  <a:pt x="1890481" y="1118406"/>
                  <a:pt x="1889262" y="1119321"/>
                </a:cubicBezTo>
                <a:cubicBezTo>
                  <a:pt x="1888043" y="1120235"/>
                  <a:pt x="1884842" y="1121149"/>
                  <a:pt x="1879661" y="1122064"/>
                </a:cubicBezTo>
                <a:cubicBezTo>
                  <a:pt x="1864726" y="1124502"/>
                  <a:pt x="1854362" y="1128465"/>
                  <a:pt x="1848571" y="1133951"/>
                </a:cubicBezTo>
                <a:cubicBezTo>
                  <a:pt x="1842780" y="1139437"/>
                  <a:pt x="1839884" y="1149648"/>
                  <a:pt x="1839884" y="1164583"/>
                </a:cubicBezTo>
                <a:cubicBezTo>
                  <a:pt x="1839884" y="1179519"/>
                  <a:pt x="1842780" y="1190415"/>
                  <a:pt x="1848571" y="1197273"/>
                </a:cubicBezTo>
                <a:cubicBezTo>
                  <a:pt x="1854362" y="1204131"/>
                  <a:pt x="1863506" y="1207560"/>
                  <a:pt x="1876003" y="1207560"/>
                </a:cubicBezTo>
                <a:cubicBezTo>
                  <a:pt x="1883928" y="1207560"/>
                  <a:pt x="1897568" y="1205350"/>
                  <a:pt x="1916923" y="1200931"/>
                </a:cubicBezTo>
                <a:cubicBezTo>
                  <a:pt x="1936277" y="1196511"/>
                  <a:pt x="1957537" y="1190796"/>
                  <a:pt x="1980702" y="1183786"/>
                </a:cubicBezTo>
                <a:cubicBezTo>
                  <a:pt x="2003867" y="1176775"/>
                  <a:pt x="2017507" y="1171975"/>
                  <a:pt x="2021621" y="1169384"/>
                </a:cubicBezTo>
                <a:cubicBezTo>
                  <a:pt x="2025736" y="1166793"/>
                  <a:pt x="2029470" y="1161764"/>
                  <a:pt x="2032823" y="1154296"/>
                </a:cubicBezTo>
                <a:cubicBezTo>
                  <a:pt x="2036176" y="1146829"/>
                  <a:pt x="2037852" y="1141266"/>
                  <a:pt x="2037852" y="1137609"/>
                </a:cubicBezTo>
                <a:cubicBezTo>
                  <a:pt x="2037852" y="1133951"/>
                  <a:pt x="2034499" y="1131284"/>
                  <a:pt x="2027794" y="1129608"/>
                </a:cubicBezTo>
                <a:cubicBezTo>
                  <a:pt x="2021088" y="1127931"/>
                  <a:pt x="2014154" y="1124731"/>
                  <a:pt x="2006991" y="1120006"/>
                </a:cubicBezTo>
                <a:cubicBezTo>
                  <a:pt x="1999828" y="1115282"/>
                  <a:pt x="1994342" y="1110253"/>
                  <a:pt x="1990532" y="1104919"/>
                </a:cubicBezTo>
                <a:cubicBezTo>
                  <a:pt x="1986722" y="1099585"/>
                  <a:pt x="1983598" y="1096918"/>
                  <a:pt x="1981159" y="1096918"/>
                </a:cubicBezTo>
                <a:cubicBezTo>
                  <a:pt x="1978721" y="1096918"/>
                  <a:pt x="1976359" y="1097223"/>
                  <a:pt x="1974073" y="1097832"/>
                </a:cubicBezTo>
                <a:cubicBezTo>
                  <a:pt x="1971787" y="1098442"/>
                  <a:pt x="1970644" y="1097832"/>
                  <a:pt x="1970644" y="1096003"/>
                </a:cubicBezTo>
                <a:lnTo>
                  <a:pt x="1970644" y="1047540"/>
                </a:lnTo>
                <a:cubicBezTo>
                  <a:pt x="1970644" y="1044492"/>
                  <a:pt x="1972015" y="1042968"/>
                  <a:pt x="1974758" y="1042968"/>
                </a:cubicBezTo>
                <a:cubicBezTo>
                  <a:pt x="1989694" y="1042968"/>
                  <a:pt x="1999447" y="1039996"/>
                  <a:pt x="2004019" y="1034053"/>
                </a:cubicBezTo>
                <a:cubicBezTo>
                  <a:pt x="2008591" y="1028109"/>
                  <a:pt x="2010877" y="1017136"/>
                  <a:pt x="2010877" y="1001134"/>
                </a:cubicBezTo>
                <a:cubicBezTo>
                  <a:pt x="2010877" y="985132"/>
                  <a:pt x="2008210" y="974312"/>
                  <a:pt x="2002876" y="968673"/>
                </a:cubicBezTo>
                <a:cubicBezTo>
                  <a:pt x="1997542" y="963034"/>
                  <a:pt x="1988170" y="960215"/>
                  <a:pt x="1974758" y="960215"/>
                </a:cubicBezTo>
                <a:cubicBezTo>
                  <a:pt x="1972015" y="960215"/>
                  <a:pt x="1970644" y="958691"/>
                  <a:pt x="1970644" y="955643"/>
                </a:cubicBezTo>
                <a:lnTo>
                  <a:pt x="1970644" y="914038"/>
                </a:lnTo>
                <a:cubicBezTo>
                  <a:pt x="1970644" y="911295"/>
                  <a:pt x="1971863" y="909923"/>
                  <a:pt x="1974301" y="909923"/>
                </a:cubicBezTo>
                <a:lnTo>
                  <a:pt x="1991218" y="909923"/>
                </a:lnTo>
                <a:cubicBezTo>
                  <a:pt x="2005238" y="909923"/>
                  <a:pt x="2014840" y="907180"/>
                  <a:pt x="2020021" y="901693"/>
                </a:cubicBezTo>
                <a:cubicBezTo>
                  <a:pt x="2025203" y="896207"/>
                  <a:pt x="2027794" y="885539"/>
                  <a:pt x="2027794" y="869689"/>
                </a:cubicBezTo>
                <a:cubicBezTo>
                  <a:pt x="2027794" y="853840"/>
                  <a:pt x="2025203" y="843172"/>
                  <a:pt x="2020021" y="837685"/>
                </a:cubicBezTo>
                <a:cubicBezTo>
                  <a:pt x="2014840" y="832199"/>
                  <a:pt x="2005238" y="829456"/>
                  <a:pt x="1991218" y="829456"/>
                </a:cubicBezTo>
                <a:close/>
                <a:moveTo>
                  <a:pt x="2386010" y="824884"/>
                </a:moveTo>
                <a:cubicBezTo>
                  <a:pt x="2370922" y="824884"/>
                  <a:pt x="2360102" y="826941"/>
                  <a:pt x="2353549" y="831056"/>
                </a:cubicBezTo>
                <a:cubicBezTo>
                  <a:pt x="2346995" y="835171"/>
                  <a:pt x="2343719" y="846067"/>
                  <a:pt x="2343719" y="863746"/>
                </a:cubicBezTo>
                <a:lnTo>
                  <a:pt x="2343719" y="891178"/>
                </a:lnTo>
                <a:cubicBezTo>
                  <a:pt x="2343719" y="894531"/>
                  <a:pt x="2343033" y="896664"/>
                  <a:pt x="2341661" y="897579"/>
                </a:cubicBezTo>
                <a:cubicBezTo>
                  <a:pt x="2340290" y="898493"/>
                  <a:pt x="2337013" y="898950"/>
                  <a:pt x="2331832" y="898950"/>
                </a:cubicBezTo>
                <a:cubicBezTo>
                  <a:pt x="2322078" y="898950"/>
                  <a:pt x="2314229" y="902913"/>
                  <a:pt x="2308286" y="910837"/>
                </a:cubicBezTo>
                <a:cubicBezTo>
                  <a:pt x="2302342" y="918762"/>
                  <a:pt x="2299370" y="929278"/>
                  <a:pt x="2299370" y="942384"/>
                </a:cubicBezTo>
                <a:cubicBezTo>
                  <a:pt x="2299370" y="971035"/>
                  <a:pt x="2310953" y="985361"/>
                  <a:pt x="2334118" y="985361"/>
                </a:cubicBezTo>
                <a:cubicBezTo>
                  <a:pt x="2338385" y="985361"/>
                  <a:pt x="2341052" y="985818"/>
                  <a:pt x="2342119" y="986733"/>
                </a:cubicBezTo>
                <a:cubicBezTo>
                  <a:pt x="2343185" y="987647"/>
                  <a:pt x="2343719" y="989476"/>
                  <a:pt x="2343719" y="992219"/>
                </a:cubicBezTo>
                <a:lnTo>
                  <a:pt x="2343719" y="1074058"/>
                </a:lnTo>
                <a:cubicBezTo>
                  <a:pt x="2343719" y="1077106"/>
                  <a:pt x="2342652" y="1079316"/>
                  <a:pt x="2340518" y="1080687"/>
                </a:cubicBezTo>
                <a:cubicBezTo>
                  <a:pt x="2338385" y="1082059"/>
                  <a:pt x="2333203" y="1083659"/>
                  <a:pt x="2324974" y="1085488"/>
                </a:cubicBezTo>
                <a:cubicBezTo>
                  <a:pt x="2306990" y="1089450"/>
                  <a:pt x="2297999" y="1101337"/>
                  <a:pt x="2297999" y="1121149"/>
                </a:cubicBezTo>
                <a:cubicBezTo>
                  <a:pt x="2297999" y="1131208"/>
                  <a:pt x="2300590" y="1142714"/>
                  <a:pt x="2305771" y="1155668"/>
                </a:cubicBezTo>
                <a:cubicBezTo>
                  <a:pt x="2310953" y="1168622"/>
                  <a:pt x="2321316" y="1175099"/>
                  <a:pt x="2336861" y="1175099"/>
                </a:cubicBezTo>
                <a:cubicBezTo>
                  <a:pt x="2352406" y="1175099"/>
                  <a:pt x="2374808" y="1170603"/>
                  <a:pt x="2404069" y="1161612"/>
                </a:cubicBezTo>
                <a:cubicBezTo>
                  <a:pt x="2433330" y="1152620"/>
                  <a:pt x="2447960" y="1145686"/>
                  <a:pt x="2447960" y="1140809"/>
                </a:cubicBezTo>
                <a:cubicBezTo>
                  <a:pt x="2447960" y="1139285"/>
                  <a:pt x="2446741" y="1136847"/>
                  <a:pt x="2444303" y="1133494"/>
                </a:cubicBezTo>
                <a:cubicBezTo>
                  <a:pt x="2437597" y="1124655"/>
                  <a:pt x="2434244" y="1111701"/>
                  <a:pt x="2434244" y="1094632"/>
                </a:cubicBezTo>
                <a:lnTo>
                  <a:pt x="2434244" y="1010050"/>
                </a:lnTo>
                <a:cubicBezTo>
                  <a:pt x="2434244" y="1006392"/>
                  <a:pt x="2432492" y="1003573"/>
                  <a:pt x="2428987" y="1001592"/>
                </a:cubicBezTo>
                <a:cubicBezTo>
                  <a:pt x="2425481" y="999610"/>
                  <a:pt x="2422510" y="995648"/>
                  <a:pt x="2420071" y="989704"/>
                </a:cubicBezTo>
                <a:cubicBezTo>
                  <a:pt x="2417633" y="983761"/>
                  <a:pt x="2416414" y="975455"/>
                  <a:pt x="2416414" y="964787"/>
                </a:cubicBezTo>
                <a:cubicBezTo>
                  <a:pt x="2416414" y="954119"/>
                  <a:pt x="2417480" y="945127"/>
                  <a:pt x="2419614" y="937812"/>
                </a:cubicBezTo>
                <a:cubicBezTo>
                  <a:pt x="2421748" y="930497"/>
                  <a:pt x="2426472" y="924706"/>
                  <a:pt x="2433787" y="920439"/>
                </a:cubicBezTo>
                <a:cubicBezTo>
                  <a:pt x="2436226" y="919219"/>
                  <a:pt x="2437445" y="918076"/>
                  <a:pt x="2437445" y="917010"/>
                </a:cubicBezTo>
                <a:cubicBezTo>
                  <a:pt x="2437445" y="915943"/>
                  <a:pt x="2437140" y="915105"/>
                  <a:pt x="2436530" y="914495"/>
                </a:cubicBezTo>
                <a:cubicBezTo>
                  <a:pt x="2432263" y="908399"/>
                  <a:pt x="2430130" y="900322"/>
                  <a:pt x="2430130" y="890263"/>
                </a:cubicBezTo>
                <a:lnTo>
                  <a:pt x="2430130" y="855516"/>
                </a:lnTo>
                <a:cubicBezTo>
                  <a:pt x="2430130" y="842105"/>
                  <a:pt x="2426548" y="833647"/>
                  <a:pt x="2419385" y="830142"/>
                </a:cubicBezTo>
                <a:cubicBezTo>
                  <a:pt x="2412223" y="826636"/>
                  <a:pt x="2401097" y="824884"/>
                  <a:pt x="2386010" y="824884"/>
                </a:cubicBezTo>
                <a:close/>
                <a:moveTo>
                  <a:pt x="2040138" y="822598"/>
                </a:moveTo>
                <a:cubicBezTo>
                  <a:pt x="2036480" y="822598"/>
                  <a:pt x="2034652" y="823512"/>
                  <a:pt x="2034652" y="825341"/>
                </a:cubicBezTo>
                <a:cubicBezTo>
                  <a:pt x="2034652" y="827170"/>
                  <a:pt x="2035109" y="828999"/>
                  <a:pt x="2036023" y="830827"/>
                </a:cubicBezTo>
                <a:cubicBezTo>
                  <a:pt x="2040595" y="839057"/>
                  <a:pt x="2042881" y="851249"/>
                  <a:pt x="2042881" y="867403"/>
                </a:cubicBezTo>
                <a:cubicBezTo>
                  <a:pt x="2042881" y="876547"/>
                  <a:pt x="2042348" y="884625"/>
                  <a:pt x="2041281" y="891635"/>
                </a:cubicBezTo>
                <a:cubicBezTo>
                  <a:pt x="2040214" y="898645"/>
                  <a:pt x="2040138" y="903065"/>
                  <a:pt x="2041052" y="904894"/>
                </a:cubicBezTo>
                <a:cubicBezTo>
                  <a:pt x="2041967" y="906723"/>
                  <a:pt x="2043948" y="907637"/>
                  <a:pt x="2046996" y="907637"/>
                </a:cubicBezTo>
                <a:lnTo>
                  <a:pt x="2074885" y="907637"/>
                </a:lnTo>
                <a:cubicBezTo>
                  <a:pt x="2077324" y="907637"/>
                  <a:pt x="2078543" y="908856"/>
                  <a:pt x="2078543" y="911295"/>
                </a:cubicBezTo>
                <a:cubicBezTo>
                  <a:pt x="2078543" y="913733"/>
                  <a:pt x="2073742" y="925315"/>
                  <a:pt x="2064141" y="946042"/>
                </a:cubicBezTo>
                <a:cubicBezTo>
                  <a:pt x="2054540" y="966768"/>
                  <a:pt x="2043643" y="986733"/>
                  <a:pt x="2031451" y="1005935"/>
                </a:cubicBezTo>
                <a:cubicBezTo>
                  <a:pt x="2027489" y="1012336"/>
                  <a:pt x="2024441" y="1019880"/>
                  <a:pt x="2022307" y="1028566"/>
                </a:cubicBezTo>
                <a:cubicBezTo>
                  <a:pt x="2020174" y="1037253"/>
                  <a:pt x="2014687" y="1044645"/>
                  <a:pt x="2005848" y="1050741"/>
                </a:cubicBezTo>
                <a:cubicBezTo>
                  <a:pt x="1997009" y="1056837"/>
                  <a:pt x="1992589" y="1064838"/>
                  <a:pt x="1992589" y="1074744"/>
                </a:cubicBezTo>
                <a:cubicBezTo>
                  <a:pt x="1992589" y="1084650"/>
                  <a:pt x="1998304" y="1094175"/>
                  <a:pt x="2009734" y="1103319"/>
                </a:cubicBezTo>
                <a:cubicBezTo>
                  <a:pt x="2021164" y="1112463"/>
                  <a:pt x="2032823" y="1117035"/>
                  <a:pt x="2044710" y="1117035"/>
                </a:cubicBezTo>
                <a:cubicBezTo>
                  <a:pt x="2056597" y="1117035"/>
                  <a:pt x="2066351" y="1112158"/>
                  <a:pt x="2073971" y="1102404"/>
                </a:cubicBezTo>
                <a:cubicBezTo>
                  <a:pt x="2078238" y="1096918"/>
                  <a:pt x="2081667" y="1094175"/>
                  <a:pt x="2084258" y="1094175"/>
                </a:cubicBezTo>
                <a:cubicBezTo>
                  <a:pt x="2086849" y="1094175"/>
                  <a:pt x="2088144" y="1097832"/>
                  <a:pt x="2088144" y="1105147"/>
                </a:cubicBezTo>
                <a:lnTo>
                  <a:pt x="2088144" y="1202074"/>
                </a:lnTo>
                <a:cubicBezTo>
                  <a:pt x="2088144" y="1215180"/>
                  <a:pt x="2091954" y="1224858"/>
                  <a:pt x="2099574" y="1231106"/>
                </a:cubicBezTo>
                <a:cubicBezTo>
                  <a:pt x="2107194" y="1237354"/>
                  <a:pt x="2118929" y="1240479"/>
                  <a:pt x="2134778" y="1240479"/>
                </a:cubicBezTo>
                <a:cubicBezTo>
                  <a:pt x="2150628" y="1240479"/>
                  <a:pt x="2162363" y="1237354"/>
                  <a:pt x="2169983" y="1231106"/>
                </a:cubicBezTo>
                <a:cubicBezTo>
                  <a:pt x="2177603" y="1224858"/>
                  <a:pt x="2181413" y="1215180"/>
                  <a:pt x="2181413" y="1202074"/>
                </a:cubicBezTo>
                <a:lnTo>
                  <a:pt x="2181413" y="1113834"/>
                </a:lnTo>
                <a:cubicBezTo>
                  <a:pt x="2181413" y="1110481"/>
                  <a:pt x="2180803" y="1107129"/>
                  <a:pt x="2179584" y="1103776"/>
                </a:cubicBezTo>
                <a:cubicBezTo>
                  <a:pt x="2178365" y="1100423"/>
                  <a:pt x="2173412" y="1090898"/>
                  <a:pt x="2164725" y="1075201"/>
                </a:cubicBezTo>
                <a:cubicBezTo>
                  <a:pt x="2156038" y="1059504"/>
                  <a:pt x="2147199" y="1044416"/>
                  <a:pt x="2138207" y="1029938"/>
                </a:cubicBezTo>
                <a:cubicBezTo>
                  <a:pt x="2129216" y="1015460"/>
                  <a:pt x="2124720" y="1002430"/>
                  <a:pt x="2124720" y="990847"/>
                </a:cubicBezTo>
                <a:cubicBezTo>
                  <a:pt x="2124720" y="975303"/>
                  <a:pt x="2133102" y="961129"/>
                  <a:pt x="2149866" y="948328"/>
                </a:cubicBezTo>
                <a:cubicBezTo>
                  <a:pt x="2157486" y="942537"/>
                  <a:pt x="2163125" y="937431"/>
                  <a:pt x="2166782" y="933012"/>
                </a:cubicBezTo>
                <a:cubicBezTo>
                  <a:pt x="2170440" y="928592"/>
                  <a:pt x="2174250" y="921658"/>
                  <a:pt x="2178212" y="912209"/>
                </a:cubicBezTo>
                <a:cubicBezTo>
                  <a:pt x="2179127" y="909161"/>
                  <a:pt x="2181108" y="907637"/>
                  <a:pt x="2184156" y="907637"/>
                </a:cubicBezTo>
                <a:lnTo>
                  <a:pt x="2224847" y="907637"/>
                </a:lnTo>
                <a:cubicBezTo>
                  <a:pt x="2238868" y="907637"/>
                  <a:pt x="2249155" y="904208"/>
                  <a:pt x="2255708" y="897350"/>
                </a:cubicBezTo>
                <a:cubicBezTo>
                  <a:pt x="2262261" y="890492"/>
                  <a:pt x="2265538" y="879672"/>
                  <a:pt x="2265538" y="864889"/>
                </a:cubicBezTo>
                <a:cubicBezTo>
                  <a:pt x="2265538" y="850106"/>
                  <a:pt x="2262337" y="839362"/>
                  <a:pt x="2255936" y="832656"/>
                </a:cubicBezTo>
                <a:cubicBezTo>
                  <a:pt x="2249536" y="825951"/>
                  <a:pt x="2239172" y="822598"/>
                  <a:pt x="2224847" y="822598"/>
                </a:cubicBezTo>
                <a:close/>
                <a:moveTo>
                  <a:pt x="2583749" y="809796"/>
                </a:moveTo>
                <a:cubicBezTo>
                  <a:pt x="2569423" y="809796"/>
                  <a:pt x="2557384" y="812082"/>
                  <a:pt x="2547630" y="816654"/>
                </a:cubicBezTo>
                <a:cubicBezTo>
                  <a:pt x="2537876" y="821226"/>
                  <a:pt x="2533000" y="826103"/>
                  <a:pt x="2533000" y="831285"/>
                </a:cubicBezTo>
                <a:cubicBezTo>
                  <a:pt x="2533000" y="833418"/>
                  <a:pt x="2532619" y="834790"/>
                  <a:pt x="2531857" y="835399"/>
                </a:cubicBezTo>
                <a:cubicBezTo>
                  <a:pt x="2531095" y="836009"/>
                  <a:pt x="2529342" y="836314"/>
                  <a:pt x="2526599" y="836314"/>
                </a:cubicBezTo>
                <a:lnTo>
                  <a:pt x="2479507" y="836314"/>
                </a:lnTo>
                <a:cubicBezTo>
                  <a:pt x="2465486" y="836314"/>
                  <a:pt x="2455961" y="838676"/>
                  <a:pt x="2450932" y="843400"/>
                </a:cubicBezTo>
                <a:cubicBezTo>
                  <a:pt x="2445903" y="848125"/>
                  <a:pt x="2443388" y="857269"/>
                  <a:pt x="2443388" y="870832"/>
                </a:cubicBezTo>
                <a:cubicBezTo>
                  <a:pt x="2443388" y="884396"/>
                  <a:pt x="2445522" y="894073"/>
                  <a:pt x="2449789" y="899865"/>
                </a:cubicBezTo>
                <a:cubicBezTo>
                  <a:pt x="2454056" y="905656"/>
                  <a:pt x="2460000" y="908551"/>
                  <a:pt x="2467620" y="908551"/>
                </a:cubicBezTo>
                <a:cubicBezTo>
                  <a:pt x="2475240" y="908551"/>
                  <a:pt x="2480041" y="909313"/>
                  <a:pt x="2482022" y="910837"/>
                </a:cubicBezTo>
                <a:cubicBezTo>
                  <a:pt x="2484003" y="912361"/>
                  <a:pt x="2484994" y="915486"/>
                  <a:pt x="2484994" y="920210"/>
                </a:cubicBezTo>
                <a:cubicBezTo>
                  <a:pt x="2484994" y="924934"/>
                  <a:pt x="2483470" y="927297"/>
                  <a:pt x="2480422" y="927297"/>
                </a:cubicBezTo>
                <a:cubicBezTo>
                  <a:pt x="2461524" y="927297"/>
                  <a:pt x="2448646" y="929583"/>
                  <a:pt x="2441788" y="934155"/>
                </a:cubicBezTo>
                <a:cubicBezTo>
                  <a:pt x="2434930" y="938727"/>
                  <a:pt x="2431501" y="948328"/>
                  <a:pt x="2431501" y="962958"/>
                </a:cubicBezTo>
                <a:cubicBezTo>
                  <a:pt x="2431501" y="977589"/>
                  <a:pt x="2433482" y="984904"/>
                  <a:pt x="2437445" y="984904"/>
                </a:cubicBezTo>
                <a:cubicBezTo>
                  <a:pt x="2439274" y="984904"/>
                  <a:pt x="2441102" y="983532"/>
                  <a:pt x="2442931" y="980789"/>
                </a:cubicBezTo>
                <a:cubicBezTo>
                  <a:pt x="2447808" y="973474"/>
                  <a:pt x="2454437" y="968597"/>
                  <a:pt x="2462819" y="966159"/>
                </a:cubicBezTo>
                <a:cubicBezTo>
                  <a:pt x="2471201" y="963720"/>
                  <a:pt x="2484689" y="962501"/>
                  <a:pt x="2503282" y="962501"/>
                </a:cubicBezTo>
                <a:lnTo>
                  <a:pt x="2663302" y="962501"/>
                </a:lnTo>
                <a:cubicBezTo>
                  <a:pt x="2677322" y="962501"/>
                  <a:pt x="2687686" y="963796"/>
                  <a:pt x="2694391" y="966387"/>
                </a:cubicBezTo>
                <a:cubicBezTo>
                  <a:pt x="2701097" y="968978"/>
                  <a:pt x="2707498" y="973931"/>
                  <a:pt x="2713594" y="981246"/>
                </a:cubicBezTo>
                <a:cubicBezTo>
                  <a:pt x="2715118" y="983380"/>
                  <a:pt x="2717023" y="984447"/>
                  <a:pt x="2719309" y="984447"/>
                </a:cubicBezTo>
                <a:cubicBezTo>
                  <a:pt x="2721595" y="984447"/>
                  <a:pt x="2723500" y="983075"/>
                  <a:pt x="2725024" y="980332"/>
                </a:cubicBezTo>
                <a:cubicBezTo>
                  <a:pt x="2726548" y="977589"/>
                  <a:pt x="2727310" y="973779"/>
                  <a:pt x="2727310" y="968902"/>
                </a:cubicBezTo>
                <a:cubicBezTo>
                  <a:pt x="2727310" y="953967"/>
                  <a:pt x="2724490" y="943299"/>
                  <a:pt x="2718851" y="936898"/>
                </a:cubicBezTo>
                <a:cubicBezTo>
                  <a:pt x="2713213" y="930497"/>
                  <a:pt x="2702468" y="927297"/>
                  <a:pt x="2686619" y="927297"/>
                </a:cubicBezTo>
                <a:cubicBezTo>
                  <a:pt x="2682656" y="927297"/>
                  <a:pt x="2680675" y="925773"/>
                  <a:pt x="2680675" y="922725"/>
                </a:cubicBezTo>
                <a:cubicBezTo>
                  <a:pt x="2680675" y="911752"/>
                  <a:pt x="2684790" y="906265"/>
                  <a:pt x="2693020" y="906265"/>
                </a:cubicBezTo>
                <a:cubicBezTo>
                  <a:pt x="2709174" y="906265"/>
                  <a:pt x="2717251" y="893311"/>
                  <a:pt x="2717251" y="867403"/>
                </a:cubicBezTo>
                <a:cubicBezTo>
                  <a:pt x="2717251" y="857345"/>
                  <a:pt x="2714432" y="849649"/>
                  <a:pt x="2708793" y="844315"/>
                </a:cubicBezTo>
                <a:cubicBezTo>
                  <a:pt x="2703154" y="838981"/>
                  <a:pt x="2695001" y="836314"/>
                  <a:pt x="2684333" y="836314"/>
                </a:cubicBezTo>
                <a:lnTo>
                  <a:pt x="2637241" y="836314"/>
                </a:lnTo>
                <a:cubicBezTo>
                  <a:pt x="2632974" y="836314"/>
                  <a:pt x="2630536" y="834790"/>
                  <a:pt x="2629926" y="831742"/>
                </a:cubicBezTo>
                <a:cubicBezTo>
                  <a:pt x="2629012" y="825341"/>
                  <a:pt x="2624668" y="820083"/>
                  <a:pt x="2616896" y="815968"/>
                </a:cubicBezTo>
                <a:cubicBezTo>
                  <a:pt x="2609123" y="811854"/>
                  <a:pt x="2598074" y="809796"/>
                  <a:pt x="2583749" y="809796"/>
                </a:cubicBezTo>
                <a:close/>
                <a:moveTo>
                  <a:pt x="0" y="0"/>
                </a:moveTo>
                <a:lnTo>
                  <a:pt x="4762500" y="0"/>
                </a:lnTo>
                <a:lnTo>
                  <a:pt x="4762500" y="3171825"/>
                </a:lnTo>
                <a:lnTo>
                  <a:pt x="0" y="3171825"/>
                </a:lnTo>
                <a:close/>
              </a:path>
            </a:pathLst>
          </a:custGeom>
          <a:effectLst>
            <a:outerShdw blurRad="127000" dist="127000" dir="5400000" algn="t" rotWithShape="0">
              <a:prstClr val="black">
                <a:alpha val="20000"/>
              </a:prstClr>
            </a:outerShdw>
          </a:effectLst>
        </p:spPr>
      </p:pic>
      <p:pic>
        <p:nvPicPr>
          <p:cNvPr id="41" name="图片 40">
            <a:extLst>
              <a:ext uri="{FF2B5EF4-FFF2-40B4-BE49-F238E27FC236}">
                <a16:creationId xmlns:a16="http://schemas.microsoft.com/office/drawing/2014/main" id="{0233E6BA-143B-5985-A1DB-F3911BF8F1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682695" y="8044010"/>
            <a:ext cx="4762500" cy="3171825"/>
          </a:xfrm>
          <a:custGeom>
            <a:avLst/>
            <a:gdLst/>
            <a:ahLst/>
            <a:cxnLst/>
            <a:rect l="l" t="t" r="r" b="b"/>
            <a:pathLst>
              <a:path w="4762500" h="3171825">
                <a:moveTo>
                  <a:pt x="1981043" y="1638091"/>
                </a:moveTo>
                <a:lnTo>
                  <a:pt x="2012132" y="1638091"/>
                </a:lnTo>
                <a:cubicBezTo>
                  <a:pt x="2014875" y="1638091"/>
                  <a:pt x="2016552" y="1638624"/>
                  <a:pt x="2017161" y="1639691"/>
                </a:cubicBezTo>
                <a:cubicBezTo>
                  <a:pt x="2017771" y="1640758"/>
                  <a:pt x="2018076" y="1642815"/>
                  <a:pt x="2018076" y="1645863"/>
                </a:cubicBezTo>
                <a:cubicBezTo>
                  <a:pt x="2018076" y="1648911"/>
                  <a:pt x="2017695" y="1650969"/>
                  <a:pt x="2016933" y="1652035"/>
                </a:cubicBezTo>
                <a:cubicBezTo>
                  <a:pt x="2016171" y="1653102"/>
                  <a:pt x="2014571" y="1653636"/>
                  <a:pt x="2012132" y="1653636"/>
                </a:cubicBezTo>
                <a:lnTo>
                  <a:pt x="1981043" y="1653636"/>
                </a:lnTo>
                <a:cubicBezTo>
                  <a:pt x="1978604" y="1653636"/>
                  <a:pt x="1977004" y="1653178"/>
                  <a:pt x="1976242" y="1652264"/>
                </a:cubicBezTo>
                <a:cubicBezTo>
                  <a:pt x="1975480" y="1651350"/>
                  <a:pt x="1975099" y="1649292"/>
                  <a:pt x="1975099" y="1646092"/>
                </a:cubicBezTo>
                <a:cubicBezTo>
                  <a:pt x="1975099" y="1642891"/>
                  <a:pt x="1975480" y="1640758"/>
                  <a:pt x="1976242" y="1639691"/>
                </a:cubicBezTo>
                <a:cubicBezTo>
                  <a:pt x="1977004" y="1638624"/>
                  <a:pt x="1978604" y="1638091"/>
                  <a:pt x="1981043" y="1638091"/>
                </a:cubicBezTo>
                <a:close/>
                <a:moveTo>
                  <a:pt x="1981043" y="1576369"/>
                </a:moveTo>
                <a:lnTo>
                  <a:pt x="2012132" y="1576369"/>
                </a:lnTo>
                <a:cubicBezTo>
                  <a:pt x="2014571" y="1576369"/>
                  <a:pt x="2016171" y="1576826"/>
                  <a:pt x="2016933" y="1577740"/>
                </a:cubicBezTo>
                <a:cubicBezTo>
                  <a:pt x="2017695" y="1578655"/>
                  <a:pt x="2018076" y="1580712"/>
                  <a:pt x="2018076" y="1583913"/>
                </a:cubicBezTo>
                <a:cubicBezTo>
                  <a:pt x="2018076" y="1587113"/>
                  <a:pt x="2017695" y="1589094"/>
                  <a:pt x="2016933" y="1589856"/>
                </a:cubicBezTo>
                <a:cubicBezTo>
                  <a:pt x="2016171" y="1590618"/>
                  <a:pt x="2014571" y="1590999"/>
                  <a:pt x="2012132" y="1590999"/>
                </a:cubicBezTo>
                <a:lnTo>
                  <a:pt x="1981043" y="1590999"/>
                </a:lnTo>
                <a:cubicBezTo>
                  <a:pt x="1978604" y="1590999"/>
                  <a:pt x="1977004" y="1590618"/>
                  <a:pt x="1976242" y="1589856"/>
                </a:cubicBezTo>
                <a:cubicBezTo>
                  <a:pt x="1975480" y="1589094"/>
                  <a:pt x="1975099" y="1587113"/>
                  <a:pt x="1975099" y="1583913"/>
                </a:cubicBezTo>
                <a:cubicBezTo>
                  <a:pt x="1975099" y="1580712"/>
                  <a:pt x="1975480" y="1578655"/>
                  <a:pt x="1976242" y="1577740"/>
                </a:cubicBezTo>
                <a:cubicBezTo>
                  <a:pt x="1977004" y="1576826"/>
                  <a:pt x="1978604" y="1576369"/>
                  <a:pt x="1981043" y="1576369"/>
                </a:cubicBezTo>
                <a:close/>
                <a:moveTo>
                  <a:pt x="2141063" y="1560824"/>
                </a:moveTo>
                <a:cubicBezTo>
                  <a:pt x="2127651" y="1560824"/>
                  <a:pt x="2117898" y="1563720"/>
                  <a:pt x="2111802" y="1569511"/>
                </a:cubicBezTo>
                <a:cubicBezTo>
                  <a:pt x="2105706" y="1575302"/>
                  <a:pt x="2102658" y="1584598"/>
                  <a:pt x="2102658" y="1597400"/>
                </a:cubicBezTo>
                <a:lnTo>
                  <a:pt x="2102658" y="1729988"/>
                </a:lnTo>
                <a:cubicBezTo>
                  <a:pt x="2102658" y="1746752"/>
                  <a:pt x="2107763" y="1758792"/>
                  <a:pt x="2117974" y="1766107"/>
                </a:cubicBezTo>
                <a:cubicBezTo>
                  <a:pt x="2128185" y="1773422"/>
                  <a:pt x="2144568" y="1777080"/>
                  <a:pt x="2167123" y="1777080"/>
                </a:cubicBezTo>
                <a:lnTo>
                  <a:pt x="2234789" y="1777080"/>
                </a:lnTo>
                <a:cubicBezTo>
                  <a:pt x="2249419" y="1777080"/>
                  <a:pt x="2260620" y="1776089"/>
                  <a:pt x="2268393" y="1774108"/>
                </a:cubicBezTo>
                <a:cubicBezTo>
                  <a:pt x="2276165" y="1772127"/>
                  <a:pt x="2282642" y="1768012"/>
                  <a:pt x="2287824" y="1761763"/>
                </a:cubicBezTo>
                <a:cubicBezTo>
                  <a:pt x="2293006" y="1755515"/>
                  <a:pt x="2297882" y="1745304"/>
                  <a:pt x="2302454" y="1731131"/>
                </a:cubicBezTo>
                <a:cubicBezTo>
                  <a:pt x="2307026" y="1716958"/>
                  <a:pt x="2309312" y="1705909"/>
                  <a:pt x="2309312" y="1697984"/>
                </a:cubicBezTo>
                <a:cubicBezTo>
                  <a:pt x="2309312" y="1684878"/>
                  <a:pt x="2304664" y="1675810"/>
                  <a:pt x="2295368" y="1670781"/>
                </a:cubicBezTo>
                <a:cubicBezTo>
                  <a:pt x="2286071" y="1665751"/>
                  <a:pt x="2275937" y="1663237"/>
                  <a:pt x="2264964" y="1663237"/>
                </a:cubicBezTo>
                <a:cubicBezTo>
                  <a:pt x="2251553" y="1663237"/>
                  <a:pt x="2242256" y="1668418"/>
                  <a:pt x="2237075" y="1678782"/>
                </a:cubicBezTo>
                <a:cubicBezTo>
                  <a:pt x="2233417" y="1686706"/>
                  <a:pt x="2230369" y="1691812"/>
                  <a:pt x="2227931" y="1694098"/>
                </a:cubicBezTo>
                <a:cubicBezTo>
                  <a:pt x="2225492" y="1696384"/>
                  <a:pt x="2222139" y="1697527"/>
                  <a:pt x="2217872" y="1697527"/>
                </a:cubicBezTo>
                <a:lnTo>
                  <a:pt x="2191355" y="1697527"/>
                </a:lnTo>
                <a:cubicBezTo>
                  <a:pt x="2188611" y="1697527"/>
                  <a:pt x="2186630" y="1696841"/>
                  <a:pt x="2185411" y="1695469"/>
                </a:cubicBezTo>
                <a:cubicBezTo>
                  <a:pt x="2184192" y="1694098"/>
                  <a:pt x="2183582" y="1691050"/>
                  <a:pt x="2183582" y="1686325"/>
                </a:cubicBezTo>
                <a:cubicBezTo>
                  <a:pt x="2183582" y="1681601"/>
                  <a:pt x="2184573" y="1678553"/>
                  <a:pt x="2186554" y="1677181"/>
                </a:cubicBezTo>
                <a:cubicBezTo>
                  <a:pt x="2188535" y="1675810"/>
                  <a:pt x="2195241" y="1674286"/>
                  <a:pt x="2206671" y="1672609"/>
                </a:cubicBezTo>
                <a:cubicBezTo>
                  <a:pt x="2218101" y="1670933"/>
                  <a:pt x="2225187" y="1668266"/>
                  <a:pt x="2227931" y="1664608"/>
                </a:cubicBezTo>
                <a:cubicBezTo>
                  <a:pt x="2236465" y="1653636"/>
                  <a:pt x="2249495" y="1648149"/>
                  <a:pt x="2267021" y="1648149"/>
                </a:cubicBezTo>
                <a:cubicBezTo>
                  <a:pt x="2284547" y="1648149"/>
                  <a:pt x="2293310" y="1639615"/>
                  <a:pt x="2293310" y="1622546"/>
                </a:cubicBezTo>
                <a:cubicBezTo>
                  <a:pt x="2293310" y="1612183"/>
                  <a:pt x="2290110" y="1601362"/>
                  <a:pt x="2283709" y="1590085"/>
                </a:cubicBezTo>
                <a:cubicBezTo>
                  <a:pt x="2277308" y="1578807"/>
                  <a:pt x="2267707" y="1573168"/>
                  <a:pt x="2254905" y="1573168"/>
                </a:cubicBezTo>
                <a:cubicBezTo>
                  <a:pt x="2250333" y="1573168"/>
                  <a:pt x="2245457" y="1573930"/>
                  <a:pt x="2240275" y="1575454"/>
                </a:cubicBezTo>
                <a:cubicBezTo>
                  <a:pt x="2209490" y="1583074"/>
                  <a:pt x="2192421" y="1586884"/>
                  <a:pt x="2189069" y="1586884"/>
                </a:cubicBezTo>
                <a:cubicBezTo>
                  <a:pt x="2183887" y="1586884"/>
                  <a:pt x="2181296" y="1585056"/>
                  <a:pt x="2181296" y="1581398"/>
                </a:cubicBezTo>
                <a:cubicBezTo>
                  <a:pt x="2181296" y="1574997"/>
                  <a:pt x="2177943" y="1569968"/>
                  <a:pt x="2171238" y="1566310"/>
                </a:cubicBezTo>
                <a:cubicBezTo>
                  <a:pt x="2164532" y="1562653"/>
                  <a:pt x="2154474" y="1560824"/>
                  <a:pt x="2141063" y="1560824"/>
                </a:cubicBezTo>
                <a:close/>
                <a:moveTo>
                  <a:pt x="2584089" y="1554880"/>
                </a:moveTo>
                <a:lnTo>
                  <a:pt x="2670500" y="1554880"/>
                </a:lnTo>
                <a:cubicBezTo>
                  <a:pt x="2673548" y="1554880"/>
                  <a:pt x="2675072" y="1557090"/>
                  <a:pt x="2675072" y="1561510"/>
                </a:cubicBezTo>
                <a:cubicBezTo>
                  <a:pt x="2675072" y="1565929"/>
                  <a:pt x="2674844" y="1568749"/>
                  <a:pt x="2674386" y="1569968"/>
                </a:cubicBezTo>
                <a:cubicBezTo>
                  <a:pt x="2673929" y="1571187"/>
                  <a:pt x="2672634" y="1571797"/>
                  <a:pt x="2670500" y="1571797"/>
                </a:cubicBezTo>
                <a:lnTo>
                  <a:pt x="2584089" y="1571797"/>
                </a:lnTo>
                <a:cubicBezTo>
                  <a:pt x="2581956" y="1571797"/>
                  <a:pt x="2580660" y="1571111"/>
                  <a:pt x="2580203" y="1569739"/>
                </a:cubicBezTo>
                <a:cubicBezTo>
                  <a:pt x="2579746" y="1568368"/>
                  <a:pt x="2579518" y="1565548"/>
                  <a:pt x="2579518" y="1561281"/>
                </a:cubicBezTo>
                <a:cubicBezTo>
                  <a:pt x="2579518" y="1557014"/>
                  <a:pt x="2581041" y="1554880"/>
                  <a:pt x="2584089" y="1554880"/>
                </a:cubicBezTo>
                <a:close/>
                <a:moveTo>
                  <a:pt x="1945838" y="1516018"/>
                </a:moveTo>
                <a:cubicBezTo>
                  <a:pt x="1930598" y="1516018"/>
                  <a:pt x="1918635" y="1520133"/>
                  <a:pt x="1909948" y="1528363"/>
                </a:cubicBezTo>
                <a:cubicBezTo>
                  <a:pt x="1901261" y="1536592"/>
                  <a:pt x="1896918" y="1548175"/>
                  <a:pt x="1896918" y="1563110"/>
                </a:cubicBezTo>
                <a:lnTo>
                  <a:pt x="1896918" y="1715815"/>
                </a:lnTo>
                <a:cubicBezTo>
                  <a:pt x="1896918" y="1744771"/>
                  <a:pt x="1899661" y="1762754"/>
                  <a:pt x="1905148" y="1769764"/>
                </a:cubicBezTo>
                <a:cubicBezTo>
                  <a:pt x="1910634" y="1776775"/>
                  <a:pt x="1920540" y="1780280"/>
                  <a:pt x="1934866" y="1780280"/>
                </a:cubicBezTo>
                <a:cubicBezTo>
                  <a:pt x="1953763" y="1780280"/>
                  <a:pt x="1963212" y="1775708"/>
                  <a:pt x="1963212" y="1766564"/>
                </a:cubicBezTo>
                <a:cubicBezTo>
                  <a:pt x="1963212" y="1764735"/>
                  <a:pt x="1962298" y="1761840"/>
                  <a:pt x="1960469" y="1757877"/>
                </a:cubicBezTo>
                <a:cubicBezTo>
                  <a:pt x="1958640" y="1753915"/>
                  <a:pt x="1957726" y="1747057"/>
                  <a:pt x="1957726" y="1737303"/>
                </a:cubicBezTo>
                <a:cubicBezTo>
                  <a:pt x="1957726" y="1727550"/>
                  <a:pt x="1959783" y="1718939"/>
                  <a:pt x="1963898" y="1711471"/>
                </a:cubicBezTo>
                <a:cubicBezTo>
                  <a:pt x="1968013" y="1704004"/>
                  <a:pt x="1973499" y="1698746"/>
                  <a:pt x="1980357" y="1695698"/>
                </a:cubicBezTo>
                <a:cubicBezTo>
                  <a:pt x="1987215" y="1692650"/>
                  <a:pt x="1997349" y="1691126"/>
                  <a:pt x="2010761" y="1691126"/>
                </a:cubicBezTo>
                <a:cubicBezTo>
                  <a:pt x="2013199" y="1691126"/>
                  <a:pt x="2014799" y="1691812"/>
                  <a:pt x="2015561" y="1693183"/>
                </a:cubicBezTo>
                <a:cubicBezTo>
                  <a:pt x="2016323" y="1694555"/>
                  <a:pt x="2016704" y="1696612"/>
                  <a:pt x="2016704" y="1699356"/>
                </a:cubicBezTo>
                <a:cubicBezTo>
                  <a:pt x="2016704" y="1702099"/>
                  <a:pt x="2015942" y="1703928"/>
                  <a:pt x="2014418" y="1704842"/>
                </a:cubicBezTo>
                <a:cubicBezTo>
                  <a:pt x="2012894" y="1705756"/>
                  <a:pt x="2009542" y="1706214"/>
                  <a:pt x="2004360" y="1706214"/>
                </a:cubicBezTo>
                <a:cubicBezTo>
                  <a:pt x="1983329" y="1706214"/>
                  <a:pt x="1972813" y="1717491"/>
                  <a:pt x="1972813" y="1740046"/>
                </a:cubicBezTo>
                <a:cubicBezTo>
                  <a:pt x="1972813" y="1751019"/>
                  <a:pt x="1976318" y="1760087"/>
                  <a:pt x="1983329" y="1767250"/>
                </a:cubicBezTo>
                <a:cubicBezTo>
                  <a:pt x="1990339" y="1774413"/>
                  <a:pt x="1999940" y="1777994"/>
                  <a:pt x="2012132" y="1777994"/>
                </a:cubicBezTo>
                <a:lnTo>
                  <a:pt x="2052823" y="1777994"/>
                </a:lnTo>
                <a:cubicBezTo>
                  <a:pt x="2066539" y="1777994"/>
                  <a:pt x="2076293" y="1774184"/>
                  <a:pt x="2082084" y="1766564"/>
                </a:cubicBezTo>
                <a:cubicBezTo>
                  <a:pt x="2087875" y="1758944"/>
                  <a:pt x="2090771" y="1746600"/>
                  <a:pt x="2090771" y="1729531"/>
                </a:cubicBezTo>
                <a:lnTo>
                  <a:pt x="2090771" y="1563110"/>
                </a:lnTo>
                <a:cubicBezTo>
                  <a:pt x="2090771" y="1547870"/>
                  <a:pt x="2086732" y="1536211"/>
                  <a:pt x="2078655" y="1528134"/>
                </a:cubicBezTo>
                <a:cubicBezTo>
                  <a:pt x="2070578" y="1520057"/>
                  <a:pt x="2058767" y="1516018"/>
                  <a:pt x="2043222" y="1516018"/>
                </a:cubicBezTo>
                <a:close/>
                <a:moveTo>
                  <a:pt x="2469789" y="1510532"/>
                </a:moveTo>
                <a:cubicBezTo>
                  <a:pt x="2462474" y="1510532"/>
                  <a:pt x="2454473" y="1514571"/>
                  <a:pt x="2445786" y="1522648"/>
                </a:cubicBezTo>
                <a:cubicBezTo>
                  <a:pt x="2437100" y="1530725"/>
                  <a:pt x="2432756" y="1537812"/>
                  <a:pt x="2432756" y="1543908"/>
                </a:cubicBezTo>
                <a:cubicBezTo>
                  <a:pt x="2432756" y="1546651"/>
                  <a:pt x="2434661" y="1551528"/>
                  <a:pt x="2438471" y="1558538"/>
                </a:cubicBezTo>
                <a:cubicBezTo>
                  <a:pt x="2442281" y="1565548"/>
                  <a:pt x="2447920" y="1574464"/>
                  <a:pt x="2455388" y="1585284"/>
                </a:cubicBezTo>
                <a:cubicBezTo>
                  <a:pt x="2462855" y="1596105"/>
                  <a:pt x="2468646" y="1603115"/>
                  <a:pt x="2472761" y="1606315"/>
                </a:cubicBezTo>
                <a:cubicBezTo>
                  <a:pt x="2476876" y="1609516"/>
                  <a:pt x="2481067" y="1611116"/>
                  <a:pt x="2485334" y="1611116"/>
                </a:cubicBezTo>
                <a:cubicBezTo>
                  <a:pt x="2493259" y="1611116"/>
                  <a:pt x="2501641" y="1607230"/>
                  <a:pt x="2510480" y="1599457"/>
                </a:cubicBezTo>
                <a:cubicBezTo>
                  <a:pt x="2519319" y="1591685"/>
                  <a:pt x="2523739" y="1582465"/>
                  <a:pt x="2523739" y="1571797"/>
                </a:cubicBezTo>
                <a:cubicBezTo>
                  <a:pt x="2523739" y="1567530"/>
                  <a:pt x="2522596" y="1563643"/>
                  <a:pt x="2520310" y="1560138"/>
                </a:cubicBezTo>
                <a:cubicBezTo>
                  <a:pt x="2518024" y="1556633"/>
                  <a:pt x="2513528" y="1549623"/>
                  <a:pt x="2506823" y="1539107"/>
                </a:cubicBezTo>
                <a:cubicBezTo>
                  <a:pt x="2500117" y="1528591"/>
                  <a:pt x="2493792" y="1521200"/>
                  <a:pt x="2487849" y="1516933"/>
                </a:cubicBezTo>
                <a:cubicBezTo>
                  <a:pt x="2481905" y="1512666"/>
                  <a:pt x="2475885" y="1510532"/>
                  <a:pt x="2469789" y="1510532"/>
                </a:cubicBezTo>
                <a:close/>
                <a:moveTo>
                  <a:pt x="2584089" y="1505960"/>
                </a:moveTo>
                <a:lnTo>
                  <a:pt x="2670500" y="1505960"/>
                </a:lnTo>
                <a:cubicBezTo>
                  <a:pt x="2673548" y="1505960"/>
                  <a:pt x="2675072" y="1508094"/>
                  <a:pt x="2675072" y="1512361"/>
                </a:cubicBezTo>
                <a:cubicBezTo>
                  <a:pt x="2675072" y="1516628"/>
                  <a:pt x="2674844" y="1519447"/>
                  <a:pt x="2674386" y="1520819"/>
                </a:cubicBezTo>
                <a:cubicBezTo>
                  <a:pt x="2673929" y="1522191"/>
                  <a:pt x="2672634" y="1522876"/>
                  <a:pt x="2670500" y="1522876"/>
                </a:cubicBezTo>
                <a:lnTo>
                  <a:pt x="2584089" y="1522876"/>
                </a:lnTo>
                <a:cubicBezTo>
                  <a:pt x="2582261" y="1522876"/>
                  <a:pt x="2581041" y="1522343"/>
                  <a:pt x="2580432" y="1521276"/>
                </a:cubicBezTo>
                <a:cubicBezTo>
                  <a:pt x="2579822" y="1520209"/>
                  <a:pt x="2579518" y="1517390"/>
                  <a:pt x="2579518" y="1512818"/>
                </a:cubicBezTo>
                <a:cubicBezTo>
                  <a:pt x="2579518" y="1508246"/>
                  <a:pt x="2581041" y="1505960"/>
                  <a:pt x="2584089" y="1505960"/>
                </a:cubicBezTo>
                <a:close/>
                <a:moveTo>
                  <a:pt x="3105526" y="1487215"/>
                </a:moveTo>
                <a:cubicBezTo>
                  <a:pt x="3110250" y="1487215"/>
                  <a:pt x="3113222" y="1487596"/>
                  <a:pt x="3114442" y="1488358"/>
                </a:cubicBezTo>
                <a:cubicBezTo>
                  <a:pt x="3115661" y="1489120"/>
                  <a:pt x="3116270" y="1490872"/>
                  <a:pt x="3116270" y="1493616"/>
                </a:cubicBezTo>
                <a:lnTo>
                  <a:pt x="3116270" y="1526534"/>
                </a:lnTo>
                <a:cubicBezTo>
                  <a:pt x="3116270" y="1529582"/>
                  <a:pt x="3115661" y="1531487"/>
                  <a:pt x="3114442" y="1532249"/>
                </a:cubicBezTo>
                <a:cubicBezTo>
                  <a:pt x="3113222" y="1533011"/>
                  <a:pt x="3110250" y="1533392"/>
                  <a:pt x="3105526" y="1533392"/>
                </a:cubicBezTo>
                <a:cubicBezTo>
                  <a:pt x="3100802" y="1533392"/>
                  <a:pt x="3097830" y="1532935"/>
                  <a:pt x="3096611" y="1532020"/>
                </a:cubicBezTo>
                <a:cubicBezTo>
                  <a:pt x="3095392" y="1531106"/>
                  <a:pt x="3094782" y="1529277"/>
                  <a:pt x="3094782" y="1526534"/>
                </a:cubicBezTo>
                <a:lnTo>
                  <a:pt x="3094782" y="1493616"/>
                </a:lnTo>
                <a:cubicBezTo>
                  <a:pt x="3094782" y="1490872"/>
                  <a:pt x="3095392" y="1489120"/>
                  <a:pt x="3096611" y="1488358"/>
                </a:cubicBezTo>
                <a:cubicBezTo>
                  <a:pt x="3097830" y="1487596"/>
                  <a:pt x="3100802" y="1487215"/>
                  <a:pt x="3105526" y="1487215"/>
                </a:cubicBezTo>
                <a:close/>
                <a:moveTo>
                  <a:pt x="2615179" y="1446067"/>
                </a:moveTo>
                <a:lnTo>
                  <a:pt x="2636668" y="1446067"/>
                </a:lnTo>
                <a:cubicBezTo>
                  <a:pt x="2639106" y="1446067"/>
                  <a:pt x="2640630" y="1446829"/>
                  <a:pt x="2641239" y="1448353"/>
                </a:cubicBezTo>
                <a:cubicBezTo>
                  <a:pt x="2641849" y="1449877"/>
                  <a:pt x="2642154" y="1453153"/>
                  <a:pt x="2642154" y="1458183"/>
                </a:cubicBezTo>
                <a:cubicBezTo>
                  <a:pt x="2642154" y="1463212"/>
                  <a:pt x="2640325" y="1465726"/>
                  <a:pt x="2636668" y="1465726"/>
                </a:cubicBezTo>
                <a:lnTo>
                  <a:pt x="2615179" y="1465726"/>
                </a:lnTo>
                <a:cubicBezTo>
                  <a:pt x="2613045" y="1465726"/>
                  <a:pt x="2611598" y="1465117"/>
                  <a:pt x="2610836" y="1463898"/>
                </a:cubicBezTo>
                <a:cubicBezTo>
                  <a:pt x="2610074" y="1462678"/>
                  <a:pt x="2609693" y="1460164"/>
                  <a:pt x="2609693" y="1456354"/>
                </a:cubicBezTo>
                <a:cubicBezTo>
                  <a:pt x="2609693" y="1452544"/>
                  <a:pt x="2609997" y="1449877"/>
                  <a:pt x="2610607" y="1448353"/>
                </a:cubicBezTo>
                <a:cubicBezTo>
                  <a:pt x="2611216" y="1446829"/>
                  <a:pt x="2612741" y="1446067"/>
                  <a:pt x="2615179" y="1446067"/>
                </a:cubicBezTo>
                <a:close/>
                <a:moveTo>
                  <a:pt x="1469893" y="1387545"/>
                </a:moveTo>
                <a:cubicBezTo>
                  <a:pt x="1452520" y="1387545"/>
                  <a:pt x="1440175" y="1390898"/>
                  <a:pt x="1432860" y="1397604"/>
                </a:cubicBezTo>
                <a:cubicBezTo>
                  <a:pt x="1425545" y="1404309"/>
                  <a:pt x="1421887" y="1416501"/>
                  <a:pt x="1421887" y="1434180"/>
                </a:cubicBezTo>
                <a:cubicBezTo>
                  <a:pt x="1421887" y="1451858"/>
                  <a:pt x="1425545" y="1464126"/>
                  <a:pt x="1432860" y="1470984"/>
                </a:cubicBezTo>
                <a:cubicBezTo>
                  <a:pt x="1440175" y="1477842"/>
                  <a:pt x="1452520" y="1481271"/>
                  <a:pt x="1469893" y="1481271"/>
                </a:cubicBezTo>
                <a:cubicBezTo>
                  <a:pt x="1473551" y="1481271"/>
                  <a:pt x="1475837" y="1481576"/>
                  <a:pt x="1476751" y="1482186"/>
                </a:cubicBezTo>
                <a:cubicBezTo>
                  <a:pt x="1477666" y="1482795"/>
                  <a:pt x="1478123" y="1484319"/>
                  <a:pt x="1478123" y="1486758"/>
                </a:cubicBezTo>
                <a:lnTo>
                  <a:pt x="1478123" y="1616145"/>
                </a:lnTo>
                <a:cubicBezTo>
                  <a:pt x="1478123" y="1618888"/>
                  <a:pt x="1477818" y="1620641"/>
                  <a:pt x="1477208" y="1621403"/>
                </a:cubicBezTo>
                <a:cubicBezTo>
                  <a:pt x="1476599" y="1622165"/>
                  <a:pt x="1475532" y="1622698"/>
                  <a:pt x="1474008" y="1623003"/>
                </a:cubicBezTo>
                <a:cubicBezTo>
                  <a:pt x="1454806" y="1624832"/>
                  <a:pt x="1441318" y="1628794"/>
                  <a:pt x="1433546" y="1634890"/>
                </a:cubicBezTo>
                <a:cubicBezTo>
                  <a:pt x="1425773" y="1640986"/>
                  <a:pt x="1421887" y="1650588"/>
                  <a:pt x="1421887" y="1663694"/>
                </a:cubicBezTo>
                <a:cubicBezTo>
                  <a:pt x="1421887" y="1676800"/>
                  <a:pt x="1424097" y="1688992"/>
                  <a:pt x="1428517" y="1700270"/>
                </a:cubicBezTo>
                <a:cubicBezTo>
                  <a:pt x="1432936" y="1711548"/>
                  <a:pt x="1443223" y="1717186"/>
                  <a:pt x="1459378" y="1717186"/>
                </a:cubicBezTo>
                <a:cubicBezTo>
                  <a:pt x="1470655" y="1717186"/>
                  <a:pt x="1493287" y="1714138"/>
                  <a:pt x="1527272" y="1708042"/>
                </a:cubicBezTo>
                <a:cubicBezTo>
                  <a:pt x="1561257" y="1701946"/>
                  <a:pt x="1582441" y="1697679"/>
                  <a:pt x="1590823" y="1695241"/>
                </a:cubicBezTo>
                <a:cubicBezTo>
                  <a:pt x="1599205" y="1692802"/>
                  <a:pt x="1605682" y="1688840"/>
                  <a:pt x="1610254" y="1683354"/>
                </a:cubicBezTo>
                <a:cubicBezTo>
                  <a:pt x="1614826" y="1677867"/>
                  <a:pt x="1617112" y="1671466"/>
                  <a:pt x="1617112" y="1664151"/>
                </a:cubicBezTo>
                <a:cubicBezTo>
                  <a:pt x="1617112" y="1656836"/>
                  <a:pt x="1616197" y="1648225"/>
                  <a:pt x="1614368" y="1638319"/>
                </a:cubicBezTo>
                <a:cubicBezTo>
                  <a:pt x="1612540" y="1628413"/>
                  <a:pt x="1609568" y="1620870"/>
                  <a:pt x="1605453" y="1615688"/>
                </a:cubicBezTo>
                <a:cubicBezTo>
                  <a:pt x="1601338" y="1610506"/>
                  <a:pt x="1594404" y="1607916"/>
                  <a:pt x="1584650" y="1607916"/>
                </a:cubicBezTo>
                <a:cubicBezTo>
                  <a:pt x="1581602" y="1607916"/>
                  <a:pt x="1578402" y="1608068"/>
                  <a:pt x="1575049" y="1608373"/>
                </a:cubicBezTo>
                <a:cubicBezTo>
                  <a:pt x="1571696" y="1608678"/>
                  <a:pt x="1569715" y="1608449"/>
                  <a:pt x="1569106" y="1607687"/>
                </a:cubicBezTo>
                <a:cubicBezTo>
                  <a:pt x="1568496" y="1606925"/>
                  <a:pt x="1568191" y="1605325"/>
                  <a:pt x="1568191" y="1602886"/>
                </a:cubicBezTo>
                <a:lnTo>
                  <a:pt x="1568191" y="1521505"/>
                </a:lnTo>
                <a:cubicBezTo>
                  <a:pt x="1568191" y="1512361"/>
                  <a:pt x="1567734" y="1506722"/>
                  <a:pt x="1566820" y="1504588"/>
                </a:cubicBezTo>
                <a:cubicBezTo>
                  <a:pt x="1564991" y="1499712"/>
                  <a:pt x="1564076" y="1489958"/>
                  <a:pt x="1564076" y="1475328"/>
                </a:cubicBezTo>
                <a:cubicBezTo>
                  <a:pt x="1564076" y="1435094"/>
                  <a:pt x="1580383" y="1414977"/>
                  <a:pt x="1612997" y="1414977"/>
                </a:cubicBezTo>
                <a:lnTo>
                  <a:pt x="1618483" y="1414977"/>
                </a:lnTo>
                <a:cubicBezTo>
                  <a:pt x="1621836" y="1414977"/>
                  <a:pt x="1624274" y="1414444"/>
                  <a:pt x="1625798" y="1413377"/>
                </a:cubicBezTo>
                <a:cubicBezTo>
                  <a:pt x="1627322" y="1412310"/>
                  <a:pt x="1628084" y="1410862"/>
                  <a:pt x="1628084" y="1409034"/>
                </a:cubicBezTo>
                <a:cubicBezTo>
                  <a:pt x="1628084" y="1403852"/>
                  <a:pt x="1624960" y="1398975"/>
                  <a:pt x="1618712" y="1394403"/>
                </a:cubicBezTo>
                <a:cubicBezTo>
                  <a:pt x="1612463" y="1389831"/>
                  <a:pt x="1604615" y="1387545"/>
                  <a:pt x="1595166" y="1387545"/>
                </a:cubicBezTo>
                <a:close/>
                <a:moveTo>
                  <a:pt x="2882641" y="1362856"/>
                </a:moveTo>
                <a:cubicBezTo>
                  <a:pt x="2866487" y="1362856"/>
                  <a:pt x="2854904" y="1365676"/>
                  <a:pt x="2847894" y="1371315"/>
                </a:cubicBezTo>
                <a:cubicBezTo>
                  <a:pt x="2840884" y="1376953"/>
                  <a:pt x="2837378" y="1387240"/>
                  <a:pt x="2837378" y="1402176"/>
                </a:cubicBezTo>
                <a:lnTo>
                  <a:pt x="2837378" y="1459326"/>
                </a:lnTo>
                <a:cubicBezTo>
                  <a:pt x="2837378" y="1462374"/>
                  <a:pt x="2835550" y="1463898"/>
                  <a:pt x="2831892" y="1463898"/>
                </a:cubicBezTo>
                <a:cubicBezTo>
                  <a:pt x="2816957" y="1463898"/>
                  <a:pt x="2806898" y="1466565"/>
                  <a:pt x="2801717" y="1471899"/>
                </a:cubicBezTo>
                <a:cubicBezTo>
                  <a:pt x="2796535" y="1477233"/>
                  <a:pt x="2793944" y="1487824"/>
                  <a:pt x="2793944" y="1503674"/>
                </a:cubicBezTo>
                <a:cubicBezTo>
                  <a:pt x="2793944" y="1519524"/>
                  <a:pt x="2796535" y="1530115"/>
                  <a:pt x="2801717" y="1535449"/>
                </a:cubicBezTo>
                <a:cubicBezTo>
                  <a:pt x="2806898" y="1540783"/>
                  <a:pt x="2816957" y="1543450"/>
                  <a:pt x="2831892" y="1543450"/>
                </a:cubicBezTo>
                <a:cubicBezTo>
                  <a:pt x="2835550" y="1543450"/>
                  <a:pt x="2837378" y="1544974"/>
                  <a:pt x="2837378" y="1548022"/>
                </a:cubicBezTo>
                <a:lnTo>
                  <a:pt x="2837378" y="1650435"/>
                </a:lnTo>
                <a:cubicBezTo>
                  <a:pt x="2837378" y="1652569"/>
                  <a:pt x="2836159" y="1653940"/>
                  <a:pt x="2833721" y="1654550"/>
                </a:cubicBezTo>
                <a:cubicBezTo>
                  <a:pt x="2818785" y="1656988"/>
                  <a:pt x="2808194" y="1661179"/>
                  <a:pt x="2801945" y="1667123"/>
                </a:cubicBezTo>
                <a:cubicBezTo>
                  <a:pt x="2795697" y="1673067"/>
                  <a:pt x="2792573" y="1683811"/>
                  <a:pt x="2792573" y="1699356"/>
                </a:cubicBezTo>
                <a:cubicBezTo>
                  <a:pt x="2792573" y="1714900"/>
                  <a:pt x="2795544" y="1725873"/>
                  <a:pt x="2801488" y="1732274"/>
                </a:cubicBezTo>
                <a:cubicBezTo>
                  <a:pt x="2807432" y="1738675"/>
                  <a:pt x="2814976" y="1741875"/>
                  <a:pt x="2824120" y="1741875"/>
                </a:cubicBezTo>
                <a:cubicBezTo>
                  <a:pt x="2833263" y="1741875"/>
                  <a:pt x="2842103" y="1740808"/>
                  <a:pt x="2850637" y="1738675"/>
                </a:cubicBezTo>
                <a:lnTo>
                  <a:pt x="2897272" y="1727702"/>
                </a:lnTo>
                <a:cubicBezTo>
                  <a:pt x="2900624" y="1726788"/>
                  <a:pt x="2903063" y="1725645"/>
                  <a:pt x="2904587" y="1724273"/>
                </a:cubicBezTo>
                <a:cubicBezTo>
                  <a:pt x="2906111" y="1722901"/>
                  <a:pt x="2907178" y="1720234"/>
                  <a:pt x="2907787" y="1716272"/>
                </a:cubicBezTo>
                <a:cubicBezTo>
                  <a:pt x="2911140" y="1698594"/>
                  <a:pt x="2920589" y="1685640"/>
                  <a:pt x="2936134" y="1677410"/>
                </a:cubicBezTo>
                <a:cubicBezTo>
                  <a:pt x="2948326" y="1671009"/>
                  <a:pt x="2958612" y="1662856"/>
                  <a:pt x="2966994" y="1652950"/>
                </a:cubicBezTo>
                <a:cubicBezTo>
                  <a:pt x="2975376" y="1643044"/>
                  <a:pt x="2979568" y="1636110"/>
                  <a:pt x="2979568" y="1632147"/>
                </a:cubicBezTo>
                <a:cubicBezTo>
                  <a:pt x="2979568" y="1628185"/>
                  <a:pt x="2977358" y="1626204"/>
                  <a:pt x="2972938" y="1626204"/>
                </a:cubicBezTo>
                <a:cubicBezTo>
                  <a:pt x="2968518" y="1626204"/>
                  <a:pt x="2960594" y="1627728"/>
                  <a:pt x="2949164" y="1630776"/>
                </a:cubicBezTo>
                <a:cubicBezTo>
                  <a:pt x="2937734" y="1633824"/>
                  <a:pt x="2931333" y="1635348"/>
                  <a:pt x="2929961" y="1635348"/>
                </a:cubicBezTo>
                <a:cubicBezTo>
                  <a:pt x="2928590" y="1635348"/>
                  <a:pt x="2927904" y="1634128"/>
                  <a:pt x="2927904" y="1631690"/>
                </a:cubicBezTo>
                <a:lnTo>
                  <a:pt x="2927904" y="1607458"/>
                </a:lnTo>
                <a:cubicBezTo>
                  <a:pt x="2927904" y="1605630"/>
                  <a:pt x="2927066" y="1601210"/>
                  <a:pt x="2925389" y="1594200"/>
                </a:cubicBezTo>
                <a:cubicBezTo>
                  <a:pt x="2923713" y="1587189"/>
                  <a:pt x="2922875" y="1580179"/>
                  <a:pt x="2922875" y="1573168"/>
                </a:cubicBezTo>
                <a:cubicBezTo>
                  <a:pt x="2922875" y="1566158"/>
                  <a:pt x="2924094" y="1558386"/>
                  <a:pt x="2926532" y="1549851"/>
                </a:cubicBezTo>
                <a:cubicBezTo>
                  <a:pt x="2927142" y="1548327"/>
                  <a:pt x="2927523" y="1546879"/>
                  <a:pt x="2927675" y="1545508"/>
                </a:cubicBezTo>
                <a:cubicBezTo>
                  <a:pt x="2927828" y="1544136"/>
                  <a:pt x="2930038" y="1543450"/>
                  <a:pt x="2934305" y="1543450"/>
                </a:cubicBezTo>
                <a:cubicBezTo>
                  <a:pt x="2950764" y="1543450"/>
                  <a:pt x="2961203" y="1540707"/>
                  <a:pt x="2965623" y="1535221"/>
                </a:cubicBezTo>
                <a:cubicBezTo>
                  <a:pt x="2970042" y="1529734"/>
                  <a:pt x="2972252" y="1518990"/>
                  <a:pt x="2972252" y="1502988"/>
                </a:cubicBezTo>
                <a:cubicBezTo>
                  <a:pt x="2972252" y="1486986"/>
                  <a:pt x="2969738" y="1476471"/>
                  <a:pt x="2964708" y="1471441"/>
                </a:cubicBezTo>
                <a:cubicBezTo>
                  <a:pt x="2959679" y="1466412"/>
                  <a:pt x="2949544" y="1463898"/>
                  <a:pt x="2934305" y="1463898"/>
                </a:cubicBezTo>
                <a:cubicBezTo>
                  <a:pt x="2930038" y="1463898"/>
                  <a:pt x="2927904" y="1462374"/>
                  <a:pt x="2927904" y="1459326"/>
                </a:cubicBezTo>
                <a:lnTo>
                  <a:pt x="2927904" y="1402176"/>
                </a:lnTo>
                <a:cubicBezTo>
                  <a:pt x="2927904" y="1387545"/>
                  <a:pt x="2924399" y="1377334"/>
                  <a:pt x="2917388" y="1371543"/>
                </a:cubicBezTo>
                <a:cubicBezTo>
                  <a:pt x="2910378" y="1365752"/>
                  <a:pt x="2898796" y="1362856"/>
                  <a:pt x="2882641" y="1362856"/>
                </a:cubicBezTo>
                <a:close/>
                <a:moveTo>
                  <a:pt x="2432985" y="1351426"/>
                </a:moveTo>
                <a:cubicBezTo>
                  <a:pt x="2418507" y="1351426"/>
                  <a:pt x="2408220" y="1353408"/>
                  <a:pt x="2402124" y="1357370"/>
                </a:cubicBezTo>
                <a:cubicBezTo>
                  <a:pt x="2396028" y="1361332"/>
                  <a:pt x="2392980" y="1368190"/>
                  <a:pt x="2392980" y="1377944"/>
                </a:cubicBezTo>
                <a:lnTo>
                  <a:pt x="2392980" y="1417263"/>
                </a:lnTo>
                <a:cubicBezTo>
                  <a:pt x="2392980" y="1420311"/>
                  <a:pt x="2390846" y="1421835"/>
                  <a:pt x="2386579" y="1421835"/>
                </a:cubicBezTo>
                <a:lnTo>
                  <a:pt x="2368748" y="1421835"/>
                </a:lnTo>
                <a:cubicBezTo>
                  <a:pt x="2360519" y="1421835"/>
                  <a:pt x="2353813" y="1425188"/>
                  <a:pt x="2348631" y="1431894"/>
                </a:cubicBezTo>
                <a:cubicBezTo>
                  <a:pt x="2343450" y="1438599"/>
                  <a:pt x="2340859" y="1448734"/>
                  <a:pt x="2340859" y="1462297"/>
                </a:cubicBezTo>
                <a:cubicBezTo>
                  <a:pt x="2340859" y="1475861"/>
                  <a:pt x="2343678" y="1486148"/>
                  <a:pt x="2349317" y="1493158"/>
                </a:cubicBezTo>
                <a:cubicBezTo>
                  <a:pt x="2354956" y="1500169"/>
                  <a:pt x="2364024" y="1503674"/>
                  <a:pt x="2376521" y="1503674"/>
                </a:cubicBezTo>
                <a:cubicBezTo>
                  <a:pt x="2385970" y="1503674"/>
                  <a:pt x="2390694" y="1505503"/>
                  <a:pt x="2390694" y="1509160"/>
                </a:cubicBezTo>
                <a:cubicBezTo>
                  <a:pt x="2390694" y="1513123"/>
                  <a:pt x="2385284" y="1525848"/>
                  <a:pt x="2374463" y="1547337"/>
                </a:cubicBezTo>
                <a:cubicBezTo>
                  <a:pt x="2363643" y="1568825"/>
                  <a:pt x="2354956" y="1584370"/>
                  <a:pt x="2348403" y="1593971"/>
                </a:cubicBezTo>
                <a:cubicBezTo>
                  <a:pt x="2341850" y="1603572"/>
                  <a:pt x="2338573" y="1614164"/>
                  <a:pt x="2338573" y="1625746"/>
                </a:cubicBezTo>
                <a:cubicBezTo>
                  <a:pt x="2338573" y="1637329"/>
                  <a:pt x="2342383" y="1646701"/>
                  <a:pt x="2350003" y="1653864"/>
                </a:cubicBezTo>
                <a:cubicBezTo>
                  <a:pt x="2357623" y="1661027"/>
                  <a:pt x="2369510" y="1664608"/>
                  <a:pt x="2385665" y="1664608"/>
                </a:cubicBezTo>
                <a:cubicBezTo>
                  <a:pt x="2388713" y="1664608"/>
                  <a:pt x="2390694" y="1664913"/>
                  <a:pt x="2391608" y="1665523"/>
                </a:cubicBezTo>
                <a:cubicBezTo>
                  <a:pt x="2392523" y="1666132"/>
                  <a:pt x="2392980" y="1667656"/>
                  <a:pt x="2392980" y="1670095"/>
                </a:cubicBezTo>
                <a:lnTo>
                  <a:pt x="2392980" y="1750562"/>
                </a:lnTo>
                <a:cubicBezTo>
                  <a:pt x="2392980" y="1761230"/>
                  <a:pt x="2395799" y="1768850"/>
                  <a:pt x="2401438" y="1773422"/>
                </a:cubicBezTo>
                <a:cubicBezTo>
                  <a:pt x="2407077" y="1777994"/>
                  <a:pt x="2417440" y="1780280"/>
                  <a:pt x="2432528" y="1780280"/>
                </a:cubicBezTo>
                <a:cubicBezTo>
                  <a:pt x="2447615" y="1780280"/>
                  <a:pt x="2458359" y="1779442"/>
                  <a:pt x="2464760" y="1777765"/>
                </a:cubicBezTo>
                <a:cubicBezTo>
                  <a:pt x="2471161" y="1776089"/>
                  <a:pt x="2474361" y="1772812"/>
                  <a:pt x="2474361" y="1767936"/>
                </a:cubicBezTo>
                <a:cubicBezTo>
                  <a:pt x="2474361" y="1765497"/>
                  <a:pt x="2473371" y="1761611"/>
                  <a:pt x="2471390" y="1756277"/>
                </a:cubicBezTo>
                <a:cubicBezTo>
                  <a:pt x="2469408" y="1750943"/>
                  <a:pt x="2468418" y="1744618"/>
                  <a:pt x="2468418" y="1737303"/>
                </a:cubicBezTo>
                <a:cubicBezTo>
                  <a:pt x="2468418" y="1723892"/>
                  <a:pt x="2471770" y="1713986"/>
                  <a:pt x="2478476" y="1707585"/>
                </a:cubicBezTo>
                <a:cubicBezTo>
                  <a:pt x="2480914" y="1705147"/>
                  <a:pt x="2482134" y="1702480"/>
                  <a:pt x="2482134" y="1699584"/>
                </a:cubicBezTo>
                <a:cubicBezTo>
                  <a:pt x="2482134" y="1696689"/>
                  <a:pt x="2481067" y="1694022"/>
                  <a:pt x="2478933" y="1691583"/>
                </a:cubicBezTo>
                <a:cubicBezTo>
                  <a:pt x="2473142" y="1685182"/>
                  <a:pt x="2470247" y="1674210"/>
                  <a:pt x="2470247" y="1658665"/>
                </a:cubicBezTo>
                <a:cubicBezTo>
                  <a:pt x="2470247" y="1650435"/>
                  <a:pt x="2471085" y="1644415"/>
                  <a:pt x="2472761" y="1640605"/>
                </a:cubicBezTo>
                <a:cubicBezTo>
                  <a:pt x="2474438" y="1636795"/>
                  <a:pt x="2475276" y="1633443"/>
                  <a:pt x="2475276" y="1630547"/>
                </a:cubicBezTo>
                <a:cubicBezTo>
                  <a:pt x="2475276" y="1627651"/>
                  <a:pt x="2472685" y="1624680"/>
                  <a:pt x="2467503" y="1621632"/>
                </a:cubicBezTo>
                <a:cubicBezTo>
                  <a:pt x="2462322" y="1618584"/>
                  <a:pt x="2456683" y="1612716"/>
                  <a:pt x="2450587" y="1604029"/>
                </a:cubicBezTo>
                <a:cubicBezTo>
                  <a:pt x="2444491" y="1595343"/>
                  <a:pt x="2437480" y="1584903"/>
                  <a:pt x="2429556" y="1572711"/>
                </a:cubicBezTo>
                <a:cubicBezTo>
                  <a:pt x="2421631" y="1560519"/>
                  <a:pt x="2417669" y="1550232"/>
                  <a:pt x="2417669" y="1541850"/>
                </a:cubicBezTo>
                <a:cubicBezTo>
                  <a:pt x="2417669" y="1533468"/>
                  <a:pt x="2423536" y="1523410"/>
                  <a:pt x="2435271" y="1511675"/>
                </a:cubicBezTo>
                <a:cubicBezTo>
                  <a:pt x="2447006" y="1499940"/>
                  <a:pt x="2460340" y="1494073"/>
                  <a:pt x="2475276" y="1494073"/>
                </a:cubicBezTo>
                <a:cubicBezTo>
                  <a:pt x="2478933" y="1494073"/>
                  <a:pt x="2481600" y="1493463"/>
                  <a:pt x="2483277" y="1492244"/>
                </a:cubicBezTo>
                <a:cubicBezTo>
                  <a:pt x="2484953" y="1491025"/>
                  <a:pt x="2486858" y="1487596"/>
                  <a:pt x="2488992" y="1481957"/>
                </a:cubicBezTo>
                <a:cubicBezTo>
                  <a:pt x="2491126" y="1476318"/>
                  <a:pt x="2492192" y="1471746"/>
                  <a:pt x="2492192" y="1468241"/>
                </a:cubicBezTo>
                <a:cubicBezTo>
                  <a:pt x="2492192" y="1464736"/>
                  <a:pt x="2490363" y="1461459"/>
                  <a:pt x="2486706" y="1458411"/>
                </a:cubicBezTo>
                <a:cubicBezTo>
                  <a:pt x="2477257" y="1449877"/>
                  <a:pt x="2472533" y="1435246"/>
                  <a:pt x="2472533" y="1414520"/>
                </a:cubicBezTo>
                <a:lnTo>
                  <a:pt x="2472533" y="1377944"/>
                </a:lnTo>
                <a:cubicBezTo>
                  <a:pt x="2472533" y="1368495"/>
                  <a:pt x="2469561" y="1361713"/>
                  <a:pt x="2463617" y="1357599"/>
                </a:cubicBezTo>
                <a:cubicBezTo>
                  <a:pt x="2457674" y="1353484"/>
                  <a:pt x="2447463" y="1351426"/>
                  <a:pt x="2432985" y="1351426"/>
                </a:cubicBezTo>
                <a:close/>
                <a:moveTo>
                  <a:pt x="2574031" y="1350512"/>
                </a:moveTo>
                <a:cubicBezTo>
                  <a:pt x="2546599" y="1350512"/>
                  <a:pt x="2532883" y="1358589"/>
                  <a:pt x="2532883" y="1374744"/>
                </a:cubicBezTo>
                <a:cubicBezTo>
                  <a:pt x="2532883" y="1379925"/>
                  <a:pt x="2530445" y="1382516"/>
                  <a:pt x="2525568" y="1382516"/>
                </a:cubicBezTo>
                <a:lnTo>
                  <a:pt x="2507737" y="1382516"/>
                </a:lnTo>
                <a:cubicBezTo>
                  <a:pt x="2501946" y="1382516"/>
                  <a:pt x="2497221" y="1385793"/>
                  <a:pt x="2493564" y="1392346"/>
                </a:cubicBezTo>
                <a:cubicBezTo>
                  <a:pt x="2489906" y="1398899"/>
                  <a:pt x="2488077" y="1407205"/>
                  <a:pt x="2488077" y="1417263"/>
                </a:cubicBezTo>
                <a:cubicBezTo>
                  <a:pt x="2488077" y="1427322"/>
                  <a:pt x="2489906" y="1435704"/>
                  <a:pt x="2493564" y="1442409"/>
                </a:cubicBezTo>
                <a:cubicBezTo>
                  <a:pt x="2497221" y="1449115"/>
                  <a:pt x="2501946" y="1452468"/>
                  <a:pt x="2507737" y="1452468"/>
                </a:cubicBezTo>
                <a:lnTo>
                  <a:pt x="2528311" y="1452468"/>
                </a:lnTo>
                <a:cubicBezTo>
                  <a:pt x="2532883" y="1452468"/>
                  <a:pt x="2535169" y="1454601"/>
                  <a:pt x="2535169" y="1458868"/>
                </a:cubicBezTo>
                <a:cubicBezTo>
                  <a:pt x="2535169" y="1463136"/>
                  <a:pt x="2531054" y="1466031"/>
                  <a:pt x="2522825" y="1467555"/>
                </a:cubicBezTo>
                <a:cubicBezTo>
                  <a:pt x="2517033" y="1468774"/>
                  <a:pt x="2512309" y="1472051"/>
                  <a:pt x="2508651" y="1477385"/>
                </a:cubicBezTo>
                <a:cubicBezTo>
                  <a:pt x="2504994" y="1482719"/>
                  <a:pt x="2503165" y="1489501"/>
                  <a:pt x="2503165" y="1497730"/>
                </a:cubicBezTo>
                <a:cubicBezTo>
                  <a:pt x="2503165" y="1505960"/>
                  <a:pt x="2504079" y="1511142"/>
                  <a:pt x="2505908" y="1513275"/>
                </a:cubicBezTo>
                <a:cubicBezTo>
                  <a:pt x="2512614" y="1521810"/>
                  <a:pt x="2519243" y="1530877"/>
                  <a:pt x="2525796" y="1540479"/>
                </a:cubicBezTo>
                <a:cubicBezTo>
                  <a:pt x="2532350" y="1550080"/>
                  <a:pt x="2536007" y="1556785"/>
                  <a:pt x="2536769" y="1560595"/>
                </a:cubicBezTo>
                <a:cubicBezTo>
                  <a:pt x="2537531" y="1564405"/>
                  <a:pt x="2537912" y="1567987"/>
                  <a:pt x="2537912" y="1571340"/>
                </a:cubicBezTo>
                <a:cubicBezTo>
                  <a:pt x="2537912" y="1582922"/>
                  <a:pt x="2534255" y="1593438"/>
                  <a:pt x="2526939" y="1602886"/>
                </a:cubicBezTo>
                <a:cubicBezTo>
                  <a:pt x="2525111" y="1605020"/>
                  <a:pt x="2524196" y="1607001"/>
                  <a:pt x="2524196" y="1608830"/>
                </a:cubicBezTo>
                <a:cubicBezTo>
                  <a:pt x="2524196" y="1612488"/>
                  <a:pt x="2527397" y="1614316"/>
                  <a:pt x="2533797" y="1614316"/>
                </a:cubicBezTo>
                <a:lnTo>
                  <a:pt x="2577689" y="1614316"/>
                </a:lnTo>
                <a:cubicBezTo>
                  <a:pt x="2579822" y="1614316"/>
                  <a:pt x="2581194" y="1614697"/>
                  <a:pt x="2581804" y="1615459"/>
                </a:cubicBezTo>
                <a:cubicBezTo>
                  <a:pt x="2582413" y="1616221"/>
                  <a:pt x="2582718" y="1618660"/>
                  <a:pt x="2582718" y="1622775"/>
                </a:cubicBezTo>
                <a:cubicBezTo>
                  <a:pt x="2582718" y="1626889"/>
                  <a:pt x="2581041" y="1628947"/>
                  <a:pt x="2577689" y="1628947"/>
                </a:cubicBezTo>
                <a:lnTo>
                  <a:pt x="2510480" y="1628947"/>
                </a:lnTo>
                <a:cubicBezTo>
                  <a:pt x="2502555" y="1628947"/>
                  <a:pt x="2496383" y="1631690"/>
                  <a:pt x="2491964" y="1637176"/>
                </a:cubicBezTo>
                <a:cubicBezTo>
                  <a:pt x="2487544" y="1642663"/>
                  <a:pt x="2485334" y="1650435"/>
                  <a:pt x="2485334" y="1660494"/>
                </a:cubicBezTo>
                <a:cubicBezTo>
                  <a:pt x="2485334" y="1670552"/>
                  <a:pt x="2487620" y="1678324"/>
                  <a:pt x="2492192" y="1683811"/>
                </a:cubicBezTo>
                <a:cubicBezTo>
                  <a:pt x="2496764" y="1689297"/>
                  <a:pt x="2502860" y="1692040"/>
                  <a:pt x="2510480" y="1692040"/>
                </a:cubicBezTo>
                <a:lnTo>
                  <a:pt x="2544770" y="1692040"/>
                </a:lnTo>
                <a:cubicBezTo>
                  <a:pt x="2547209" y="1692040"/>
                  <a:pt x="2548428" y="1692802"/>
                  <a:pt x="2548428" y="1694326"/>
                </a:cubicBezTo>
                <a:cubicBezTo>
                  <a:pt x="2548428" y="1695850"/>
                  <a:pt x="2543627" y="1698136"/>
                  <a:pt x="2534026" y="1701184"/>
                </a:cubicBezTo>
                <a:cubicBezTo>
                  <a:pt x="2524425" y="1704232"/>
                  <a:pt x="2515509" y="1706518"/>
                  <a:pt x="2507280" y="1708042"/>
                </a:cubicBezTo>
                <a:cubicBezTo>
                  <a:pt x="2499050" y="1709566"/>
                  <a:pt x="2492954" y="1712995"/>
                  <a:pt x="2488992" y="1718329"/>
                </a:cubicBezTo>
                <a:cubicBezTo>
                  <a:pt x="2485029" y="1723663"/>
                  <a:pt x="2483048" y="1730598"/>
                  <a:pt x="2483048" y="1739132"/>
                </a:cubicBezTo>
                <a:cubicBezTo>
                  <a:pt x="2483048" y="1747666"/>
                  <a:pt x="2485563" y="1756658"/>
                  <a:pt x="2490592" y="1766107"/>
                </a:cubicBezTo>
                <a:cubicBezTo>
                  <a:pt x="2495621" y="1775556"/>
                  <a:pt x="2505451" y="1780280"/>
                  <a:pt x="2520081" y="1780280"/>
                </a:cubicBezTo>
                <a:cubicBezTo>
                  <a:pt x="2534712" y="1780280"/>
                  <a:pt x="2553533" y="1775327"/>
                  <a:pt x="2576546" y="1765421"/>
                </a:cubicBezTo>
                <a:cubicBezTo>
                  <a:pt x="2599558" y="1755515"/>
                  <a:pt x="2617770" y="1741570"/>
                  <a:pt x="2631181" y="1723587"/>
                </a:cubicBezTo>
                <a:cubicBezTo>
                  <a:pt x="2633924" y="1718710"/>
                  <a:pt x="2636134" y="1716272"/>
                  <a:pt x="2637810" y="1716272"/>
                </a:cubicBezTo>
                <a:cubicBezTo>
                  <a:pt x="2639487" y="1716272"/>
                  <a:pt x="2641468" y="1716958"/>
                  <a:pt x="2643754" y="1718329"/>
                </a:cubicBezTo>
                <a:cubicBezTo>
                  <a:pt x="2646040" y="1719701"/>
                  <a:pt x="2647183" y="1721530"/>
                  <a:pt x="2647183" y="1723816"/>
                </a:cubicBezTo>
                <a:cubicBezTo>
                  <a:pt x="2647183" y="1726102"/>
                  <a:pt x="2645964" y="1729150"/>
                  <a:pt x="2643526" y="1732960"/>
                </a:cubicBezTo>
                <a:cubicBezTo>
                  <a:pt x="2641087" y="1736770"/>
                  <a:pt x="2639868" y="1739894"/>
                  <a:pt x="2639868" y="1742332"/>
                </a:cubicBezTo>
                <a:cubicBezTo>
                  <a:pt x="2639868" y="1744771"/>
                  <a:pt x="2641544" y="1747438"/>
                  <a:pt x="2644897" y="1750333"/>
                </a:cubicBezTo>
                <a:cubicBezTo>
                  <a:pt x="2648250" y="1753229"/>
                  <a:pt x="2656251" y="1757572"/>
                  <a:pt x="2668900" y="1763364"/>
                </a:cubicBezTo>
                <a:cubicBezTo>
                  <a:pt x="2681549" y="1769155"/>
                  <a:pt x="2693894" y="1773498"/>
                  <a:pt x="2705933" y="1776394"/>
                </a:cubicBezTo>
                <a:cubicBezTo>
                  <a:pt x="2717973" y="1779289"/>
                  <a:pt x="2728793" y="1780737"/>
                  <a:pt x="2738394" y="1780737"/>
                </a:cubicBezTo>
                <a:cubicBezTo>
                  <a:pt x="2747996" y="1780737"/>
                  <a:pt x="2755387" y="1775937"/>
                  <a:pt x="2760569" y="1766335"/>
                </a:cubicBezTo>
                <a:cubicBezTo>
                  <a:pt x="2765750" y="1756734"/>
                  <a:pt x="2768341" y="1747819"/>
                  <a:pt x="2768341" y="1739589"/>
                </a:cubicBezTo>
                <a:cubicBezTo>
                  <a:pt x="2768341" y="1731360"/>
                  <a:pt x="2766055" y="1724197"/>
                  <a:pt x="2761483" y="1718101"/>
                </a:cubicBezTo>
                <a:cubicBezTo>
                  <a:pt x="2756911" y="1712005"/>
                  <a:pt x="2750968" y="1708500"/>
                  <a:pt x="2743652" y="1707585"/>
                </a:cubicBezTo>
                <a:cubicBezTo>
                  <a:pt x="2735118" y="1706061"/>
                  <a:pt x="2726584" y="1703775"/>
                  <a:pt x="2718049" y="1700727"/>
                </a:cubicBezTo>
                <a:cubicBezTo>
                  <a:pt x="2709515" y="1697679"/>
                  <a:pt x="2705247" y="1695469"/>
                  <a:pt x="2705247" y="1694098"/>
                </a:cubicBezTo>
                <a:cubicBezTo>
                  <a:pt x="2705247" y="1692726"/>
                  <a:pt x="2706924" y="1692040"/>
                  <a:pt x="2710277" y="1692040"/>
                </a:cubicBezTo>
                <a:lnTo>
                  <a:pt x="2735880" y="1692040"/>
                </a:lnTo>
                <a:cubicBezTo>
                  <a:pt x="2745634" y="1692040"/>
                  <a:pt x="2752796" y="1689602"/>
                  <a:pt x="2757368" y="1684725"/>
                </a:cubicBezTo>
                <a:cubicBezTo>
                  <a:pt x="2761940" y="1679848"/>
                  <a:pt x="2764226" y="1671924"/>
                  <a:pt x="2764226" y="1660951"/>
                </a:cubicBezTo>
                <a:cubicBezTo>
                  <a:pt x="2764226" y="1639615"/>
                  <a:pt x="2754777" y="1628947"/>
                  <a:pt x="2735880" y="1628947"/>
                </a:cubicBezTo>
                <a:lnTo>
                  <a:pt x="2672329" y="1628947"/>
                </a:lnTo>
                <a:cubicBezTo>
                  <a:pt x="2669891" y="1628947"/>
                  <a:pt x="2668290" y="1628490"/>
                  <a:pt x="2667528" y="1627575"/>
                </a:cubicBezTo>
                <a:cubicBezTo>
                  <a:pt x="2666766" y="1626661"/>
                  <a:pt x="2666385" y="1624680"/>
                  <a:pt x="2666385" y="1621632"/>
                </a:cubicBezTo>
                <a:cubicBezTo>
                  <a:pt x="2666385" y="1618584"/>
                  <a:pt x="2666766" y="1616679"/>
                  <a:pt x="2667528" y="1615917"/>
                </a:cubicBezTo>
                <a:cubicBezTo>
                  <a:pt x="2668290" y="1615155"/>
                  <a:pt x="2669891" y="1614774"/>
                  <a:pt x="2672329" y="1614774"/>
                </a:cubicBezTo>
                <a:lnTo>
                  <a:pt x="2711648" y="1614774"/>
                </a:lnTo>
                <a:cubicBezTo>
                  <a:pt x="2725364" y="1614774"/>
                  <a:pt x="2735499" y="1611192"/>
                  <a:pt x="2742052" y="1604029"/>
                </a:cubicBezTo>
                <a:cubicBezTo>
                  <a:pt x="2748605" y="1596867"/>
                  <a:pt x="2751882" y="1585665"/>
                  <a:pt x="2751882" y="1570425"/>
                </a:cubicBezTo>
                <a:lnTo>
                  <a:pt x="2751882" y="1505046"/>
                </a:lnTo>
                <a:cubicBezTo>
                  <a:pt x="2751882" y="1492854"/>
                  <a:pt x="2749520" y="1483176"/>
                  <a:pt x="2744795" y="1476013"/>
                </a:cubicBezTo>
                <a:cubicBezTo>
                  <a:pt x="2740071" y="1468851"/>
                  <a:pt x="2733442" y="1465269"/>
                  <a:pt x="2724907" y="1465269"/>
                </a:cubicBezTo>
                <a:cubicBezTo>
                  <a:pt x="2722164" y="1465269"/>
                  <a:pt x="2720259" y="1464736"/>
                  <a:pt x="2719192" y="1463669"/>
                </a:cubicBezTo>
                <a:cubicBezTo>
                  <a:pt x="2718125" y="1462602"/>
                  <a:pt x="2717592" y="1460240"/>
                  <a:pt x="2717592" y="1456582"/>
                </a:cubicBezTo>
                <a:cubicBezTo>
                  <a:pt x="2717592" y="1452925"/>
                  <a:pt x="2719268" y="1451096"/>
                  <a:pt x="2722621" y="1451096"/>
                </a:cubicBezTo>
                <a:lnTo>
                  <a:pt x="2743195" y="1451096"/>
                </a:lnTo>
                <a:cubicBezTo>
                  <a:pt x="2759045" y="1451096"/>
                  <a:pt x="2766970" y="1439361"/>
                  <a:pt x="2766970" y="1415892"/>
                </a:cubicBezTo>
                <a:cubicBezTo>
                  <a:pt x="2766970" y="1403700"/>
                  <a:pt x="2765064" y="1394784"/>
                  <a:pt x="2761254" y="1389145"/>
                </a:cubicBezTo>
                <a:cubicBezTo>
                  <a:pt x="2757444" y="1383507"/>
                  <a:pt x="2751425" y="1380687"/>
                  <a:pt x="2743195" y="1380687"/>
                </a:cubicBezTo>
                <a:lnTo>
                  <a:pt x="2725822" y="1380687"/>
                </a:lnTo>
                <a:cubicBezTo>
                  <a:pt x="2723078" y="1380687"/>
                  <a:pt x="2721326" y="1380001"/>
                  <a:pt x="2720564" y="1378630"/>
                </a:cubicBezTo>
                <a:cubicBezTo>
                  <a:pt x="2719802" y="1377258"/>
                  <a:pt x="2719421" y="1375048"/>
                  <a:pt x="2719421" y="1372000"/>
                </a:cubicBezTo>
                <a:cubicBezTo>
                  <a:pt x="2719421" y="1365904"/>
                  <a:pt x="2715611" y="1360799"/>
                  <a:pt x="2707991" y="1356684"/>
                </a:cubicBezTo>
                <a:cubicBezTo>
                  <a:pt x="2700371" y="1352569"/>
                  <a:pt x="2690312" y="1350512"/>
                  <a:pt x="2677816" y="1350512"/>
                </a:cubicBezTo>
                <a:cubicBezTo>
                  <a:pt x="2665319" y="1350512"/>
                  <a:pt x="2655718" y="1352569"/>
                  <a:pt x="2649012" y="1356684"/>
                </a:cubicBezTo>
                <a:cubicBezTo>
                  <a:pt x="2642306" y="1360799"/>
                  <a:pt x="2638954" y="1365447"/>
                  <a:pt x="2638954" y="1370629"/>
                </a:cubicBezTo>
                <a:cubicBezTo>
                  <a:pt x="2638954" y="1375810"/>
                  <a:pt x="2638649" y="1378935"/>
                  <a:pt x="2638039" y="1380001"/>
                </a:cubicBezTo>
                <a:cubicBezTo>
                  <a:pt x="2637430" y="1381068"/>
                  <a:pt x="2636363" y="1381602"/>
                  <a:pt x="2634839" y="1381602"/>
                </a:cubicBezTo>
                <a:lnTo>
                  <a:pt x="2617465" y="1381602"/>
                </a:lnTo>
                <a:cubicBezTo>
                  <a:pt x="2613807" y="1381602"/>
                  <a:pt x="2611979" y="1378858"/>
                  <a:pt x="2611979" y="1373372"/>
                </a:cubicBezTo>
                <a:cubicBezTo>
                  <a:pt x="2611979" y="1358132"/>
                  <a:pt x="2599330" y="1350512"/>
                  <a:pt x="2574031" y="1350512"/>
                </a:cubicBezTo>
                <a:close/>
                <a:moveTo>
                  <a:pt x="2144720" y="1350512"/>
                </a:moveTo>
                <a:cubicBezTo>
                  <a:pt x="2127956" y="1350512"/>
                  <a:pt x="2116679" y="1353636"/>
                  <a:pt x="2110887" y="1359885"/>
                </a:cubicBezTo>
                <a:cubicBezTo>
                  <a:pt x="2105096" y="1366133"/>
                  <a:pt x="2102201" y="1376572"/>
                  <a:pt x="2102201" y="1391203"/>
                </a:cubicBezTo>
                <a:cubicBezTo>
                  <a:pt x="2102201" y="1398518"/>
                  <a:pt x="2104791" y="1407510"/>
                  <a:pt x="2109973" y="1418178"/>
                </a:cubicBezTo>
                <a:cubicBezTo>
                  <a:pt x="2123079" y="1444695"/>
                  <a:pt x="2129633" y="1463288"/>
                  <a:pt x="2129633" y="1473956"/>
                </a:cubicBezTo>
                <a:cubicBezTo>
                  <a:pt x="2129633" y="1484624"/>
                  <a:pt x="2127347" y="1493387"/>
                  <a:pt x="2122775" y="1500245"/>
                </a:cubicBezTo>
                <a:cubicBezTo>
                  <a:pt x="2118203" y="1507103"/>
                  <a:pt x="2111497" y="1512056"/>
                  <a:pt x="2102658" y="1515104"/>
                </a:cubicBezTo>
                <a:cubicBezTo>
                  <a:pt x="2099305" y="1516323"/>
                  <a:pt x="2097629" y="1518228"/>
                  <a:pt x="2097629" y="1520819"/>
                </a:cubicBezTo>
                <a:cubicBezTo>
                  <a:pt x="2097629" y="1523410"/>
                  <a:pt x="2098238" y="1527829"/>
                  <a:pt x="2099457" y="1534078"/>
                </a:cubicBezTo>
                <a:cubicBezTo>
                  <a:pt x="2100677" y="1540326"/>
                  <a:pt x="2102048" y="1544593"/>
                  <a:pt x="2103572" y="1546879"/>
                </a:cubicBezTo>
                <a:cubicBezTo>
                  <a:pt x="2105096" y="1549165"/>
                  <a:pt x="2107001" y="1550308"/>
                  <a:pt x="2109287" y="1550308"/>
                </a:cubicBezTo>
                <a:cubicBezTo>
                  <a:pt x="2111573" y="1550308"/>
                  <a:pt x="2115536" y="1549546"/>
                  <a:pt x="2121174" y="1548022"/>
                </a:cubicBezTo>
                <a:cubicBezTo>
                  <a:pt x="2126813" y="1546498"/>
                  <a:pt x="2133748" y="1545736"/>
                  <a:pt x="2141977" y="1545736"/>
                </a:cubicBezTo>
                <a:cubicBezTo>
                  <a:pt x="2158741" y="1545736"/>
                  <a:pt x="2172152" y="1549242"/>
                  <a:pt x="2182211" y="1556252"/>
                </a:cubicBezTo>
                <a:cubicBezTo>
                  <a:pt x="2188002" y="1560214"/>
                  <a:pt x="2192726" y="1562196"/>
                  <a:pt x="2196384" y="1562196"/>
                </a:cubicBezTo>
                <a:lnTo>
                  <a:pt x="2233417" y="1562196"/>
                </a:lnTo>
                <a:cubicBezTo>
                  <a:pt x="2252619" y="1562196"/>
                  <a:pt x="2267478" y="1559300"/>
                  <a:pt x="2277994" y="1553509"/>
                </a:cubicBezTo>
                <a:cubicBezTo>
                  <a:pt x="2288510" y="1547718"/>
                  <a:pt x="2296358" y="1538726"/>
                  <a:pt x="2301540" y="1526534"/>
                </a:cubicBezTo>
                <a:cubicBezTo>
                  <a:pt x="2306721" y="1514342"/>
                  <a:pt x="2309312" y="1503979"/>
                  <a:pt x="2309312" y="1495444"/>
                </a:cubicBezTo>
                <a:cubicBezTo>
                  <a:pt x="2309312" y="1483252"/>
                  <a:pt x="2303902" y="1473880"/>
                  <a:pt x="2293082" y="1467327"/>
                </a:cubicBezTo>
                <a:cubicBezTo>
                  <a:pt x="2282261" y="1460773"/>
                  <a:pt x="2271822" y="1457497"/>
                  <a:pt x="2261763" y="1457497"/>
                </a:cubicBezTo>
                <a:cubicBezTo>
                  <a:pt x="2247743" y="1457497"/>
                  <a:pt x="2236770" y="1463745"/>
                  <a:pt x="2228845" y="1476242"/>
                </a:cubicBezTo>
                <a:cubicBezTo>
                  <a:pt x="2226711" y="1479290"/>
                  <a:pt x="2224502" y="1481195"/>
                  <a:pt x="2222216" y="1481957"/>
                </a:cubicBezTo>
                <a:cubicBezTo>
                  <a:pt x="2219930" y="1482719"/>
                  <a:pt x="2214367" y="1483100"/>
                  <a:pt x="2205528" y="1483100"/>
                </a:cubicBezTo>
                <a:cubicBezTo>
                  <a:pt x="2196689" y="1483100"/>
                  <a:pt x="2190974" y="1482643"/>
                  <a:pt x="2188383" y="1481728"/>
                </a:cubicBezTo>
                <a:cubicBezTo>
                  <a:pt x="2185792" y="1480814"/>
                  <a:pt x="2184497" y="1478985"/>
                  <a:pt x="2184497" y="1476242"/>
                </a:cubicBezTo>
                <a:cubicBezTo>
                  <a:pt x="2184497" y="1473499"/>
                  <a:pt x="2186554" y="1471441"/>
                  <a:pt x="2190669" y="1470070"/>
                </a:cubicBezTo>
                <a:cubicBezTo>
                  <a:pt x="2194784" y="1468698"/>
                  <a:pt x="2201108" y="1467403"/>
                  <a:pt x="2209643" y="1466184"/>
                </a:cubicBezTo>
                <a:cubicBezTo>
                  <a:pt x="2213300" y="1465879"/>
                  <a:pt x="2218939" y="1462374"/>
                  <a:pt x="2226559" y="1455668"/>
                </a:cubicBezTo>
                <a:cubicBezTo>
                  <a:pt x="2236922" y="1446829"/>
                  <a:pt x="2248657" y="1442409"/>
                  <a:pt x="2261763" y="1442409"/>
                </a:cubicBezTo>
                <a:cubicBezTo>
                  <a:pt x="2264507" y="1442409"/>
                  <a:pt x="2267250" y="1442562"/>
                  <a:pt x="2269993" y="1442866"/>
                </a:cubicBezTo>
                <a:cubicBezTo>
                  <a:pt x="2277613" y="1444086"/>
                  <a:pt x="2283785" y="1442485"/>
                  <a:pt x="2288510" y="1438066"/>
                </a:cubicBezTo>
                <a:cubicBezTo>
                  <a:pt x="2293234" y="1433646"/>
                  <a:pt x="2295596" y="1426179"/>
                  <a:pt x="2295596" y="1415663"/>
                </a:cubicBezTo>
                <a:cubicBezTo>
                  <a:pt x="2295596" y="1405147"/>
                  <a:pt x="2292624" y="1395165"/>
                  <a:pt x="2286681" y="1385716"/>
                </a:cubicBezTo>
                <a:cubicBezTo>
                  <a:pt x="2280737" y="1376268"/>
                  <a:pt x="2271365" y="1371543"/>
                  <a:pt x="2258563" y="1371543"/>
                </a:cubicBezTo>
                <a:cubicBezTo>
                  <a:pt x="2253991" y="1371543"/>
                  <a:pt x="2248962" y="1372153"/>
                  <a:pt x="2243475" y="1373372"/>
                </a:cubicBezTo>
                <a:lnTo>
                  <a:pt x="2197298" y="1384802"/>
                </a:lnTo>
                <a:cubicBezTo>
                  <a:pt x="2194555" y="1385412"/>
                  <a:pt x="2191812" y="1385716"/>
                  <a:pt x="2189069" y="1385716"/>
                </a:cubicBezTo>
                <a:cubicBezTo>
                  <a:pt x="2186325" y="1385716"/>
                  <a:pt x="2184954" y="1383126"/>
                  <a:pt x="2184954" y="1377944"/>
                </a:cubicBezTo>
                <a:cubicBezTo>
                  <a:pt x="2184954" y="1359656"/>
                  <a:pt x="2171543" y="1350512"/>
                  <a:pt x="2144720" y="1350512"/>
                </a:cubicBezTo>
                <a:close/>
                <a:moveTo>
                  <a:pt x="3063692" y="1350055"/>
                </a:moveTo>
                <a:cubicBezTo>
                  <a:pt x="3047233" y="1350055"/>
                  <a:pt x="3035727" y="1351807"/>
                  <a:pt x="3029174" y="1355313"/>
                </a:cubicBezTo>
                <a:cubicBezTo>
                  <a:pt x="3022620" y="1358818"/>
                  <a:pt x="3019344" y="1366057"/>
                  <a:pt x="3019344" y="1377030"/>
                </a:cubicBezTo>
                <a:lnTo>
                  <a:pt x="3019344" y="1391660"/>
                </a:lnTo>
                <a:cubicBezTo>
                  <a:pt x="3019344" y="1394403"/>
                  <a:pt x="3019115" y="1396232"/>
                  <a:pt x="3018658" y="1397146"/>
                </a:cubicBezTo>
                <a:cubicBezTo>
                  <a:pt x="3018201" y="1398061"/>
                  <a:pt x="3016601" y="1398518"/>
                  <a:pt x="3013858" y="1398518"/>
                </a:cubicBezTo>
                <a:lnTo>
                  <a:pt x="2993284" y="1398518"/>
                </a:lnTo>
                <a:cubicBezTo>
                  <a:pt x="2979872" y="1398518"/>
                  <a:pt x="2970500" y="1402099"/>
                  <a:pt x="2965166" y="1409262"/>
                </a:cubicBezTo>
                <a:cubicBezTo>
                  <a:pt x="2959832" y="1416425"/>
                  <a:pt x="2957165" y="1427169"/>
                  <a:pt x="2957165" y="1441495"/>
                </a:cubicBezTo>
                <a:cubicBezTo>
                  <a:pt x="2957165" y="1446372"/>
                  <a:pt x="2958384" y="1449267"/>
                  <a:pt x="2960822" y="1450182"/>
                </a:cubicBezTo>
                <a:cubicBezTo>
                  <a:pt x="2968747" y="1452620"/>
                  <a:pt x="2974767" y="1456278"/>
                  <a:pt x="2978882" y="1461154"/>
                </a:cubicBezTo>
                <a:cubicBezTo>
                  <a:pt x="2982996" y="1466031"/>
                  <a:pt x="2985511" y="1473042"/>
                  <a:pt x="2986426" y="1482186"/>
                </a:cubicBezTo>
                <a:cubicBezTo>
                  <a:pt x="2986730" y="1484624"/>
                  <a:pt x="2987568" y="1486072"/>
                  <a:pt x="2988940" y="1486529"/>
                </a:cubicBezTo>
                <a:cubicBezTo>
                  <a:pt x="2990312" y="1486986"/>
                  <a:pt x="2992979" y="1487215"/>
                  <a:pt x="2996941" y="1487215"/>
                </a:cubicBezTo>
                <a:lnTo>
                  <a:pt x="3008828" y="1487215"/>
                </a:lnTo>
                <a:cubicBezTo>
                  <a:pt x="3012486" y="1487215"/>
                  <a:pt x="3014620" y="1487824"/>
                  <a:pt x="3015229" y="1489044"/>
                </a:cubicBezTo>
                <a:cubicBezTo>
                  <a:pt x="3015839" y="1490263"/>
                  <a:pt x="3016143" y="1493539"/>
                  <a:pt x="3016143" y="1498873"/>
                </a:cubicBezTo>
                <a:cubicBezTo>
                  <a:pt x="3016143" y="1504207"/>
                  <a:pt x="3015839" y="1510913"/>
                  <a:pt x="3015229" y="1518990"/>
                </a:cubicBezTo>
                <a:cubicBezTo>
                  <a:pt x="3014620" y="1527067"/>
                  <a:pt x="3013934" y="1531487"/>
                  <a:pt x="3013172" y="1532249"/>
                </a:cubicBezTo>
                <a:cubicBezTo>
                  <a:pt x="3012410" y="1533011"/>
                  <a:pt x="3011267" y="1533392"/>
                  <a:pt x="3009743" y="1533392"/>
                </a:cubicBezTo>
                <a:lnTo>
                  <a:pt x="2989169" y="1533392"/>
                </a:lnTo>
                <a:cubicBezTo>
                  <a:pt x="2985206" y="1533392"/>
                  <a:pt x="2982768" y="1534459"/>
                  <a:pt x="2981854" y="1536592"/>
                </a:cubicBezTo>
                <a:cubicBezTo>
                  <a:pt x="2978805" y="1543298"/>
                  <a:pt x="2974462" y="1548327"/>
                  <a:pt x="2968823" y="1551680"/>
                </a:cubicBezTo>
                <a:cubicBezTo>
                  <a:pt x="2963184" y="1555033"/>
                  <a:pt x="2955184" y="1557319"/>
                  <a:pt x="2944820" y="1558538"/>
                </a:cubicBezTo>
                <a:cubicBezTo>
                  <a:pt x="2942382" y="1558843"/>
                  <a:pt x="2940705" y="1560138"/>
                  <a:pt x="2939791" y="1562424"/>
                </a:cubicBezTo>
                <a:cubicBezTo>
                  <a:pt x="2938877" y="1564710"/>
                  <a:pt x="2938420" y="1569816"/>
                  <a:pt x="2938420" y="1577740"/>
                </a:cubicBezTo>
                <a:cubicBezTo>
                  <a:pt x="2938420" y="1585665"/>
                  <a:pt x="2940401" y="1593514"/>
                  <a:pt x="2944363" y="1601286"/>
                </a:cubicBezTo>
                <a:cubicBezTo>
                  <a:pt x="2948326" y="1609059"/>
                  <a:pt x="2952593" y="1612945"/>
                  <a:pt x="2957165" y="1612945"/>
                </a:cubicBezTo>
                <a:cubicBezTo>
                  <a:pt x="2967833" y="1610202"/>
                  <a:pt x="2975758" y="1608830"/>
                  <a:pt x="2980939" y="1608830"/>
                </a:cubicBezTo>
                <a:cubicBezTo>
                  <a:pt x="2996789" y="1608830"/>
                  <a:pt x="3004713" y="1614164"/>
                  <a:pt x="3004713" y="1624832"/>
                </a:cubicBezTo>
                <a:cubicBezTo>
                  <a:pt x="3004713" y="1632147"/>
                  <a:pt x="3000218" y="1642053"/>
                  <a:pt x="2991226" y="1654550"/>
                </a:cubicBezTo>
                <a:cubicBezTo>
                  <a:pt x="2982234" y="1667047"/>
                  <a:pt x="2967223" y="1678782"/>
                  <a:pt x="2946192" y="1689754"/>
                </a:cubicBezTo>
                <a:cubicBezTo>
                  <a:pt x="2930952" y="1697679"/>
                  <a:pt x="2923332" y="1709414"/>
                  <a:pt x="2923332" y="1724959"/>
                </a:cubicBezTo>
                <a:cubicBezTo>
                  <a:pt x="2923332" y="1736541"/>
                  <a:pt x="2927675" y="1748581"/>
                  <a:pt x="2936362" y="1761078"/>
                </a:cubicBezTo>
                <a:cubicBezTo>
                  <a:pt x="2945049" y="1773574"/>
                  <a:pt x="2955564" y="1779823"/>
                  <a:pt x="2967909" y="1779823"/>
                </a:cubicBezTo>
                <a:cubicBezTo>
                  <a:pt x="2980253" y="1779823"/>
                  <a:pt x="2997627" y="1771060"/>
                  <a:pt x="3020030" y="1753534"/>
                </a:cubicBezTo>
                <a:cubicBezTo>
                  <a:pt x="3042432" y="1736008"/>
                  <a:pt x="3061406" y="1709566"/>
                  <a:pt x="3076951" y="1674210"/>
                </a:cubicBezTo>
                <a:cubicBezTo>
                  <a:pt x="3077866" y="1672381"/>
                  <a:pt x="3078932" y="1671466"/>
                  <a:pt x="3080151" y="1671466"/>
                </a:cubicBezTo>
                <a:cubicBezTo>
                  <a:pt x="3081371" y="1671466"/>
                  <a:pt x="3083733" y="1672152"/>
                  <a:pt x="3087238" y="1673524"/>
                </a:cubicBezTo>
                <a:cubicBezTo>
                  <a:pt x="3090743" y="1674895"/>
                  <a:pt x="3092496" y="1677105"/>
                  <a:pt x="3092496" y="1680153"/>
                </a:cubicBezTo>
                <a:cubicBezTo>
                  <a:pt x="3092496" y="1683201"/>
                  <a:pt x="3090819" y="1688230"/>
                  <a:pt x="3087467" y="1695241"/>
                </a:cubicBezTo>
                <a:cubicBezTo>
                  <a:pt x="3084114" y="1702251"/>
                  <a:pt x="3082438" y="1707280"/>
                  <a:pt x="3082438" y="1710328"/>
                </a:cubicBezTo>
                <a:cubicBezTo>
                  <a:pt x="3082438" y="1716424"/>
                  <a:pt x="3089600" y="1726178"/>
                  <a:pt x="3103926" y="1739589"/>
                </a:cubicBezTo>
                <a:cubicBezTo>
                  <a:pt x="3118251" y="1753000"/>
                  <a:pt x="3132044" y="1763287"/>
                  <a:pt x="3145302" y="1770450"/>
                </a:cubicBezTo>
                <a:cubicBezTo>
                  <a:pt x="3158561" y="1777613"/>
                  <a:pt x="3169763" y="1781194"/>
                  <a:pt x="3178907" y="1781194"/>
                </a:cubicBezTo>
                <a:cubicBezTo>
                  <a:pt x="3192318" y="1781194"/>
                  <a:pt x="3203062" y="1774489"/>
                  <a:pt x="3211139" y="1761078"/>
                </a:cubicBezTo>
                <a:cubicBezTo>
                  <a:pt x="3219216" y="1747666"/>
                  <a:pt x="3223255" y="1735322"/>
                  <a:pt x="3223255" y="1724044"/>
                </a:cubicBezTo>
                <a:cubicBezTo>
                  <a:pt x="3223255" y="1706976"/>
                  <a:pt x="3214111" y="1693717"/>
                  <a:pt x="3195823" y="1684268"/>
                </a:cubicBezTo>
                <a:cubicBezTo>
                  <a:pt x="3172354" y="1672990"/>
                  <a:pt x="3155208" y="1660646"/>
                  <a:pt x="3144388" y="1647235"/>
                </a:cubicBezTo>
                <a:cubicBezTo>
                  <a:pt x="3133568" y="1633824"/>
                  <a:pt x="3128158" y="1624527"/>
                  <a:pt x="3128158" y="1619346"/>
                </a:cubicBezTo>
                <a:cubicBezTo>
                  <a:pt x="3128158" y="1617822"/>
                  <a:pt x="3129681" y="1617060"/>
                  <a:pt x="3132730" y="1617060"/>
                </a:cubicBezTo>
                <a:lnTo>
                  <a:pt x="3195823" y="1617060"/>
                </a:lnTo>
                <a:cubicBezTo>
                  <a:pt x="3205272" y="1617060"/>
                  <a:pt x="3212130" y="1613935"/>
                  <a:pt x="3216397" y="1607687"/>
                </a:cubicBezTo>
                <a:cubicBezTo>
                  <a:pt x="3220664" y="1601439"/>
                  <a:pt x="3222798" y="1591456"/>
                  <a:pt x="3222798" y="1577740"/>
                </a:cubicBezTo>
                <a:cubicBezTo>
                  <a:pt x="3222798" y="1548175"/>
                  <a:pt x="3214721" y="1533392"/>
                  <a:pt x="3198566" y="1533392"/>
                </a:cubicBezTo>
                <a:cubicBezTo>
                  <a:pt x="3196433" y="1533392"/>
                  <a:pt x="3194985" y="1533163"/>
                  <a:pt x="3194223" y="1532706"/>
                </a:cubicBezTo>
                <a:cubicBezTo>
                  <a:pt x="3193461" y="1532249"/>
                  <a:pt x="3193080" y="1530954"/>
                  <a:pt x="3193080" y="1528820"/>
                </a:cubicBezTo>
                <a:lnTo>
                  <a:pt x="3193080" y="1446524"/>
                </a:lnTo>
                <a:cubicBezTo>
                  <a:pt x="3193080" y="1430979"/>
                  <a:pt x="3189118" y="1419092"/>
                  <a:pt x="3181193" y="1410862"/>
                </a:cubicBezTo>
                <a:cubicBezTo>
                  <a:pt x="3173268" y="1402633"/>
                  <a:pt x="3161990" y="1398518"/>
                  <a:pt x="3147360" y="1398518"/>
                </a:cubicBezTo>
                <a:lnTo>
                  <a:pt x="3113984" y="1398518"/>
                </a:lnTo>
                <a:cubicBezTo>
                  <a:pt x="3110936" y="1398518"/>
                  <a:pt x="3109184" y="1397908"/>
                  <a:pt x="3108726" y="1396689"/>
                </a:cubicBezTo>
                <a:cubicBezTo>
                  <a:pt x="3108269" y="1395470"/>
                  <a:pt x="3108041" y="1393489"/>
                  <a:pt x="3108041" y="1390746"/>
                </a:cubicBezTo>
                <a:lnTo>
                  <a:pt x="3108041" y="1377030"/>
                </a:lnTo>
                <a:cubicBezTo>
                  <a:pt x="3108041" y="1366362"/>
                  <a:pt x="3104764" y="1359199"/>
                  <a:pt x="3098211" y="1355541"/>
                </a:cubicBezTo>
                <a:cubicBezTo>
                  <a:pt x="3091658" y="1351884"/>
                  <a:pt x="3080151" y="1350055"/>
                  <a:pt x="3063692" y="1350055"/>
                </a:cubicBezTo>
                <a:close/>
                <a:moveTo>
                  <a:pt x="1694836" y="1349598"/>
                </a:moveTo>
                <a:cubicBezTo>
                  <a:pt x="1678376" y="1349598"/>
                  <a:pt x="1666413" y="1351884"/>
                  <a:pt x="1658945" y="1356456"/>
                </a:cubicBezTo>
                <a:cubicBezTo>
                  <a:pt x="1651478" y="1361028"/>
                  <a:pt x="1647744" y="1368495"/>
                  <a:pt x="1647744" y="1378858"/>
                </a:cubicBezTo>
                <a:lnTo>
                  <a:pt x="1647744" y="1424121"/>
                </a:lnTo>
                <a:cubicBezTo>
                  <a:pt x="1647744" y="1426864"/>
                  <a:pt x="1647211" y="1428617"/>
                  <a:pt x="1646144" y="1429379"/>
                </a:cubicBezTo>
                <a:cubicBezTo>
                  <a:pt x="1645077" y="1430141"/>
                  <a:pt x="1643020" y="1430522"/>
                  <a:pt x="1639972" y="1430522"/>
                </a:cubicBezTo>
                <a:lnTo>
                  <a:pt x="1612540" y="1430522"/>
                </a:lnTo>
                <a:cubicBezTo>
                  <a:pt x="1590289" y="1430522"/>
                  <a:pt x="1579164" y="1445914"/>
                  <a:pt x="1579164" y="1476699"/>
                </a:cubicBezTo>
                <a:cubicBezTo>
                  <a:pt x="1579164" y="1507484"/>
                  <a:pt x="1590289" y="1522876"/>
                  <a:pt x="1612540" y="1522876"/>
                </a:cubicBezTo>
                <a:lnTo>
                  <a:pt x="1637686" y="1522876"/>
                </a:lnTo>
                <a:cubicBezTo>
                  <a:pt x="1641038" y="1522876"/>
                  <a:pt x="1642715" y="1524248"/>
                  <a:pt x="1642715" y="1526991"/>
                </a:cubicBezTo>
                <a:cubicBezTo>
                  <a:pt x="1642715" y="1530954"/>
                  <a:pt x="1641648" y="1540250"/>
                  <a:pt x="1639514" y="1554880"/>
                </a:cubicBezTo>
                <a:cubicBezTo>
                  <a:pt x="1637381" y="1569511"/>
                  <a:pt x="1634714" y="1582389"/>
                  <a:pt x="1631513" y="1593514"/>
                </a:cubicBezTo>
                <a:cubicBezTo>
                  <a:pt x="1628313" y="1604639"/>
                  <a:pt x="1626713" y="1611954"/>
                  <a:pt x="1626713" y="1615459"/>
                </a:cubicBezTo>
                <a:cubicBezTo>
                  <a:pt x="1626713" y="1618965"/>
                  <a:pt x="1627780" y="1625137"/>
                  <a:pt x="1629913" y="1633976"/>
                </a:cubicBezTo>
                <a:cubicBezTo>
                  <a:pt x="1632047" y="1642815"/>
                  <a:pt x="1633114" y="1652264"/>
                  <a:pt x="1633114" y="1662322"/>
                </a:cubicBezTo>
                <a:cubicBezTo>
                  <a:pt x="1633114" y="1679391"/>
                  <a:pt x="1628084" y="1691583"/>
                  <a:pt x="1618026" y="1698898"/>
                </a:cubicBezTo>
                <a:cubicBezTo>
                  <a:pt x="1607968" y="1706214"/>
                  <a:pt x="1595318" y="1711167"/>
                  <a:pt x="1580078" y="1713757"/>
                </a:cubicBezTo>
                <a:cubicBezTo>
                  <a:pt x="1564838" y="1716348"/>
                  <a:pt x="1554399" y="1718863"/>
                  <a:pt x="1548760" y="1721301"/>
                </a:cubicBezTo>
                <a:cubicBezTo>
                  <a:pt x="1543121" y="1723740"/>
                  <a:pt x="1540302" y="1727702"/>
                  <a:pt x="1540302" y="1733188"/>
                </a:cubicBezTo>
                <a:cubicBezTo>
                  <a:pt x="1540302" y="1743552"/>
                  <a:pt x="1545788" y="1754220"/>
                  <a:pt x="1556761" y="1765192"/>
                </a:cubicBezTo>
                <a:cubicBezTo>
                  <a:pt x="1567734" y="1776165"/>
                  <a:pt x="1581526" y="1781652"/>
                  <a:pt x="1598138" y="1781652"/>
                </a:cubicBezTo>
                <a:cubicBezTo>
                  <a:pt x="1614749" y="1781652"/>
                  <a:pt x="1634485" y="1768164"/>
                  <a:pt x="1657345" y="1741189"/>
                </a:cubicBezTo>
                <a:cubicBezTo>
                  <a:pt x="1680205" y="1714215"/>
                  <a:pt x="1696969" y="1682363"/>
                  <a:pt x="1707637" y="1645635"/>
                </a:cubicBezTo>
                <a:cubicBezTo>
                  <a:pt x="1718305" y="1608906"/>
                  <a:pt x="1724096" y="1570120"/>
                  <a:pt x="1725011" y="1529277"/>
                </a:cubicBezTo>
                <a:cubicBezTo>
                  <a:pt x="1725011" y="1526229"/>
                  <a:pt x="1725392" y="1524324"/>
                  <a:pt x="1726154" y="1523562"/>
                </a:cubicBezTo>
                <a:cubicBezTo>
                  <a:pt x="1726916" y="1522800"/>
                  <a:pt x="1728516" y="1522419"/>
                  <a:pt x="1730954" y="1522419"/>
                </a:cubicBezTo>
                <a:lnTo>
                  <a:pt x="1766159" y="1522419"/>
                </a:lnTo>
                <a:cubicBezTo>
                  <a:pt x="1768292" y="1522419"/>
                  <a:pt x="1769664" y="1522876"/>
                  <a:pt x="1770274" y="1523791"/>
                </a:cubicBezTo>
                <a:cubicBezTo>
                  <a:pt x="1770883" y="1524705"/>
                  <a:pt x="1771188" y="1526229"/>
                  <a:pt x="1771188" y="1528363"/>
                </a:cubicBezTo>
                <a:cubicBezTo>
                  <a:pt x="1771188" y="1538421"/>
                  <a:pt x="1769969" y="1558843"/>
                  <a:pt x="1767530" y="1589628"/>
                </a:cubicBezTo>
                <a:cubicBezTo>
                  <a:pt x="1765092" y="1620412"/>
                  <a:pt x="1762654" y="1643349"/>
                  <a:pt x="1760215" y="1658436"/>
                </a:cubicBezTo>
                <a:cubicBezTo>
                  <a:pt x="1757777" y="1673524"/>
                  <a:pt x="1755796" y="1682058"/>
                  <a:pt x="1754272" y="1684039"/>
                </a:cubicBezTo>
                <a:cubicBezTo>
                  <a:pt x="1752748" y="1686021"/>
                  <a:pt x="1749090" y="1687011"/>
                  <a:pt x="1743299" y="1687011"/>
                </a:cubicBezTo>
                <a:lnTo>
                  <a:pt x="1725468" y="1687011"/>
                </a:lnTo>
                <a:cubicBezTo>
                  <a:pt x="1711142" y="1687011"/>
                  <a:pt x="1701389" y="1691507"/>
                  <a:pt x="1696207" y="1700499"/>
                </a:cubicBezTo>
                <a:cubicBezTo>
                  <a:pt x="1691026" y="1709490"/>
                  <a:pt x="1688435" y="1720692"/>
                  <a:pt x="1688435" y="1734103"/>
                </a:cubicBezTo>
                <a:cubicBezTo>
                  <a:pt x="1688435" y="1747514"/>
                  <a:pt x="1691940" y="1758487"/>
                  <a:pt x="1698950" y="1767021"/>
                </a:cubicBezTo>
                <a:cubicBezTo>
                  <a:pt x="1705961" y="1775556"/>
                  <a:pt x="1714800" y="1779823"/>
                  <a:pt x="1725468" y="1779823"/>
                </a:cubicBezTo>
                <a:lnTo>
                  <a:pt x="1785361" y="1779823"/>
                </a:lnTo>
                <a:cubicBezTo>
                  <a:pt x="1796944" y="1779823"/>
                  <a:pt x="1807002" y="1777308"/>
                  <a:pt x="1815536" y="1772279"/>
                </a:cubicBezTo>
                <a:cubicBezTo>
                  <a:pt x="1824071" y="1767250"/>
                  <a:pt x="1830395" y="1759477"/>
                  <a:pt x="1834510" y="1748962"/>
                </a:cubicBezTo>
                <a:cubicBezTo>
                  <a:pt x="1838625" y="1738446"/>
                  <a:pt x="1842206" y="1713605"/>
                  <a:pt x="1845254" y="1674438"/>
                </a:cubicBezTo>
                <a:cubicBezTo>
                  <a:pt x="1848302" y="1635271"/>
                  <a:pt x="1849826" y="1596562"/>
                  <a:pt x="1849826" y="1558309"/>
                </a:cubicBezTo>
                <a:cubicBezTo>
                  <a:pt x="1849826" y="1520057"/>
                  <a:pt x="1849674" y="1493844"/>
                  <a:pt x="1849369" y="1479671"/>
                </a:cubicBezTo>
                <a:cubicBezTo>
                  <a:pt x="1849064" y="1465498"/>
                  <a:pt x="1844569" y="1453763"/>
                  <a:pt x="1835882" y="1444467"/>
                </a:cubicBezTo>
                <a:cubicBezTo>
                  <a:pt x="1827195" y="1435170"/>
                  <a:pt x="1816908" y="1430522"/>
                  <a:pt x="1805021" y="1430522"/>
                </a:cubicBezTo>
                <a:lnTo>
                  <a:pt x="1746956" y="1430522"/>
                </a:lnTo>
                <a:cubicBezTo>
                  <a:pt x="1744518" y="1430522"/>
                  <a:pt x="1743070" y="1429989"/>
                  <a:pt x="1742613" y="1428922"/>
                </a:cubicBezTo>
                <a:cubicBezTo>
                  <a:pt x="1742156" y="1427855"/>
                  <a:pt x="1741927" y="1426102"/>
                  <a:pt x="1741927" y="1423664"/>
                </a:cubicBezTo>
                <a:lnTo>
                  <a:pt x="1741927" y="1378858"/>
                </a:lnTo>
                <a:cubicBezTo>
                  <a:pt x="1741927" y="1368495"/>
                  <a:pt x="1738193" y="1361028"/>
                  <a:pt x="1730726" y="1356456"/>
                </a:cubicBezTo>
                <a:cubicBezTo>
                  <a:pt x="1723258" y="1351884"/>
                  <a:pt x="1711295" y="1349598"/>
                  <a:pt x="1694836" y="1349598"/>
                </a:cubicBezTo>
                <a:close/>
                <a:moveTo>
                  <a:pt x="1966412" y="1348226"/>
                </a:moveTo>
                <a:cubicBezTo>
                  <a:pt x="1960926" y="1348226"/>
                  <a:pt x="1955592" y="1349064"/>
                  <a:pt x="1950410" y="1350741"/>
                </a:cubicBezTo>
                <a:cubicBezTo>
                  <a:pt x="1945229" y="1352417"/>
                  <a:pt x="1940657" y="1354779"/>
                  <a:pt x="1936694" y="1357827"/>
                </a:cubicBezTo>
                <a:cubicBezTo>
                  <a:pt x="1932732" y="1360875"/>
                  <a:pt x="1929532" y="1364609"/>
                  <a:pt x="1927093" y="1369029"/>
                </a:cubicBezTo>
                <a:cubicBezTo>
                  <a:pt x="1924655" y="1373448"/>
                  <a:pt x="1917035" y="1390746"/>
                  <a:pt x="1904233" y="1420921"/>
                </a:cubicBezTo>
                <a:cubicBezTo>
                  <a:pt x="1898747" y="1433722"/>
                  <a:pt x="1894175" y="1445000"/>
                  <a:pt x="1890517" y="1454754"/>
                </a:cubicBezTo>
                <a:cubicBezTo>
                  <a:pt x="1886860" y="1464507"/>
                  <a:pt x="1885031" y="1471518"/>
                  <a:pt x="1885031" y="1475785"/>
                </a:cubicBezTo>
                <a:cubicBezTo>
                  <a:pt x="1885031" y="1484319"/>
                  <a:pt x="1888155" y="1491177"/>
                  <a:pt x="1894403" y="1496359"/>
                </a:cubicBezTo>
                <a:cubicBezTo>
                  <a:pt x="1900652" y="1501540"/>
                  <a:pt x="1909567" y="1504131"/>
                  <a:pt x="1921150" y="1504131"/>
                </a:cubicBezTo>
                <a:lnTo>
                  <a:pt x="2077512" y="1504131"/>
                </a:lnTo>
                <a:cubicBezTo>
                  <a:pt x="2089094" y="1504131"/>
                  <a:pt x="2098162" y="1501464"/>
                  <a:pt x="2104715" y="1496130"/>
                </a:cubicBezTo>
                <a:cubicBezTo>
                  <a:pt x="2111268" y="1490796"/>
                  <a:pt x="2114545" y="1484014"/>
                  <a:pt x="2114545" y="1475785"/>
                </a:cubicBezTo>
                <a:cubicBezTo>
                  <a:pt x="2114545" y="1467555"/>
                  <a:pt x="2111192" y="1456125"/>
                  <a:pt x="2104487" y="1441495"/>
                </a:cubicBezTo>
                <a:lnTo>
                  <a:pt x="2087113" y="1405833"/>
                </a:lnTo>
                <a:cubicBezTo>
                  <a:pt x="2082541" y="1396994"/>
                  <a:pt x="2077131" y="1390974"/>
                  <a:pt x="2070882" y="1387774"/>
                </a:cubicBezTo>
                <a:cubicBezTo>
                  <a:pt x="2064634" y="1384573"/>
                  <a:pt x="2056862" y="1382973"/>
                  <a:pt x="2047565" y="1382973"/>
                </a:cubicBezTo>
                <a:cubicBezTo>
                  <a:pt x="2038269" y="1382973"/>
                  <a:pt x="2028363" y="1386097"/>
                  <a:pt x="2017847" y="1392346"/>
                </a:cubicBezTo>
                <a:cubicBezTo>
                  <a:pt x="2007332" y="1398594"/>
                  <a:pt x="2002074" y="1407967"/>
                  <a:pt x="2002074" y="1420464"/>
                </a:cubicBezTo>
                <a:cubicBezTo>
                  <a:pt x="2002074" y="1422902"/>
                  <a:pt x="2002379" y="1426331"/>
                  <a:pt x="2002988" y="1430751"/>
                </a:cubicBezTo>
                <a:cubicBezTo>
                  <a:pt x="2003598" y="1435170"/>
                  <a:pt x="2000855" y="1437380"/>
                  <a:pt x="1994759" y="1437380"/>
                </a:cubicBezTo>
                <a:cubicBezTo>
                  <a:pt x="1991406" y="1437380"/>
                  <a:pt x="1989272" y="1435932"/>
                  <a:pt x="1988358" y="1433037"/>
                </a:cubicBezTo>
                <a:cubicBezTo>
                  <a:pt x="1987444" y="1430141"/>
                  <a:pt x="1986986" y="1425798"/>
                  <a:pt x="1986986" y="1420006"/>
                </a:cubicBezTo>
                <a:cubicBezTo>
                  <a:pt x="1986986" y="1404157"/>
                  <a:pt x="1992320" y="1392117"/>
                  <a:pt x="2002988" y="1383888"/>
                </a:cubicBezTo>
                <a:cubicBezTo>
                  <a:pt x="2006036" y="1381449"/>
                  <a:pt x="2007560" y="1378401"/>
                  <a:pt x="2007560" y="1374744"/>
                </a:cubicBezTo>
                <a:cubicBezTo>
                  <a:pt x="2007560" y="1368038"/>
                  <a:pt x="2003293" y="1361942"/>
                  <a:pt x="1994759" y="1356456"/>
                </a:cubicBezTo>
                <a:cubicBezTo>
                  <a:pt x="1986224" y="1350969"/>
                  <a:pt x="1976775" y="1348226"/>
                  <a:pt x="1966412" y="1348226"/>
                </a:cubicBezTo>
                <a:close/>
                <a:moveTo>
                  <a:pt x="0" y="0"/>
                </a:moveTo>
                <a:lnTo>
                  <a:pt x="4762500" y="0"/>
                </a:lnTo>
                <a:lnTo>
                  <a:pt x="4762500" y="3171825"/>
                </a:lnTo>
                <a:lnTo>
                  <a:pt x="0" y="3171825"/>
                </a:lnTo>
                <a:close/>
              </a:path>
            </a:pathLst>
          </a:custGeom>
        </p:spPr>
      </p:pic>
      <p:sp>
        <p:nvSpPr>
          <p:cNvPr id="31" name="矩形: 圆角 30">
            <a:extLst>
              <a:ext uri="{FF2B5EF4-FFF2-40B4-BE49-F238E27FC236}">
                <a16:creationId xmlns:a16="http://schemas.microsoft.com/office/drawing/2014/main" id="{65079874-BCC7-ECAD-12B2-DFA1E39CBDAD}"/>
              </a:ext>
            </a:extLst>
          </p:cNvPr>
          <p:cNvSpPr/>
          <p:nvPr/>
        </p:nvSpPr>
        <p:spPr>
          <a:xfrm>
            <a:off x="-5653158" y="385050"/>
            <a:ext cx="4441362" cy="6260914"/>
          </a:xfrm>
          <a:prstGeom prst="roundRect">
            <a:avLst/>
          </a:prstGeom>
          <a:gradFill>
            <a:gsLst>
              <a:gs pos="0">
                <a:srgbClr val="FFD3A5"/>
              </a:gs>
              <a:gs pos="100000">
                <a:srgbClr val="FD6585"/>
              </a:gs>
            </a:gsLst>
            <a:lin ang="8100000" scaled="1"/>
          </a:gradFill>
          <a:ln>
            <a:noFill/>
          </a:ln>
          <a:effectLst>
            <a:outerShdw blurRad="127000" dist="127000" dir="10800000" algn="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85F12505-B50E-D524-DFEA-E0F5AB8FA6A9}"/>
              </a:ext>
            </a:extLst>
          </p:cNvPr>
          <p:cNvSpPr txBox="1"/>
          <p:nvPr/>
        </p:nvSpPr>
        <p:spPr>
          <a:xfrm>
            <a:off x="-4924551" y="797875"/>
            <a:ext cx="14205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203864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郭佳龙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3E34818D-85AB-5383-66E8-23211A232073}"/>
              </a:ext>
            </a:extLst>
          </p:cNvPr>
          <p:cNvSpPr txBox="1"/>
          <p:nvPr/>
        </p:nvSpPr>
        <p:spPr>
          <a:xfrm>
            <a:off x="-4924551" y="1748880"/>
            <a:ext cx="1734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男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18</a:t>
            </a:r>
            <a:r>
              <a:rPr lang="en-US" altLang="zh-CN" sz="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+4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岁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52C58DC7-8D97-F398-2D53-270046846AAF}"/>
              </a:ext>
            </a:extLst>
          </p:cNvPr>
          <p:cNvSpPr txBox="1"/>
          <p:nvPr/>
        </p:nvSpPr>
        <p:spPr>
          <a:xfrm>
            <a:off x="-4924551" y="2849561"/>
            <a:ext cx="1210588" cy="9687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端茶倒水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捶背捏腿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C6B136A6-7021-7F11-121E-73733AD5564D}"/>
              </a:ext>
            </a:extLst>
          </p:cNvPr>
          <p:cNvSpPr txBox="1"/>
          <p:nvPr/>
        </p:nvSpPr>
        <p:spPr>
          <a:xfrm>
            <a:off x="-4924551" y="5177542"/>
            <a:ext cx="23984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巴山楚水凄凉地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You 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的微信 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give me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36" name="图片 35">
            <a:extLst>
              <a:ext uri="{FF2B5EF4-FFF2-40B4-BE49-F238E27FC236}">
                <a16:creationId xmlns:a16="http://schemas.microsoft.com/office/drawing/2014/main" id="{04CBF3D1-37E8-63E9-C193-B2BBA5EA77E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14420" y="650750"/>
            <a:ext cx="1471124" cy="1471124"/>
          </a:xfrm>
          <a:prstGeom prst="roundRect">
            <a:avLst>
              <a:gd name="adj" fmla="val 5000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2" name="椭圆 1">
            <a:extLst>
              <a:ext uri="{FF2B5EF4-FFF2-40B4-BE49-F238E27FC236}">
                <a16:creationId xmlns:a16="http://schemas.microsoft.com/office/drawing/2014/main" id="{4E18B2D1-A376-5CBE-CEF8-80B2CF5FAB11}"/>
              </a:ext>
            </a:extLst>
          </p:cNvPr>
          <p:cNvSpPr/>
          <p:nvPr/>
        </p:nvSpPr>
        <p:spPr>
          <a:xfrm>
            <a:off x="-2318987" y="-2402945"/>
            <a:ext cx="4637974" cy="4487389"/>
          </a:xfrm>
          <a:prstGeom prst="ellipse">
            <a:avLst/>
          </a:prstGeom>
          <a:gradFill flip="none" rotWithShape="1">
            <a:gsLst>
              <a:gs pos="0">
                <a:srgbClr val="B2FCD5"/>
              </a:gs>
              <a:gs pos="100000">
                <a:srgbClr val="069DC0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0" name="图片 39">
            <a:extLst>
              <a:ext uri="{FF2B5EF4-FFF2-40B4-BE49-F238E27FC236}">
                <a16:creationId xmlns:a16="http://schemas.microsoft.com/office/drawing/2014/main" id="{B24F825A-9933-D5DB-0EBD-4DC84CC064C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682823" y="-6157518"/>
            <a:ext cx="4762500" cy="3171825"/>
          </a:xfrm>
          <a:custGeom>
            <a:avLst/>
            <a:gdLst/>
            <a:ahLst/>
            <a:cxnLst/>
            <a:rect l="l" t="t" r="r" b="b"/>
            <a:pathLst>
              <a:path w="4762500" h="3171825">
                <a:moveTo>
                  <a:pt x="3002486" y="1709659"/>
                </a:moveTo>
                <a:cubicBezTo>
                  <a:pt x="2998523" y="1709659"/>
                  <a:pt x="2994256" y="1710269"/>
                  <a:pt x="2989684" y="1711488"/>
                </a:cubicBezTo>
                <a:cubicBezTo>
                  <a:pt x="2957071" y="1718803"/>
                  <a:pt x="2926133" y="1723832"/>
                  <a:pt x="2896873" y="1726575"/>
                </a:cubicBezTo>
                <a:cubicBezTo>
                  <a:pt x="2883157" y="1727795"/>
                  <a:pt x="2873175" y="1731300"/>
                  <a:pt x="2866926" y="1737091"/>
                </a:cubicBezTo>
                <a:cubicBezTo>
                  <a:pt x="2860678" y="1742882"/>
                  <a:pt x="2857553" y="1751798"/>
                  <a:pt x="2857553" y="1763837"/>
                </a:cubicBezTo>
                <a:cubicBezTo>
                  <a:pt x="2857553" y="1775877"/>
                  <a:pt x="2860144" y="1786850"/>
                  <a:pt x="2865326" y="1796756"/>
                </a:cubicBezTo>
                <a:cubicBezTo>
                  <a:pt x="2870507" y="1806662"/>
                  <a:pt x="2880566" y="1811615"/>
                  <a:pt x="2895501" y="1811615"/>
                </a:cubicBezTo>
                <a:cubicBezTo>
                  <a:pt x="2904645" y="1811615"/>
                  <a:pt x="2926667" y="1808491"/>
                  <a:pt x="2961566" y="1802242"/>
                </a:cubicBezTo>
                <a:cubicBezTo>
                  <a:pt x="2996466" y="1795994"/>
                  <a:pt x="3017650" y="1789745"/>
                  <a:pt x="3025117" y="1783497"/>
                </a:cubicBezTo>
                <a:cubicBezTo>
                  <a:pt x="3032585" y="1777248"/>
                  <a:pt x="3036319" y="1768485"/>
                  <a:pt x="3036319" y="1757208"/>
                </a:cubicBezTo>
                <a:cubicBezTo>
                  <a:pt x="3036319" y="1745930"/>
                  <a:pt x="3033804" y="1735186"/>
                  <a:pt x="3028775" y="1724975"/>
                </a:cubicBezTo>
                <a:cubicBezTo>
                  <a:pt x="3023746" y="1714764"/>
                  <a:pt x="3014983" y="1709659"/>
                  <a:pt x="3002486" y="1709659"/>
                </a:cubicBezTo>
                <a:close/>
                <a:moveTo>
                  <a:pt x="1819024" y="1695029"/>
                </a:moveTo>
                <a:cubicBezTo>
                  <a:pt x="1809727" y="1695029"/>
                  <a:pt x="1801040" y="1700210"/>
                  <a:pt x="1792963" y="1710573"/>
                </a:cubicBezTo>
                <a:cubicBezTo>
                  <a:pt x="1784886" y="1720937"/>
                  <a:pt x="1780847" y="1731300"/>
                  <a:pt x="1780847" y="1741663"/>
                </a:cubicBezTo>
                <a:cubicBezTo>
                  <a:pt x="1780847" y="1752026"/>
                  <a:pt x="1785724" y="1760103"/>
                  <a:pt x="1795478" y="1765895"/>
                </a:cubicBezTo>
                <a:cubicBezTo>
                  <a:pt x="1813766" y="1776258"/>
                  <a:pt x="1829311" y="1786164"/>
                  <a:pt x="1842112" y="1795613"/>
                </a:cubicBezTo>
                <a:cubicBezTo>
                  <a:pt x="1854914" y="1805062"/>
                  <a:pt x="1866801" y="1809786"/>
                  <a:pt x="1877774" y="1809786"/>
                </a:cubicBezTo>
                <a:cubicBezTo>
                  <a:pt x="1888747" y="1809786"/>
                  <a:pt x="1897586" y="1804528"/>
                  <a:pt x="1904291" y="1794013"/>
                </a:cubicBezTo>
                <a:cubicBezTo>
                  <a:pt x="1910997" y="1783497"/>
                  <a:pt x="1914350" y="1773819"/>
                  <a:pt x="1914350" y="1764980"/>
                </a:cubicBezTo>
                <a:cubicBezTo>
                  <a:pt x="1914350" y="1759494"/>
                  <a:pt x="1912750" y="1754236"/>
                  <a:pt x="1909549" y="1749207"/>
                </a:cubicBezTo>
                <a:cubicBezTo>
                  <a:pt x="1906349" y="1744178"/>
                  <a:pt x="1898576" y="1736710"/>
                  <a:pt x="1886232" y="1726804"/>
                </a:cubicBezTo>
                <a:cubicBezTo>
                  <a:pt x="1873888" y="1716898"/>
                  <a:pt x="1861924" y="1709126"/>
                  <a:pt x="1850342" y="1703487"/>
                </a:cubicBezTo>
                <a:cubicBezTo>
                  <a:pt x="1838759" y="1697848"/>
                  <a:pt x="1828320" y="1695029"/>
                  <a:pt x="1819024" y="1695029"/>
                </a:cubicBezTo>
                <a:close/>
                <a:moveTo>
                  <a:pt x="2084428" y="1694114"/>
                </a:moveTo>
                <a:lnTo>
                  <a:pt x="2227075" y="1694114"/>
                </a:lnTo>
                <a:cubicBezTo>
                  <a:pt x="2231647" y="1694114"/>
                  <a:pt x="2234466" y="1695410"/>
                  <a:pt x="2235533" y="1698000"/>
                </a:cubicBezTo>
                <a:cubicBezTo>
                  <a:pt x="2236600" y="1700591"/>
                  <a:pt x="2237133" y="1704630"/>
                  <a:pt x="2237133" y="1710116"/>
                </a:cubicBezTo>
                <a:cubicBezTo>
                  <a:pt x="2237133" y="1715603"/>
                  <a:pt x="2236447" y="1719260"/>
                  <a:pt x="2235076" y="1721089"/>
                </a:cubicBezTo>
                <a:cubicBezTo>
                  <a:pt x="2233704" y="1722918"/>
                  <a:pt x="2231037" y="1723832"/>
                  <a:pt x="2227075" y="1723832"/>
                </a:cubicBezTo>
                <a:lnTo>
                  <a:pt x="2084428" y="1723832"/>
                </a:lnTo>
                <a:cubicBezTo>
                  <a:pt x="2080466" y="1723832"/>
                  <a:pt x="2077875" y="1722994"/>
                  <a:pt x="2076656" y="1721318"/>
                </a:cubicBezTo>
                <a:cubicBezTo>
                  <a:pt x="2075437" y="1719641"/>
                  <a:pt x="2074827" y="1715526"/>
                  <a:pt x="2074827" y="1708973"/>
                </a:cubicBezTo>
                <a:cubicBezTo>
                  <a:pt x="2074827" y="1702420"/>
                  <a:pt x="2075513" y="1698305"/>
                  <a:pt x="2076884" y="1696629"/>
                </a:cubicBezTo>
                <a:cubicBezTo>
                  <a:pt x="2078256" y="1694952"/>
                  <a:pt x="2080771" y="1694114"/>
                  <a:pt x="2084428" y="1694114"/>
                </a:cubicBezTo>
                <a:close/>
                <a:moveTo>
                  <a:pt x="3117243" y="1691828"/>
                </a:moveTo>
                <a:lnTo>
                  <a:pt x="3183080" y="1691828"/>
                </a:lnTo>
                <a:cubicBezTo>
                  <a:pt x="3185823" y="1691828"/>
                  <a:pt x="3187576" y="1692133"/>
                  <a:pt x="3188338" y="1692743"/>
                </a:cubicBezTo>
                <a:cubicBezTo>
                  <a:pt x="3189100" y="1693352"/>
                  <a:pt x="3189481" y="1694419"/>
                  <a:pt x="3189481" y="1695943"/>
                </a:cubicBezTo>
                <a:lnTo>
                  <a:pt x="3189481" y="1736634"/>
                </a:lnTo>
                <a:cubicBezTo>
                  <a:pt x="3189481" y="1738767"/>
                  <a:pt x="3189100" y="1740139"/>
                  <a:pt x="3188338" y="1740749"/>
                </a:cubicBezTo>
                <a:cubicBezTo>
                  <a:pt x="3187576" y="1741358"/>
                  <a:pt x="3185823" y="1741663"/>
                  <a:pt x="3183080" y="1741663"/>
                </a:cubicBezTo>
                <a:lnTo>
                  <a:pt x="3117243" y="1741663"/>
                </a:lnTo>
                <a:cubicBezTo>
                  <a:pt x="3114500" y="1741663"/>
                  <a:pt x="3112747" y="1741358"/>
                  <a:pt x="3111985" y="1740749"/>
                </a:cubicBezTo>
                <a:cubicBezTo>
                  <a:pt x="3111223" y="1740139"/>
                  <a:pt x="3110842" y="1738920"/>
                  <a:pt x="3110842" y="1737091"/>
                </a:cubicBezTo>
                <a:lnTo>
                  <a:pt x="3110842" y="1696857"/>
                </a:lnTo>
                <a:cubicBezTo>
                  <a:pt x="3110842" y="1694724"/>
                  <a:pt x="3111223" y="1693352"/>
                  <a:pt x="3111985" y="1692743"/>
                </a:cubicBezTo>
                <a:cubicBezTo>
                  <a:pt x="3112747" y="1692133"/>
                  <a:pt x="3114500" y="1691828"/>
                  <a:pt x="3117243" y="1691828"/>
                </a:cubicBezTo>
                <a:close/>
                <a:moveTo>
                  <a:pt x="2458875" y="1668511"/>
                </a:moveTo>
                <a:cubicBezTo>
                  <a:pt x="2450341" y="1668511"/>
                  <a:pt x="2443711" y="1670187"/>
                  <a:pt x="2438987" y="1673540"/>
                </a:cubicBezTo>
                <a:cubicBezTo>
                  <a:pt x="2434262" y="1676893"/>
                  <a:pt x="2430681" y="1682075"/>
                  <a:pt x="2428243" y="1689085"/>
                </a:cubicBezTo>
                <a:lnTo>
                  <a:pt x="2421385" y="1710573"/>
                </a:lnTo>
                <a:cubicBezTo>
                  <a:pt x="2418641" y="1718193"/>
                  <a:pt x="2415136" y="1727414"/>
                  <a:pt x="2410869" y="1738234"/>
                </a:cubicBezTo>
                <a:cubicBezTo>
                  <a:pt x="2406602" y="1749054"/>
                  <a:pt x="2404468" y="1757970"/>
                  <a:pt x="2404468" y="1764980"/>
                </a:cubicBezTo>
                <a:cubicBezTo>
                  <a:pt x="2404468" y="1776867"/>
                  <a:pt x="2410717" y="1785859"/>
                  <a:pt x="2423213" y="1791955"/>
                </a:cubicBezTo>
                <a:cubicBezTo>
                  <a:pt x="2435710" y="1798051"/>
                  <a:pt x="2446226" y="1801099"/>
                  <a:pt x="2454760" y="1801099"/>
                </a:cubicBezTo>
                <a:cubicBezTo>
                  <a:pt x="2461771" y="1801099"/>
                  <a:pt x="2467867" y="1799042"/>
                  <a:pt x="2473048" y="1794927"/>
                </a:cubicBezTo>
                <a:cubicBezTo>
                  <a:pt x="2478230" y="1790812"/>
                  <a:pt x="2483640" y="1782735"/>
                  <a:pt x="2489279" y="1770695"/>
                </a:cubicBezTo>
                <a:cubicBezTo>
                  <a:pt x="2494917" y="1758656"/>
                  <a:pt x="2499642" y="1745930"/>
                  <a:pt x="2503452" y="1732519"/>
                </a:cubicBezTo>
                <a:cubicBezTo>
                  <a:pt x="2507262" y="1719108"/>
                  <a:pt x="2509167" y="1709202"/>
                  <a:pt x="2509167" y="1702801"/>
                </a:cubicBezTo>
                <a:cubicBezTo>
                  <a:pt x="2509167" y="1690304"/>
                  <a:pt x="2502919" y="1681465"/>
                  <a:pt x="2490422" y="1676283"/>
                </a:cubicBezTo>
                <a:cubicBezTo>
                  <a:pt x="2477925" y="1671102"/>
                  <a:pt x="2467409" y="1668511"/>
                  <a:pt x="2458875" y="1668511"/>
                </a:cubicBezTo>
                <a:close/>
                <a:moveTo>
                  <a:pt x="2540028" y="1657995"/>
                </a:moveTo>
                <a:cubicBezTo>
                  <a:pt x="2531036" y="1657995"/>
                  <a:pt x="2524178" y="1658529"/>
                  <a:pt x="2519454" y="1659596"/>
                </a:cubicBezTo>
                <a:cubicBezTo>
                  <a:pt x="2514730" y="1660662"/>
                  <a:pt x="2512367" y="1662491"/>
                  <a:pt x="2512367" y="1665082"/>
                </a:cubicBezTo>
                <a:cubicBezTo>
                  <a:pt x="2512367" y="1667673"/>
                  <a:pt x="2514425" y="1671940"/>
                  <a:pt x="2518540" y="1677884"/>
                </a:cubicBezTo>
                <a:cubicBezTo>
                  <a:pt x="2522654" y="1683827"/>
                  <a:pt x="2524712" y="1691219"/>
                  <a:pt x="2524712" y="1700058"/>
                </a:cubicBezTo>
                <a:cubicBezTo>
                  <a:pt x="2524712" y="1708897"/>
                  <a:pt x="2522654" y="1720632"/>
                  <a:pt x="2518540" y="1735262"/>
                </a:cubicBezTo>
                <a:cubicBezTo>
                  <a:pt x="2514425" y="1749893"/>
                  <a:pt x="2511148" y="1759570"/>
                  <a:pt x="2508710" y="1764294"/>
                </a:cubicBezTo>
                <a:cubicBezTo>
                  <a:pt x="2506271" y="1769019"/>
                  <a:pt x="2505052" y="1773362"/>
                  <a:pt x="2505052" y="1777325"/>
                </a:cubicBezTo>
                <a:cubicBezTo>
                  <a:pt x="2505052" y="1787993"/>
                  <a:pt x="2506957" y="1796756"/>
                  <a:pt x="2510767" y="1803614"/>
                </a:cubicBezTo>
                <a:cubicBezTo>
                  <a:pt x="2514577" y="1810472"/>
                  <a:pt x="2525931" y="1813901"/>
                  <a:pt x="2544829" y="1813901"/>
                </a:cubicBezTo>
                <a:lnTo>
                  <a:pt x="2694333" y="1813901"/>
                </a:lnTo>
                <a:cubicBezTo>
                  <a:pt x="2711707" y="1813901"/>
                  <a:pt x="2724508" y="1812377"/>
                  <a:pt x="2732738" y="1809329"/>
                </a:cubicBezTo>
                <a:cubicBezTo>
                  <a:pt x="2740967" y="1806281"/>
                  <a:pt x="2747292" y="1801328"/>
                  <a:pt x="2751712" y="1794470"/>
                </a:cubicBezTo>
                <a:cubicBezTo>
                  <a:pt x="2756131" y="1787612"/>
                  <a:pt x="2759636" y="1777629"/>
                  <a:pt x="2762227" y="1764523"/>
                </a:cubicBezTo>
                <a:cubicBezTo>
                  <a:pt x="2764818" y="1751417"/>
                  <a:pt x="2766113" y="1739377"/>
                  <a:pt x="2766113" y="1728404"/>
                </a:cubicBezTo>
                <a:cubicBezTo>
                  <a:pt x="2766113" y="1717431"/>
                  <a:pt x="2763218" y="1709049"/>
                  <a:pt x="2757427" y="1703258"/>
                </a:cubicBezTo>
                <a:cubicBezTo>
                  <a:pt x="2751635" y="1697467"/>
                  <a:pt x="2742491" y="1694571"/>
                  <a:pt x="2729995" y="1694571"/>
                </a:cubicBezTo>
                <a:cubicBezTo>
                  <a:pt x="2717498" y="1694571"/>
                  <a:pt x="2708887" y="1696095"/>
                  <a:pt x="2704163" y="1699143"/>
                </a:cubicBezTo>
                <a:cubicBezTo>
                  <a:pt x="2699439" y="1702191"/>
                  <a:pt x="2695705" y="1709049"/>
                  <a:pt x="2692961" y="1719717"/>
                </a:cubicBezTo>
                <a:cubicBezTo>
                  <a:pt x="2690218" y="1730385"/>
                  <a:pt x="2687018" y="1738005"/>
                  <a:pt x="2683360" y="1742577"/>
                </a:cubicBezTo>
                <a:cubicBezTo>
                  <a:pt x="2679703" y="1747149"/>
                  <a:pt x="2672997" y="1749435"/>
                  <a:pt x="2663243" y="1749435"/>
                </a:cubicBezTo>
                <a:lnTo>
                  <a:pt x="2589177" y="1749435"/>
                </a:lnTo>
                <a:cubicBezTo>
                  <a:pt x="2585519" y="1749435"/>
                  <a:pt x="2583233" y="1748978"/>
                  <a:pt x="2582319" y="1748064"/>
                </a:cubicBezTo>
                <a:cubicBezTo>
                  <a:pt x="2581405" y="1747149"/>
                  <a:pt x="2580947" y="1745168"/>
                  <a:pt x="2580947" y="1742120"/>
                </a:cubicBezTo>
                <a:lnTo>
                  <a:pt x="2580947" y="1691371"/>
                </a:lnTo>
                <a:cubicBezTo>
                  <a:pt x="2580947" y="1687409"/>
                  <a:pt x="2580185" y="1684056"/>
                  <a:pt x="2578661" y="1681313"/>
                </a:cubicBezTo>
                <a:cubicBezTo>
                  <a:pt x="2577137" y="1678569"/>
                  <a:pt x="2575613" y="1674302"/>
                  <a:pt x="2574089" y="1668511"/>
                </a:cubicBezTo>
                <a:cubicBezTo>
                  <a:pt x="2573480" y="1666073"/>
                  <a:pt x="2572261" y="1664168"/>
                  <a:pt x="2570432" y="1662796"/>
                </a:cubicBezTo>
                <a:cubicBezTo>
                  <a:pt x="2568603" y="1661424"/>
                  <a:pt x="2565326" y="1660281"/>
                  <a:pt x="2560602" y="1659367"/>
                </a:cubicBezTo>
                <a:cubicBezTo>
                  <a:pt x="2555878" y="1658453"/>
                  <a:pt x="2549020" y="1657995"/>
                  <a:pt x="2540028" y="1657995"/>
                </a:cubicBezTo>
                <a:close/>
                <a:moveTo>
                  <a:pt x="2759713" y="1652966"/>
                </a:moveTo>
                <a:cubicBezTo>
                  <a:pt x="2750264" y="1652966"/>
                  <a:pt x="2741729" y="1655786"/>
                  <a:pt x="2734109" y="1661424"/>
                </a:cubicBezTo>
                <a:cubicBezTo>
                  <a:pt x="2726489" y="1667063"/>
                  <a:pt x="2722679" y="1671407"/>
                  <a:pt x="2722679" y="1674455"/>
                </a:cubicBezTo>
                <a:cubicBezTo>
                  <a:pt x="2722679" y="1677503"/>
                  <a:pt x="2729004" y="1679408"/>
                  <a:pt x="2741653" y="1680170"/>
                </a:cubicBezTo>
                <a:cubicBezTo>
                  <a:pt x="2754303" y="1680932"/>
                  <a:pt x="2764056" y="1685351"/>
                  <a:pt x="2770914" y="1693428"/>
                </a:cubicBezTo>
                <a:cubicBezTo>
                  <a:pt x="2777772" y="1701506"/>
                  <a:pt x="2781201" y="1713621"/>
                  <a:pt x="2781201" y="1729776"/>
                </a:cubicBezTo>
                <a:cubicBezTo>
                  <a:pt x="2781201" y="1736786"/>
                  <a:pt x="2780667" y="1744254"/>
                  <a:pt x="2779601" y="1752179"/>
                </a:cubicBezTo>
                <a:cubicBezTo>
                  <a:pt x="2778534" y="1760103"/>
                  <a:pt x="2778001" y="1766123"/>
                  <a:pt x="2778001" y="1770238"/>
                </a:cubicBezTo>
                <a:cubicBezTo>
                  <a:pt x="2778001" y="1774353"/>
                  <a:pt x="2778915" y="1777401"/>
                  <a:pt x="2780744" y="1779382"/>
                </a:cubicBezTo>
                <a:cubicBezTo>
                  <a:pt x="2782573" y="1781363"/>
                  <a:pt x="2788135" y="1782354"/>
                  <a:pt x="2797432" y="1782354"/>
                </a:cubicBezTo>
                <a:cubicBezTo>
                  <a:pt x="2806728" y="1782354"/>
                  <a:pt x="2814805" y="1778696"/>
                  <a:pt x="2821663" y="1771381"/>
                </a:cubicBezTo>
                <a:cubicBezTo>
                  <a:pt x="2828521" y="1764066"/>
                  <a:pt x="2831950" y="1755379"/>
                  <a:pt x="2831950" y="1745321"/>
                </a:cubicBezTo>
                <a:cubicBezTo>
                  <a:pt x="2831950" y="1735262"/>
                  <a:pt x="2829969" y="1725509"/>
                  <a:pt x="2826007" y="1716060"/>
                </a:cubicBezTo>
                <a:cubicBezTo>
                  <a:pt x="2822044" y="1706611"/>
                  <a:pt x="2817244" y="1697619"/>
                  <a:pt x="2811605" y="1689085"/>
                </a:cubicBezTo>
                <a:cubicBezTo>
                  <a:pt x="2805966" y="1680551"/>
                  <a:pt x="2800937" y="1673769"/>
                  <a:pt x="2796517" y="1668740"/>
                </a:cubicBezTo>
                <a:cubicBezTo>
                  <a:pt x="2792098" y="1663710"/>
                  <a:pt x="2786535" y="1659824"/>
                  <a:pt x="2779829" y="1657081"/>
                </a:cubicBezTo>
                <a:cubicBezTo>
                  <a:pt x="2773124" y="1654338"/>
                  <a:pt x="2766418" y="1652966"/>
                  <a:pt x="2759713" y="1652966"/>
                </a:cubicBezTo>
                <a:close/>
                <a:moveTo>
                  <a:pt x="2633068" y="1629649"/>
                </a:moveTo>
                <a:cubicBezTo>
                  <a:pt x="2625143" y="1629649"/>
                  <a:pt x="2615847" y="1632392"/>
                  <a:pt x="2605179" y="1637879"/>
                </a:cubicBezTo>
                <a:cubicBezTo>
                  <a:pt x="2594511" y="1643365"/>
                  <a:pt x="2589177" y="1650833"/>
                  <a:pt x="2589177" y="1660281"/>
                </a:cubicBezTo>
                <a:cubicBezTo>
                  <a:pt x="2589177" y="1664549"/>
                  <a:pt x="2590396" y="1669578"/>
                  <a:pt x="2592835" y="1675369"/>
                </a:cubicBezTo>
                <a:cubicBezTo>
                  <a:pt x="2598931" y="1688475"/>
                  <a:pt x="2605179" y="1703563"/>
                  <a:pt x="2611580" y="1720632"/>
                </a:cubicBezTo>
                <a:cubicBezTo>
                  <a:pt x="2614933" y="1729471"/>
                  <a:pt x="2623162" y="1733891"/>
                  <a:pt x="2636269" y="1733891"/>
                </a:cubicBezTo>
                <a:cubicBezTo>
                  <a:pt x="2645717" y="1733891"/>
                  <a:pt x="2655090" y="1731376"/>
                  <a:pt x="2664386" y="1726347"/>
                </a:cubicBezTo>
                <a:cubicBezTo>
                  <a:pt x="2673683" y="1721318"/>
                  <a:pt x="2678331" y="1713317"/>
                  <a:pt x="2678331" y="1702344"/>
                </a:cubicBezTo>
                <a:cubicBezTo>
                  <a:pt x="2678331" y="1694114"/>
                  <a:pt x="2675054" y="1681770"/>
                  <a:pt x="2668501" y="1665311"/>
                </a:cubicBezTo>
                <a:cubicBezTo>
                  <a:pt x="2661948" y="1648851"/>
                  <a:pt x="2656385" y="1638793"/>
                  <a:pt x="2651813" y="1635135"/>
                </a:cubicBezTo>
                <a:cubicBezTo>
                  <a:pt x="2647241" y="1631478"/>
                  <a:pt x="2640993" y="1629649"/>
                  <a:pt x="2633068" y="1629649"/>
                </a:cubicBezTo>
                <a:close/>
                <a:moveTo>
                  <a:pt x="3087068" y="1625991"/>
                </a:moveTo>
                <a:cubicBezTo>
                  <a:pt x="3072133" y="1625991"/>
                  <a:pt x="3060703" y="1626906"/>
                  <a:pt x="3052778" y="1628735"/>
                </a:cubicBezTo>
                <a:cubicBezTo>
                  <a:pt x="3044853" y="1630563"/>
                  <a:pt x="3040891" y="1635135"/>
                  <a:pt x="3040891" y="1642451"/>
                </a:cubicBezTo>
                <a:cubicBezTo>
                  <a:pt x="3040891" y="1659215"/>
                  <a:pt x="3039519" y="1670645"/>
                  <a:pt x="3036776" y="1676741"/>
                </a:cubicBezTo>
                <a:cubicBezTo>
                  <a:pt x="3035557" y="1679179"/>
                  <a:pt x="3034947" y="1682227"/>
                  <a:pt x="3034947" y="1685885"/>
                </a:cubicBezTo>
                <a:lnTo>
                  <a:pt x="3034947" y="1700972"/>
                </a:lnTo>
                <a:cubicBezTo>
                  <a:pt x="3034947" y="1704630"/>
                  <a:pt x="3036014" y="1707983"/>
                  <a:pt x="3038147" y="1711031"/>
                </a:cubicBezTo>
                <a:cubicBezTo>
                  <a:pt x="3046987" y="1723832"/>
                  <a:pt x="3051406" y="1740596"/>
                  <a:pt x="3051406" y="1761323"/>
                </a:cubicBezTo>
                <a:cubicBezTo>
                  <a:pt x="3051406" y="1774429"/>
                  <a:pt x="3048053" y="1783725"/>
                  <a:pt x="3041348" y="1789212"/>
                </a:cubicBezTo>
                <a:cubicBezTo>
                  <a:pt x="3039824" y="1790431"/>
                  <a:pt x="3039062" y="1791803"/>
                  <a:pt x="3039062" y="1793327"/>
                </a:cubicBezTo>
                <a:cubicBezTo>
                  <a:pt x="3039062" y="1796375"/>
                  <a:pt x="3041805" y="1800337"/>
                  <a:pt x="3047291" y="1805214"/>
                </a:cubicBezTo>
                <a:cubicBezTo>
                  <a:pt x="3052778" y="1810091"/>
                  <a:pt x="3066037" y="1812529"/>
                  <a:pt x="3087068" y="1812529"/>
                </a:cubicBezTo>
                <a:lnTo>
                  <a:pt x="3224685" y="1812529"/>
                </a:lnTo>
                <a:cubicBezTo>
                  <a:pt x="3242363" y="1812529"/>
                  <a:pt x="3255241" y="1808567"/>
                  <a:pt x="3263319" y="1800642"/>
                </a:cubicBezTo>
                <a:cubicBezTo>
                  <a:pt x="3271396" y="1792717"/>
                  <a:pt x="3275434" y="1779915"/>
                  <a:pt x="3275434" y="1762237"/>
                </a:cubicBezTo>
                <a:lnTo>
                  <a:pt x="3275434" y="1675369"/>
                </a:lnTo>
                <a:cubicBezTo>
                  <a:pt x="3275434" y="1657995"/>
                  <a:pt x="3271777" y="1645422"/>
                  <a:pt x="3264461" y="1637650"/>
                </a:cubicBezTo>
                <a:cubicBezTo>
                  <a:pt x="3257146" y="1629878"/>
                  <a:pt x="3245259" y="1625991"/>
                  <a:pt x="3228800" y="1625991"/>
                </a:cubicBezTo>
                <a:close/>
                <a:moveTo>
                  <a:pt x="2084428" y="1594445"/>
                </a:moveTo>
                <a:lnTo>
                  <a:pt x="2227075" y="1594445"/>
                </a:lnTo>
                <a:cubicBezTo>
                  <a:pt x="2231342" y="1594445"/>
                  <a:pt x="2234085" y="1595664"/>
                  <a:pt x="2235304" y="1598102"/>
                </a:cubicBezTo>
                <a:cubicBezTo>
                  <a:pt x="2236523" y="1600541"/>
                  <a:pt x="2237133" y="1604503"/>
                  <a:pt x="2237133" y="1609989"/>
                </a:cubicBezTo>
                <a:cubicBezTo>
                  <a:pt x="2237133" y="1615476"/>
                  <a:pt x="2236447" y="1619133"/>
                  <a:pt x="2235076" y="1620962"/>
                </a:cubicBezTo>
                <a:cubicBezTo>
                  <a:pt x="2233704" y="1622791"/>
                  <a:pt x="2231037" y="1623705"/>
                  <a:pt x="2227075" y="1623705"/>
                </a:cubicBezTo>
                <a:lnTo>
                  <a:pt x="2084428" y="1623705"/>
                </a:lnTo>
                <a:cubicBezTo>
                  <a:pt x="2080466" y="1623705"/>
                  <a:pt x="2077875" y="1622791"/>
                  <a:pt x="2076656" y="1620962"/>
                </a:cubicBezTo>
                <a:cubicBezTo>
                  <a:pt x="2075437" y="1619133"/>
                  <a:pt x="2074827" y="1615171"/>
                  <a:pt x="2074827" y="1609075"/>
                </a:cubicBezTo>
                <a:cubicBezTo>
                  <a:pt x="2074827" y="1602979"/>
                  <a:pt x="2075513" y="1599017"/>
                  <a:pt x="2076884" y="1597188"/>
                </a:cubicBezTo>
                <a:cubicBezTo>
                  <a:pt x="2078256" y="1595359"/>
                  <a:pt x="2080771" y="1594445"/>
                  <a:pt x="2084428" y="1594445"/>
                </a:cubicBezTo>
                <a:close/>
                <a:moveTo>
                  <a:pt x="1778104" y="1561069"/>
                </a:moveTo>
                <a:cubicBezTo>
                  <a:pt x="1766827" y="1561069"/>
                  <a:pt x="1759207" y="1562593"/>
                  <a:pt x="1755244" y="1565641"/>
                </a:cubicBezTo>
                <a:cubicBezTo>
                  <a:pt x="1751282" y="1568689"/>
                  <a:pt x="1749301" y="1574785"/>
                  <a:pt x="1749301" y="1583929"/>
                </a:cubicBezTo>
                <a:lnTo>
                  <a:pt x="1749301" y="1652509"/>
                </a:lnTo>
                <a:cubicBezTo>
                  <a:pt x="1749301" y="1664701"/>
                  <a:pt x="1748462" y="1674074"/>
                  <a:pt x="1746786" y="1680627"/>
                </a:cubicBezTo>
                <a:cubicBezTo>
                  <a:pt x="1745110" y="1687180"/>
                  <a:pt x="1740233" y="1693962"/>
                  <a:pt x="1732156" y="1700972"/>
                </a:cubicBezTo>
                <a:cubicBezTo>
                  <a:pt x="1724078" y="1707983"/>
                  <a:pt x="1715087" y="1713393"/>
                  <a:pt x="1705181" y="1717203"/>
                </a:cubicBezTo>
                <a:cubicBezTo>
                  <a:pt x="1695275" y="1721013"/>
                  <a:pt x="1686969" y="1723375"/>
                  <a:pt x="1680263" y="1724289"/>
                </a:cubicBezTo>
                <a:cubicBezTo>
                  <a:pt x="1664109" y="1726728"/>
                  <a:pt x="1651688" y="1731986"/>
                  <a:pt x="1643002" y="1740063"/>
                </a:cubicBezTo>
                <a:cubicBezTo>
                  <a:pt x="1634315" y="1748140"/>
                  <a:pt x="1629971" y="1757741"/>
                  <a:pt x="1629971" y="1768866"/>
                </a:cubicBezTo>
                <a:cubicBezTo>
                  <a:pt x="1629971" y="1779992"/>
                  <a:pt x="1634010" y="1790355"/>
                  <a:pt x="1642087" y="1799956"/>
                </a:cubicBezTo>
                <a:cubicBezTo>
                  <a:pt x="1650164" y="1809557"/>
                  <a:pt x="1659537" y="1814358"/>
                  <a:pt x="1670205" y="1814358"/>
                </a:cubicBezTo>
                <a:cubicBezTo>
                  <a:pt x="1680873" y="1814358"/>
                  <a:pt x="1691998" y="1811920"/>
                  <a:pt x="1703581" y="1807043"/>
                </a:cubicBezTo>
                <a:cubicBezTo>
                  <a:pt x="1715163" y="1802166"/>
                  <a:pt x="1726974" y="1795841"/>
                  <a:pt x="1739014" y="1788069"/>
                </a:cubicBezTo>
                <a:cubicBezTo>
                  <a:pt x="1751053" y="1780296"/>
                  <a:pt x="1758749" y="1774429"/>
                  <a:pt x="1762102" y="1770467"/>
                </a:cubicBezTo>
                <a:cubicBezTo>
                  <a:pt x="1765455" y="1766504"/>
                  <a:pt x="1767131" y="1762542"/>
                  <a:pt x="1767131" y="1758579"/>
                </a:cubicBezTo>
                <a:cubicBezTo>
                  <a:pt x="1767131" y="1754617"/>
                  <a:pt x="1766674" y="1749893"/>
                  <a:pt x="1765760" y="1744406"/>
                </a:cubicBezTo>
                <a:cubicBezTo>
                  <a:pt x="1764236" y="1735567"/>
                  <a:pt x="1766827" y="1724899"/>
                  <a:pt x="1773532" y="1712402"/>
                </a:cubicBezTo>
                <a:cubicBezTo>
                  <a:pt x="1780238" y="1699905"/>
                  <a:pt x="1788620" y="1690761"/>
                  <a:pt x="1798678" y="1684970"/>
                </a:cubicBezTo>
                <a:cubicBezTo>
                  <a:pt x="1804469" y="1681922"/>
                  <a:pt x="1807365" y="1677960"/>
                  <a:pt x="1807365" y="1673083"/>
                </a:cubicBezTo>
                <a:lnTo>
                  <a:pt x="1807365" y="1583929"/>
                </a:lnTo>
                <a:cubicBezTo>
                  <a:pt x="1807365" y="1574175"/>
                  <a:pt x="1805308" y="1567927"/>
                  <a:pt x="1801193" y="1565184"/>
                </a:cubicBezTo>
                <a:cubicBezTo>
                  <a:pt x="1797078" y="1562441"/>
                  <a:pt x="1789382" y="1561069"/>
                  <a:pt x="1778104" y="1561069"/>
                </a:cubicBezTo>
                <a:close/>
                <a:moveTo>
                  <a:pt x="2543457" y="1541409"/>
                </a:moveTo>
                <a:lnTo>
                  <a:pt x="2690675" y="1541409"/>
                </a:lnTo>
                <a:cubicBezTo>
                  <a:pt x="2693114" y="1541409"/>
                  <a:pt x="2694485" y="1541790"/>
                  <a:pt x="2694790" y="1542552"/>
                </a:cubicBezTo>
                <a:cubicBezTo>
                  <a:pt x="2695095" y="1543314"/>
                  <a:pt x="2695247" y="1544610"/>
                  <a:pt x="2695247" y="1546439"/>
                </a:cubicBezTo>
                <a:lnTo>
                  <a:pt x="2695247" y="1588044"/>
                </a:lnTo>
                <a:cubicBezTo>
                  <a:pt x="2695247" y="1590177"/>
                  <a:pt x="2695019" y="1591549"/>
                  <a:pt x="2694562" y="1592159"/>
                </a:cubicBezTo>
                <a:cubicBezTo>
                  <a:pt x="2694105" y="1592768"/>
                  <a:pt x="2692809" y="1593073"/>
                  <a:pt x="2690675" y="1593073"/>
                </a:cubicBezTo>
                <a:lnTo>
                  <a:pt x="2543457" y="1593073"/>
                </a:lnTo>
                <a:cubicBezTo>
                  <a:pt x="2540714" y="1593073"/>
                  <a:pt x="2539342" y="1591397"/>
                  <a:pt x="2539342" y="1588044"/>
                </a:cubicBezTo>
                <a:lnTo>
                  <a:pt x="2539342" y="1546439"/>
                </a:lnTo>
                <a:cubicBezTo>
                  <a:pt x="2539342" y="1543086"/>
                  <a:pt x="2540714" y="1541409"/>
                  <a:pt x="2543457" y="1541409"/>
                </a:cubicBezTo>
                <a:close/>
                <a:moveTo>
                  <a:pt x="2084428" y="1494318"/>
                </a:moveTo>
                <a:lnTo>
                  <a:pt x="2227075" y="1494318"/>
                </a:lnTo>
                <a:cubicBezTo>
                  <a:pt x="2230732" y="1494318"/>
                  <a:pt x="2233323" y="1495232"/>
                  <a:pt x="2234847" y="1497061"/>
                </a:cubicBezTo>
                <a:cubicBezTo>
                  <a:pt x="2236371" y="1498890"/>
                  <a:pt x="2237133" y="1502547"/>
                  <a:pt x="2237133" y="1508034"/>
                </a:cubicBezTo>
                <a:cubicBezTo>
                  <a:pt x="2237133" y="1513520"/>
                  <a:pt x="2236523" y="1517559"/>
                  <a:pt x="2235304" y="1520150"/>
                </a:cubicBezTo>
                <a:cubicBezTo>
                  <a:pt x="2234085" y="1522741"/>
                  <a:pt x="2231342" y="1524036"/>
                  <a:pt x="2227075" y="1524036"/>
                </a:cubicBezTo>
                <a:lnTo>
                  <a:pt x="2084428" y="1524036"/>
                </a:lnTo>
                <a:cubicBezTo>
                  <a:pt x="2080466" y="1524036"/>
                  <a:pt x="2077875" y="1523121"/>
                  <a:pt x="2076656" y="1521293"/>
                </a:cubicBezTo>
                <a:cubicBezTo>
                  <a:pt x="2075437" y="1519464"/>
                  <a:pt x="2074827" y="1515349"/>
                  <a:pt x="2074827" y="1508948"/>
                </a:cubicBezTo>
                <a:cubicBezTo>
                  <a:pt x="2074827" y="1502547"/>
                  <a:pt x="2075513" y="1498509"/>
                  <a:pt x="2076884" y="1496832"/>
                </a:cubicBezTo>
                <a:cubicBezTo>
                  <a:pt x="2078256" y="1495156"/>
                  <a:pt x="2080771" y="1494318"/>
                  <a:pt x="2084428" y="1494318"/>
                </a:cubicBezTo>
                <a:close/>
                <a:moveTo>
                  <a:pt x="1528473" y="1410193"/>
                </a:moveTo>
                <a:cubicBezTo>
                  <a:pt x="1512623" y="1410193"/>
                  <a:pt x="1502260" y="1412708"/>
                  <a:pt x="1497383" y="1417737"/>
                </a:cubicBezTo>
                <a:cubicBezTo>
                  <a:pt x="1492507" y="1422766"/>
                  <a:pt x="1490068" y="1432748"/>
                  <a:pt x="1490068" y="1447683"/>
                </a:cubicBezTo>
                <a:cubicBezTo>
                  <a:pt x="1490068" y="1462619"/>
                  <a:pt x="1492430" y="1472601"/>
                  <a:pt x="1497155" y="1477630"/>
                </a:cubicBezTo>
                <a:cubicBezTo>
                  <a:pt x="1501879" y="1482659"/>
                  <a:pt x="1512319" y="1485174"/>
                  <a:pt x="1528473" y="1485174"/>
                </a:cubicBezTo>
                <a:cubicBezTo>
                  <a:pt x="1530302" y="1485174"/>
                  <a:pt x="1531216" y="1486393"/>
                  <a:pt x="1531216" y="1488832"/>
                </a:cubicBezTo>
                <a:lnTo>
                  <a:pt x="1531216" y="1656624"/>
                </a:lnTo>
                <a:cubicBezTo>
                  <a:pt x="1531216" y="1659367"/>
                  <a:pt x="1530683" y="1661196"/>
                  <a:pt x="1529616" y="1662110"/>
                </a:cubicBezTo>
                <a:cubicBezTo>
                  <a:pt x="1528549" y="1663025"/>
                  <a:pt x="1526035" y="1663787"/>
                  <a:pt x="1522072" y="1664396"/>
                </a:cubicBezTo>
                <a:cubicBezTo>
                  <a:pt x="1508356" y="1665615"/>
                  <a:pt x="1498679" y="1669349"/>
                  <a:pt x="1493040" y="1675598"/>
                </a:cubicBezTo>
                <a:cubicBezTo>
                  <a:pt x="1487401" y="1681846"/>
                  <a:pt x="1484582" y="1691904"/>
                  <a:pt x="1484582" y="1705773"/>
                </a:cubicBezTo>
                <a:cubicBezTo>
                  <a:pt x="1484582" y="1719641"/>
                  <a:pt x="1487401" y="1729547"/>
                  <a:pt x="1493040" y="1735491"/>
                </a:cubicBezTo>
                <a:cubicBezTo>
                  <a:pt x="1498679" y="1741434"/>
                  <a:pt x="1507670" y="1744406"/>
                  <a:pt x="1520015" y="1744406"/>
                </a:cubicBezTo>
                <a:cubicBezTo>
                  <a:pt x="1532359" y="1744406"/>
                  <a:pt x="1555905" y="1740444"/>
                  <a:pt x="1590652" y="1732519"/>
                </a:cubicBezTo>
                <a:cubicBezTo>
                  <a:pt x="1625399" y="1724594"/>
                  <a:pt x="1646964" y="1717889"/>
                  <a:pt x="1655346" y="1712402"/>
                </a:cubicBezTo>
                <a:cubicBezTo>
                  <a:pt x="1663728" y="1706916"/>
                  <a:pt x="1667919" y="1699524"/>
                  <a:pt x="1667919" y="1690228"/>
                </a:cubicBezTo>
                <a:cubicBezTo>
                  <a:pt x="1667919" y="1680932"/>
                  <a:pt x="1665709" y="1670416"/>
                  <a:pt x="1661290" y="1658681"/>
                </a:cubicBezTo>
                <a:cubicBezTo>
                  <a:pt x="1656870" y="1646946"/>
                  <a:pt x="1648717" y="1641079"/>
                  <a:pt x="1636829" y="1641079"/>
                </a:cubicBezTo>
                <a:cubicBezTo>
                  <a:pt x="1631953" y="1641079"/>
                  <a:pt x="1627304" y="1641689"/>
                  <a:pt x="1622885" y="1642908"/>
                </a:cubicBezTo>
                <a:cubicBezTo>
                  <a:pt x="1618465" y="1644127"/>
                  <a:pt x="1615646" y="1644737"/>
                  <a:pt x="1614427" y="1644737"/>
                </a:cubicBezTo>
                <a:cubicBezTo>
                  <a:pt x="1613207" y="1644737"/>
                  <a:pt x="1612598" y="1643365"/>
                  <a:pt x="1612598" y="1640622"/>
                </a:cubicBezTo>
                <a:lnTo>
                  <a:pt x="1612598" y="1488374"/>
                </a:lnTo>
                <a:cubicBezTo>
                  <a:pt x="1612598" y="1486241"/>
                  <a:pt x="1613817" y="1485174"/>
                  <a:pt x="1616255" y="1485174"/>
                </a:cubicBezTo>
                <a:lnTo>
                  <a:pt x="1631800" y="1485174"/>
                </a:lnTo>
                <a:cubicBezTo>
                  <a:pt x="1641859" y="1485174"/>
                  <a:pt x="1646888" y="1483955"/>
                  <a:pt x="1646888" y="1481516"/>
                </a:cubicBezTo>
                <a:cubicBezTo>
                  <a:pt x="1646888" y="1479078"/>
                  <a:pt x="1645364" y="1475877"/>
                  <a:pt x="1642316" y="1471915"/>
                </a:cubicBezTo>
                <a:cubicBezTo>
                  <a:pt x="1639268" y="1467953"/>
                  <a:pt x="1637134" y="1462695"/>
                  <a:pt x="1635915" y="1456142"/>
                </a:cubicBezTo>
                <a:cubicBezTo>
                  <a:pt x="1634696" y="1449589"/>
                  <a:pt x="1634086" y="1441587"/>
                  <a:pt x="1634086" y="1432139"/>
                </a:cubicBezTo>
                <a:cubicBezTo>
                  <a:pt x="1634086" y="1422690"/>
                  <a:pt x="1633477" y="1416670"/>
                  <a:pt x="1632257" y="1414079"/>
                </a:cubicBezTo>
                <a:cubicBezTo>
                  <a:pt x="1631038" y="1411488"/>
                  <a:pt x="1627076" y="1410193"/>
                  <a:pt x="1620370" y="1410193"/>
                </a:cubicBezTo>
                <a:close/>
                <a:moveTo>
                  <a:pt x="2061111" y="1408364"/>
                </a:moveTo>
                <a:cubicBezTo>
                  <a:pt x="2030936" y="1408364"/>
                  <a:pt x="2010362" y="1413317"/>
                  <a:pt x="1999389" y="1423223"/>
                </a:cubicBezTo>
                <a:cubicBezTo>
                  <a:pt x="1988416" y="1433129"/>
                  <a:pt x="1982930" y="1451798"/>
                  <a:pt x="1982930" y="1479230"/>
                </a:cubicBezTo>
                <a:lnTo>
                  <a:pt x="1982930" y="1740291"/>
                </a:lnTo>
                <a:cubicBezTo>
                  <a:pt x="1982930" y="1767723"/>
                  <a:pt x="1988416" y="1786392"/>
                  <a:pt x="1999389" y="1796298"/>
                </a:cubicBezTo>
                <a:cubicBezTo>
                  <a:pt x="2010362" y="1806204"/>
                  <a:pt x="2030936" y="1811157"/>
                  <a:pt x="2061111" y="1811157"/>
                </a:cubicBezTo>
                <a:lnTo>
                  <a:pt x="2252678" y="1811157"/>
                </a:lnTo>
                <a:cubicBezTo>
                  <a:pt x="2282853" y="1811157"/>
                  <a:pt x="2303427" y="1806204"/>
                  <a:pt x="2314400" y="1796298"/>
                </a:cubicBezTo>
                <a:cubicBezTo>
                  <a:pt x="2325373" y="1786392"/>
                  <a:pt x="2330859" y="1767723"/>
                  <a:pt x="2330859" y="1740291"/>
                </a:cubicBezTo>
                <a:lnTo>
                  <a:pt x="2330859" y="1479230"/>
                </a:lnTo>
                <a:cubicBezTo>
                  <a:pt x="2330859" y="1451798"/>
                  <a:pt x="2325373" y="1433129"/>
                  <a:pt x="2314400" y="1423223"/>
                </a:cubicBezTo>
                <a:cubicBezTo>
                  <a:pt x="2303427" y="1413317"/>
                  <a:pt x="2282853" y="1408364"/>
                  <a:pt x="2252678" y="1408364"/>
                </a:cubicBezTo>
                <a:close/>
                <a:moveTo>
                  <a:pt x="1687579" y="1394648"/>
                </a:moveTo>
                <a:cubicBezTo>
                  <a:pt x="1671424" y="1394648"/>
                  <a:pt x="1660985" y="1397087"/>
                  <a:pt x="1656260" y="1401963"/>
                </a:cubicBezTo>
                <a:cubicBezTo>
                  <a:pt x="1651536" y="1406840"/>
                  <a:pt x="1649174" y="1416822"/>
                  <a:pt x="1649174" y="1431910"/>
                </a:cubicBezTo>
                <a:cubicBezTo>
                  <a:pt x="1649174" y="1446998"/>
                  <a:pt x="1651536" y="1457056"/>
                  <a:pt x="1656260" y="1462085"/>
                </a:cubicBezTo>
                <a:cubicBezTo>
                  <a:pt x="1660985" y="1467114"/>
                  <a:pt x="1671424" y="1469629"/>
                  <a:pt x="1687579" y="1469629"/>
                </a:cubicBezTo>
                <a:lnTo>
                  <a:pt x="1722783" y="1469629"/>
                </a:lnTo>
                <a:cubicBezTo>
                  <a:pt x="1725526" y="1469629"/>
                  <a:pt x="1726898" y="1471001"/>
                  <a:pt x="1726898" y="1473744"/>
                </a:cubicBezTo>
                <a:cubicBezTo>
                  <a:pt x="1726898" y="1483802"/>
                  <a:pt x="1724307" y="1488832"/>
                  <a:pt x="1719125" y="1488832"/>
                </a:cubicBezTo>
                <a:lnTo>
                  <a:pt x="1709981" y="1488832"/>
                </a:lnTo>
                <a:cubicBezTo>
                  <a:pt x="1688341" y="1488832"/>
                  <a:pt x="1673786" y="1492794"/>
                  <a:pt x="1666319" y="1500719"/>
                </a:cubicBezTo>
                <a:cubicBezTo>
                  <a:pt x="1658851" y="1508643"/>
                  <a:pt x="1655117" y="1524950"/>
                  <a:pt x="1655117" y="1549639"/>
                </a:cubicBezTo>
                <a:lnTo>
                  <a:pt x="1655117" y="1621877"/>
                </a:lnTo>
                <a:cubicBezTo>
                  <a:pt x="1655117" y="1625534"/>
                  <a:pt x="1656032" y="1627973"/>
                  <a:pt x="1657861" y="1629192"/>
                </a:cubicBezTo>
                <a:cubicBezTo>
                  <a:pt x="1667005" y="1635288"/>
                  <a:pt x="1673558" y="1644660"/>
                  <a:pt x="1677520" y="1657310"/>
                </a:cubicBezTo>
                <a:cubicBezTo>
                  <a:pt x="1681483" y="1669959"/>
                  <a:pt x="1683616" y="1681922"/>
                  <a:pt x="1683921" y="1693200"/>
                </a:cubicBezTo>
                <a:cubicBezTo>
                  <a:pt x="1684226" y="1701125"/>
                  <a:pt x="1686436" y="1705087"/>
                  <a:pt x="1690550" y="1705087"/>
                </a:cubicBezTo>
                <a:cubicBezTo>
                  <a:pt x="1694665" y="1705087"/>
                  <a:pt x="1700380" y="1703182"/>
                  <a:pt x="1707695" y="1699372"/>
                </a:cubicBezTo>
                <a:cubicBezTo>
                  <a:pt x="1715011" y="1695562"/>
                  <a:pt x="1720802" y="1691142"/>
                  <a:pt x="1725069" y="1686113"/>
                </a:cubicBezTo>
                <a:cubicBezTo>
                  <a:pt x="1729336" y="1681084"/>
                  <a:pt x="1731470" y="1672473"/>
                  <a:pt x="1731470" y="1660281"/>
                </a:cubicBezTo>
                <a:lnTo>
                  <a:pt x="1731470" y="1562898"/>
                </a:lnTo>
                <a:cubicBezTo>
                  <a:pt x="1731470" y="1557716"/>
                  <a:pt x="1732156" y="1554440"/>
                  <a:pt x="1733527" y="1553068"/>
                </a:cubicBezTo>
                <a:cubicBezTo>
                  <a:pt x="1734899" y="1551696"/>
                  <a:pt x="1738175" y="1551011"/>
                  <a:pt x="1743357" y="1551011"/>
                </a:cubicBezTo>
                <a:lnTo>
                  <a:pt x="1811480" y="1551011"/>
                </a:lnTo>
                <a:cubicBezTo>
                  <a:pt x="1817576" y="1551011"/>
                  <a:pt x="1821233" y="1551849"/>
                  <a:pt x="1822453" y="1553525"/>
                </a:cubicBezTo>
                <a:cubicBezTo>
                  <a:pt x="1823672" y="1555202"/>
                  <a:pt x="1824281" y="1558326"/>
                  <a:pt x="1824281" y="1562898"/>
                </a:cubicBezTo>
                <a:lnTo>
                  <a:pt x="1824281" y="1667139"/>
                </a:lnTo>
                <a:cubicBezTo>
                  <a:pt x="1824281" y="1671711"/>
                  <a:pt x="1824739" y="1674836"/>
                  <a:pt x="1825653" y="1676512"/>
                </a:cubicBezTo>
                <a:cubicBezTo>
                  <a:pt x="1826567" y="1678188"/>
                  <a:pt x="1830225" y="1680093"/>
                  <a:pt x="1836626" y="1682227"/>
                </a:cubicBezTo>
                <a:cubicBezTo>
                  <a:pt x="1852475" y="1687104"/>
                  <a:pt x="1866191" y="1693657"/>
                  <a:pt x="1877774" y="1701887"/>
                </a:cubicBezTo>
                <a:cubicBezTo>
                  <a:pt x="1884784" y="1706763"/>
                  <a:pt x="1890347" y="1709202"/>
                  <a:pt x="1894462" y="1709202"/>
                </a:cubicBezTo>
                <a:cubicBezTo>
                  <a:pt x="1898576" y="1709202"/>
                  <a:pt x="1900634" y="1702801"/>
                  <a:pt x="1900634" y="1689999"/>
                </a:cubicBezTo>
                <a:lnTo>
                  <a:pt x="1900634" y="1549639"/>
                </a:lnTo>
                <a:cubicBezTo>
                  <a:pt x="1900634" y="1523121"/>
                  <a:pt x="1896748" y="1506357"/>
                  <a:pt x="1888975" y="1499347"/>
                </a:cubicBezTo>
                <a:cubicBezTo>
                  <a:pt x="1881203" y="1492337"/>
                  <a:pt x="1866801" y="1488832"/>
                  <a:pt x="1845770" y="1488832"/>
                </a:cubicBezTo>
                <a:lnTo>
                  <a:pt x="1813766" y="1488832"/>
                </a:lnTo>
                <a:cubicBezTo>
                  <a:pt x="1811327" y="1488832"/>
                  <a:pt x="1810108" y="1487460"/>
                  <a:pt x="1810108" y="1484717"/>
                </a:cubicBezTo>
                <a:lnTo>
                  <a:pt x="1811023" y="1477859"/>
                </a:lnTo>
                <a:cubicBezTo>
                  <a:pt x="1811632" y="1472372"/>
                  <a:pt x="1813309" y="1469629"/>
                  <a:pt x="1816052" y="1469629"/>
                </a:cubicBezTo>
                <a:lnTo>
                  <a:pt x="1873202" y="1469629"/>
                </a:lnTo>
                <a:cubicBezTo>
                  <a:pt x="1889356" y="1469629"/>
                  <a:pt x="1899872" y="1467191"/>
                  <a:pt x="1904749" y="1462314"/>
                </a:cubicBezTo>
                <a:cubicBezTo>
                  <a:pt x="1909625" y="1457437"/>
                  <a:pt x="1912064" y="1447226"/>
                  <a:pt x="1912064" y="1431681"/>
                </a:cubicBezTo>
                <a:cubicBezTo>
                  <a:pt x="1912064" y="1416137"/>
                  <a:pt x="1909625" y="1406078"/>
                  <a:pt x="1904749" y="1401506"/>
                </a:cubicBezTo>
                <a:cubicBezTo>
                  <a:pt x="1899872" y="1396934"/>
                  <a:pt x="1889356" y="1394648"/>
                  <a:pt x="1873202" y="1394648"/>
                </a:cubicBezTo>
                <a:close/>
                <a:moveTo>
                  <a:pt x="2537513" y="1387333"/>
                </a:moveTo>
                <a:cubicBezTo>
                  <a:pt x="2525626" y="1387333"/>
                  <a:pt x="2515034" y="1391296"/>
                  <a:pt x="2505738" y="1399220"/>
                </a:cubicBezTo>
                <a:cubicBezTo>
                  <a:pt x="2496442" y="1407145"/>
                  <a:pt x="2491793" y="1415984"/>
                  <a:pt x="2491793" y="1425738"/>
                </a:cubicBezTo>
                <a:cubicBezTo>
                  <a:pt x="2491793" y="1429395"/>
                  <a:pt x="2492327" y="1432367"/>
                  <a:pt x="2493394" y="1434653"/>
                </a:cubicBezTo>
                <a:cubicBezTo>
                  <a:pt x="2494460" y="1436939"/>
                  <a:pt x="2498804" y="1444026"/>
                  <a:pt x="2506424" y="1455913"/>
                </a:cubicBezTo>
                <a:cubicBezTo>
                  <a:pt x="2514044" y="1467800"/>
                  <a:pt x="2519530" y="1476944"/>
                  <a:pt x="2522883" y="1483345"/>
                </a:cubicBezTo>
                <a:cubicBezTo>
                  <a:pt x="2528065" y="1492794"/>
                  <a:pt x="2535989" y="1497518"/>
                  <a:pt x="2546657" y="1497518"/>
                </a:cubicBezTo>
                <a:cubicBezTo>
                  <a:pt x="2557325" y="1497518"/>
                  <a:pt x="2568298" y="1493403"/>
                  <a:pt x="2579576" y="1485174"/>
                </a:cubicBezTo>
                <a:cubicBezTo>
                  <a:pt x="2590853" y="1476944"/>
                  <a:pt x="2596492" y="1467343"/>
                  <a:pt x="2596492" y="1456370"/>
                </a:cubicBezTo>
                <a:cubicBezTo>
                  <a:pt x="2596492" y="1451189"/>
                  <a:pt x="2594968" y="1445093"/>
                  <a:pt x="2591920" y="1438082"/>
                </a:cubicBezTo>
                <a:cubicBezTo>
                  <a:pt x="2588872" y="1431072"/>
                  <a:pt x="2584605" y="1423452"/>
                  <a:pt x="2579119" y="1415222"/>
                </a:cubicBezTo>
                <a:cubicBezTo>
                  <a:pt x="2573632" y="1406993"/>
                  <a:pt x="2569060" y="1401125"/>
                  <a:pt x="2565403" y="1397620"/>
                </a:cubicBezTo>
                <a:cubicBezTo>
                  <a:pt x="2561745" y="1394115"/>
                  <a:pt x="2557478" y="1391524"/>
                  <a:pt x="2552601" y="1389848"/>
                </a:cubicBezTo>
                <a:cubicBezTo>
                  <a:pt x="2547724" y="1388171"/>
                  <a:pt x="2542695" y="1387333"/>
                  <a:pt x="2537513" y="1387333"/>
                </a:cubicBezTo>
                <a:close/>
                <a:moveTo>
                  <a:pt x="2953108" y="1386419"/>
                </a:moveTo>
                <a:cubicBezTo>
                  <a:pt x="2944879" y="1386419"/>
                  <a:pt x="2938021" y="1388552"/>
                  <a:pt x="2932534" y="1392819"/>
                </a:cubicBezTo>
                <a:cubicBezTo>
                  <a:pt x="2927048" y="1397087"/>
                  <a:pt x="2921181" y="1404554"/>
                  <a:pt x="2914932" y="1415222"/>
                </a:cubicBezTo>
                <a:cubicBezTo>
                  <a:pt x="2908684" y="1425890"/>
                  <a:pt x="2900683" y="1440292"/>
                  <a:pt x="2890929" y="1458428"/>
                </a:cubicBezTo>
                <a:cubicBezTo>
                  <a:pt x="2881175" y="1476563"/>
                  <a:pt x="2873175" y="1492184"/>
                  <a:pt x="2866926" y="1505291"/>
                </a:cubicBezTo>
                <a:cubicBezTo>
                  <a:pt x="2860678" y="1518397"/>
                  <a:pt x="2857553" y="1530437"/>
                  <a:pt x="2857553" y="1541409"/>
                </a:cubicBezTo>
                <a:cubicBezTo>
                  <a:pt x="2857553" y="1552382"/>
                  <a:pt x="2860754" y="1561602"/>
                  <a:pt x="2867155" y="1569070"/>
                </a:cubicBezTo>
                <a:cubicBezTo>
                  <a:pt x="2873555" y="1576538"/>
                  <a:pt x="2881480" y="1580653"/>
                  <a:pt x="2890929" y="1581414"/>
                </a:cubicBezTo>
                <a:cubicBezTo>
                  <a:pt x="2900378" y="1582176"/>
                  <a:pt x="2905102" y="1583624"/>
                  <a:pt x="2905102" y="1585758"/>
                </a:cubicBezTo>
                <a:cubicBezTo>
                  <a:pt x="2905102" y="1586367"/>
                  <a:pt x="2904797" y="1587282"/>
                  <a:pt x="2904188" y="1588501"/>
                </a:cubicBezTo>
                <a:cubicBezTo>
                  <a:pt x="2895653" y="1599169"/>
                  <a:pt x="2885824" y="1612428"/>
                  <a:pt x="2874699" y="1628277"/>
                </a:cubicBezTo>
                <a:cubicBezTo>
                  <a:pt x="2863573" y="1644127"/>
                  <a:pt x="2858011" y="1657691"/>
                  <a:pt x="2858011" y="1668968"/>
                </a:cubicBezTo>
                <a:cubicBezTo>
                  <a:pt x="2858011" y="1686951"/>
                  <a:pt x="2871574" y="1695943"/>
                  <a:pt x="2898701" y="1695943"/>
                </a:cubicBezTo>
                <a:cubicBezTo>
                  <a:pt x="2909979" y="1695943"/>
                  <a:pt x="2928267" y="1694495"/>
                  <a:pt x="2953565" y="1691600"/>
                </a:cubicBezTo>
                <a:cubicBezTo>
                  <a:pt x="2978864" y="1688704"/>
                  <a:pt x="2995857" y="1685885"/>
                  <a:pt x="3004543" y="1683141"/>
                </a:cubicBezTo>
                <a:cubicBezTo>
                  <a:pt x="3013230" y="1680398"/>
                  <a:pt x="3019021" y="1676283"/>
                  <a:pt x="3021917" y="1670797"/>
                </a:cubicBezTo>
                <a:cubicBezTo>
                  <a:pt x="3024812" y="1665311"/>
                  <a:pt x="3026260" y="1656167"/>
                  <a:pt x="3026260" y="1643365"/>
                </a:cubicBezTo>
                <a:cubicBezTo>
                  <a:pt x="3026260" y="1630563"/>
                  <a:pt x="3024889" y="1621724"/>
                  <a:pt x="3022145" y="1616847"/>
                </a:cubicBezTo>
                <a:cubicBezTo>
                  <a:pt x="3019402" y="1611971"/>
                  <a:pt x="3014678" y="1609532"/>
                  <a:pt x="3007972" y="1609532"/>
                </a:cubicBezTo>
                <a:cubicBezTo>
                  <a:pt x="3001267" y="1609532"/>
                  <a:pt x="2997228" y="1609380"/>
                  <a:pt x="2995857" y="1609075"/>
                </a:cubicBezTo>
                <a:cubicBezTo>
                  <a:pt x="2994485" y="1608770"/>
                  <a:pt x="2993799" y="1607856"/>
                  <a:pt x="2993799" y="1606332"/>
                </a:cubicBezTo>
                <a:cubicBezTo>
                  <a:pt x="2993799" y="1604808"/>
                  <a:pt x="2995018" y="1602674"/>
                  <a:pt x="2997457" y="1599931"/>
                </a:cubicBezTo>
                <a:cubicBezTo>
                  <a:pt x="3019097" y="1573413"/>
                  <a:pt x="3032051" y="1556421"/>
                  <a:pt x="3036319" y="1548953"/>
                </a:cubicBezTo>
                <a:cubicBezTo>
                  <a:pt x="3040586" y="1541486"/>
                  <a:pt x="3042719" y="1534704"/>
                  <a:pt x="3042719" y="1528608"/>
                </a:cubicBezTo>
                <a:cubicBezTo>
                  <a:pt x="3042719" y="1518854"/>
                  <a:pt x="3037690" y="1509405"/>
                  <a:pt x="3027632" y="1500261"/>
                </a:cubicBezTo>
                <a:cubicBezTo>
                  <a:pt x="3017573" y="1491117"/>
                  <a:pt x="3007972" y="1486545"/>
                  <a:pt x="2998828" y="1486545"/>
                </a:cubicBezTo>
                <a:cubicBezTo>
                  <a:pt x="2989684" y="1486545"/>
                  <a:pt x="2980388" y="1492032"/>
                  <a:pt x="2970939" y="1503005"/>
                </a:cubicBezTo>
                <a:cubicBezTo>
                  <a:pt x="2966672" y="1508186"/>
                  <a:pt x="2963624" y="1510777"/>
                  <a:pt x="2961795" y="1510777"/>
                </a:cubicBezTo>
                <a:cubicBezTo>
                  <a:pt x="2961185" y="1510777"/>
                  <a:pt x="2960423" y="1510320"/>
                  <a:pt x="2959509" y="1509405"/>
                </a:cubicBezTo>
                <a:cubicBezTo>
                  <a:pt x="2958595" y="1508491"/>
                  <a:pt x="2958137" y="1507424"/>
                  <a:pt x="2958137" y="1506205"/>
                </a:cubicBezTo>
                <a:cubicBezTo>
                  <a:pt x="2958137" y="1502243"/>
                  <a:pt x="2966062" y="1488222"/>
                  <a:pt x="2981912" y="1464143"/>
                </a:cubicBezTo>
                <a:cubicBezTo>
                  <a:pt x="2984960" y="1459571"/>
                  <a:pt x="2986789" y="1455304"/>
                  <a:pt x="2987398" y="1451341"/>
                </a:cubicBezTo>
                <a:cubicBezTo>
                  <a:pt x="2989227" y="1440978"/>
                  <a:pt x="2993342" y="1433053"/>
                  <a:pt x="2999743" y="1427567"/>
                </a:cubicBezTo>
                <a:cubicBezTo>
                  <a:pt x="3002181" y="1425738"/>
                  <a:pt x="3003400" y="1423299"/>
                  <a:pt x="3003400" y="1420251"/>
                </a:cubicBezTo>
                <a:cubicBezTo>
                  <a:pt x="3003400" y="1412632"/>
                  <a:pt x="2997076" y="1405088"/>
                  <a:pt x="2984427" y="1397620"/>
                </a:cubicBezTo>
                <a:cubicBezTo>
                  <a:pt x="2971777" y="1390152"/>
                  <a:pt x="2961338" y="1386419"/>
                  <a:pt x="2953108" y="1386419"/>
                </a:cubicBezTo>
                <a:close/>
                <a:moveTo>
                  <a:pt x="2705763" y="1385961"/>
                </a:moveTo>
                <a:cubicBezTo>
                  <a:pt x="2688389" y="1385961"/>
                  <a:pt x="2676350" y="1396020"/>
                  <a:pt x="2669644" y="1416137"/>
                </a:cubicBezTo>
                <a:cubicBezTo>
                  <a:pt x="2665377" y="1428633"/>
                  <a:pt x="2660424" y="1440216"/>
                  <a:pt x="2654785" y="1450884"/>
                </a:cubicBezTo>
                <a:cubicBezTo>
                  <a:pt x="2649147" y="1461552"/>
                  <a:pt x="2645717" y="1467572"/>
                  <a:pt x="2644498" y="1468943"/>
                </a:cubicBezTo>
                <a:cubicBezTo>
                  <a:pt x="2643279" y="1470315"/>
                  <a:pt x="2640231" y="1471001"/>
                  <a:pt x="2635354" y="1471001"/>
                </a:cubicBezTo>
                <a:lnTo>
                  <a:pt x="2619352" y="1471001"/>
                </a:lnTo>
                <a:cubicBezTo>
                  <a:pt x="2613561" y="1471001"/>
                  <a:pt x="2609446" y="1473287"/>
                  <a:pt x="2607008" y="1477859"/>
                </a:cubicBezTo>
                <a:cubicBezTo>
                  <a:pt x="2602741" y="1486088"/>
                  <a:pt x="2594587" y="1493937"/>
                  <a:pt x="2582548" y="1501405"/>
                </a:cubicBezTo>
                <a:cubicBezTo>
                  <a:pt x="2570508" y="1508872"/>
                  <a:pt x="2558392" y="1512606"/>
                  <a:pt x="2546200" y="1512606"/>
                </a:cubicBezTo>
                <a:cubicBezTo>
                  <a:pt x="2539495" y="1512606"/>
                  <a:pt x="2532789" y="1511006"/>
                  <a:pt x="2526083" y="1507805"/>
                </a:cubicBezTo>
                <a:cubicBezTo>
                  <a:pt x="2519378" y="1504605"/>
                  <a:pt x="2513129" y="1497823"/>
                  <a:pt x="2507338" y="1487460"/>
                </a:cubicBezTo>
                <a:cubicBezTo>
                  <a:pt x="2501547" y="1477097"/>
                  <a:pt x="2498270" y="1471763"/>
                  <a:pt x="2497508" y="1471458"/>
                </a:cubicBezTo>
                <a:cubicBezTo>
                  <a:pt x="2496746" y="1471153"/>
                  <a:pt x="2494994" y="1471001"/>
                  <a:pt x="2492251" y="1471001"/>
                </a:cubicBezTo>
                <a:lnTo>
                  <a:pt x="2485393" y="1471001"/>
                </a:lnTo>
                <a:cubicBezTo>
                  <a:pt x="2470457" y="1471001"/>
                  <a:pt x="2460247" y="1475192"/>
                  <a:pt x="2454760" y="1483574"/>
                </a:cubicBezTo>
                <a:cubicBezTo>
                  <a:pt x="2449274" y="1491956"/>
                  <a:pt x="2446531" y="1506967"/>
                  <a:pt x="2446531" y="1528608"/>
                </a:cubicBezTo>
                <a:lnTo>
                  <a:pt x="2446531" y="1607246"/>
                </a:lnTo>
                <a:cubicBezTo>
                  <a:pt x="2446531" y="1621572"/>
                  <a:pt x="2449579" y="1632621"/>
                  <a:pt x="2455675" y="1640393"/>
                </a:cubicBezTo>
                <a:cubicBezTo>
                  <a:pt x="2461771" y="1648166"/>
                  <a:pt x="2469238" y="1652052"/>
                  <a:pt x="2478077" y="1652052"/>
                </a:cubicBezTo>
                <a:cubicBezTo>
                  <a:pt x="2486917" y="1652052"/>
                  <a:pt x="2494841" y="1650452"/>
                  <a:pt x="2501852" y="1647251"/>
                </a:cubicBezTo>
                <a:cubicBezTo>
                  <a:pt x="2508862" y="1644051"/>
                  <a:pt x="2519683" y="1642451"/>
                  <a:pt x="2534313" y="1642451"/>
                </a:cubicBezTo>
                <a:cubicBezTo>
                  <a:pt x="2548943" y="1642451"/>
                  <a:pt x="2559916" y="1643060"/>
                  <a:pt x="2567231" y="1644279"/>
                </a:cubicBezTo>
                <a:cubicBezTo>
                  <a:pt x="2569670" y="1644584"/>
                  <a:pt x="2571575" y="1644508"/>
                  <a:pt x="2572946" y="1644051"/>
                </a:cubicBezTo>
                <a:cubicBezTo>
                  <a:pt x="2574318" y="1643594"/>
                  <a:pt x="2576223" y="1641993"/>
                  <a:pt x="2578661" y="1639250"/>
                </a:cubicBezTo>
                <a:cubicBezTo>
                  <a:pt x="2584453" y="1631630"/>
                  <a:pt x="2592835" y="1625534"/>
                  <a:pt x="2603807" y="1620962"/>
                </a:cubicBezTo>
                <a:cubicBezTo>
                  <a:pt x="2614780" y="1616390"/>
                  <a:pt x="2624839" y="1614104"/>
                  <a:pt x="2633983" y="1614104"/>
                </a:cubicBezTo>
                <a:cubicBezTo>
                  <a:pt x="2643127" y="1614104"/>
                  <a:pt x="2651280" y="1616314"/>
                  <a:pt x="2658443" y="1620734"/>
                </a:cubicBezTo>
                <a:cubicBezTo>
                  <a:pt x="2665606" y="1625153"/>
                  <a:pt x="2672387" y="1635135"/>
                  <a:pt x="2678788" y="1650680"/>
                </a:cubicBezTo>
                <a:cubicBezTo>
                  <a:pt x="2680922" y="1655557"/>
                  <a:pt x="2683055" y="1658529"/>
                  <a:pt x="2685189" y="1659596"/>
                </a:cubicBezTo>
                <a:cubicBezTo>
                  <a:pt x="2687323" y="1660662"/>
                  <a:pt x="2691209" y="1661196"/>
                  <a:pt x="2696848" y="1661196"/>
                </a:cubicBezTo>
                <a:cubicBezTo>
                  <a:pt x="2702486" y="1661196"/>
                  <a:pt x="2706449" y="1660815"/>
                  <a:pt x="2708735" y="1660053"/>
                </a:cubicBezTo>
                <a:cubicBezTo>
                  <a:pt x="2711021" y="1659291"/>
                  <a:pt x="2714145" y="1657233"/>
                  <a:pt x="2718107" y="1653881"/>
                </a:cubicBezTo>
                <a:cubicBezTo>
                  <a:pt x="2731519" y="1643517"/>
                  <a:pt x="2744777" y="1638336"/>
                  <a:pt x="2757884" y="1638336"/>
                </a:cubicBezTo>
                <a:cubicBezTo>
                  <a:pt x="2761846" y="1638336"/>
                  <a:pt x="2765580" y="1638641"/>
                  <a:pt x="2769085" y="1639250"/>
                </a:cubicBezTo>
                <a:cubicBezTo>
                  <a:pt x="2772590" y="1639860"/>
                  <a:pt x="2776096" y="1640165"/>
                  <a:pt x="2779601" y="1640165"/>
                </a:cubicBezTo>
                <a:cubicBezTo>
                  <a:pt x="2783106" y="1640165"/>
                  <a:pt x="2785621" y="1638107"/>
                  <a:pt x="2787145" y="1633992"/>
                </a:cubicBezTo>
                <a:cubicBezTo>
                  <a:pt x="2788669" y="1629878"/>
                  <a:pt x="2789431" y="1620962"/>
                  <a:pt x="2789431" y="1607246"/>
                </a:cubicBezTo>
                <a:lnTo>
                  <a:pt x="2789431" y="1528608"/>
                </a:lnTo>
                <a:cubicBezTo>
                  <a:pt x="2789431" y="1507272"/>
                  <a:pt x="2786764" y="1492337"/>
                  <a:pt x="2781430" y="1483802"/>
                </a:cubicBezTo>
                <a:cubicBezTo>
                  <a:pt x="2776096" y="1475268"/>
                  <a:pt x="2765809" y="1471001"/>
                  <a:pt x="2750569" y="1471001"/>
                </a:cubicBezTo>
                <a:cubicBezTo>
                  <a:pt x="2746301" y="1471001"/>
                  <a:pt x="2744168" y="1470467"/>
                  <a:pt x="2744168" y="1469400"/>
                </a:cubicBezTo>
                <a:cubicBezTo>
                  <a:pt x="2744168" y="1468334"/>
                  <a:pt x="2744473" y="1467038"/>
                  <a:pt x="2745082" y="1465514"/>
                </a:cubicBezTo>
                <a:cubicBezTo>
                  <a:pt x="2753007" y="1449360"/>
                  <a:pt x="2756969" y="1435872"/>
                  <a:pt x="2756969" y="1425052"/>
                </a:cubicBezTo>
                <a:cubicBezTo>
                  <a:pt x="2756969" y="1414232"/>
                  <a:pt x="2750873" y="1405011"/>
                  <a:pt x="2738681" y="1397392"/>
                </a:cubicBezTo>
                <a:cubicBezTo>
                  <a:pt x="2726489" y="1389771"/>
                  <a:pt x="2715517" y="1385961"/>
                  <a:pt x="2705763" y="1385961"/>
                </a:cubicBezTo>
                <a:close/>
                <a:moveTo>
                  <a:pt x="3152219" y="1384133"/>
                </a:moveTo>
                <a:cubicBezTo>
                  <a:pt x="3135303" y="1384133"/>
                  <a:pt x="3123415" y="1386419"/>
                  <a:pt x="3116557" y="1390991"/>
                </a:cubicBezTo>
                <a:cubicBezTo>
                  <a:pt x="3109699" y="1395563"/>
                  <a:pt x="3106270" y="1407450"/>
                  <a:pt x="3106270" y="1426652"/>
                </a:cubicBezTo>
                <a:cubicBezTo>
                  <a:pt x="3106270" y="1430615"/>
                  <a:pt x="3102613" y="1432596"/>
                  <a:pt x="3095297" y="1432596"/>
                </a:cubicBezTo>
                <a:lnTo>
                  <a:pt x="3045920" y="1432596"/>
                </a:lnTo>
                <a:cubicBezTo>
                  <a:pt x="3026717" y="1432596"/>
                  <a:pt x="3014449" y="1435644"/>
                  <a:pt x="3009115" y="1441740"/>
                </a:cubicBezTo>
                <a:cubicBezTo>
                  <a:pt x="3003781" y="1447836"/>
                  <a:pt x="3001114" y="1455761"/>
                  <a:pt x="3001114" y="1465514"/>
                </a:cubicBezTo>
                <a:cubicBezTo>
                  <a:pt x="3001114" y="1468562"/>
                  <a:pt x="3002791" y="1470391"/>
                  <a:pt x="3006143" y="1471001"/>
                </a:cubicBezTo>
                <a:cubicBezTo>
                  <a:pt x="3013459" y="1472220"/>
                  <a:pt x="3022374" y="1477021"/>
                  <a:pt x="3032890" y="1485402"/>
                </a:cubicBezTo>
                <a:cubicBezTo>
                  <a:pt x="3043405" y="1493784"/>
                  <a:pt x="3050187" y="1501024"/>
                  <a:pt x="3053235" y="1507120"/>
                </a:cubicBezTo>
                <a:cubicBezTo>
                  <a:pt x="3055064" y="1510472"/>
                  <a:pt x="3059026" y="1512149"/>
                  <a:pt x="3065122" y="1512149"/>
                </a:cubicBezTo>
                <a:lnTo>
                  <a:pt x="3094840" y="1512149"/>
                </a:lnTo>
                <a:cubicBezTo>
                  <a:pt x="3099412" y="1512149"/>
                  <a:pt x="3102460" y="1512911"/>
                  <a:pt x="3103984" y="1514435"/>
                </a:cubicBezTo>
                <a:cubicBezTo>
                  <a:pt x="3105508" y="1515959"/>
                  <a:pt x="3106270" y="1519159"/>
                  <a:pt x="3106270" y="1524036"/>
                </a:cubicBezTo>
                <a:cubicBezTo>
                  <a:pt x="3106270" y="1528913"/>
                  <a:pt x="3105508" y="1531961"/>
                  <a:pt x="3103984" y="1533180"/>
                </a:cubicBezTo>
                <a:cubicBezTo>
                  <a:pt x="3102460" y="1534399"/>
                  <a:pt x="3099869" y="1535009"/>
                  <a:pt x="3096212" y="1535009"/>
                </a:cubicBezTo>
                <a:lnTo>
                  <a:pt x="3067865" y="1535009"/>
                </a:lnTo>
                <a:cubicBezTo>
                  <a:pt x="3063903" y="1535009"/>
                  <a:pt x="3061160" y="1535466"/>
                  <a:pt x="3059636" y="1536380"/>
                </a:cubicBezTo>
                <a:cubicBezTo>
                  <a:pt x="3058112" y="1537295"/>
                  <a:pt x="3056664" y="1539733"/>
                  <a:pt x="3055293" y="1543696"/>
                </a:cubicBezTo>
                <a:cubicBezTo>
                  <a:pt x="3053921" y="1547658"/>
                  <a:pt x="3051178" y="1552916"/>
                  <a:pt x="3047063" y="1559469"/>
                </a:cubicBezTo>
                <a:cubicBezTo>
                  <a:pt x="3042948" y="1566022"/>
                  <a:pt x="3035099" y="1576461"/>
                  <a:pt x="3023517" y="1590787"/>
                </a:cubicBezTo>
                <a:cubicBezTo>
                  <a:pt x="3022603" y="1591701"/>
                  <a:pt x="3022145" y="1592768"/>
                  <a:pt x="3022145" y="1593987"/>
                </a:cubicBezTo>
                <a:cubicBezTo>
                  <a:pt x="3022145" y="1595207"/>
                  <a:pt x="3023898" y="1596731"/>
                  <a:pt x="3027403" y="1598559"/>
                </a:cubicBezTo>
                <a:cubicBezTo>
                  <a:pt x="3030909" y="1600388"/>
                  <a:pt x="3033575" y="1603436"/>
                  <a:pt x="3035404" y="1607703"/>
                </a:cubicBezTo>
                <a:cubicBezTo>
                  <a:pt x="3035709" y="1608923"/>
                  <a:pt x="3039062" y="1609532"/>
                  <a:pt x="3045463" y="1609532"/>
                </a:cubicBezTo>
                <a:lnTo>
                  <a:pt x="3252117" y="1609532"/>
                </a:lnTo>
                <a:cubicBezTo>
                  <a:pt x="3262785" y="1609532"/>
                  <a:pt x="3270481" y="1606637"/>
                  <a:pt x="3275206" y="1600845"/>
                </a:cubicBezTo>
                <a:cubicBezTo>
                  <a:pt x="3279930" y="1595054"/>
                  <a:pt x="3282292" y="1585986"/>
                  <a:pt x="3282292" y="1573642"/>
                </a:cubicBezTo>
                <a:cubicBezTo>
                  <a:pt x="3282292" y="1561298"/>
                  <a:pt x="3279701" y="1551773"/>
                  <a:pt x="3274520" y="1545067"/>
                </a:cubicBezTo>
                <a:cubicBezTo>
                  <a:pt x="3269338" y="1538361"/>
                  <a:pt x="3262175" y="1535009"/>
                  <a:pt x="3253031" y="1535009"/>
                </a:cubicBezTo>
                <a:lnTo>
                  <a:pt x="3207769" y="1535009"/>
                </a:lnTo>
                <a:cubicBezTo>
                  <a:pt x="3203501" y="1535009"/>
                  <a:pt x="3200682" y="1534399"/>
                  <a:pt x="3199311" y="1533180"/>
                </a:cubicBezTo>
                <a:cubicBezTo>
                  <a:pt x="3197939" y="1531961"/>
                  <a:pt x="3197253" y="1528989"/>
                  <a:pt x="3197253" y="1524264"/>
                </a:cubicBezTo>
                <a:cubicBezTo>
                  <a:pt x="3197253" y="1519540"/>
                  <a:pt x="3197634" y="1516340"/>
                  <a:pt x="3198396" y="1514663"/>
                </a:cubicBezTo>
                <a:cubicBezTo>
                  <a:pt x="3199158" y="1512987"/>
                  <a:pt x="3201977" y="1512149"/>
                  <a:pt x="3206854" y="1512149"/>
                </a:cubicBezTo>
                <a:lnTo>
                  <a:pt x="3257146" y="1512149"/>
                </a:lnTo>
                <a:cubicBezTo>
                  <a:pt x="3277568" y="1512149"/>
                  <a:pt x="3287779" y="1498890"/>
                  <a:pt x="3287779" y="1472372"/>
                </a:cubicBezTo>
                <a:cubicBezTo>
                  <a:pt x="3287779" y="1445855"/>
                  <a:pt x="3277568" y="1432596"/>
                  <a:pt x="3257146" y="1432596"/>
                </a:cubicBezTo>
                <a:lnTo>
                  <a:pt x="3207311" y="1432596"/>
                </a:lnTo>
                <a:cubicBezTo>
                  <a:pt x="3200606" y="1432596"/>
                  <a:pt x="3197253" y="1430615"/>
                  <a:pt x="3197253" y="1426652"/>
                </a:cubicBezTo>
                <a:cubicBezTo>
                  <a:pt x="3197253" y="1408364"/>
                  <a:pt x="3193977" y="1396706"/>
                  <a:pt x="3187423" y="1391676"/>
                </a:cubicBezTo>
                <a:cubicBezTo>
                  <a:pt x="3180870" y="1386647"/>
                  <a:pt x="3169135" y="1384133"/>
                  <a:pt x="3152219" y="1384133"/>
                </a:cubicBezTo>
                <a:close/>
                <a:moveTo>
                  <a:pt x="0" y="0"/>
                </a:moveTo>
                <a:lnTo>
                  <a:pt x="4762500" y="0"/>
                </a:lnTo>
                <a:lnTo>
                  <a:pt x="4762500" y="3171825"/>
                </a:lnTo>
                <a:lnTo>
                  <a:pt x="0" y="3171825"/>
                </a:lnTo>
                <a:close/>
              </a:path>
            </a:pathLst>
          </a:custGeom>
          <a:effectLst>
            <a:outerShdw blurRad="127000" dist="127000" dir="5400000" algn="t" rotWithShape="0">
              <a:prstClr val="black">
                <a:alpha val="20000"/>
              </a:prstClr>
            </a:outerShdw>
          </a:effectLst>
        </p:spPr>
      </p:pic>
      <p:pic>
        <p:nvPicPr>
          <p:cNvPr id="44" name="图片 43">
            <a:extLst>
              <a:ext uri="{FF2B5EF4-FFF2-40B4-BE49-F238E27FC236}">
                <a16:creationId xmlns:a16="http://schemas.microsoft.com/office/drawing/2014/main" id="{4F9F735D-0B21-F54A-E9E5-010AAAE5405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5505467" y="8364795"/>
            <a:ext cx="4762500" cy="3171825"/>
          </a:xfrm>
          <a:custGeom>
            <a:avLst/>
            <a:gdLst/>
            <a:ahLst/>
            <a:cxnLst/>
            <a:rect l="l" t="t" r="r" b="b"/>
            <a:pathLst>
              <a:path w="4762500" h="3171825">
                <a:moveTo>
                  <a:pt x="3141298" y="1643148"/>
                </a:moveTo>
                <a:cubicBezTo>
                  <a:pt x="3135964" y="1643148"/>
                  <a:pt x="3129030" y="1647263"/>
                  <a:pt x="3120495" y="1655493"/>
                </a:cubicBezTo>
                <a:cubicBezTo>
                  <a:pt x="3111961" y="1663722"/>
                  <a:pt x="3107694" y="1671876"/>
                  <a:pt x="3107694" y="1679953"/>
                </a:cubicBezTo>
                <a:cubicBezTo>
                  <a:pt x="3107694" y="1688030"/>
                  <a:pt x="3110589" y="1695041"/>
                  <a:pt x="3116381" y="1700984"/>
                </a:cubicBezTo>
                <a:cubicBezTo>
                  <a:pt x="3122172" y="1706928"/>
                  <a:pt x="3133602" y="1715843"/>
                  <a:pt x="3150670" y="1727730"/>
                </a:cubicBezTo>
                <a:cubicBezTo>
                  <a:pt x="3167739" y="1739618"/>
                  <a:pt x="3185799" y="1749600"/>
                  <a:pt x="3204849" y="1757677"/>
                </a:cubicBezTo>
                <a:cubicBezTo>
                  <a:pt x="3223899" y="1765754"/>
                  <a:pt x="3238834" y="1769793"/>
                  <a:pt x="3249654" y="1769793"/>
                </a:cubicBezTo>
                <a:cubicBezTo>
                  <a:pt x="3260475" y="1769793"/>
                  <a:pt x="3269923" y="1765068"/>
                  <a:pt x="3278001" y="1755620"/>
                </a:cubicBezTo>
                <a:cubicBezTo>
                  <a:pt x="3286078" y="1746171"/>
                  <a:pt x="3290116" y="1737027"/>
                  <a:pt x="3290116" y="1728188"/>
                </a:cubicBezTo>
                <a:cubicBezTo>
                  <a:pt x="3290116" y="1718739"/>
                  <a:pt x="3286078" y="1709976"/>
                  <a:pt x="3278001" y="1701899"/>
                </a:cubicBezTo>
                <a:cubicBezTo>
                  <a:pt x="3269923" y="1693821"/>
                  <a:pt x="3264513" y="1689783"/>
                  <a:pt x="3261770" y="1689783"/>
                </a:cubicBezTo>
                <a:cubicBezTo>
                  <a:pt x="3260551" y="1689783"/>
                  <a:pt x="3259332" y="1690545"/>
                  <a:pt x="3258112" y="1692069"/>
                </a:cubicBezTo>
                <a:cubicBezTo>
                  <a:pt x="3248664" y="1702127"/>
                  <a:pt x="3232357" y="1707156"/>
                  <a:pt x="3209192" y="1707156"/>
                </a:cubicBezTo>
                <a:cubicBezTo>
                  <a:pt x="3169263" y="1707156"/>
                  <a:pt x="3149299" y="1691916"/>
                  <a:pt x="3149299" y="1661436"/>
                </a:cubicBezTo>
                <a:cubicBezTo>
                  <a:pt x="3149299" y="1649244"/>
                  <a:pt x="3146632" y="1643148"/>
                  <a:pt x="3141298" y="1643148"/>
                </a:cubicBezTo>
                <a:close/>
                <a:moveTo>
                  <a:pt x="3073861" y="1575026"/>
                </a:moveTo>
                <a:cubicBezTo>
                  <a:pt x="3058316" y="1575026"/>
                  <a:pt x="3047038" y="1577159"/>
                  <a:pt x="3040028" y="1581426"/>
                </a:cubicBezTo>
                <a:cubicBezTo>
                  <a:pt x="3033018" y="1585694"/>
                  <a:pt x="3028827" y="1594914"/>
                  <a:pt x="3027455" y="1609087"/>
                </a:cubicBezTo>
                <a:cubicBezTo>
                  <a:pt x="3026083" y="1623260"/>
                  <a:pt x="3022883" y="1637205"/>
                  <a:pt x="3017854" y="1650921"/>
                </a:cubicBezTo>
                <a:cubicBezTo>
                  <a:pt x="3012825" y="1664637"/>
                  <a:pt x="3007414" y="1675457"/>
                  <a:pt x="3001623" y="1683382"/>
                </a:cubicBezTo>
                <a:cubicBezTo>
                  <a:pt x="2995832" y="1691307"/>
                  <a:pt x="2988288" y="1697250"/>
                  <a:pt x="2978992" y="1701213"/>
                </a:cubicBezTo>
                <a:cubicBezTo>
                  <a:pt x="2969695" y="1705175"/>
                  <a:pt x="2958037" y="1707156"/>
                  <a:pt x="2944016" y="1707156"/>
                </a:cubicBezTo>
                <a:cubicBezTo>
                  <a:pt x="2921461" y="1707156"/>
                  <a:pt x="2905459" y="1702432"/>
                  <a:pt x="2896010" y="1692983"/>
                </a:cubicBezTo>
                <a:cubicBezTo>
                  <a:pt x="2890524" y="1687497"/>
                  <a:pt x="2885266" y="1684754"/>
                  <a:pt x="2880237" y="1684754"/>
                </a:cubicBezTo>
                <a:cubicBezTo>
                  <a:pt x="2875207" y="1684754"/>
                  <a:pt x="2871245" y="1688106"/>
                  <a:pt x="2868349" y="1694812"/>
                </a:cubicBezTo>
                <a:cubicBezTo>
                  <a:pt x="2865454" y="1701518"/>
                  <a:pt x="2864006" y="1712262"/>
                  <a:pt x="2864006" y="1727045"/>
                </a:cubicBezTo>
                <a:cubicBezTo>
                  <a:pt x="2864006" y="1741827"/>
                  <a:pt x="2867816" y="1752648"/>
                  <a:pt x="2875436" y="1759506"/>
                </a:cubicBezTo>
                <a:cubicBezTo>
                  <a:pt x="2883056" y="1766364"/>
                  <a:pt x="2894638" y="1769793"/>
                  <a:pt x="2910183" y="1769793"/>
                </a:cubicBezTo>
                <a:cubicBezTo>
                  <a:pt x="2925728" y="1769793"/>
                  <a:pt x="2945769" y="1767735"/>
                  <a:pt x="2970305" y="1763621"/>
                </a:cubicBezTo>
                <a:cubicBezTo>
                  <a:pt x="2994842" y="1759506"/>
                  <a:pt x="3013815" y="1754629"/>
                  <a:pt x="3027226" y="1748990"/>
                </a:cubicBezTo>
                <a:cubicBezTo>
                  <a:pt x="3040638" y="1743351"/>
                  <a:pt x="3053211" y="1736951"/>
                  <a:pt x="3064945" y="1729788"/>
                </a:cubicBezTo>
                <a:cubicBezTo>
                  <a:pt x="3076680" y="1722625"/>
                  <a:pt x="3084986" y="1717367"/>
                  <a:pt x="3089863" y="1714014"/>
                </a:cubicBezTo>
                <a:cubicBezTo>
                  <a:pt x="3094740" y="1710662"/>
                  <a:pt x="3097178" y="1707766"/>
                  <a:pt x="3097178" y="1705328"/>
                </a:cubicBezTo>
                <a:cubicBezTo>
                  <a:pt x="3097178" y="1702889"/>
                  <a:pt x="3096721" y="1700298"/>
                  <a:pt x="3095806" y="1697555"/>
                </a:cubicBezTo>
                <a:cubicBezTo>
                  <a:pt x="3093368" y="1692374"/>
                  <a:pt x="3092149" y="1686887"/>
                  <a:pt x="3092149" y="1681096"/>
                </a:cubicBezTo>
                <a:cubicBezTo>
                  <a:pt x="3092149" y="1667685"/>
                  <a:pt x="3098550" y="1654883"/>
                  <a:pt x="3111351" y="1642691"/>
                </a:cubicBezTo>
                <a:cubicBezTo>
                  <a:pt x="3113485" y="1640862"/>
                  <a:pt x="3114780" y="1638272"/>
                  <a:pt x="3115237" y="1634919"/>
                </a:cubicBezTo>
                <a:cubicBezTo>
                  <a:pt x="3115695" y="1631566"/>
                  <a:pt x="3115923" y="1623184"/>
                  <a:pt x="3115923" y="1609773"/>
                </a:cubicBezTo>
                <a:cubicBezTo>
                  <a:pt x="3115923" y="1596362"/>
                  <a:pt x="3112723" y="1587218"/>
                  <a:pt x="3106322" y="1582341"/>
                </a:cubicBezTo>
                <a:cubicBezTo>
                  <a:pt x="3099921" y="1577464"/>
                  <a:pt x="3089101" y="1575026"/>
                  <a:pt x="3073861" y="1575026"/>
                </a:cubicBezTo>
                <a:close/>
                <a:moveTo>
                  <a:pt x="2924356" y="1514675"/>
                </a:moveTo>
                <a:cubicBezTo>
                  <a:pt x="2916736" y="1514675"/>
                  <a:pt x="2910260" y="1518409"/>
                  <a:pt x="2904925" y="1525877"/>
                </a:cubicBezTo>
                <a:cubicBezTo>
                  <a:pt x="2899591" y="1533344"/>
                  <a:pt x="2896924" y="1543479"/>
                  <a:pt x="2896924" y="1556280"/>
                </a:cubicBezTo>
                <a:lnTo>
                  <a:pt x="2896924" y="1660522"/>
                </a:lnTo>
                <a:cubicBezTo>
                  <a:pt x="2896924" y="1681553"/>
                  <a:pt x="2912241" y="1692069"/>
                  <a:pt x="2942873" y="1692069"/>
                </a:cubicBezTo>
                <a:cubicBezTo>
                  <a:pt x="2973506" y="1692069"/>
                  <a:pt x="2988822" y="1681553"/>
                  <a:pt x="2988822" y="1660522"/>
                </a:cubicBezTo>
                <a:lnTo>
                  <a:pt x="2988822" y="1587827"/>
                </a:lnTo>
                <a:cubicBezTo>
                  <a:pt x="2988822" y="1584170"/>
                  <a:pt x="2989203" y="1581884"/>
                  <a:pt x="2989965" y="1580969"/>
                </a:cubicBezTo>
                <a:cubicBezTo>
                  <a:pt x="2990727" y="1580055"/>
                  <a:pt x="2992936" y="1579598"/>
                  <a:pt x="2996594" y="1579598"/>
                </a:cubicBezTo>
                <a:lnTo>
                  <a:pt x="3013053" y="1579598"/>
                </a:lnTo>
                <a:cubicBezTo>
                  <a:pt x="3016711" y="1579598"/>
                  <a:pt x="3019759" y="1578226"/>
                  <a:pt x="3022197" y="1575483"/>
                </a:cubicBezTo>
                <a:cubicBezTo>
                  <a:pt x="3031341" y="1565120"/>
                  <a:pt x="3048410" y="1559938"/>
                  <a:pt x="3073404" y="1559938"/>
                </a:cubicBezTo>
                <a:cubicBezTo>
                  <a:pt x="3098397" y="1559938"/>
                  <a:pt x="3115009" y="1565272"/>
                  <a:pt x="3123239" y="1575940"/>
                </a:cubicBezTo>
                <a:cubicBezTo>
                  <a:pt x="3125067" y="1578378"/>
                  <a:pt x="3128420" y="1579598"/>
                  <a:pt x="3133297" y="1579598"/>
                </a:cubicBezTo>
                <a:lnTo>
                  <a:pt x="3155700" y="1579598"/>
                </a:lnTo>
                <a:cubicBezTo>
                  <a:pt x="3159967" y="1579598"/>
                  <a:pt x="3162481" y="1580131"/>
                  <a:pt x="3163243" y="1581198"/>
                </a:cubicBezTo>
                <a:cubicBezTo>
                  <a:pt x="3164006" y="1582265"/>
                  <a:pt x="3164386" y="1584474"/>
                  <a:pt x="3164386" y="1587827"/>
                </a:cubicBezTo>
                <a:lnTo>
                  <a:pt x="3164386" y="1660522"/>
                </a:lnTo>
                <a:cubicBezTo>
                  <a:pt x="3164386" y="1681553"/>
                  <a:pt x="3179779" y="1692069"/>
                  <a:pt x="3210564" y="1692069"/>
                </a:cubicBezTo>
                <a:cubicBezTo>
                  <a:pt x="3241348" y="1692069"/>
                  <a:pt x="3256741" y="1681553"/>
                  <a:pt x="3256741" y="1660522"/>
                </a:cubicBezTo>
                <a:lnTo>
                  <a:pt x="3256741" y="1556280"/>
                </a:lnTo>
                <a:cubicBezTo>
                  <a:pt x="3256741" y="1541955"/>
                  <a:pt x="3255141" y="1531515"/>
                  <a:pt x="3251940" y="1524962"/>
                </a:cubicBezTo>
                <a:cubicBezTo>
                  <a:pt x="3248740" y="1518409"/>
                  <a:pt x="3243634" y="1515132"/>
                  <a:pt x="3236624" y="1515132"/>
                </a:cubicBezTo>
                <a:cubicBezTo>
                  <a:pt x="3232966" y="1515132"/>
                  <a:pt x="3228699" y="1515894"/>
                  <a:pt x="3223822" y="1517418"/>
                </a:cubicBezTo>
                <a:cubicBezTo>
                  <a:pt x="3214678" y="1520466"/>
                  <a:pt x="3201420" y="1521990"/>
                  <a:pt x="3184046" y="1521990"/>
                </a:cubicBezTo>
                <a:lnTo>
                  <a:pt x="2964133" y="1521990"/>
                </a:lnTo>
                <a:cubicBezTo>
                  <a:pt x="2952551" y="1521990"/>
                  <a:pt x="2942187" y="1520162"/>
                  <a:pt x="2933043" y="1516504"/>
                </a:cubicBezTo>
                <a:cubicBezTo>
                  <a:pt x="2930300" y="1515285"/>
                  <a:pt x="2927405" y="1514675"/>
                  <a:pt x="2924356" y="1514675"/>
                </a:cubicBezTo>
                <a:close/>
                <a:moveTo>
                  <a:pt x="3020826" y="1419578"/>
                </a:moveTo>
                <a:lnTo>
                  <a:pt x="3135583" y="1419578"/>
                </a:lnTo>
                <a:cubicBezTo>
                  <a:pt x="3138326" y="1419578"/>
                  <a:pt x="3140079" y="1420187"/>
                  <a:pt x="3140841" y="1421406"/>
                </a:cubicBezTo>
                <a:cubicBezTo>
                  <a:pt x="3141603" y="1422626"/>
                  <a:pt x="3141984" y="1425521"/>
                  <a:pt x="3141984" y="1430093"/>
                </a:cubicBezTo>
                <a:cubicBezTo>
                  <a:pt x="3141984" y="1434665"/>
                  <a:pt x="3141603" y="1437637"/>
                  <a:pt x="3140841" y="1439009"/>
                </a:cubicBezTo>
                <a:cubicBezTo>
                  <a:pt x="3140079" y="1440380"/>
                  <a:pt x="3138326" y="1441066"/>
                  <a:pt x="3135583" y="1441066"/>
                </a:cubicBezTo>
                <a:lnTo>
                  <a:pt x="3020826" y="1441066"/>
                </a:lnTo>
                <a:cubicBezTo>
                  <a:pt x="3018082" y="1441066"/>
                  <a:pt x="3016330" y="1440228"/>
                  <a:pt x="3015568" y="1438551"/>
                </a:cubicBezTo>
                <a:cubicBezTo>
                  <a:pt x="3014806" y="1436875"/>
                  <a:pt x="3014425" y="1433294"/>
                  <a:pt x="3014425" y="1427807"/>
                </a:cubicBezTo>
                <a:cubicBezTo>
                  <a:pt x="3014425" y="1422321"/>
                  <a:pt x="3016559" y="1419578"/>
                  <a:pt x="3020826" y="1419578"/>
                </a:cubicBezTo>
                <a:close/>
                <a:moveTo>
                  <a:pt x="1750267" y="1407690"/>
                </a:moveTo>
                <a:cubicBezTo>
                  <a:pt x="1735636" y="1407690"/>
                  <a:pt x="1725121" y="1410738"/>
                  <a:pt x="1718720" y="1416834"/>
                </a:cubicBezTo>
                <a:cubicBezTo>
                  <a:pt x="1712319" y="1422930"/>
                  <a:pt x="1709119" y="1433446"/>
                  <a:pt x="1709119" y="1448381"/>
                </a:cubicBezTo>
                <a:lnTo>
                  <a:pt x="1709119" y="1464383"/>
                </a:lnTo>
                <a:cubicBezTo>
                  <a:pt x="1709119" y="1466822"/>
                  <a:pt x="1707747" y="1468041"/>
                  <a:pt x="1705004" y="1468041"/>
                </a:cubicBezTo>
                <a:lnTo>
                  <a:pt x="1609449" y="1468041"/>
                </a:lnTo>
                <a:cubicBezTo>
                  <a:pt x="1595733" y="1468041"/>
                  <a:pt x="1586437" y="1470403"/>
                  <a:pt x="1581560" y="1475127"/>
                </a:cubicBezTo>
                <a:cubicBezTo>
                  <a:pt x="1576683" y="1479852"/>
                  <a:pt x="1574245" y="1489910"/>
                  <a:pt x="1574245" y="1505303"/>
                </a:cubicBezTo>
                <a:cubicBezTo>
                  <a:pt x="1574245" y="1520695"/>
                  <a:pt x="1576836" y="1530906"/>
                  <a:pt x="1582017" y="1535935"/>
                </a:cubicBezTo>
                <a:cubicBezTo>
                  <a:pt x="1587199" y="1540964"/>
                  <a:pt x="1596343" y="1543479"/>
                  <a:pt x="1609449" y="1543479"/>
                </a:cubicBezTo>
                <a:lnTo>
                  <a:pt x="1649683" y="1543479"/>
                </a:lnTo>
                <a:cubicBezTo>
                  <a:pt x="1651207" y="1543479"/>
                  <a:pt x="1651969" y="1544012"/>
                  <a:pt x="1651969" y="1545079"/>
                </a:cubicBezTo>
                <a:cubicBezTo>
                  <a:pt x="1651969" y="1546146"/>
                  <a:pt x="1646406" y="1552775"/>
                  <a:pt x="1635281" y="1564967"/>
                </a:cubicBezTo>
                <a:cubicBezTo>
                  <a:pt x="1624156" y="1577159"/>
                  <a:pt x="1610364" y="1589046"/>
                  <a:pt x="1593904" y="1600629"/>
                </a:cubicBezTo>
                <a:cubicBezTo>
                  <a:pt x="1577750" y="1611297"/>
                  <a:pt x="1569673" y="1622727"/>
                  <a:pt x="1569673" y="1634919"/>
                </a:cubicBezTo>
                <a:cubicBezTo>
                  <a:pt x="1569673" y="1643148"/>
                  <a:pt x="1573559" y="1652750"/>
                  <a:pt x="1581331" y="1663722"/>
                </a:cubicBezTo>
                <a:cubicBezTo>
                  <a:pt x="1589104" y="1674695"/>
                  <a:pt x="1597333" y="1680182"/>
                  <a:pt x="1606020" y="1680182"/>
                </a:cubicBezTo>
                <a:cubicBezTo>
                  <a:pt x="1614707" y="1680182"/>
                  <a:pt x="1624918" y="1676219"/>
                  <a:pt x="1636652" y="1668294"/>
                </a:cubicBezTo>
                <a:cubicBezTo>
                  <a:pt x="1648387" y="1660370"/>
                  <a:pt x="1654940" y="1653740"/>
                  <a:pt x="1656312" y="1648406"/>
                </a:cubicBezTo>
                <a:cubicBezTo>
                  <a:pt x="1657684" y="1643072"/>
                  <a:pt x="1660656" y="1637814"/>
                  <a:pt x="1665227" y="1632633"/>
                </a:cubicBezTo>
                <a:cubicBezTo>
                  <a:pt x="1669800" y="1627451"/>
                  <a:pt x="1674067" y="1624403"/>
                  <a:pt x="1678029" y="1623489"/>
                </a:cubicBezTo>
                <a:cubicBezTo>
                  <a:pt x="1681991" y="1622574"/>
                  <a:pt x="1685573" y="1620669"/>
                  <a:pt x="1688773" y="1617774"/>
                </a:cubicBezTo>
                <a:cubicBezTo>
                  <a:pt x="1691974" y="1614878"/>
                  <a:pt x="1695860" y="1610611"/>
                  <a:pt x="1700432" y="1604972"/>
                </a:cubicBezTo>
                <a:cubicBezTo>
                  <a:pt x="1705004" y="1599333"/>
                  <a:pt x="1707595" y="1596514"/>
                  <a:pt x="1708204" y="1596514"/>
                </a:cubicBezTo>
                <a:cubicBezTo>
                  <a:pt x="1708814" y="1596514"/>
                  <a:pt x="1709119" y="1597428"/>
                  <a:pt x="1709119" y="1599257"/>
                </a:cubicBezTo>
                <a:lnTo>
                  <a:pt x="1709119" y="1626232"/>
                </a:lnTo>
                <a:cubicBezTo>
                  <a:pt x="1709119" y="1630194"/>
                  <a:pt x="1707900" y="1632709"/>
                  <a:pt x="1705461" y="1633776"/>
                </a:cubicBezTo>
                <a:cubicBezTo>
                  <a:pt x="1703023" y="1634843"/>
                  <a:pt x="1698984" y="1635376"/>
                  <a:pt x="1693345" y="1635376"/>
                </a:cubicBezTo>
                <a:cubicBezTo>
                  <a:pt x="1687706" y="1635376"/>
                  <a:pt x="1684125" y="1635528"/>
                  <a:pt x="1682601" y="1635833"/>
                </a:cubicBezTo>
                <a:cubicBezTo>
                  <a:pt x="1681077" y="1636138"/>
                  <a:pt x="1678944" y="1637662"/>
                  <a:pt x="1676200" y="1640405"/>
                </a:cubicBezTo>
                <a:cubicBezTo>
                  <a:pt x="1673457" y="1643148"/>
                  <a:pt x="1671171" y="1646882"/>
                  <a:pt x="1669342" y="1651607"/>
                </a:cubicBezTo>
                <a:cubicBezTo>
                  <a:pt x="1667514" y="1656331"/>
                  <a:pt x="1666599" y="1661894"/>
                  <a:pt x="1666599" y="1668294"/>
                </a:cubicBezTo>
                <a:cubicBezTo>
                  <a:pt x="1666599" y="1682925"/>
                  <a:pt x="1669495" y="1693059"/>
                  <a:pt x="1675286" y="1698698"/>
                </a:cubicBezTo>
                <a:cubicBezTo>
                  <a:pt x="1681077" y="1704337"/>
                  <a:pt x="1690983" y="1707156"/>
                  <a:pt x="1705004" y="1707156"/>
                </a:cubicBezTo>
                <a:lnTo>
                  <a:pt x="1763526" y="1707156"/>
                </a:lnTo>
                <a:cubicBezTo>
                  <a:pt x="1774498" y="1707156"/>
                  <a:pt x="1781813" y="1704870"/>
                  <a:pt x="1785471" y="1700298"/>
                </a:cubicBezTo>
                <a:cubicBezTo>
                  <a:pt x="1789129" y="1695726"/>
                  <a:pt x="1790957" y="1686582"/>
                  <a:pt x="1790957" y="1672866"/>
                </a:cubicBezTo>
                <a:lnTo>
                  <a:pt x="1790957" y="1547136"/>
                </a:lnTo>
                <a:cubicBezTo>
                  <a:pt x="1790957" y="1544698"/>
                  <a:pt x="1792177" y="1543479"/>
                  <a:pt x="1794615" y="1543479"/>
                </a:cubicBezTo>
                <a:lnTo>
                  <a:pt x="1807874" y="1543479"/>
                </a:lnTo>
                <a:cubicBezTo>
                  <a:pt x="1820980" y="1543479"/>
                  <a:pt x="1830124" y="1540736"/>
                  <a:pt x="1835306" y="1535249"/>
                </a:cubicBezTo>
                <a:cubicBezTo>
                  <a:pt x="1840487" y="1529763"/>
                  <a:pt x="1843078" y="1520162"/>
                  <a:pt x="1843078" y="1506446"/>
                </a:cubicBezTo>
                <a:cubicBezTo>
                  <a:pt x="1843078" y="1492730"/>
                  <a:pt x="1840259" y="1482900"/>
                  <a:pt x="1834620" y="1476956"/>
                </a:cubicBezTo>
                <a:cubicBezTo>
                  <a:pt x="1828981" y="1471013"/>
                  <a:pt x="1820066" y="1468041"/>
                  <a:pt x="1807874" y="1468041"/>
                </a:cubicBezTo>
                <a:lnTo>
                  <a:pt x="1794615" y="1468041"/>
                </a:lnTo>
                <a:cubicBezTo>
                  <a:pt x="1792177" y="1468041"/>
                  <a:pt x="1790957" y="1466822"/>
                  <a:pt x="1790957" y="1464383"/>
                </a:cubicBezTo>
                <a:lnTo>
                  <a:pt x="1790957" y="1448381"/>
                </a:lnTo>
                <a:cubicBezTo>
                  <a:pt x="1790957" y="1433446"/>
                  <a:pt x="1787833" y="1422930"/>
                  <a:pt x="1781585" y="1416834"/>
                </a:cubicBezTo>
                <a:cubicBezTo>
                  <a:pt x="1775336" y="1410738"/>
                  <a:pt x="1764897" y="1407690"/>
                  <a:pt x="1750267" y="1407690"/>
                </a:cubicBezTo>
                <a:close/>
                <a:moveTo>
                  <a:pt x="1750267" y="1393974"/>
                </a:moveTo>
                <a:cubicBezTo>
                  <a:pt x="1766726" y="1393974"/>
                  <a:pt x="1779299" y="1397022"/>
                  <a:pt x="1787986" y="1403118"/>
                </a:cubicBezTo>
                <a:cubicBezTo>
                  <a:pt x="1796673" y="1409214"/>
                  <a:pt x="1801930" y="1418968"/>
                  <a:pt x="1803759" y="1432379"/>
                </a:cubicBezTo>
                <a:cubicBezTo>
                  <a:pt x="1804064" y="1434513"/>
                  <a:pt x="1804521" y="1435808"/>
                  <a:pt x="1805131" y="1436265"/>
                </a:cubicBezTo>
                <a:cubicBezTo>
                  <a:pt x="1805740" y="1436723"/>
                  <a:pt x="1806807" y="1436951"/>
                  <a:pt x="1808331" y="1436951"/>
                </a:cubicBezTo>
                <a:lnTo>
                  <a:pt x="1816561" y="1436951"/>
                </a:lnTo>
                <a:cubicBezTo>
                  <a:pt x="1818389" y="1436951"/>
                  <a:pt x="1819609" y="1437485"/>
                  <a:pt x="1820218" y="1438551"/>
                </a:cubicBezTo>
                <a:cubicBezTo>
                  <a:pt x="1820828" y="1439618"/>
                  <a:pt x="1821133" y="1441904"/>
                  <a:pt x="1821133" y="1445409"/>
                </a:cubicBezTo>
                <a:cubicBezTo>
                  <a:pt x="1821133" y="1448915"/>
                  <a:pt x="1821819" y="1451505"/>
                  <a:pt x="1823190" y="1453182"/>
                </a:cubicBezTo>
                <a:cubicBezTo>
                  <a:pt x="1824562" y="1454858"/>
                  <a:pt x="1828600" y="1457144"/>
                  <a:pt x="1835306" y="1460040"/>
                </a:cubicBezTo>
                <a:cubicBezTo>
                  <a:pt x="1842011" y="1462935"/>
                  <a:pt x="1847269" y="1467965"/>
                  <a:pt x="1851079" y="1475127"/>
                </a:cubicBezTo>
                <a:cubicBezTo>
                  <a:pt x="1854889" y="1482290"/>
                  <a:pt x="1856794" y="1492882"/>
                  <a:pt x="1856794" y="1506903"/>
                </a:cubicBezTo>
                <a:cubicBezTo>
                  <a:pt x="1856794" y="1520924"/>
                  <a:pt x="1854737" y="1531820"/>
                  <a:pt x="1850622" y="1539593"/>
                </a:cubicBezTo>
                <a:cubicBezTo>
                  <a:pt x="1846507" y="1547365"/>
                  <a:pt x="1839421" y="1552470"/>
                  <a:pt x="1829362" y="1554909"/>
                </a:cubicBezTo>
                <a:cubicBezTo>
                  <a:pt x="1826314" y="1555518"/>
                  <a:pt x="1824790" y="1557347"/>
                  <a:pt x="1824790" y="1560395"/>
                </a:cubicBezTo>
                <a:lnTo>
                  <a:pt x="1824790" y="1682010"/>
                </a:lnTo>
                <a:cubicBezTo>
                  <a:pt x="1824790" y="1685058"/>
                  <a:pt x="1823419" y="1686582"/>
                  <a:pt x="1820676" y="1686582"/>
                </a:cubicBezTo>
                <a:lnTo>
                  <a:pt x="1807417" y="1686582"/>
                </a:lnTo>
                <a:cubicBezTo>
                  <a:pt x="1805283" y="1686582"/>
                  <a:pt x="1804064" y="1687802"/>
                  <a:pt x="1803759" y="1690240"/>
                </a:cubicBezTo>
                <a:cubicBezTo>
                  <a:pt x="1801930" y="1703346"/>
                  <a:pt x="1797892" y="1711728"/>
                  <a:pt x="1791643" y="1715386"/>
                </a:cubicBezTo>
                <a:cubicBezTo>
                  <a:pt x="1785395" y="1719044"/>
                  <a:pt x="1776022" y="1720872"/>
                  <a:pt x="1763526" y="1720872"/>
                </a:cubicBezTo>
                <a:lnTo>
                  <a:pt x="1705461" y="1720872"/>
                </a:lnTo>
                <a:cubicBezTo>
                  <a:pt x="1689612" y="1720872"/>
                  <a:pt x="1677648" y="1718510"/>
                  <a:pt x="1669571" y="1713786"/>
                </a:cubicBezTo>
                <a:cubicBezTo>
                  <a:pt x="1661494" y="1709061"/>
                  <a:pt x="1656388" y="1699689"/>
                  <a:pt x="1654255" y="1685668"/>
                </a:cubicBezTo>
                <a:cubicBezTo>
                  <a:pt x="1653645" y="1680486"/>
                  <a:pt x="1652502" y="1677896"/>
                  <a:pt x="1650826" y="1677896"/>
                </a:cubicBezTo>
                <a:cubicBezTo>
                  <a:pt x="1649149" y="1677896"/>
                  <a:pt x="1646940" y="1678810"/>
                  <a:pt x="1644196" y="1680639"/>
                </a:cubicBezTo>
                <a:cubicBezTo>
                  <a:pt x="1629871" y="1691002"/>
                  <a:pt x="1616840" y="1696184"/>
                  <a:pt x="1605106" y="1696184"/>
                </a:cubicBezTo>
                <a:cubicBezTo>
                  <a:pt x="1593371" y="1696184"/>
                  <a:pt x="1582170" y="1688640"/>
                  <a:pt x="1571502" y="1673552"/>
                </a:cubicBezTo>
                <a:cubicBezTo>
                  <a:pt x="1560834" y="1658465"/>
                  <a:pt x="1555499" y="1644520"/>
                  <a:pt x="1555499" y="1631718"/>
                </a:cubicBezTo>
                <a:cubicBezTo>
                  <a:pt x="1555499" y="1618917"/>
                  <a:pt x="1561748" y="1607944"/>
                  <a:pt x="1574245" y="1598800"/>
                </a:cubicBezTo>
                <a:cubicBezTo>
                  <a:pt x="1580341" y="1593923"/>
                  <a:pt x="1584151" y="1590418"/>
                  <a:pt x="1585675" y="1588284"/>
                </a:cubicBezTo>
                <a:cubicBezTo>
                  <a:pt x="1587199" y="1586151"/>
                  <a:pt x="1587961" y="1583103"/>
                  <a:pt x="1587961" y="1579140"/>
                </a:cubicBezTo>
                <a:lnTo>
                  <a:pt x="1587961" y="1559481"/>
                </a:lnTo>
                <a:cubicBezTo>
                  <a:pt x="1587961" y="1556433"/>
                  <a:pt x="1586589" y="1554452"/>
                  <a:pt x="1583846" y="1553537"/>
                </a:cubicBezTo>
                <a:cubicBezTo>
                  <a:pt x="1574397" y="1550184"/>
                  <a:pt x="1568149" y="1545155"/>
                  <a:pt x="1565101" y="1538450"/>
                </a:cubicBezTo>
                <a:cubicBezTo>
                  <a:pt x="1562053" y="1531744"/>
                  <a:pt x="1560529" y="1520695"/>
                  <a:pt x="1560529" y="1505303"/>
                </a:cubicBezTo>
                <a:cubicBezTo>
                  <a:pt x="1560529" y="1489910"/>
                  <a:pt x="1561900" y="1478937"/>
                  <a:pt x="1564644" y="1472384"/>
                </a:cubicBezTo>
                <a:cubicBezTo>
                  <a:pt x="1567387" y="1465831"/>
                  <a:pt x="1573026" y="1461183"/>
                  <a:pt x="1581560" y="1458440"/>
                </a:cubicBezTo>
                <a:cubicBezTo>
                  <a:pt x="1583694" y="1457830"/>
                  <a:pt x="1585218" y="1456458"/>
                  <a:pt x="1586132" y="1454325"/>
                </a:cubicBezTo>
                <a:cubicBezTo>
                  <a:pt x="1587046" y="1452191"/>
                  <a:pt x="1587504" y="1448991"/>
                  <a:pt x="1587504" y="1444724"/>
                </a:cubicBezTo>
                <a:cubicBezTo>
                  <a:pt x="1587504" y="1440456"/>
                  <a:pt x="1588037" y="1438094"/>
                  <a:pt x="1589104" y="1437637"/>
                </a:cubicBezTo>
                <a:cubicBezTo>
                  <a:pt x="1590171" y="1437180"/>
                  <a:pt x="1592075" y="1436951"/>
                  <a:pt x="1594819" y="1436951"/>
                </a:cubicBezTo>
                <a:lnTo>
                  <a:pt x="1690831" y="1436951"/>
                </a:lnTo>
                <a:cubicBezTo>
                  <a:pt x="1692659" y="1436951"/>
                  <a:pt x="1693955" y="1436723"/>
                  <a:pt x="1694717" y="1436265"/>
                </a:cubicBezTo>
                <a:cubicBezTo>
                  <a:pt x="1695479" y="1435808"/>
                  <a:pt x="1696012" y="1434513"/>
                  <a:pt x="1696317" y="1432379"/>
                </a:cubicBezTo>
                <a:cubicBezTo>
                  <a:pt x="1698756" y="1418358"/>
                  <a:pt x="1704242" y="1408452"/>
                  <a:pt x="1712776" y="1402661"/>
                </a:cubicBezTo>
                <a:cubicBezTo>
                  <a:pt x="1721311" y="1396870"/>
                  <a:pt x="1733807" y="1393974"/>
                  <a:pt x="1750267" y="1393974"/>
                </a:cubicBezTo>
                <a:close/>
                <a:moveTo>
                  <a:pt x="1596190" y="1356941"/>
                </a:moveTo>
                <a:cubicBezTo>
                  <a:pt x="1563577" y="1356941"/>
                  <a:pt x="1541174" y="1363571"/>
                  <a:pt x="1528982" y="1376829"/>
                </a:cubicBezTo>
                <a:cubicBezTo>
                  <a:pt x="1516790" y="1390088"/>
                  <a:pt x="1510694" y="1414091"/>
                  <a:pt x="1510694" y="1448838"/>
                </a:cubicBezTo>
                <a:lnTo>
                  <a:pt x="1510694" y="1671495"/>
                </a:lnTo>
                <a:cubicBezTo>
                  <a:pt x="1510694" y="1706242"/>
                  <a:pt x="1516942" y="1730321"/>
                  <a:pt x="1529439" y="1743732"/>
                </a:cubicBezTo>
                <a:cubicBezTo>
                  <a:pt x="1541936" y="1757144"/>
                  <a:pt x="1564186" y="1763849"/>
                  <a:pt x="1596190" y="1763849"/>
                </a:cubicBezTo>
                <a:lnTo>
                  <a:pt x="1817018" y="1763849"/>
                </a:lnTo>
                <a:cubicBezTo>
                  <a:pt x="1849936" y="1763849"/>
                  <a:pt x="1872415" y="1757525"/>
                  <a:pt x="1884455" y="1744875"/>
                </a:cubicBezTo>
                <a:cubicBezTo>
                  <a:pt x="1896495" y="1732226"/>
                  <a:pt x="1902514" y="1707766"/>
                  <a:pt x="1902514" y="1671495"/>
                </a:cubicBezTo>
                <a:lnTo>
                  <a:pt x="1902514" y="1448838"/>
                </a:lnTo>
                <a:cubicBezTo>
                  <a:pt x="1902514" y="1412567"/>
                  <a:pt x="1896495" y="1388183"/>
                  <a:pt x="1884455" y="1375686"/>
                </a:cubicBezTo>
                <a:cubicBezTo>
                  <a:pt x="1872415" y="1363190"/>
                  <a:pt x="1849936" y="1356941"/>
                  <a:pt x="1817018" y="1356941"/>
                </a:cubicBezTo>
                <a:close/>
                <a:moveTo>
                  <a:pt x="1993954" y="1354655"/>
                </a:moveTo>
                <a:cubicBezTo>
                  <a:pt x="1977800" y="1354655"/>
                  <a:pt x="1967665" y="1357094"/>
                  <a:pt x="1963551" y="1361970"/>
                </a:cubicBezTo>
                <a:cubicBezTo>
                  <a:pt x="1959436" y="1366847"/>
                  <a:pt x="1957378" y="1378125"/>
                  <a:pt x="1957378" y="1395803"/>
                </a:cubicBezTo>
                <a:lnTo>
                  <a:pt x="1957378" y="1736417"/>
                </a:lnTo>
                <a:cubicBezTo>
                  <a:pt x="1957378" y="1745866"/>
                  <a:pt x="1958369" y="1752800"/>
                  <a:pt x="1960350" y="1757220"/>
                </a:cubicBezTo>
                <a:cubicBezTo>
                  <a:pt x="1962331" y="1761639"/>
                  <a:pt x="1966294" y="1764764"/>
                  <a:pt x="1972237" y="1766592"/>
                </a:cubicBezTo>
                <a:cubicBezTo>
                  <a:pt x="1978181" y="1768421"/>
                  <a:pt x="1987477" y="1769336"/>
                  <a:pt x="2000127" y="1769336"/>
                </a:cubicBezTo>
                <a:cubicBezTo>
                  <a:pt x="2012776" y="1769336"/>
                  <a:pt x="2022072" y="1768421"/>
                  <a:pt x="2028016" y="1766592"/>
                </a:cubicBezTo>
                <a:cubicBezTo>
                  <a:pt x="2033959" y="1764764"/>
                  <a:pt x="2037922" y="1761639"/>
                  <a:pt x="2039903" y="1757220"/>
                </a:cubicBezTo>
                <a:cubicBezTo>
                  <a:pt x="2041884" y="1752800"/>
                  <a:pt x="2042875" y="1745866"/>
                  <a:pt x="2042875" y="1736417"/>
                </a:cubicBezTo>
                <a:lnTo>
                  <a:pt x="2042875" y="1722244"/>
                </a:lnTo>
                <a:cubicBezTo>
                  <a:pt x="2042875" y="1715843"/>
                  <a:pt x="2042113" y="1711500"/>
                  <a:pt x="2040589" y="1709214"/>
                </a:cubicBezTo>
                <a:cubicBezTo>
                  <a:pt x="2039065" y="1706928"/>
                  <a:pt x="2034798" y="1703880"/>
                  <a:pt x="2027787" y="1700070"/>
                </a:cubicBezTo>
                <a:cubicBezTo>
                  <a:pt x="2020777" y="1696260"/>
                  <a:pt x="2015062" y="1690240"/>
                  <a:pt x="2010642" y="1682010"/>
                </a:cubicBezTo>
                <a:cubicBezTo>
                  <a:pt x="2006223" y="1673781"/>
                  <a:pt x="2004013" y="1664332"/>
                  <a:pt x="2004013" y="1653664"/>
                </a:cubicBezTo>
                <a:cubicBezTo>
                  <a:pt x="2004013" y="1629280"/>
                  <a:pt x="2013614" y="1613735"/>
                  <a:pt x="2032816" y="1607030"/>
                </a:cubicBezTo>
                <a:cubicBezTo>
                  <a:pt x="2038608" y="1605201"/>
                  <a:pt x="2041503" y="1602229"/>
                  <a:pt x="2041503" y="1598114"/>
                </a:cubicBezTo>
                <a:cubicBezTo>
                  <a:pt x="2041503" y="1593999"/>
                  <a:pt x="2040436" y="1588437"/>
                  <a:pt x="2038303" y="1581426"/>
                </a:cubicBezTo>
                <a:cubicBezTo>
                  <a:pt x="2036169" y="1574416"/>
                  <a:pt x="2033807" y="1568472"/>
                  <a:pt x="2031216" y="1563596"/>
                </a:cubicBezTo>
                <a:cubicBezTo>
                  <a:pt x="2028625" y="1558719"/>
                  <a:pt x="2022910" y="1550337"/>
                  <a:pt x="2014071" y="1538450"/>
                </a:cubicBezTo>
                <a:cubicBezTo>
                  <a:pt x="2007975" y="1529610"/>
                  <a:pt x="2004927" y="1522219"/>
                  <a:pt x="2004927" y="1516275"/>
                </a:cubicBezTo>
                <a:cubicBezTo>
                  <a:pt x="2004927" y="1510332"/>
                  <a:pt x="2006604" y="1502636"/>
                  <a:pt x="2009956" y="1493187"/>
                </a:cubicBezTo>
                <a:cubicBezTo>
                  <a:pt x="2017881" y="1470936"/>
                  <a:pt x="2023672" y="1452344"/>
                  <a:pt x="2027330" y="1437408"/>
                </a:cubicBezTo>
                <a:cubicBezTo>
                  <a:pt x="2028244" y="1433751"/>
                  <a:pt x="2031140" y="1431922"/>
                  <a:pt x="2036017" y="1431922"/>
                </a:cubicBezTo>
                <a:cubicBezTo>
                  <a:pt x="2040589" y="1431922"/>
                  <a:pt x="2042875" y="1433141"/>
                  <a:pt x="2042875" y="1435580"/>
                </a:cubicBezTo>
                <a:cubicBezTo>
                  <a:pt x="2042875" y="1441066"/>
                  <a:pt x="2036779" y="1461792"/>
                  <a:pt x="2024587" y="1497759"/>
                </a:cubicBezTo>
                <a:cubicBezTo>
                  <a:pt x="2021844" y="1505379"/>
                  <a:pt x="2020472" y="1511322"/>
                  <a:pt x="2020472" y="1515590"/>
                </a:cubicBezTo>
                <a:cubicBezTo>
                  <a:pt x="2020472" y="1519857"/>
                  <a:pt x="2022453" y="1524429"/>
                  <a:pt x="2026416" y="1529306"/>
                </a:cubicBezTo>
                <a:cubicBezTo>
                  <a:pt x="2046837" y="1557042"/>
                  <a:pt x="2057048" y="1582341"/>
                  <a:pt x="2057048" y="1605201"/>
                </a:cubicBezTo>
                <a:cubicBezTo>
                  <a:pt x="2057048" y="1610992"/>
                  <a:pt x="2056057" y="1614954"/>
                  <a:pt x="2054076" y="1617088"/>
                </a:cubicBezTo>
                <a:cubicBezTo>
                  <a:pt x="2052095" y="1619222"/>
                  <a:pt x="2047904" y="1620441"/>
                  <a:pt x="2041503" y="1620746"/>
                </a:cubicBezTo>
                <a:cubicBezTo>
                  <a:pt x="2035102" y="1621050"/>
                  <a:pt x="2029768" y="1624175"/>
                  <a:pt x="2025501" y="1630118"/>
                </a:cubicBezTo>
                <a:cubicBezTo>
                  <a:pt x="2021234" y="1636062"/>
                  <a:pt x="2019100" y="1644825"/>
                  <a:pt x="2019100" y="1656407"/>
                </a:cubicBezTo>
                <a:cubicBezTo>
                  <a:pt x="2019100" y="1667990"/>
                  <a:pt x="2023901" y="1677438"/>
                  <a:pt x="2033502" y="1684754"/>
                </a:cubicBezTo>
                <a:cubicBezTo>
                  <a:pt x="2043103" y="1692069"/>
                  <a:pt x="2057200" y="1695726"/>
                  <a:pt x="2075793" y="1695726"/>
                </a:cubicBezTo>
                <a:cubicBezTo>
                  <a:pt x="2094386" y="1695726"/>
                  <a:pt x="2108254" y="1690926"/>
                  <a:pt x="2117398" y="1681325"/>
                </a:cubicBezTo>
                <a:cubicBezTo>
                  <a:pt x="2126542" y="1671723"/>
                  <a:pt x="2131114" y="1650616"/>
                  <a:pt x="2131114" y="1618002"/>
                </a:cubicBezTo>
                <a:cubicBezTo>
                  <a:pt x="2131114" y="1575330"/>
                  <a:pt x="2122123" y="1539821"/>
                  <a:pt x="2104140" y="1511475"/>
                </a:cubicBezTo>
                <a:cubicBezTo>
                  <a:pt x="2101092" y="1505988"/>
                  <a:pt x="2099568" y="1501569"/>
                  <a:pt x="2099568" y="1498216"/>
                </a:cubicBezTo>
                <a:cubicBezTo>
                  <a:pt x="2099568" y="1494863"/>
                  <a:pt x="2100634" y="1489377"/>
                  <a:pt x="2102768" y="1481757"/>
                </a:cubicBezTo>
                <a:cubicBezTo>
                  <a:pt x="2110083" y="1459202"/>
                  <a:pt x="2115189" y="1439313"/>
                  <a:pt x="2118084" y="1422092"/>
                </a:cubicBezTo>
                <a:cubicBezTo>
                  <a:pt x="2120980" y="1404871"/>
                  <a:pt x="2122428" y="1391536"/>
                  <a:pt x="2122428" y="1382087"/>
                </a:cubicBezTo>
                <a:cubicBezTo>
                  <a:pt x="2122428" y="1372638"/>
                  <a:pt x="2119151" y="1365704"/>
                  <a:pt x="2112598" y="1361285"/>
                </a:cubicBezTo>
                <a:cubicBezTo>
                  <a:pt x="2106045" y="1356865"/>
                  <a:pt x="2092862" y="1354655"/>
                  <a:pt x="2073050" y="1354655"/>
                </a:cubicBezTo>
                <a:close/>
                <a:moveTo>
                  <a:pt x="2964590" y="1348712"/>
                </a:moveTo>
                <a:cubicBezTo>
                  <a:pt x="2933196" y="1348712"/>
                  <a:pt x="2917498" y="1366085"/>
                  <a:pt x="2917498" y="1400832"/>
                </a:cubicBezTo>
                <a:lnTo>
                  <a:pt x="2917498" y="1457068"/>
                </a:lnTo>
                <a:cubicBezTo>
                  <a:pt x="2917498" y="1489986"/>
                  <a:pt x="2933043" y="1506446"/>
                  <a:pt x="2964133" y="1506446"/>
                </a:cubicBezTo>
                <a:lnTo>
                  <a:pt x="3184046" y="1506446"/>
                </a:lnTo>
                <a:cubicBezTo>
                  <a:pt x="3205077" y="1506446"/>
                  <a:pt x="3219174" y="1503169"/>
                  <a:pt x="3226337" y="1496616"/>
                </a:cubicBezTo>
                <a:cubicBezTo>
                  <a:pt x="3233500" y="1490063"/>
                  <a:pt x="3237081" y="1476118"/>
                  <a:pt x="3237081" y="1454782"/>
                </a:cubicBezTo>
                <a:lnTo>
                  <a:pt x="3237081" y="1407690"/>
                </a:lnTo>
                <a:cubicBezTo>
                  <a:pt x="3237081" y="1386050"/>
                  <a:pt x="3233424" y="1370810"/>
                  <a:pt x="3226108" y="1361970"/>
                </a:cubicBezTo>
                <a:cubicBezTo>
                  <a:pt x="3218793" y="1353131"/>
                  <a:pt x="3206144" y="1348712"/>
                  <a:pt x="3188161" y="1348712"/>
                </a:cubicBezTo>
                <a:close/>
                <a:moveTo>
                  <a:pt x="2757936" y="1341854"/>
                </a:moveTo>
                <a:cubicBezTo>
                  <a:pt x="2747877" y="1341854"/>
                  <a:pt x="2739114" y="1345664"/>
                  <a:pt x="2731646" y="1353284"/>
                </a:cubicBezTo>
                <a:cubicBezTo>
                  <a:pt x="2724179" y="1360904"/>
                  <a:pt x="2720445" y="1367990"/>
                  <a:pt x="2720445" y="1374543"/>
                </a:cubicBezTo>
                <a:cubicBezTo>
                  <a:pt x="2720445" y="1381097"/>
                  <a:pt x="2722350" y="1387193"/>
                  <a:pt x="2726160" y="1392831"/>
                </a:cubicBezTo>
                <a:cubicBezTo>
                  <a:pt x="2729970" y="1398470"/>
                  <a:pt x="2736371" y="1406624"/>
                  <a:pt x="2745362" y="1417292"/>
                </a:cubicBezTo>
                <a:cubicBezTo>
                  <a:pt x="2754354" y="1427960"/>
                  <a:pt x="2761060" y="1434665"/>
                  <a:pt x="2765479" y="1437408"/>
                </a:cubicBezTo>
                <a:cubicBezTo>
                  <a:pt x="2769899" y="1440152"/>
                  <a:pt x="2775309" y="1441523"/>
                  <a:pt x="2781710" y="1441523"/>
                </a:cubicBezTo>
                <a:cubicBezTo>
                  <a:pt x="2788111" y="1441523"/>
                  <a:pt x="2795426" y="1438170"/>
                  <a:pt x="2803656" y="1431465"/>
                </a:cubicBezTo>
                <a:cubicBezTo>
                  <a:pt x="2811885" y="1424759"/>
                  <a:pt x="2816000" y="1416225"/>
                  <a:pt x="2816000" y="1405862"/>
                </a:cubicBezTo>
                <a:cubicBezTo>
                  <a:pt x="2816000" y="1400070"/>
                  <a:pt x="2814095" y="1393670"/>
                  <a:pt x="2810285" y="1386659"/>
                </a:cubicBezTo>
                <a:cubicBezTo>
                  <a:pt x="2806475" y="1379649"/>
                  <a:pt x="2801065" y="1371876"/>
                  <a:pt x="2794054" y="1363342"/>
                </a:cubicBezTo>
                <a:cubicBezTo>
                  <a:pt x="2787044" y="1354808"/>
                  <a:pt x="2780795" y="1349093"/>
                  <a:pt x="2775309" y="1346197"/>
                </a:cubicBezTo>
                <a:cubicBezTo>
                  <a:pt x="2769823" y="1343301"/>
                  <a:pt x="2764032" y="1341854"/>
                  <a:pt x="2757936" y="1341854"/>
                </a:cubicBezTo>
                <a:close/>
                <a:moveTo>
                  <a:pt x="2238099" y="1340482"/>
                </a:moveTo>
                <a:cubicBezTo>
                  <a:pt x="2221335" y="1340482"/>
                  <a:pt x="2209143" y="1343149"/>
                  <a:pt x="2201523" y="1348483"/>
                </a:cubicBezTo>
                <a:cubicBezTo>
                  <a:pt x="2193903" y="1353817"/>
                  <a:pt x="2190093" y="1363037"/>
                  <a:pt x="2190093" y="1376144"/>
                </a:cubicBezTo>
                <a:cubicBezTo>
                  <a:pt x="2190093" y="1421864"/>
                  <a:pt x="2188036" y="1457297"/>
                  <a:pt x="2183921" y="1482443"/>
                </a:cubicBezTo>
                <a:cubicBezTo>
                  <a:pt x="2179806" y="1507589"/>
                  <a:pt x="2175996" y="1527477"/>
                  <a:pt x="2172491" y="1542107"/>
                </a:cubicBezTo>
                <a:cubicBezTo>
                  <a:pt x="2168986" y="1556738"/>
                  <a:pt x="2160985" y="1574568"/>
                  <a:pt x="2148488" y="1595600"/>
                </a:cubicBezTo>
                <a:cubicBezTo>
                  <a:pt x="2146659" y="1598952"/>
                  <a:pt x="2145745" y="1602153"/>
                  <a:pt x="2145745" y="1605201"/>
                </a:cubicBezTo>
                <a:cubicBezTo>
                  <a:pt x="2145745" y="1612821"/>
                  <a:pt x="2145669" y="1621889"/>
                  <a:pt x="2145516" y="1632404"/>
                </a:cubicBezTo>
                <a:cubicBezTo>
                  <a:pt x="2145364" y="1642920"/>
                  <a:pt x="2144373" y="1652826"/>
                  <a:pt x="2142544" y="1662122"/>
                </a:cubicBezTo>
                <a:cubicBezTo>
                  <a:pt x="2140716" y="1671419"/>
                  <a:pt x="2137363" y="1679724"/>
                  <a:pt x="2132486" y="1687040"/>
                </a:cubicBezTo>
                <a:cubicBezTo>
                  <a:pt x="2127609" y="1694355"/>
                  <a:pt x="2121285" y="1699917"/>
                  <a:pt x="2113512" y="1703727"/>
                </a:cubicBezTo>
                <a:cubicBezTo>
                  <a:pt x="2105740" y="1707537"/>
                  <a:pt x="2098272" y="1709671"/>
                  <a:pt x="2091109" y="1710128"/>
                </a:cubicBezTo>
                <a:cubicBezTo>
                  <a:pt x="2083946" y="1710585"/>
                  <a:pt x="2079832" y="1711195"/>
                  <a:pt x="2078765" y="1711957"/>
                </a:cubicBezTo>
                <a:cubicBezTo>
                  <a:pt x="2077698" y="1712719"/>
                  <a:pt x="2075946" y="1716377"/>
                  <a:pt x="2073507" y="1722930"/>
                </a:cubicBezTo>
                <a:cubicBezTo>
                  <a:pt x="2071069" y="1729483"/>
                  <a:pt x="2069850" y="1735350"/>
                  <a:pt x="2069850" y="1740532"/>
                </a:cubicBezTo>
                <a:cubicBezTo>
                  <a:pt x="2069850" y="1750895"/>
                  <a:pt x="2075412" y="1758591"/>
                  <a:pt x="2086537" y="1763621"/>
                </a:cubicBezTo>
                <a:cubicBezTo>
                  <a:pt x="2097663" y="1768650"/>
                  <a:pt x="2106959" y="1771164"/>
                  <a:pt x="2114426" y="1771164"/>
                </a:cubicBezTo>
                <a:cubicBezTo>
                  <a:pt x="2121894" y="1771164"/>
                  <a:pt x="2128295" y="1770098"/>
                  <a:pt x="2133629" y="1767964"/>
                </a:cubicBezTo>
                <a:cubicBezTo>
                  <a:pt x="2138963" y="1765830"/>
                  <a:pt x="2143611" y="1762782"/>
                  <a:pt x="2147574" y="1758820"/>
                </a:cubicBezTo>
                <a:cubicBezTo>
                  <a:pt x="2151536" y="1754858"/>
                  <a:pt x="2159994" y="1741827"/>
                  <a:pt x="2172948" y="1719729"/>
                </a:cubicBezTo>
                <a:cubicBezTo>
                  <a:pt x="2185902" y="1697631"/>
                  <a:pt x="2196570" y="1677057"/>
                  <a:pt x="2204952" y="1658007"/>
                </a:cubicBezTo>
                <a:cubicBezTo>
                  <a:pt x="2213334" y="1638957"/>
                  <a:pt x="2221640" y="1616478"/>
                  <a:pt x="2229870" y="1590570"/>
                </a:cubicBezTo>
                <a:cubicBezTo>
                  <a:pt x="2230784" y="1587827"/>
                  <a:pt x="2232079" y="1586456"/>
                  <a:pt x="2233756" y="1586456"/>
                </a:cubicBezTo>
                <a:cubicBezTo>
                  <a:pt x="2235432" y="1586456"/>
                  <a:pt x="2237566" y="1586913"/>
                  <a:pt x="2240156" y="1587827"/>
                </a:cubicBezTo>
                <a:cubicBezTo>
                  <a:pt x="2242747" y="1588742"/>
                  <a:pt x="2244043" y="1590266"/>
                  <a:pt x="2244043" y="1592399"/>
                </a:cubicBezTo>
                <a:cubicBezTo>
                  <a:pt x="2244043" y="1594533"/>
                  <a:pt x="2242595" y="1599714"/>
                  <a:pt x="2239699" y="1607944"/>
                </a:cubicBezTo>
                <a:cubicBezTo>
                  <a:pt x="2236804" y="1616174"/>
                  <a:pt x="2235356" y="1622117"/>
                  <a:pt x="2235356" y="1625775"/>
                </a:cubicBezTo>
                <a:cubicBezTo>
                  <a:pt x="2235356" y="1629432"/>
                  <a:pt x="2244576" y="1649625"/>
                  <a:pt x="2263017" y="1686354"/>
                </a:cubicBezTo>
                <a:cubicBezTo>
                  <a:pt x="2281457" y="1723082"/>
                  <a:pt x="2294182" y="1745561"/>
                  <a:pt x="2301193" y="1753791"/>
                </a:cubicBezTo>
                <a:cubicBezTo>
                  <a:pt x="2308203" y="1762020"/>
                  <a:pt x="2316509" y="1766135"/>
                  <a:pt x="2326110" y="1766135"/>
                </a:cubicBezTo>
                <a:cubicBezTo>
                  <a:pt x="2335711" y="1766135"/>
                  <a:pt x="2346913" y="1762478"/>
                  <a:pt x="2359714" y="1755162"/>
                </a:cubicBezTo>
                <a:cubicBezTo>
                  <a:pt x="2372516" y="1747847"/>
                  <a:pt x="2378917" y="1737179"/>
                  <a:pt x="2378917" y="1723158"/>
                </a:cubicBezTo>
                <a:cubicBezTo>
                  <a:pt x="2378917" y="1708223"/>
                  <a:pt x="2371297" y="1689021"/>
                  <a:pt x="2356057" y="1665551"/>
                </a:cubicBezTo>
                <a:cubicBezTo>
                  <a:pt x="2335026" y="1632328"/>
                  <a:pt x="2319176" y="1603524"/>
                  <a:pt x="2308508" y="1579140"/>
                </a:cubicBezTo>
                <a:cubicBezTo>
                  <a:pt x="2297840" y="1554756"/>
                  <a:pt x="2291058" y="1531211"/>
                  <a:pt x="2288163" y="1508503"/>
                </a:cubicBezTo>
                <a:cubicBezTo>
                  <a:pt x="2285267" y="1485795"/>
                  <a:pt x="2283819" y="1441523"/>
                  <a:pt x="2283819" y="1375686"/>
                </a:cubicBezTo>
                <a:cubicBezTo>
                  <a:pt x="2283819" y="1352217"/>
                  <a:pt x="2268579" y="1340482"/>
                  <a:pt x="2238099" y="1340482"/>
                </a:cubicBezTo>
                <a:close/>
                <a:moveTo>
                  <a:pt x="2684783" y="1339568"/>
                </a:moveTo>
                <a:cubicBezTo>
                  <a:pt x="2655218" y="1339568"/>
                  <a:pt x="2640435" y="1352217"/>
                  <a:pt x="2640435" y="1377515"/>
                </a:cubicBezTo>
                <a:lnTo>
                  <a:pt x="2640435" y="1386202"/>
                </a:lnTo>
                <a:cubicBezTo>
                  <a:pt x="2640435" y="1390774"/>
                  <a:pt x="2638759" y="1393060"/>
                  <a:pt x="2635406" y="1393060"/>
                </a:cubicBezTo>
                <a:lnTo>
                  <a:pt x="2515619" y="1393060"/>
                </a:lnTo>
                <a:cubicBezTo>
                  <a:pt x="2496112" y="1393060"/>
                  <a:pt x="2481025" y="1397861"/>
                  <a:pt x="2470357" y="1407462"/>
                </a:cubicBezTo>
                <a:cubicBezTo>
                  <a:pt x="2459689" y="1417063"/>
                  <a:pt x="2454355" y="1431160"/>
                  <a:pt x="2454355" y="1449753"/>
                </a:cubicBezTo>
                <a:lnTo>
                  <a:pt x="2454355" y="1529763"/>
                </a:lnTo>
                <a:cubicBezTo>
                  <a:pt x="2454355" y="1598952"/>
                  <a:pt x="2444296" y="1655493"/>
                  <a:pt x="2424179" y="1699384"/>
                </a:cubicBezTo>
                <a:cubicBezTo>
                  <a:pt x="2418083" y="1711881"/>
                  <a:pt x="2415036" y="1722396"/>
                  <a:pt x="2415036" y="1730931"/>
                </a:cubicBezTo>
                <a:cubicBezTo>
                  <a:pt x="2415036" y="1744037"/>
                  <a:pt x="2422198" y="1754019"/>
                  <a:pt x="2436524" y="1760877"/>
                </a:cubicBezTo>
                <a:cubicBezTo>
                  <a:pt x="2450849" y="1767735"/>
                  <a:pt x="2463422" y="1771164"/>
                  <a:pt x="2474243" y="1771164"/>
                </a:cubicBezTo>
                <a:cubicBezTo>
                  <a:pt x="2485063" y="1771164"/>
                  <a:pt x="2493826" y="1765830"/>
                  <a:pt x="2500532" y="1755162"/>
                </a:cubicBezTo>
                <a:cubicBezTo>
                  <a:pt x="2507237" y="1744494"/>
                  <a:pt x="2510590" y="1736417"/>
                  <a:pt x="2510590" y="1730931"/>
                </a:cubicBezTo>
                <a:cubicBezTo>
                  <a:pt x="2510590" y="1728492"/>
                  <a:pt x="2509828" y="1724454"/>
                  <a:pt x="2508304" y="1718815"/>
                </a:cubicBezTo>
                <a:cubicBezTo>
                  <a:pt x="2506780" y="1713176"/>
                  <a:pt x="2506018" y="1705480"/>
                  <a:pt x="2506018" y="1695726"/>
                </a:cubicBezTo>
                <a:cubicBezTo>
                  <a:pt x="2506018" y="1668294"/>
                  <a:pt x="2513943" y="1649244"/>
                  <a:pt x="2529793" y="1638576"/>
                </a:cubicBezTo>
                <a:cubicBezTo>
                  <a:pt x="2532841" y="1636748"/>
                  <a:pt x="2534746" y="1634157"/>
                  <a:pt x="2535508" y="1630804"/>
                </a:cubicBezTo>
                <a:cubicBezTo>
                  <a:pt x="2536270" y="1627451"/>
                  <a:pt x="2536803" y="1618917"/>
                  <a:pt x="2537108" y="1605201"/>
                </a:cubicBezTo>
                <a:cubicBezTo>
                  <a:pt x="2537108" y="1601543"/>
                  <a:pt x="2537946" y="1599257"/>
                  <a:pt x="2539622" y="1598343"/>
                </a:cubicBezTo>
                <a:cubicBezTo>
                  <a:pt x="2541299" y="1597428"/>
                  <a:pt x="2545718" y="1596971"/>
                  <a:pt x="2552881" y="1596971"/>
                </a:cubicBezTo>
                <a:cubicBezTo>
                  <a:pt x="2560044" y="1596971"/>
                  <a:pt x="2564692" y="1597505"/>
                  <a:pt x="2566826" y="1598571"/>
                </a:cubicBezTo>
                <a:cubicBezTo>
                  <a:pt x="2568960" y="1599638"/>
                  <a:pt x="2570026" y="1601848"/>
                  <a:pt x="2570026" y="1605201"/>
                </a:cubicBezTo>
                <a:cubicBezTo>
                  <a:pt x="2570026" y="1613430"/>
                  <a:pt x="2569340" y="1621736"/>
                  <a:pt x="2567969" y="1630118"/>
                </a:cubicBezTo>
                <a:cubicBezTo>
                  <a:pt x="2566597" y="1638500"/>
                  <a:pt x="2564997" y="1643606"/>
                  <a:pt x="2563168" y="1645434"/>
                </a:cubicBezTo>
                <a:cubicBezTo>
                  <a:pt x="2561339" y="1647263"/>
                  <a:pt x="2558291" y="1648482"/>
                  <a:pt x="2554024" y="1649092"/>
                </a:cubicBezTo>
                <a:cubicBezTo>
                  <a:pt x="2533298" y="1651835"/>
                  <a:pt x="2522935" y="1666923"/>
                  <a:pt x="2522935" y="1694355"/>
                </a:cubicBezTo>
                <a:cubicBezTo>
                  <a:pt x="2522935" y="1710509"/>
                  <a:pt x="2526059" y="1722244"/>
                  <a:pt x="2532307" y="1729559"/>
                </a:cubicBezTo>
                <a:cubicBezTo>
                  <a:pt x="2538556" y="1736874"/>
                  <a:pt x="2548843" y="1740532"/>
                  <a:pt x="2563168" y="1740532"/>
                </a:cubicBezTo>
                <a:lnTo>
                  <a:pt x="2584199" y="1740532"/>
                </a:lnTo>
                <a:cubicBezTo>
                  <a:pt x="2589991" y="1740532"/>
                  <a:pt x="2593801" y="1739846"/>
                  <a:pt x="2595629" y="1738475"/>
                </a:cubicBezTo>
                <a:cubicBezTo>
                  <a:pt x="2597458" y="1737103"/>
                  <a:pt x="2598373" y="1735122"/>
                  <a:pt x="2598373" y="1732531"/>
                </a:cubicBezTo>
                <a:cubicBezTo>
                  <a:pt x="2598373" y="1729940"/>
                  <a:pt x="2598220" y="1727578"/>
                  <a:pt x="2597915" y="1725444"/>
                </a:cubicBezTo>
                <a:cubicBezTo>
                  <a:pt x="2597611" y="1723311"/>
                  <a:pt x="2597458" y="1721025"/>
                  <a:pt x="2597458" y="1718586"/>
                </a:cubicBezTo>
                <a:cubicBezTo>
                  <a:pt x="2597458" y="1707309"/>
                  <a:pt x="2600506" y="1696793"/>
                  <a:pt x="2606602" y="1687040"/>
                </a:cubicBezTo>
                <a:cubicBezTo>
                  <a:pt x="2612698" y="1677286"/>
                  <a:pt x="2622909" y="1667532"/>
                  <a:pt x="2637235" y="1657779"/>
                </a:cubicBezTo>
                <a:cubicBezTo>
                  <a:pt x="2640283" y="1655645"/>
                  <a:pt x="2642492" y="1653740"/>
                  <a:pt x="2643864" y="1652064"/>
                </a:cubicBezTo>
                <a:cubicBezTo>
                  <a:pt x="2645236" y="1650387"/>
                  <a:pt x="2646302" y="1647644"/>
                  <a:pt x="2647065" y="1643834"/>
                </a:cubicBezTo>
                <a:cubicBezTo>
                  <a:pt x="2647827" y="1640024"/>
                  <a:pt x="2648665" y="1633623"/>
                  <a:pt x="2649579" y="1624632"/>
                </a:cubicBezTo>
                <a:cubicBezTo>
                  <a:pt x="2650494" y="1615640"/>
                  <a:pt x="2651408" y="1600095"/>
                  <a:pt x="2652322" y="1577997"/>
                </a:cubicBezTo>
                <a:cubicBezTo>
                  <a:pt x="2653237" y="1555899"/>
                  <a:pt x="2653694" y="1543174"/>
                  <a:pt x="2653694" y="1539821"/>
                </a:cubicBezTo>
                <a:cubicBezTo>
                  <a:pt x="2653694" y="1528848"/>
                  <a:pt x="2651713" y="1520847"/>
                  <a:pt x="2647750" y="1515818"/>
                </a:cubicBezTo>
                <a:cubicBezTo>
                  <a:pt x="2643788" y="1510789"/>
                  <a:pt x="2636473" y="1508274"/>
                  <a:pt x="2625805" y="1508274"/>
                </a:cubicBezTo>
                <a:lnTo>
                  <a:pt x="2548538" y="1508274"/>
                </a:lnTo>
                <a:cubicBezTo>
                  <a:pt x="2545185" y="1508274"/>
                  <a:pt x="2543051" y="1507512"/>
                  <a:pt x="2542137" y="1505988"/>
                </a:cubicBezTo>
                <a:cubicBezTo>
                  <a:pt x="2541223" y="1504464"/>
                  <a:pt x="2540765" y="1500807"/>
                  <a:pt x="2540765" y="1495016"/>
                </a:cubicBezTo>
                <a:cubicBezTo>
                  <a:pt x="2540765" y="1489224"/>
                  <a:pt x="2541223" y="1485567"/>
                  <a:pt x="2542137" y="1484043"/>
                </a:cubicBezTo>
                <a:cubicBezTo>
                  <a:pt x="2543051" y="1482519"/>
                  <a:pt x="2545185" y="1481757"/>
                  <a:pt x="2548538" y="1481757"/>
                </a:cubicBezTo>
                <a:lnTo>
                  <a:pt x="2638149" y="1481757"/>
                </a:lnTo>
                <a:cubicBezTo>
                  <a:pt x="2651865" y="1481757"/>
                  <a:pt x="2661238" y="1484805"/>
                  <a:pt x="2666267" y="1490901"/>
                </a:cubicBezTo>
                <a:cubicBezTo>
                  <a:pt x="2671296" y="1496997"/>
                  <a:pt x="2673811" y="1509798"/>
                  <a:pt x="2673811" y="1529306"/>
                </a:cubicBezTo>
                <a:cubicBezTo>
                  <a:pt x="2673811" y="1562529"/>
                  <a:pt x="2674116" y="1586456"/>
                  <a:pt x="2674725" y="1601086"/>
                </a:cubicBezTo>
                <a:lnTo>
                  <a:pt x="2676554" y="1638119"/>
                </a:lnTo>
                <a:cubicBezTo>
                  <a:pt x="2676554" y="1642996"/>
                  <a:pt x="2672058" y="1649778"/>
                  <a:pt x="2663066" y="1658465"/>
                </a:cubicBezTo>
                <a:cubicBezTo>
                  <a:pt x="2654075" y="1667151"/>
                  <a:pt x="2645007" y="1674543"/>
                  <a:pt x="2635863" y="1680639"/>
                </a:cubicBezTo>
                <a:cubicBezTo>
                  <a:pt x="2622147" y="1691307"/>
                  <a:pt x="2615289" y="1703956"/>
                  <a:pt x="2615289" y="1718586"/>
                </a:cubicBezTo>
                <a:cubicBezTo>
                  <a:pt x="2615289" y="1730169"/>
                  <a:pt x="2619861" y="1740837"/>
                  <a:pt x="2629005" y="1750590"/>
                </a:cubicBezTo>
                <a:cubicBezTo>
                  <a:pt x="2638149" y="1760344"/>
                  <a:pt x="2647903" y="1765221"/>
                  <a:pt x="2658266" y="1765221"/>
                </a:cubicBezTo>
                <a:cubicBezTo>
                  <a:pt x="2673201" y="1765221"/>
                  <a:pt x="2691184" y="1755315"/>
                  <a:pt x="2712216" y="1735503"/>
                </a:cubicBezTo>
                <a:cubicBezTo>
                  <a:pt x="2714349" y="1733369"/>
                  <a:pt x="2716178" y="1732302"/>
                  <a:pt x="2717702" y="1732302"/>
                </a:cubicBezTo>
                <a:cubicBezTo>
                  <a:pt x="2719226" y="1732302"/>
                  <a:pt x="2720750" y="1732912"/>
                  <a:pt x="2722274" y="1734131"/>
                </a:cubicBezTo>
                <a:cubicBezTo>
                  <a:pt x="2748182" y="1759125"/>
                  <a:pt x="2771956" y="1771622"/>
                  <a:pt x="2793597" y="1771622"/>
                </a:cubicBezTo>
                <a:cubicBezTo>
                  <a:pt x="2804570" y="1771622"/>
                  <a:pt x="2814095" y="1768116"/>
                  <a:pt x="2822172" y="1761106"/>
                </a:cubicBezTo>
                <a:cubicBezTo>
                  <a:pt x="2830249" y="1754096"/>
                  <a:pt x="2836041" y="1742742"/>
                  <a:pt x="2839546" y="1727045"/>
                </a:cubicBezTo>
                <a:cubicBezTo>
                  <a:pt x="2843051" y="1711347"/>
                  <a:pt x="2844803" y="1699689"/>
                  <a:pt x="2844803" y="1692069"/>
                </a:cubicBezTo>
                <a:cubicBezTo>
                  <a:pt x="2844803" y="1677438"/>
                  <a:pt x="2839393" y="1666618"/>
                  <a:pt x="2828573" y="1659608"/>
                </a:cubicBezTo>
                <a:cubicBezTo>
                  <a:pt x="2817753" y="1652597"/>
                  <a:pt x="2807313" y="1649092"/>
                  <a:pt x="2797255" y="1649092"/>
                </a:cubicBezTo>
                <a:cubicBezTo>
                  <a:pt x="2785368" y="1649092"/>
                  <a:pt x="2777595" y="1653969"/>
                  <a:pt x="2773937" y="1663722"/>
                </a:cubicBezTo>
                <a:cubicBezTo>
                  <a:pt x="2771804" y="1669514"/>
                  <a:pt x="2769670" y="1672409"/>
                  <a:pt x="2767537" y="1672409"/>
                </a:cubicBezTo>
                <a:cubicBezTo>
                  <a:pt x="2765403" y="1672409"/>
                  <a:pt x="2763041" y="1671495"/>
                  <a:pt x="2760450" y="1669666"/>
                </a:cubicBezTo>
                <a:cubicBezTo>
                  <a:pt x="2757859" y="1667837"/>
                  <a:pt x="2756564" y="1665704"/>
                  <a:pt x="2756564" y="1663265"/>
                </a:cubicBezTo>
                <a:cubicBezTo>
                  <a:pt x="2756564" y="1657779"/>
                  <a:pt x="2759307" y="1651607"/>
                  <a:pt x="2764794" y="1644749"/>
                </a:cubicBezTo>
                <a:cubicBezTo>
                  <a:pt x="2770280" y="1637891"/>
                  <a:pt x="2777290" y="1633700"/>
                  <a:pt x="2785825" y="1632176"/>
                </a:cubicBezTo>
                <a:cubicBezTo>
                  <a:pt x="2790092" y="1631566"/>
                  <a:pt x="2793445" y="1629890"/>
                  <a:pt x="2795883" y="1627146"/>
                </a:cubicBezTo>
                <a:cubicBezTo>
                  <a:pt x="2798321" y="1624403"/>
                  <a:pt x="2802589" y="1617317"/>
                  <a:pt x="2808685" y="1605887"/>
                </a:cubicBezTo>
                <a:cubicBezTo>
                  <a:pt x="2814781" y="1594457"/>
                  <a:pt x="2820343" y="1582569"/>
                  <a:pt x="2825373" y="1570225"/>
                </a:cubicBezTo>
                <a:cubicBezTo>
                  <a:pt x="2830402" y="1557881"/>
                  <a:pt x="2832916" y="1548965"/>
                  <a:pt x="2832916" y="1543479"/>
                </a:cubicBezTo>
                <a:cubicBezTo>
                  <a:pt x="2832916" y="1532811"/>
                  <a:pt x="2827125" y="1523972"/>
                  <a:pt x="2815543" y="1516961"/>
                </a:cubicBezTo>
                <a:cubicBezTo>
                  <a:pt x="2803960" y="1509951"/>
                  <a:pt x="2793445" y="1506446"/>
                  <a:pt x="2783996" y="1506446"/>
                </a:cubicBezTo>
                <a:cubicBezTo>
                  <a:pt x="2767842" y="1506446"/>
                  <a:pt x="2755192" y="1517876"/>
                  <a:pt x="2746048" y="1540736"/>
                </a:cubicBezTo>
                <a:cubicBezTo>
                  <a:pt x="2744829" y="1544088"/>
                  <a:pt x="2743534" y="1545765"/>
                  <a:pt x="2742162" y="1545765"/>
                </a:cubicBezTo>
                <a:cubicBezTo>
                  <a:pt x="2740791" y="1545765"/>
                  <a:pt x="2739571" y="1544546"/>
                  <a:pt x="2738504" y="1542107"/>
                </a:cubicBezTo>
                <a:cubicBezTo>
                  <a:pt x="2737438" y="1539669"/>
                  <a:pt x="2736066" y="1533039"/>
                  <a:pt x="2734390" y="1522219"/>
                </a:cubicBezTo>
                <a:cubicBezTo>
                  <a:pt x="2732713" y="1511399"/>
                  <a:pt x="2731875" y="1501797"/>
                  <a:pt x="2731875" y="1493415"/>
                </a:cubicBezTo>
                <a:cubicBezTo>
                  <a:pt x="2731875" y="1485033"/>
                  <a:pt x="2735228" y="1480842"/>
                  <a:pt x="2741933" y="1480842"/>
                </a:cubicBezTo>
                <a:lnTo>
                  <a:pt x="2806399" y="1480842"/>
                </a:lnTo>
                <a:cubicBezTo>
                  <a:pt x="2818591" y="1480842"/>
                  <a:pt x="2827354" y="1476880"/>
                  <a:pt x="2832688" y="1468955"/>
                </a:cubicBezTo>
                <a:cubicBezTo>
                  <a:pt x="2838022" y="1461030"/>
                  <a:pt x="2840689" y="1450210"/>
                  <a:pt x="2840689" y="1436494"/>
                </a:cubicBezTo>
                <a:cubicBezTo>
                  <a:pt x="2840689" y="1427350"/>
                  <a:pt x="2839012" y="1422778"/>
                  <a:pt x="2835660" y="1422778"/>
                </a:cubicBezTo>
                <a:cubicBezTo>
                  <a:pt x="2833526" y="1422778"/>
                  <a:pt x="2829792" y="1426512"/>
                  <a:pt x="2824458" y="1433979"/>
                </a:cubicBezTo>
                <a:cubicBezTo>
                  <a:pt x="2819124" y="1441447"/>
                  <a:pt x="2812037" y="1447543"/>
                  <a:pt x="2803198" y="1452267"/>
                </a:cubicBezTo>
                <a:cubicBezTo>
                  <a:pt x="2794359" y="1456992"/>
                  <a:pt x="2785444" y="1459354"/>
                  <a:pt x="2776452" y="1459354"/>
                </a:cubicBezTo>
                <a:cubicBezTo>
                  <a:pt x="2767461" y="1459354"/>
                  <a:pt x="2759383" y="1455925"/>
                  <a:pt x="2752220" y="1449067"/>
                </a:cubicBezTo>
                <a:cubicBezTo>
                  <a:pt x="2745058" y="1442209"/>
                  <a:pt x="2734999" y="1431236"/>
                  <a:pt x="2722045" y="1416149"/>
                </a:cubicBezTo>
                <a:cubicBezTo>
                  <a:pt x="2709091" y="1401061"/>
                  <a:pt x="2702614" y="1387726"/>
                  <a:pt x="2702614" y="1376144"/>
                </a:cubicBezTo>
                <a:cubicBezTo>
                  <a:pt x="2702614" y="1370962"/>
                  <a:pt x="2703757" y="1365476"/>
                  <a:pt x="2706043" y="1359684"/>
                </a:cubicBezTo>
                <a:cubicBezTo>
                  <a:pt x="2708329" y="1353893"/>
                  <a:pt x="2709472" y="1349626"/>
                  <a:pt x="2709472" y="1346883"/>
                </a:cubicBezTo>
                <a:cubicBezTo>
                  <a:pt x="2709472" y="1344140"/>
                  <a:pt x="2707720" y="1342235"/>
                  <a:pt x="2704215" y="1341168"/>
                </a:cubicBezTo>
                <a:cubicBezTo>
                  <a:pt x="2700709" y="1340101"/>
                  <a:pt x="2694232" y="1339568"/>
                  <a:pt x="2684783" y="1339568"/>
                </a:cubicBezTo>
                <a:close/>
                <a:moveTo>
                  <a:pt x="0" y="0"/>
                </a:moveTo>
                <a:lnTo>
                  <a:pt x="4762500" y="0"/>
                </a:lnTo>
                <a:lnTo>
                  <a:pt x="4762500" y="3171825"/>
                </a:lnTo>
                <a:lnTo>
                  <a:pt x="0" y="3171825"/>
                </a:lnTo>
                <a:close/>
              </a:path>
            </a:pathLst>
          </a:custGeom>
          <a:effectLst>
            <a:outerShdw blurRad="127000" dist="127000" dir="5400000" algn="t" rotWithShape="0">
              <a:prstClr val="black">
                <a:alpha val="20000"/>
              </a:prstClr>
            </a:outerShdw>
          </a:effectLst>
        </p:spPr>
      </p:pic>
      <p:sp>
        <p:nvSpPr>
          <p:cNvPr id="6" name="矩形: 圆角 5">
            <a:extLst>
              <a:ext uri="{FF2B5EF4-FFF2-40B4-BE49-F238E27FC236}">
                <a16:creationId xmlns:a16="http://schemas.microsoft.com/office/drawing/2014/main" id="{652DC958-61BB-C75A-978C-C6DCEB5D5BA1}"/>
              </a:ext>
            </a:extLst>
          </p:cNvPr>
          <p:cNvSpPr/>
          <p:nvPr/>
        </p:nvSpPr>
        <p:spPr>
          <a:xfrm>
            <a:off x="-536931" y="111653"/>
            <a:ext cx="2416946" cy="696573"/>
          </a:xfrm>
          <a:prstGeom prst="roundRect">
            <a:avLst/>
          </a:prstGeom>
          <a:solidFill>
            <a:srgbClr val="51C4D3"/>
          </a:solidFill>
          <a:ln>
            <a:noFill/>
          </a:ln>
          <a:effectLst>
            <a:outerShdw blurRad="127000" dist="1270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8E24CE5-FDAA-91F8-61F5-6559257F72D5}"/>
              </a:ext>
            </a:extLst>
          </p:cNvPr>
          <p:cNvSpPr/>
          <p:nvPr/>
        </p:nvSpPr>
        <p:spPr>
          <a:xfrm>
            <a:off x="-742967" y="111653"/>
            <a:ext cx="3747309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32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方正舒体" panose="02010601030101010101" pitchFamily="2" charset="-122"/>
                <a:ea typeface="方正舒体" panose="02010601030101010101" pitchFamily="2" charset="-122"/>
              </a:rPr>
              <a:t>戏韵堂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726A96D-4472-84E2-78B1-DE2BC2CEEBB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82" y="162468"/>
            <a:ext cx="366686" cy="614261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9774E7BA-D77D-0822-228C-BDC6A0FCD0E3}"/>
              </a:ext>
            </a:extLst>
          </p:cNvPr>
          <p:cNvSpPr txBox="1"/>
          <p:nvPr/>
        </p:nvSpPr>
        <p:spPr>
          <a:xfrm>
            <a:off x="10479314" y="17731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92752D86-0E6D-98C0-B88F-B94B6AE79227}"/>
              </a:ext>
            </a:extLst>
          </p:cNvPr>
          <p:cNvSpPr txBox="1"/>
          <p:nvPr/>
        </p:nvSpPr>
        <p:spPr>
          <a:xfrm>
            <a:off x="6551513" y="1530446"/>
            <a:ext cx="187743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600" dirty="0">
                <a:gradFill>
                  <a:gsLst>
                    <a:gs pos="0">
                      <a:srgbClr val="B2FCD5"/>
                    </a:gs>
                    <a:gs pos="100000">
                      <a:srgbClr val="FF0000"/>
                    </a:gs>
                  </a:gsLst>
                  <a:lin ang="8100000" scaled="1"/>
                </a:gradFill>
                <a:latin typeface="华文琥珀" panose="02010800040101010101" pitchFamily="2" charset="-122"/>
                <a:ea typeface="华文琥珀" panose="02010800040101010101" pitchFamily="2" charset="-122"/>
              </a:rPr>
              <a:t>谢谢</a:t>
            </a:r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id="{D4B0CC51-A7DD-9515-64CB-6F8B101BEF9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6189" y="3146663"/>
            <a:ext cx="6876396" cy="3843429"/>
          </a:xfrm>
          <a:prstGeom prst="rect">
            <a:avLst/>
          </a:prstGeom>
        </p:spPr>
      </p:pic>
      <p:sp>
        <p:nvSpPr>
          <p:cNvPr id="30" name="文本框 29">
            <a:extLst>
              <a:ext uri="{FF2B5EF4-FFF2-40B4-BE49-F238E27FC236}">
                <a16:creationId xmlns:a16="http://schemas.microsoft.com/office/drawing/2014/main" id="{7A752FA7-6A1C-EBDB-80F2-7B50556D0DA0}"/>
              </a:ext>
            </a:extLst>
          </p:cNvPr>
          <p:cNvSpPr txBox="1"/>
          <p:nvPr/>
        </p:nvSpPr>
        <p:spPr>
          <a:xfrm>
            <a:off x="6371976" y="4938054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>
                <a:solidFill>
                  <a:schemeClr val="bg1"/>
                </a:solidFill>
              </a:rPr>
              <a:t>广告招租</a:t>
            </a:r>
          </a:p>
        </p:txBody>
      </p:sp>
      <p:sp>
        <p:nvSpPr>
          <p:cNvPr id="37" name="矩形: 圆角 36">
            <a:extLst>
              <a:ext uri="{FF2B5EF4-FFF2-40B4-BE49-F238E27FC236}">
                <a16:creationId xmlns:a16="http://schemas.microsoft.com/office/drawing/2014/main" id="{DC05015A-47B2-80B7-41D6-ADC6EA295AD1}"/>
              </a:ext>
            </a:extLst>
          </p:cNvPr>
          <p:cNvSpPr/>
          <p:nvPr/>
        </p:nvSpPr>
        <p:spPr>
          <a:xfrm>
            <a:off x="5229721" y="-3162716"/>
            <a:ext cx="2870200" cy="914876"/>
          </a:xfrm>
          <a:prstGeom prst="roundRect">
            <a:avLst/>
          </a:prstGeom>
          <a:solidFill>
            <a:srgbClr val="82EBB4"/>
          </a:solidFill>
          <a:ln>
            <a:noFill/>
          </a:ln>
          <a:effectLst>
            <a:outerShdw blurRad="127000" dist="1270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D84F3CA1-9F7B-BA29-FF50-87213313F069}"/>
              </a:ext>
            </a:extLst>
          </p:cNvPr>
          <p:cNvSpPr txBox="1"/>
          <p:nvPr/>
        </p:nvSpPr>
        <p:spPr>
          <a:xfrm>
            <a:off x="5452430" y="-3091615"/>
            <a:ext cx="24416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b="1" dirty="0">
                <a:solidFill>
                  <a:schemeClr val="accent1">
                    <a:lumMod val="50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资料关于</a:t>
            </a:r>
          </a:p>
        </p:txBody>
      </p:sp>
    </p:spTree>
    <p:extLst>
      <p:ext uri="{BB962C8B-B14F-4D97-AF65-F5344CB8AC3E}">
        <p14:creationId xmlns:p14="http://schemas.microsoft.com/office/powerpoint/2010/main" val="339771401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3457CA2F-A35C-C8B3-4939-E3621B3A1C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30936"/>
            <a:ext cx="12191999" cy="8119871"/>
          </a:xfrm>
          <a:prstGeom prst="rect">
            <a:avLst/>
          </a:prstGeom>
        </p:spPr>
      </p:pic>
      <p:sp>
        <p:nvSpPr>
          <p:cNvPr id="4" name="椭圆 3">
            <a:extLst>
              <a:ext uri="{FF2B5EF4-FFF2-40B4-BE49-F238E27FC236}">
                <a16:creationId xmlns:a16="http://schemas.microsoft.com/office/drawing/2014/main" id="{04123E21-3CDF-0748-6344-9492DCB78CA0}"/>
              </a:ext>
            </a:extLst>
          </p:cNvPr>
          <p:cNvSpPr/>
          <p:nvPr/>
        </p:nvSpPr>
        <p:spPr>
          <a:xfrm>
            <a:off x="-4056744" y="-3526970"/>
            <a:ext cx="10682513" cy="10595428"/>
          </a:xfrm>
          <a:prstGeom prst="ellipse">
            <a:avLst/>
          </a:prstGeom>
          <a:gradFill flip="none" rotWithShape="1">
            <a:gsLst>
              <a:gs pos="0">
                <a:srgbClr val="B2FCD5"/>
              </a:gs>
              <a:gs pos="100000">
                <a:srgbClr val="07BF5F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7DD46D09-4363-5A3D-BBC0-B2E65066E813}"/>
              </a:ext>
            </a:extLst>
          </p:cNvPr>
          <p:cNvSpPr/>
          <p:nvPr/>
        </p:nvSpPr>
        <p:spPr>
          <a:xfrm>
            <a:off x="10305142" y="4614305"/>
            <a:ext cx="4637974" cy="4487389"/>
          </a:xfrm>
          <a:prstGeom prst="ellipse">
            <a:avLst/>
          </a:prstGeom>
          <a:gradFill flip="none" rotWithShape="1">
            <a:gsLst>
              <a:gs pos="0">
                <a:srgbClr val="B2FCD5"/>
              </a:gs>
              <a:gs pos="100000">
                <a:srgbClr val="069DC0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8FD8C46-D0A1-7006-6968-171C822924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9543" y="5228970"/>
            <a:ext cx="972457" cy="1629029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:a16="http://schemas.microsoft.com/office/drawing/2014/main" id="{82C61763-518F-BAF3-DA53-8D157A35BBBA}"/>
              </a:ext>
            </a:extLst>
          </p:cNvPr>
          <p:cNvSpPr/>
          <p:nvPr/>
        </p:nvSpPr>
        <p:spPr>
          <a:xfrm>
            <a:off x="-457203" y="159657"/>
            <a:ext cx="4056744" cy="1291772"/>
          </a:xfrm>
          <a:prstGeom prst="roundRect">
            <a:avLst/>
          </a:prstGeom>
          <a:solidFill>
            <a:srgbClr val="51C4D3"/>
          </a:solidFill>
          <a:ln>
            <a:noFill/>
          </a:ln>
          <a:effectLst>
            <a:outerShdw blurRad="127000" dist="1270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6F1F74F2-48EB-A2F4-E52C-05B71EADDB3A}"/>
              </a:ext>
            </a:extLst>
          </p:cNvPr>
          <p:cNvSpPr/>
          <p:nvPr/>
        </p:nvSpPr>
        <p:spPr>
          <a:xfrm>
            <a:off x="-522515" y="159657"/>
            <a:ext cx="5152571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66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方正舒体" panose="02010601030101010101" pitchFamily="2" charset="-122"/>
                <a:ea typeface="方正舒体" panose="02010601030101010101" pitchFamily="2" charset="-122"/>
              </a:rPr>
              <a:t>戏韵堂</a:t>
            </a:r>
          </a:p>
        </p:txBody>
      </p:sp>
      <p:pic>
        <p:nvPicPr>
          <p:cNvPr id="40" name="图片 39">
            <a:extLst>
              <a:ext uri="{FF2B5EF4-FFF2-40B4-BE49-F238E27FC236}">
                <a16:creationId xmlns:a16="http://schemas.microsoft.com/office/drawing/2014/main" id="{B24F825A-9933-D5DB-0EBD-4DC84CC064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302045" y="-326097"/>
            <a:ext cx="4762500" cy="3171825"/>
          </a:xfrm>
          <a:custGeom>
            <a:avLst/>
            <a:gdLst/>
            <a:ahLst/>
            <a:cxnLst/>
            <a:rect l="l" t="t" r="r" b="b"/>
            <a:pathLst>
              <a:path w="4762500" h="3171825">
                <a:moveTo>
                  <a:pt x="3002486" y="1709659"/>
                </a:moveTo>
                <a:cubicBezTo>
                  <a:pt x="2998523" y="1709659"/>
                  <a:pt x="2994256" y="1710269"/>
                  <a:pt x="2989684" y="1711488"/>
                </a:cubicBezTo>
                <a:cubicBezTo>
                  <a:pt x="2957071" y="1718803"/>
                  <a:pt x="2926133" y="1723832"/>
                  <a:pt x="2896873" y="1726575"/>
                </a:cubicBezTo>
                <a:cubicBezTo>
                  <a:pt x="2883157" y="1727795"/>
                  <a:pt x="2873175" y="1731300"/>
                  <a:pt x="2866926" y="1737091"/>
                </a:cubicBezTo>
                <a:cubicBezTo>
                  <a:pt x="2860678" y="1742882"/>
                  <a:pt x="2857553" y="1751798"/>
                  <a:pt x="2857553" y="1763837"/>
                </a:cubicBezTo>
                <a:cubicBezTo>
                  <a:pt x="2857553" y="1775877"/>
                  <a:pt x="2860144" y="1786850"/>
                  <a:pt x="2865326" y="1796756"/>
                </a:cubicBezTo>
                <a:cubicBezTo>
                  <a:pt x="2870507" y="1806662"/>
                  <a:pt x="2880566" y="1811615"/>
                  <a:pt x="2895501" y="1811615"/>
                </a:cubicBezTo>
                <a:cubicBezTo>
                  <a:pt x="2904645" y="1811615"/>
                  <a:pt x="2926667" y="1808491"/>
                  <a:pt x="2961566" y="1802242"/>
                </a:cubicBezTo>
                <a:cubicBezTo>
                  <a:pt x="2996466" y="1795994"/>
                  <a:pt x="3017650" y="1789745"/>
                  <a:pt x="3025117" y="1783497"/>
                </a:cubicBezTo>
                <a:cubicBezTo>
                  <a:pt x="3032585" y="1777248"/>
                  <a:pt x="3036319" y="1768485"/>
                  <a:pt x="3036319" y="1757208"/>
                </a:cubicBezTo>
                <a:cubicBezTo>
                  <a:pt x="3036319" y="1745930"/>
                  <a:pt x="3033804" y="1735186"/>
                  <a:pt x="3028775" y="1724975"/>
                </a:cubicBezTo>
                <a:cubicBezTo>
                  <a:pt x="3023746" y="1714764"/>
                  <a:pt x="3014983" y="1709659"/>
                  <a:pt x="3002486" y="1709659"/>
                </a:cubicBezTo>
                <a:close/>
                <a:moveTo>
                  <a:pt x="1819024" y="1695029"/>
                </a:moveTo>
                <a:cubicBezTo>
                  <a:pt x="1809727" y="1695029"/>
                  <a:pt x="1801040" y="1700210"/>
                  <a:pt x="1792963" y="1710573"/>
                </a:cubicBezTo>
                <a:cubicBezTo>
                  <a:pt x="1784886" y="1720937"/>
                  <a:pt x="1780847" y="1731300"/>
                  <a:pt x="1780847" y="1741663"/>
                </a:cubicBezTo>
                <a:cubicBezTo>
                  <a:pt x="1780847" y="1752026"/>
                  <a:pt x="1785724" y="1760103"/>
                  <a:pt x="1795478" y="1765895"/>
                </a:cubicBezTo>
                <a:cubicBezTo>
                  <a:pt x="1813766" y="1776258"/>
                  <a:pt x="1829311" y="1786164"/>
                  <a:pt x="1842112" y="1795613"/>
                </a:cubicBezTo>
                <a:cubicBezTo>
                  <a:pt x="1854914" y="1805062"/>
                  <a:pt x="1866801" y="1809786"/>
                  <a:pt x="1877774" y="1809786"/>
                </a:cubicBezTo>
                <a:cubicBezTo>
                  <a:pt x="1888747" y="1809786"/>
                  <a:pt x="1897586" y="1804528"/>
                  <a:pt x="1904291" y="1794013"/>
                </a:cubicBezTo>
                <a:cubicBezTo>
                  <a:pt x="1910997" y="1783497"/>
                  <a:pt x="1914350" y="1773819"/>
                  <a:pt x="1914350" y="1764980"/>
                </a:cubicBezTo>
                <a:cubicBezTo>
                  <a:pt x="1914350" y="1759494"/>
                  <a:pt x="1912750" y="1754236"/>
                  <a:pt x="1909549" y="1749207"/>
                </a:cubicBezTo>
                <a:cubicBezTo>
                  <a:pt x="1906349" y="1744178"/>
                  <a:pt x="1898576" y="1736710"/>
                  <a:pt x="1886232" y="1726804"/>
                </a:cubicBezTo>
                <a:cubicBezTo>
                  <a:pt x="1873888" y="1716898"/>
                  <a:pt x="1861924" y="1709126"/>
                  <a:pt x="1850342" y="1703487"/>
                </a:cubicBezTo>
                <a:cubicBezTo>
                  <a:pt x="1838759" y="1697848"/>
                  <a:pt x="1828320" y="1695029"/>
                  <a:pt x="1819024" y="1695029"/>
                </a:cubicBezTo>
                <a:close/>
                <a:moveTo>
                  <a:pt x="2084428" y="1694114"/>
                </a:moveTo>
                <a:lnTo>
                  <a:pt x="2227075" y="1694114"/>
                </a:lnTo>
                <a:cubicBezTo>
                  <a:pt x="2231647" y="1694114"/>
                  <a:pt x="2234466" y="1695410"/>
                  <a:pt x="2235533" y="1698000"/>
                </a:cubicBezTo>
                <a:cubicBezTo>
                  <a:pt x="2236600" y="1700591"/>
                  <a:pt x="2237133" y="1704630"/>
                  <a:pt x="2237133" y="1710116"/>
                </a:cubicBezTo>
                <a:cubicBezTo>
                  <a:pt x="2237133" y="1715603"/>
                  <a:pt x="2236447" y="1719260"/>
                  <a:pt x="2235076" y="1721089"/>
                </a:cubicBezTo>
                <a:cubicBezTo>
                  <a:pt x="2233704" y="1722918"/>
                  <a:pt x="2231037" y="1723832"/>
                  <a:pt x="2227075" y="1723832"/>
                </a:cubicBezTo>
                <a:lnTo>
                  <a:pt x="2084428" y="1723832"/>
                </a:lnTo>
                <a:cubicBezTo>
                  <a:pt x="2080466" y="1723832"/>
                  <a:pt x="2077875" y="1722994"/>
                  <a:pt x="2076656" y="1721318"/>
                </a:cubicBezTo>
                <a:cubicBezTo>
                  <a:pt x="2075437" y="1719641"/>
                  <a:pt x="2074827" y="1715526"/>
                  <a:pt x="2074827" y="1708973"/>
                </a:cubicBezTo>
                <a:cubicBezTo>
                  <a:pt x="2074827" y="1702420"/>
                  <a:pt x="2075513" y="1698305"/>
                  <a:pt x="2076884" y="1696629"/>
                </a:cubicBezTo>
                <a:cubicBezTo>
                  <a:pt x="2078256" y="1694952"/>
                  <a:pt x="2080771" y="1694114"/>
                  <a:pt x="2084428" y="1694114"/>
                </a:cubicBezTo>
                <a:close/>
                <a:moveTo>
                  <a:pt x="3117243" y="1691828"/>
                </a:moveTo>
                <a:lnTo>
                  <a:pt x="3183080" y="1691828"/>
                </a:lnTo>
                <a:cubicBezTo>
                  <a:pt x="3185823" y="1691828"/>
                  <a:pt x="3187576" y="1692133"/>
                  <a:pt x="3188338" y="1692743"/>
                </a:cubicBezTo>
                <a:cubicBezTo>
                  <a:pt x="3189100" y="1693352"/>
                  <a:pt x="3189481" y="1694419"/>
                  <a:pt x="3189481" y="1695943"/>
                </a:cubicBezTo>
                <a:lnTo>
                  <a:pt x="3189481" y="1736634"/>
                </a:lnTo>
                <a:cubicBezTo>
                  <a:pt x="3189481" y="1738767"/>
                  <a:pt x="3189100" y="1740139"/>
                  <a:pt x="3188338" y="1740749"/>
                </a:cubicBezTo>
                <a:cubicBezTo>
                  <a:pt x="3187576" y="1741358"/>
                  <a:pt x="3185823" y="1741663"/>
                  <a:pt x="3183080" y="1741663"/>
                </a:cubicBezTo>
                <a:lnTo>
                  <a:pt x="3117243" y="1741663"/>
                </a:lnTo>
                <a:cubicBezTo>
                  <a:pt x="3114500" y="1741663"/>
                  <a:pt x="3112747" y="1741358"/>
                  <a:pt x="3111985" y="1740749"/>
                </a:cubicBezTo>
                <a:cubicBezTo>
                  <a:pt x="3111223" y="1740139"/>
                  <a:pt x="3110842" y="1738920"/>
                  <a:pt x="3110842" y="1737091"/>
                </a:cubicBezTo>
                <a:lnTo>
                  <a:pt x="3110842" y="1696857"/>
                </a:lnTo>
                <a:cubicBezTo>
                  <a:pt x="3110842" y="1694724"/>
                  <a:pt x="3111223" y="1693352"/>
                  <a:pt x="3111985" y="1692743"/>
                </a:cubicBezTo>
                <a:cubicBezTo>
                  <a:pt x="3112747" y="1692133"/>
                  <a:pt x="3114500" y="1691828"/>
                  <a:pt x="3117243" y="1691828"/>
                </a:cubicBezTo>
                <a:close/>
                <a:moveTo>
                  <a:pt x="2458875" y="1668511"/>
                </a:moveTo>
                <a:cubicBezTo>
                  <a:pt x="2450341" y="1668511"/>
                  <a:pt x="2443711" y="1670187"/>
                  <a:pt x="2438987" y="1673540"/>
                </a:cubicBezTo>
                <a:cubicBezTo>
                  <a:pt x="2434262" y="1676893"/>
                  <a:pt x="2430681" y="1682075"/>
                  <a:pt x="2428243" y="1689085"/>
                </a:cubicBezTo>
                <a:lnTo>
                  <a:pt x="2421385" y="1710573"/>
                </a:lnTo>
                <a:cubicBezTo>
                  <a:pt x="2418641" y="1718193"/>
                  <a:pt x="2415136" y="1727414"/>
                  <a:pt x="2410869" y="1738234"/>
                </a:cubicBezTo>
                <a:cubicBezTo>
                  <a:pt x="2406602" y="1749054"/>
                  <a:pt x="2404468" y="1757970"/>
                  <a:pt x="2404468" y="1764980"/>
                </a:cubicBezTo>
                <a:cubicBezTo>
                  <a:pt x="2404468" y="1776867"/>
                  <a:pt x="2410717" y="1785859"/>
                  <a:pt x="2423213" y="1791955"/>
                </a:cubicBezTo>
                <a:cubicBezTo>
                  <a:pt x="2435710" y="1798051"/>
                  <a:pt x="2446226" y="1801099"/>
                  <a:pt x="2454760" y="1801099"/>
                </a:cubicBezTo>
                <a:cubicBezTo>
                  <a:pt x="2461771" y="1801099"/>
                  <a:pt x="2467867" y="1799042"/>
                  <a:pt x="2473048" y="1794927"/>
                </a:cubicBezTo>
                <a:cubicBezTo>
                  <a:pt x="2478230" y="1790812"/>
                  <a:pt x="2483640" y="1782735"/>
                  <a:pt x="2489279" y="1770695"/>
                </a:cubicBezTo>
                <a:cubicBezTo>
                  <a:pt x="2494917" y="1758656"/>
                  <a:pt x="2499642" y="1745930"/>
                  <a:pt x="2503452" y="1732519"/>
                </a:cubicBezTo>
                <a:cubicBezTo>
                  <a:pt x="2507262" y="1719108"/>
                  <a:pt x="2509167" y="1709202"/>
                  <a:pt x="2509167" y="1702801"/>
                </a:cubicBezTo>
                <a:cubicBezTo>
                  <a:pt x="2509167" y="1690304"/>
                  <a:pt x="2502919" y="1681465"/>
                  <a:pt x="2490422" y="1676283"/>
                </a:cubicBezTo>
                <a:cubicBezTo>
                  <a:pt x="2477925" y="1671102"/>
                  <a:pt x="2467409" y="1668511"/>
                  <a:pt x="2458875" y="1668511"/>
                </a:cubicBezTo>
                <a:close/>
                <a:moveTo>
                  <a:pt x="2540028" y="1657995"/>
                </a:moveTo>
                <a:cubicBezTo>
                  <a:pt x="2531036" y="1657995"/>
                  <a:pt x="2524178" y="1658529"/>
                  <a:pt x="2519454" y="1659596"/>
                </a:cubicBezTo>
                <a:cubicBezTo>
                  <a:pt x="2514730" y="1660662"/>
                  <a:pt x="2512367" y="1662491"/>
                  <a:pt x="2512367" y="1665082"/>
                </a:cubicBezTo>
                <a:cubicBezTo>
                  <a:pt x="2512367" y="1667673"/>
                  <a:pt x="2514425" y="1671940"/>
                  <a:pt x="2518540" y="1677884"/>
                </a:cubicBezTo>
                <a:cubicBezTo>
                  <a:pt x="2522654" y="1683827"/>
                  <a:pt x="2524712" y="1691219"/>
                  <a:pt x="2524712" y="1700058"/>
                </a:cubicBezTo>
                <a:cubicBezTo>
                  <a:pt x="2524712" y="1708897"/>
                  <a:pt x="2522654" y="1720632"/>
                  <a:pt x="2518540" y="1735262"/>
                </a:cubicBezTo>
                <a:cubicBezTo>
                  <a:pt x="2514425" y="1749893"/>
                  <a:pt x="2511148" y="1759570"/>
                  <a:pt x="2508710" y="1764294"/>
                </a:cubicBezTo>
                <a:cubicBezTo>
                  <a:pt x="2506271" y="1769019"/>
                  <a:pt x="2505052" y="1773362"/>
                  <a:pt x="2505052" y="1777325"/>
                </a:cubicBezTo>
                <a:cubicBezTo>
                  <a:pt x="2505052" y="1787993"/>
                  <a:pt x="2506957" y="1796756"/>
                  <a:pt x="2510767" y="1803614"/>
                </a:cubicBezTo>
                <a:cubicBezTo>
                  <a:pt x="2514577" y="1810472"/>
                  <a:pt x="2525931" y="1813901"/>
                  <a:pt x="2544829" y="1813901"/>
                </a:cubicBezTo>
                <a:lnTo>
                  <a:pt x="2694333" y="1813901"/>
                </a:lnTo>
                <a:cubicBezTo>
                  <a:pt x="2711707" y="1813901"/>
                  <a:pt x="2724508" y="1812377"/>
                  <a:pt x="2732738" y="1809329"/>
                </a:cubicBezTo>
                <a:cubicBezTo>
                  <a:pt x="2740967" y="1806281"/>
                  <a:pt x="2747292" y="1801328"/>
                  <a:pt x="2751712" y="1794470"/>
                </a:cubicBezTo>
                <a:cubicBezTo>
                  <a:pt x="2756131" y="1787612"/>
                  <a:pt x="2759636" y="1777629"/>
                  <a:pt x="2762227" y="1764523"/>
                </a:cubicBezTo>
                <a:cubicBezTo>
                  <a:pt x="2764818" y="1751417"/>
                  <a:pt x="2766113" y="1739377"/>
                  <a:pt x="2766113" y="1728404"/>
                </a:cubicBezTo>
                <a:cubicBezTo>
                  <a:pt x="2766113" y="1717431"/>
                  <a:pt x="2763218" y="1709049"/>
                  <a:pt x="2757427" y="1703258"/>
                </a:cubicBezTo>
                <a:cubicBezTo>
                  <a:pt x="2751635" y="1697467"/>
                  <a:pt x="2742491" y="1694571"/>
                  <a:pt x="2729995" y="1694571"/>
                </a:cubicBezTo>
                <a:cubicBezTo>
                  <a:pt x="2717498" y="1694571"/>
                  <a:pt x="2708887" y="1696095"/>
                  <a:pt x="2704163" y="1699143"/>
                </a:cubicBezTo>
                <a:cubicBezTo>
                  <a:pt x="2699439" y="1702191"/>
                  <a:pt x="2695705" y="1709049"/>
                  <a:pt x="2692961" y="1719717"/>
                </a:cubicBezTo>
                <a:cubicBezTo>
                  <a:pt x="2690218" y="1730385"/>
                  <a:pt x="2687018" y="1738005"/>
                  <a:pt x="2683360" y="1742577"/>
                </a:cubicBezTo>
                <a:cubicBezTo>
                  <a:pt x="2679703" y="1747149"/>
                  <a:pt x="2672997" y="1749435"/>
                  <a:pt x="2663243" y="1749435"/>
                </a:cubicBezTo>
                <a:lnTo>
                  <a:pt x="2589177" y="1749435"/>
                </a:lnTo>
                <a:cubicBezTo>
                  <a:pt x="2585519" y="1749435"/>
                  <a:pt x="2583233" y="1748978"/>
                  <a:pt x="2582319" y="1748064"/>
                </a:cubicBezTo>
                <a:cubicBezTo>
                  <a:pt x="2581405" y="1747149"/>
                  <a:pt x="2580947" y="1745168"/>
                  <a:pt x="2580947" y="1742120"/>
                </a:cubicBezTo>
                <a:lnTo>
                  <a:pt x="2580947" y="1691371"/>
                </a:lnTo>
                <a:cubicBezTo>
                  <a:pt x="2580947" y="1687409"/>
                  <a:pt x="2580185" y="1684056"/>
                  <a:pt x="2578661" y="1681313"/>
                </a:cubicBezTo>
                <a:cubicBezTo>
                  <a:pt x="2577137" y="1678569"/>
                  <a:pt x="2575613" y="1674302"/>
                  <a:pt x="2574089" y="1668511"/>
                </a:cubicBezTo>
                <a:cubicBezTo>
                  <a:pt x="2573480" y="1666073"/>
                  <a:pt x="2572261" y="1664168"/>
                  <a:pt x="2570432" y="1662796"/>
                </a:cubicBezTo>
                <a:cubicBezTo>
                  <a:pt x="2568603" y="1661424"/>
                  <a:pt x="2565326" y="1660281"/>
                  <a:pt x="2560602" y="1659367"/>
                </a:cubicBezTo>
                <a:cubicBezTo>
                  <a:pt x="2555878" y="1658453"/>
                  <a:pt x="2549020" y="1657995"/>
                  <a:pt x="2540028" y="1657995"/>
                </a:cubicBezTo>
                <a:close/>
                <a:moveTo>
                  <a:pt x="2759713" y="1652966"/>
                </a:moveTo>
                <a:cubicBezTo>
                  <a:pt x="2750264" y="1652966"/>
                  <a:pt x="2741729" y="1655786"/>
                  <a:pt x="2734109" y="1661424"/>
                </a:cubicBezTo>
                <a:cubicBezTo>
                  <a:pt x="2726489" y="1667063"/>
                  <a:pt x="2722679" y="1671407"/>
                  <a:pt x="2722679" y="1674455"/>
                </a:cubicBezTo>
                <a:cubicBezTo>
                  <a:pt x="2722679" y="1677503"/>
                  <a:pt x="2729004" y="1679408"/>
                  <a:pt x="2741653" y="1680170"/>
                </a:cubicBezTo>
                <a:cubicBezTo>
                  <a:pt x="2754303" y="1680932"/>
                  <a:pt x="2764056" y="1685351"/>
                  <a:pt x="2770914" y="1693428"/>
                </a:cubicBezTo>
                <a:cubicBezTo>
                  <a:pt x="2777772" y="1701506"/>
                  <a:pt x="2781201" y="1713621"/>
                  <a:pt x="2781201" y="1729776"/>
                </a:cubicBezTo>
                <a:cubicBezTo>
                  <a:pt x="2781201" y="1736786"/>
                  <a:pt x="2780667" y="1744254"/>
                  <a:pt x="2779601" y="1752179"/>
                </a:cubicBezTo>
                <a:cubicBezTo>
                  <a:pt x="2778534" y="1760103"/>
                  <a:pt x="2778001" y="1766123"/>
                  <a:pt x="2778001" y="1770238"/>
                </a:cubicBezTo>
                <a:cubicBezTo>
                  <a:pt x="2778001" y="1774353"/>
                  <a:pt x="2778915" y="1777401"/>
                  <a:pt x="2780744" y="1779382"/>
                </a:cubicBezTo>
                <a:cubicBezTo>
                  <a:pt x="2782573" y="1781363"/>
                  <a:pt x="2788135" y="1782354"/>
                  <a:pt x="2797432" y="1782354"/>
                </a:cubicBezTo>
                <a:cubicBezTo>
                  <a:pt x="2806728" y="1782354"/>
                  <a:pt x="2814805" y="1778696"/>
                  <a:pt x="2821663" y="1771381"/>
                </a:cubicBezTo>
                <a:cubicBezTo>
                  <a:pt x="2828521" y="1764066"/>
                  <a:pt x="2831950" y="1755379"/>
                  <a:pt x="2831950" y="1745321"/>
                </a:cubicBezTo>
                <a:cubicBezTo>
                  <a:pt x="2831950" y="1735262"/>
                  <a:pt x="2829969" y="1725509"/>
                  <a:pt x="2826007" y="1716060"/>
                </a:cubicBezTo>
                <a:cubicBezTo>
                  <a:pt x="2822044" y="1706611"/>
                  <a:pt x="2817244" y="1697619"/>
                  <a:pt x="2811605" y="1689085"/>
                </a:cubicBezTo>
                <a:cubicBezTo>
                  <a:pt x="2805966" y="1680551"/>
                  <a:pt x="2800937" y="1673769"/>
                  <a:pt x="2796517" y="1668740"/>
                </a:cubicBezTo>
                <a:cubicBezTo>
                  <a:pt x="2792098" y="1663710"/>
                  <a:pt x="2786535" y="1659824"/>
                  <a:pt x="2779829" y="1657081"/>
                </a:cubicBezTo>
                <a:cubicBezTo>
                  <a:pt x="2773124" y="1654338"/>
                  <a:pt x="2766418" y="1652966"/>
                  <a:pt x="2759713" y="1652966"/>
                </a:cubicBezTo>
                <a:close/>
                <a:moveTo>
                  <a:pt x="2633068" y="1629649"/>
                </a:moveTo>
                <a:cubicBezTo>
                  <a:pt x="2625143" y="1629649"/>
                  <a:pt x="2615847" y="1632392"/>
                  <a:pt x="2605179" y="1637879"/>
                </a:cubicBezTo>
                <a:cubicBezTo>
                  <a:pt x="2594511" y="1643365"/>
                  <a:pt x="2589177" y="1650833"/>
                  <a:pt x="2589177" y="1660281"/>
                </a:cubicBezTo>
                <a:cubicBezTo>
                  <a:pt x="2589177" y="1664549"/>
                  <a:pt x="2590396" y="1669578"/>
                  <a:pt x="2592835" y="1675369"/>
                </a:cubicBezTo>
                <a:cubicBezTo>
                  <a:pt x="2598931" y="1688475"/>
                  <a:pt x="2605179" y="1703563"/>
                  <a:pt x="2611580" y="1720632"/>
                </a:cubicBezTo>
                <a:cubicBezTo>
                  <a:pt x="2614933" y="1729471"/>
                  <a:pt x="2623162" y="1733891"/>
                  <a:pt x="2636269" y="1733891"/>
                </a:cubicBezTo>
                <a:cubicBezTo>
                  <a:pt x="2645717" y="1733891"/>
                  <a:pt x="2655090" y="1731376"/>
                  <a:pt x="2664386" y="1726347"/>
                </a:cubicBezTo>
                <a:cubicBezTo>
                  <a:pt x="2673683" y="1721318"/>
                  <a:pt x="2678331" y="1713317"/>
                  <a:pt x="2678331" y="1702344"/>
                </a:cubicBezTo>
                <a:cubicBezTo>
                  <a:pt x="2678331" y="1694114"/>
                  <a:pt x="2675054" y="1681770"/>
                  <a:pt x="2668501" y="1665311"/>
                </a:cubicBezTo>
                <a:cubicBezTo>
                  <a:pt x="2661948" y="1648851"/>
                  <a:pt x="2656385" y="1638793"/>
                  <a:pt x="2651813" y="1635135"/>
                </a:cubicBezTo>
                <a:cubicBezTo>
                  <a:pt x="2647241" y="1631478"/>
                  <a:pt x="2640993" y="1629649"/>
                  <a:pt x="2633068" y="1629649"/>
                </a:cubicBezTo>
                <a:close/>
                <a:moveTo>
                  <a:pt x="3087068" y="1625991"/>
                </a:moveTo>
                <a:cubicBezTo>
                  <a:pt x="3072133" y="1625991"/>
                  <a:pt x="3060703" y="1626906"/>
                  <a:pt x="3052778" y="1628735"/>
                </a:cubicBezTo>
                <a:cubicBezTo>
                  <a:pt x="3044853" y="1630563"/>
                  <a:pt x="3040891" y="1635135"/>
                  <a:pt x="3040891" y="1642451"/>
                </a:cubicBezTo>
                <a:cubicBezTo>
                  <a:pt x="3040891" y="1659215"/>
                  <a:pt x="3039519" y="1670645"/>
                  <a:pt x="3036776" y="1676741"/>
                </a:cubicBezTo>
                <a:cubicBezTo>
                  <a:pt x="3035557" y="1679179"/>
                  <a:pt x="3034947" y="1682227"/>
                  <a:pt x="3034947" y="1685885"/>
                </a:cubicBezTo>
                <a:lnTo>
                  <a:pt x="3034947" y="1700972"/>
                </a:lnTo>
                <a:cubicBezTo>
                  <a:pt x="3034947" y="1704630"/>
                  <a:pt x="3036014" y="1707983"/>
                  <a:pt x="3038147" y="1711031"/>
                </a:cubicBezTo>
                <a:cubicBezTo>
                  <a:pt x="3046987" y="1723832"/>
                  <a:pt x="3051406" y="1740596"/>
                  <a:pt x="3051406" y="1761323"/>
                </a:cubicBezTo>
                <a:cubicBezTo>
                  <a:pt x="3051406" y="1774429"/>
                  <a:pt x="3048053" y="1783725"/>
                  <a:pt x="3041348" y="1789212"/>
                </a:cubicBezTo>
                <a:cubicBezTo>
                  <a:pt x="3039824" y="1790431"/>
                  <a:pt x="3039062" y="1791803"/>
                  <a:pt x="3039062" y="1793327"/>
                </a:cubicBezTo>
                <a:cubicBezTo>
                  <a:pt x="3039062" y="1796375"/>
                  <a:pt x="3041805" y="1800337"/>
                  <a:pt x="3047291" y="1805214"/>
                </a:cubicBezTo>
                <a:cubicBezTo>
                  <a:pt x="3052778" y="1810091"/>
                  <a:pt x="3066037" y="1812529"/>
                  <a:pt x="3087068" y="1812529"/>
                </a:cubicBezTo>
                <a:lnTo>
                  <a:pt x="3224685" y="1812529"/>
                </a:lnTo>
                <a:cubicBezTo>
                  <a:pt x="3242363" y="1812529"/>
                  <a:pt x="3255241" y="1808567"/>
                  <a:pt x="3263319" y="1800642"/>
                </a:cubicBezTo>
                <a:cubicBezTo>
                  <a:pt x="3271396" y="1792717"/>
                  <a:pt x="3275434" y="1779915"/>
                  <a:pt x="3275434" y="1762237"/>
                </a:cubicBezTo>
                <a:lnTo>
                  <a:pt x="3275434" y="1675369"/>
                </a:lnTo>
                <a:cubicBezTo>
                  <a:pt x="3275434" y="1657995"/>
                  <a:pt x="3271777" y="1645422"/>
                  <a:pt x="3264461" y="1637650"/>
                </a:cubicBezTo>
                <a:cubicBezTo>
                  <a:pt x="3257146" y="1629878"/>
                  <a:pt x="3245259" y="1625991"/>
                  <a:pt x="3228800" y="1625991"/>
                </a:cubicBezTo>
                <a:close/>
                <a:moveTo>
                  <a:pt x="2084428" y="1594445"/>
                </a:moveTo>
                <a:lnTo>
                  <a:pt x="2227075" y="1594445"/>
                </a:lnTo>
                <a:cubicBezTo>
                  <a:pt x="2231342" y="1594445"/>
                  <a:pt x="2234085" y="1595664"/>
                  <a:pt x="2235304" y="1598102"/>
                </a:cubicBezTo>
                <a:cubicBezTo>
                  <a:pt x="2236523" y="1600541"/>
                  <a:pt x="2237133" y="1604503"/>
                  <a:pt x="2237133" y="1609989"/>
                </a:cubicBezTo>
                <a:cubicBezTo>
                  <a:pt x="2237133" y="1615476"/>
                  <a:pt x="2236447" y="1619133"/>
                  <a:pt x="2235076" y="1620962"/>
                </a:cubicBezTo>
                <a:cubicBezTo>
                  <a:pt x="2233704" y="1622791"/>
                  <a:pt x="2231037" y="1623705"/>
                  <a:pt x="2227075" y="1623705"/>
                </a:cubicBezTo>
                <a:lnTo>
                  <a:pt x="2084428" y="1623705"/>
                </a:lnTo>
                <a:cubicBezTo>
                  <a:pt x="2080466" y="1623705"/>
                  <a:pt x="2077875" y="1622791"/>
                  <a:pt x="2076656" y="1620962"/>
                </a:cubicBezTo>
                <a:cubicBezTo>
                  <a:pt x="2075437" y="1619133"/>
                  <a:pt x="2074827" y="1615171"/>
                  <a:pt x="2074827" y="1609075"/>
                </a:cubicBezTo>
                <a:cubicBezTo>
                  <a:pt x="2074827" y="1602979"/>
                  <a:pt x="2075513" y="1599017"/>
                  <a:pt x="2076884" y="1597188"/>
                </a:cubicBezTo>
                <a:cubicBezTo>
                  <a:pt x="2078256" y="1595359"/>
                  <a:pt x="2080771" y="1594445"/>
                  <a:pt x="2084428" y="1594445"/>
                </a:cubicBezTo>
                <a:close/>
                <a:moveTo>
                  <a:pt x="1778104" y="1561069"/>
                </a:moveTo>
                <a:cubicBezTo>
                  <a:pt x="1766827" y="1561069"/>
                  <a:pt x="1759207" y="1562593"/>
                  <a:pt x="1755244" y="1565641"/>
                </a:cubicBezTo>
                <a:cubicBezTo>
                  <a:pt x="1751282" y="1568689"/>
                  <a:pt x="1749301" y="1574785"/>
                  <a:pt x="1749301" y="1583929"/>
                </a:cubicBezTo>
                <a:lnTo>
                  <a:pt x="1749301" y="1652509"/>
                </a:lnTo>
                <a:cubicBezTo>
                  <a:pt x="1749301" y="1664701"/>
                  <a:pt x="1748462" y="1674074"/>
                  <a:pt x="1746786" y="1680627"/>
                </a:cubicBezTo>
                <a:cubicBezTo>
                  <a:pt x="1745110" y="1687180"/>
                  <a:pt x="1740233" y="1693962"/>
                  <a:pt x="1732156" y="1700972"/>
                </a:cubicBezTo>
                <a:cubicBezTo>
                  <a:pt x="1724078" y="1707983"/>
                  <a:pt x="1715087" y="1713393"/>
                  <a:pt x="1705181" y="1717203"/>
                </a:cubicBezTo>
                <a:cubicBezTo>
                  <a:pt x="1695275" y="1721013"/>
                  <a:pt x="1686969" y="1723375"/>
                  <a:pt x="1680263" y="1724289"/>
                </a:cubicBezTo>
                <a:cubicBezTo>
                  <a:pt x="1664109" y="1726728"/>
                  <a:pt x="1651688" y="1731986"/>
                  <a:pt x="1643002" y="1740063"/>
                </a:cubicBezTo>
                <a:cubicBezTo>
                  <a:pt x="1634315" y="1748140"/>
                  <a:pt x="1629971" y="1757741"/>
                  <a:pt x="1629971" y="1768866"/>
                </a:cubicBezTo>
                <a:cubicBezTo>
                  <a:pt x="1629971" y="1779992"/>
                  <a:pt x="1634010" y="1790355"/>
                  <a:pt x="1642087" y="1799956"/>
                </a:cubicBezTo>
                <a:cubicBezTo>
                  <a:pt x="1650164" y="1809557"/>
                  <a:pt x="1659537" y="1814358"/>
                  <a:pt x="1670205" y="1814358"/>
                </a:cubicBezTo>
                <a:cubicBezTo>
                  <a:pt x="1680873" y="1814358"/>
                  <a:pt x="1691998" y="1811920"/>
                  <a:pt x="1703581" y="1807043"/>
                </a:cubicBezTo>
                <a:cubicBezTo>
                  <a:pt x="1715163" y="1802166"/>
                  <a:pt x="1726974" y="1795841"/>
                  <a:pt x="1739014" y="1788069"/>
                </a:cubicBezTo>
                <a:cubicBezTo>
                  <a:pt x="1751053" y="1780296"/>
                  <a:pt x="1758749" y="1774429"/>
                  <a:pt x="1762102" y="1770467"/>
                </a:cubicBezTo>
                <a:cubicBezTo>
                  <a:pt x="1765455" y="1766504"/>
                  <a:pt x="1767131" y="1762542"/>
                  <a:pt x="1767131" y="1758579"/>
                </a:cubicBezTo>
                <a:cubicBezTo>
                  <a:pt x="1767131" y="1754617"/>
                  <a:pt x="1766674" y="1749893"/>
                  <a:pt x="1765760" y="1744406"/>
                </a:cubicBezTo>
                <a:cubicBezTo>
                  <a:pt x="1764236" y="1735567"/>
                  <a:pt x="1766827" y="1724899"/>
                  <a:pt x="1773532" y="1712402"/>
                </a:cubicBezTo>
                <a:cubicBezTo>
                  <a:pt x="1780238" y="1699905"/>
                  <a:pt x="1788620" y="1690761"/>
                  <a:pt x="1798678" y="1684970"/>
                </a:cubicBezTo>
                <a:cubicBezTo>
                  <a:pt x="1804469" y="1681922"/>
                  <a:pt x="1807365" y="1677960"/>
                  <a:pt x="1807365" y="1673083"/>
                </a:cubicBezTo>
                <a:lnTo>
                  <a:pt x="1807365" y="1583929"/>
                </a:lnTo>
                <a:cubicBezTo>
                  <a:pt x="1807365" y="1574175"/>
                  <a:pt x="1805308" y="1567927"/>
                  <a:pt x="1801193" y="1565184"/>
                </a:cubicBezTo>
                <a:cubicBezTo>
                  <a:pt x="1797078" y="1562441"/>
                  <a:pt x="1789382" y="1561069"/>
                  <a:pt x="1778104" y="1561069"/>
                </a:cubicBezTo>
                <a:close/>
                <a:moveTo>
                  <a:pt x="2543457" y="1541409"/>
                </a:moveTo>
                <a:lnTo>
                  <a:pt x="2690675" y="1541409"/>
                </a:lnTo>
                <a:cubicBezTo>
                  <a:pt x="2693114" y="1541409"/>
                  <a:pt x="2694485" y="1541790"/>
                  <a:pt x="2694790" y="1542552"/>
                </a:cubicBezTo>
                <a:cubicBezTo>
                  <a:pt x="2695095" y="1543314"/>
                  <a:pt x="2695247" y="1544610"/>
                  <a:pt x="2695247" y="1546439"/>
                </a:cubicBezTo>
                <a:lnTo>
                  <a:pt x="2695247" y="1588044"/>
                </a:lnTo>
                <a:cubicBezTo>
                  <a:pt x="2695247" y="1590177"/>
                  <a:pt x="2695019" y="1591549"/>
                  <a:pt x="2694562" y="1592159"/>
                </a:cubicBezTo>
                <a:cubicBezTo>
                  <a:pt x="2694105" y="1592768"/>
                  <a:pt x="2692809" y="1593073"/>
                  <a:pt x="2690675" y="1593073"/>
                </a:cubicBezTo>
                <a:lnTo>
                  <a:pt x="2543457" y="1593073"/>
                </a:lnTo>
                <a:cubicBezTo>
                  <a:pt x="2540714" y="1593073"/>
                  <a:pt x="2539342" y="1591397"/>
                  <a:pt x="2539342" y="1588044"/>
                </a:cubicBezTo>
                <a:lnTo>
                  <a:pt x="2539342" y="1546439"/>
                </a:lnTo>
                <a:cubicBezTo>
                  <a:pt x="2539342" y="1543086"/>
                  <a:pt x="2540714" y="1541409"/>
                  <a:pt x="2543457" y="1541409"/>
                </a:cubicBezTo>
                <a:close/>
                <a:moveTo>
                  <a:pt x="2084428" y="1494318"/>
                </a:moveTo>
                <a:lnTo>
                  <a:pt x="2227075" y="1494318"/>
                </a:lnTo>
                <a:cubicBezTo>
                  <a:pt x="2230732" y="1494318"/>
                  <a:pt x="2233323" y="1495232"/>
                  <a:pt x="2234847" y="1497061"/>
                </a:cubicBezTo>
                <a:cubicBezTo>
                  <a:pt x="2236371" y="1498890"/>
                  <a:pt x="2237133" y="1502547"/>
                  <a:pt x="2237133" y="1508034"/>
                </a:cubicBezTo>
                <a:cubicBezTo>
                  <a:pt x="2237133" y="1513520"/>
                  <a:pt x="2236523" y="1517559"/>
                  <a:pt x="2235304" y="1520150"/>
                </a:cubicBezTo>
                <a:cubicBezTo>
                  <a:pt x="2234085" y="1522741"/>
                  <a:pt x="2231342" y="1524036"/>
                  <a:pt x="2227075" y="1524036"/>
                </a:cubicBezTo>
                <a:lnTo>
                  <a:pt x="2084428" y="1524036"/>
                </a:lnTo>
                <a:cubicBezTo>
                  <a:pt x="2080466" y="1524036"/>
                  <a:pt x="2077875" y="1523121"/>
                  <a:pt x="2076656" y="1521293"/>
                </a:cubicBezTo>
                <a:cubicBezTo>
                  <a:pt x="2075437" y="1519464"/>
                  <a:pt x="2074827" y="1515349"/>
                  <a:pt x="2074827" y="1508948"/>
                </a:cubicBezTo>
                <a:cubicBezTo>
                  <a:pt x="2074827" y="1502547"/>
                  <a:pt x="2075513" y="1498509"/>
                  <a:pt x="2076884" y="1496832"/>
                </a:cubicBezTo>
                <a:cubicBezTo>
                  <a:pt x="2078256" y="1495156"/>
                  <a:pt x="2080771" y="1494318"/>
                  <a:pt x="2084428" y="1494318"/>
                </a:cubicBezTo>
                <a:close/>
                <a:moveTo>
                  <a:pt x="1528473" y="1410193"/>
                </a:moveTo>
                <a:cubicBezTo>
                  <a:pt x="1512623" y="1410193"/>
                  <a:pt x="1502260" y="1412708"/>
                  <a:pt x="1497383" y="1417737"/>
                </a:cubicBezTo>
                <a:cubicBezTo>
                  <a:pt x="1492507" y="1422766"/>
                  <a:pt x="1490068" y="1432748"/>
                  <a:pt x="1490068" y="1447683"/>
                </a:cubicBezTo>
                <a:cubicBezTo>
                  <a:pt x="1490068" y="1462619"/>
                  <a:pt x="1492430" y="1472601"/>
                  <a:pt x="1497155" y="1477630"/>
                </a:cubicBezTo>
                <a:cubicBezTo>
                  <a:pt x="1501879" y="1482659"/>
                  <a:pt x="1512319" y="1485174"/>
                  <a:pt x="1528473" y="1485174"/>
                </a:cubicBezTo>
                <a:cubicBezTo>
                  <a:pt x="1530302" y="1485174"/>
                  <a:pt x="1531216" y="1486393"/>
                  <a:pt x="1531216" y="1488832"/>
                </a:cubicBezTo>
                <a:lnTo>
                  <a:pt x="1531216" y="1656624"/>
                </a:lnTo>
                <a:cubicBezTo>
                  <a:pt x="1531216" y="1659367"/>
                  <a:pt x="1530683" y="1661196"/>
                  <a:pt x="1529616" y="1662110"/>
                </a:cubicBezTo>
                <a:cubicBezTo>
                  <a:pt x="1528549" y="1663025"/>
                  <a:pt x="1526035" y="1663787"/>
                  <a:pt x="1522072" y="1664396"/>
                </a:cubicBezTo>
                <a:cubicBezTo>
                  <a:pt x="1508356" y="1665615"/>
                  <a:pt x="1498679" y="1669349"/>
                  <a:pt x="1493040" y="1675598"/>
                </a:cubicBezTo>
                <a:cubicBezTo>
                  <a:pt x="1487401" y="1681846"/>
                  <a:pt x="1484582" y="1691904"/>
                  <a:pt x="1484582" y="1705773"/>
                </a:cubicBezTo>
                <a:cubicBezTo>
                  <a:pt x="1484582" y="1719641"/>
                  <a:pt x="1487401" y="1729547"/>
                  <a:pt x="1493040" y="1735491"/>
                </a:cubicBezTo>
                <a:cubicBezTo>
                  <a:pt x="1498679" y="1741434"/>
                  <a:pt x="1507670" y="1744406"/>
                  <a:pt x="1520015" y="1744406"/>
                </a:cubicBezTo>
                <a:cubicBezTo>
                  <a:pt x="1532359" y="1744406"/>
                  <a:pt x="1555905" y="1740444"/>
                  <a:pt x="1590652" y="1732519"/>
                </a:cubicBezTo>
                <a:cubicBezTo>
                  <a:pt x="1625399" y="1724594"/>
                  <a:pt x="1646964" y="1717889"/>
                  <a:pt x="1655346" y="1712402"/>
                </a:cubicBezTo>
                <a:cubicBezTo>
                  <a:pt x="1663728" y="1706916"/>
                  <a:pt x="1667919" y="1699524"/>
                  <a:pt x="1667919" y="1690228"/>
                </a:cubicBezTo>
                <a:cubicBezTo>
                  <a:pt x="1667919" y="1680932"/>
                  <a:pt x="1665709" y="1670416"/>
                  <a:pt x="1661290" y="1658681"/>
                </a:cubicBezTo>
                <a:cubicBezTo>
                  <a:pt x="1656870" y="1646946"/>
                  <a:pt x="1648717" y="1641079"/>
                  <a:pt x="1636829" y="1641079"/>
                </a:cubicBezTo>
                <a:cubicBezTo>
                  <a:pt x="1631953" y="1641079"/>
                  <a:pt x="1627304" y="1641689"/>
                  <a:pt x="1622885" y="1642908"/>
                </a:cubicBezTo>
                <a:cubicBezTo>
                  <a:pt x="1618465" y="1644127"/>
                  <a:pt x="1615646" y="1644737"/>
                  <a:pt x="1614427" y="1644737"/>
                </a:cubicBezTo>
                <a:cubicBezTo>
                  <a:pt x="1613207" y="1644737"/>
                  <a:pt x="1612598" y="1643365"/>
                  <a:pt x="1612598" y="1640622"/>
                </a:cubicBezTo>
                <a:lnTo>
                  <a:pt x="1612598" y="1488374"/>
                </a:lnTo>
                <a:cubicBezTo>
                  <a:pt x="1612598" y="1486241"/>
                  <a:pt x="1613817" y="1485174"/>
                  <a:pt x="1616255" y="1485174"/>
                </a:cubicBezTo>
                <a:lnTo>
                  <a:pt x="1631800" y="1485174"/>
                </a:lnTo>
                <a:cubicBezTo>
                  <a:pt x="1641859" y="1485174"/>
                  <a:pt x="1646888" y="1483955"/>
                  <a:pt x="1646888" y="1481516"/>
                </a:cubicBezTo>
                <a:cubicBezTo>
                  <a:pt x="1646888" y="1479078"/>
                  <a:pt x="1645364" y="1475877"/>
                  <a:pt x="1642316" y="1471915"/>
                </a:cubicBezTo>
                <a:cubicBezTo>
                  <a:pt x="1639268" y="1467953"/>
                  <a:pt x="1637134" y="1462695"/>
                  <a:pt x="1635915" y="1456142"/>
                </a:cubicBezTo>
                <a:cubicBezTo>
                  <a:pt x="1634696" y="1449589"/>
                  <a:pt x="1634086" y="1441587"/>
                  <a:pt x="1634086" y="1432139"/>
                </a:cubicBezTo>
                <a:cubicBezTo>
                  <a:pt x="1634086" y="1422690"/>
                  <a:pt x="1633477" y="1416670"/>
                  <a:pt x="1632257" y="1414079"/>
                </a:cubicBezTo>
                <a:cubicBezTo>
                  <a:pt x="1631038" y="1411488"/>
                  <a:pt x="1627076" y="1410193"/>
                  <a:pt x="1620370" y="1410193"/>
                </a:cubicBezTo>
                <a:close/>
                <a:moveTo>
                  <a:pt x="2061111" y="1408364"/>
                </a:moveTo>
                <a:cubicBezTo>
                  <a:pt x="2030936" y="1408364"/>
                  <a:pt x="2010362" y="1413317"/>
                  <a:pt x="1999389" y="1423223"/>
                </a:cubicBezTo>
                <a:cubicBezTo>
                  <a:pt x="1988416" y="1433129"/>
                  <a:pt x="1982930" y="1451798"/>
                  <a:pt x="1982930" y="1479230"/>
                </a:cubicBezTo>
                <a:lnTo>
                  <a:pt x="1982930" y="1740291"/>
                </a:lnTo>
                <a:cubicBezTo>
                  <a:pt x="1982930" y="1767723"/>
                  <a:pt x="1988416" y="1786392"/>
                  <a:pt x="1999389" y="1796298"/>
                </a:cubicBezTo>
                <a:cubicBezTo>
                  <a:pt x="2010362" y="1806204"/>
                  <a:pt x="2030936" y="1811157"/>
                  <a:pt x="2061111" y="1811157"/>
                </a:cubicBezTo>
                <a:lnTo>
                  <a:pt x="2252678" y="1811157"/>
                </a:lnTo>
                <a:cubicBezTo>
                  <a:pt x="2282853" y="1811157"/>
                  <a:pt x="2303427" y="1806204"/>
                  <a:pt x="2314400" y="1796298"/>
                </a:cubicBezTo>
                <a:cubicBezTo>
                  <a:pt x="2325373" y="1786392"/>
                  <a:pt x="2330859" y="1767723"/>
                  <a:pt x="2330859" y="1740291"/>
                </a:cubicBezTo>
                <a:lnTo>
                  <a:pt x="2330859" y="1479230"/>
                </a:lnTo>
                <a:cubicBezTo>
                  <a:pt x="2330859" y="1451798"/>
                  <a:pt x="2325373" y="1433129"/>
                  <a:pt x="2314400" y="1423223"/>
                </a:cubicBezTo>
                <a:cubicBezTo>
                  <a:pt x="2303427" y="1413317"/>
                  <a:pt x="2282853" y="1408364"/>
                  <a:pt x="2252678" y="1408364"/>
                </a:cubicBezTo>
                <a:close/>
                <a:moveTo>
                  <a:pt x="1687579" y="1394648"/>
                </a:moveTo>
                <a:cubicBezTo>
                  <a:pt x="1671424" y="1394648"/>
                  <a:pt x="1660985" y="1397087"/>
                  <a:pt x="1656260" y="1401963"/>
                </a:cubicBezTo>
                <a:cubicBezTo>
                  <a:pt x="1651536" y="1406840"/>
                  <a:pt x="1649174" y="1416822"/>
                  <a:pt x="1649174" y="1431910"/>
                </a:cubicBezTo>
                <a:cubicBezTo>
                  <a:pt x="1649174" y="1446998"/>
                  <a:pt x="1651536" y="1457056"/>
                  <a:pt x="1656260" y="1462085"/>
                </a:cubicBezTo>
                <a:cubicBezTo>
                  <a:pt x="1660985" y="1467114"/>
                  <a:pt x="1671424" y="1469629"/>
                  <a:pt x="1687579" y="1469629"/>
                </a:cubicBezTo>
                <a:lnTo>
                  <a:pt x="1722783" y="1469629"/>
                </a:lnTo>
                <a:cubicBezTo>
                  <a:pt x="1725526" y="1469629"/>
                  <a:pt x="1726898" y="1471001"/>
                  <a:pt x="1726898" y="1473744"/>
                </a:cubicBezTo>
                <a:cubicBezTo>
                  <a:pt x="1726898" y="1483802"/>
                  <a:pt x="1724307" y="1488832"/>
                  <a:pt x="1719125" y="1488832"/>
                </a:cubicBezTo>
                <a:lnTo>
                  <a:pt x="1709981" y="1488832"/>
                </a:lnTo>
                <a:cubicBezTo>
                  <a:pt x="1688341" y="1488832"/>
                  <a:pt x="1673786" y="1492794"/>
                  <a:pt x="1666319" y="1500719"/>
                </a:cubicBezTo>
                <a:cubicBezTo>
                  <a:pt x="1658851" y="1508643"/>
                  <a:pt x="1655117" y="1524950"/>
                  <a:pt x="1655117" y="1549639"/>
                </a:cubicBezTo>
                <a:lnTo>
                  <a:pt x="1655117" y="1621877"/>
                </a:lnTo>
                <a:cubicBezTo>
                  <a:pt x="1655117" y="1625534"/>
                  <a:pt x="1656032" y="1627973"/>
                  <a:pt x="1657861" y="1629192"/>
                </a:cubicBezTo>
                <a:cubicBezTo>
                  <a:pt x="1667005" y="1635288"/>
                  <a:pt x="1673558" y="1644660"/>
                  <a:pt x="1677520" y="1657310"/>
                </a:cubicBezTo>
                <a:cubicBezTo>
                  <a:pt x="1681483" y="1669959"/>
                  <a:pt x="1683616" y="1681922"/>
                  <a:pt x="1683921" y="1693200"/>
                </a:cubicBezTo>
                <a:cubicBezTo>
                  <a:pt x="1684226" y="1701125"/>
                  <a:pt x="1686436" y="1705087"/>
                  <a:pt x="1690550" y="1705087"/>
                </a:cubicBezTo>
                <a:cubicBezTo>
                  <a:pt x="1694665" y="1705087"/>
                  <a:pt x="1700380" y="1703182"/>
                  <a:pt x="1707695" y="1699372"/>
                </a:cubicBezTo>
                <a:cubicBezTo>
                  <a:pt x="1715011" y="1695562"/>
                  <a:pt x="1720802" y="1691142"/>
                  <a:pt x="1725069" y="1686113"/>
                </a:cubicBezTo>
                <a:cubicBezTo>
                  <a:pt x="1729336" y="1681084"/>
                  <a:pt x="1731470" y="1672473"/>
                  <a:pt x="1731470" y="1660281"/>
                </a:cubicBezTo>
                <a:lnTo>
                  <a:pt x="1731470" y="1562898"/>
                </a:lnTo>
                <a:cubicBezTo>
                  <a:pt x="1731470" y="1557716"/>
                  <a:pt x="1732156" y="1554440"/>
                  <a:pt x="1733527" y="1553068"/>
                </a:cubicBezTo>
                <a:cubicBezTo>
                  <a:pt x="1734899" y="1551696"/>
                  <a:pt x="1738175" y="1551011"/>
                  <a:pt x="1743357" y="1551011"/>
                </a:cubicBezTo>
                <a:lnTo>
                  <a:pt x="1811480" y="1551011"/>
                </a:lnTo>
                <a:cubicBezTo>
                  <a:pt x="1817576" y="1551011"/>
                  <a:pt x="1821233" y="1551849"/>
                  <a:pt x="1822453" y="1553525"/>
                </a:cubicBezTo>
                <a:cubicBezTo>
                  <a:pt x="1823672" y="1555202"/>
                  <a:pt x="1824281" y="1558326"/>
                  <a:pt x="1824281" y="1562898"/>
                </a:cubicBezTo>
                <a:lnTo>
                  <a:pt x="1824281" y="1667139"/>
                </a:lnTo>
                <a:cubicBezTo>
                  <a:pt x="1824281" y="1671711"/>
                  <a:pt x="1824739" y="1674836"/>
                  <a:pt x="1825653" y="1676512"/>
                </a:cubicBezTo>
                <a:cubicBezTo>
                  <a:pt x="1826567" y="1678188"/>
                  <a:pt x="1830225" y="1680093"/>
                  <a:pt x="1836626" y="1682227"/>
                </a:cubicBezTo>
                <a:cubicBezTo>
                  <a:pt x="1852475" y="1687104"/>
                  <a:pt x="1866191" y="1693657"/>
                  <a:pt x="1877774" y="1701887"/>
                </a:cubicBezTo>
                <a:cubicBezTo>
                  <a:pt x="1884784" y="1706763"/>
                  <a:pt x="1890347" y="1709202"/>
                  <a:pt x="1894462" y="1709202"/>
                </a:cubicBezTo>
                <a:cubicBezTo>
                  <a:pt x="1898576" y="1709202"/>
                  <a:pt x="1900634" y="1702801"/>
                  <a:pt x="1900634" y="1689999"/>
                </a:cubicBezTo>
                <a:lnTo>
                  <a:pt x="1900634" y="1549639"/>
                </a:lnTo>
                <a:cubicBezTo>
                  <a:pt x="1900634" y="1523121"/>
                  <a:pt x="1896748" y="1506357"/>
                  <a:pt x="1888975" y="1499347"/>
                </a:cubicBezTo>
                <a:cubicBezTo>
                  <a:pt x="1881203" y="1492337"/>
                  <a:pt x="1866801" y="1488832"/>
                  <a:pt x="1845770" y="1488832"/>
                </a:cubicBezTo>
                <a:lnTo>
                  <a:pt x="1813766" y="1488832"/>
                </a:lnTo>
                <a:cubicBezTo>
                  <a:pt x="1811327" y="1488832"/>
                  <a:pt x="1810108" y="1487460"/>
                  <a:pt x="1810108" y="1484717"/>
                </a:cubicBezTo>
                <a:lnTo>
                  <a:pt x="1811023" y="1477859"/>
                </a:lnTo>
                <a:cubicBezTo>
                  <a:pt x="1811632" y="1472372"/>
                  <a:pt x="1813309" y="1469629"/>
                  <a:pt x="1816052" y="1469629"/>
                </a:cubicBezTo>
                <a:lnTo>
                  <a:pt x="1873202" y="1469629"/>
                </a:lnTo>
                <a:cubicBezTo>
                  <a:pt x="1889356" y="1469629"/>
                  <a:pt x="1899872" y="1467191"/>
                  <a:pt x="1904749" y="1462314"/>
                </a:cubicBezTo>
                <a:cubicBezTo>
                  <a:pt x="1909625" y="1457437"/>
                  <a:pt x="1912064" y="1447226"/>
                  <a:pt x="1912064" y="1431681"/>
                </a:cubicBezTo>
                <a:cubicBezTo>
                  <a:pt x="1912064" y="1416137"/>
                  <a:pt x="1909625" y="1406078"/>
                  <a:pt x="1904749" y="1401506"/>
                </a:cubicBezTo>
                <a:cubicBezTo>
                  <a:pt x="1899872" y="1396934"/>
                  <a:pt x="1889356" y="1394648"/>
                  <a:pt x="1873202" y="1394648"/>
                </a:cubicBezTo>
                <a:close/>
                <a:moveTo>
                  <a:pt x="2537513" y="1387333"/>
                </a:moveTo>
                <a:cubicBezTo>
                  <a:pt x="2525626" y="1387333"/>
                  <a:pt x="2515034" y="1391296"/>
                  <a:pt x="2505738" y="1399220"/>
                </a:cubicBezTo>
                <a:cubicBezTo>
                  <a:pt x="2496442" y="1407145"/>
                  <a:pt x="2491793" y="1415984"/>
                  <a:pt x="2491793" y="1425738"/>
                </a:cubicBezTo>
                <a:cubicBezTo>
                  <a:pt x="2491793" y="1429395"/>
                  <a:pt x="2492327" y="1432367"/>
                  <a:pt x="2493394" y="1434653"/>
                </a:cubicBezTo>
                <a:cubicBezTo>
                  <a:pt x="2494460" y="1436939"/>
                  <a:pt x="2498804" y="1444026"/>
                  <a:pt x="2506424" y="1455913"/>
                </a:cubicBezTo>
                <a:cubicBezTo>
                  <a:pt x="2514044" y="1467800"/>
                  <a:pt x="2519530" y="1476944"/>
                  <a:pt x="2522883" y="1483345"/>
                </a:cubicBezTo>
                <a:cubicBezTo>
                  <a:pt x="2528065" y="1492794"/>
                  <a:pt x="2535989" y="1497518"/>
                  <a:pt x="2546657" y="1497518"/>
                </a:cubicBezTo>
                <a:cubicBezTo>
                  <a:pt x="2557325" y="1497518"/>
                  <a:pt x="2568298" y="1493403"/>
                  <a:pt x="2579576" y="1485174"/>
                </a:cubicBezTo>
                <a:cubicBezTo>
                  <a:pt x="2590853" y="1476944"/>
                  <a:pt x="2596492" y="1467343"/>
                  <a:pt x="2596492" y="1456370"/>
                </a:cubicBezTo>
                <a:cubicBezTo>
                  <a:pt x="2596492" y="1451189"/>
                  <a:pt x="2594968" y="1445093"/>
                  <a:pt x="2591920" y="1438082"/>
                </a:cubicBezTo>
                <a:cubicBezTo>
                  <a:pt x="2588872" y="1431072"/>
                  <a:pt x="2584605" y="1423452"/>
                  <a:pt x="2579119" y="1415222"/>
                </a:cubicBezTo>
                <a:cubicBezTo>
                  <a:pt x="2573632" y="1406993"/>
                  <a:pt x="2569060" y="1401125"/>
                  <a:pt x="2565403" y="1397620"/>
                </a:cubicBezTo>
                <a:cubicBezTo>
                  <a:pt x="2561745" y="1394115"/>
                  <a:pt x="2557478" y="1391524"/>
                  <a:pt x="2552601" y="1389848"/>
                </a:cubicBezTo>
                <a:cubicBezTo>
                  <a:pt x="2547724" y="1388171"/>
                  <a:pt x="2542695" y="1387333"/>
                  <a:pt x="2537513" y="1387333"/>
                </a:cubicBezTo>
                <a:close/>
                <a:moveTo>
                  <a:pt x="2953108" y="1386419"/>
                </a:moveTo>
                <a:cubicBezTo>
                  <a:pt x="2944879" y="1386419"/>
                  <a:pt x="2938021" y="1388552"/>
                  <a:pt x="2932534" y="1392819"/>
                </a:cubicBezTo>
                <a:cubicBezTo>
                  <a:pt x="2927048" y="1397087"/>
                  <a:pt x="2921181" y="1404554"/>
                  <a:pt x="2914932" y="1415222"/>
                </a:cubicBezTo>
                <a:cubicBezTo>
                  <a:pt x="2908684" y="1425890"/>
                  <a:pt x="2900683" y="1440292"/>
                  <a:pt x="2890929" y="1458428"/>
                </a:cubicBezTo>
                <a:cubicBezTo>
                  <a:pt x="2881175" y="1476563"/>
                  <a:pt x="2873175" y="1492184"/>
                  <a:pt x="2866926" y="1505291"/>
                </a:cubicBezTo>
                <a:cubicBezTo>
                  <a:pt x="2860678" y="1518397"/>
                  <a:pt x="2857553" y="1530437"/>
                  <a:pt x="2857553" y="1541409"/>
                </a:cubicBezTo>
                <a:cubicBezTo>
                  <a:pt x="2857553" y="1552382"/>
                  <a:pt x="2860754" y="1561602"/>
                  <a:pt x="2867155" y="1569070"/>
                </a:cubicBezTo>
                <a:cubicBezTo>
                  <a:pt x="2873555" y="1576538"/>
                  <a:pt x="2881480" y="1580653"/>
                  <a:pt x="2890929" y="1581414"/>
                </a:cubicBezTo>
                <a:cubicBezTo>
                  <a:pt x="2900378" y="1582176"/>
                  <a:pt x="2905102" y="1583624"/>
                  <a:pt x="2905102" y="1585758"/>
                </a:cubicBezTo>
                <a:cubicBezTo>
                  <a:pt x="2905102" y="1586367"/>
                  <a:pt x="2904797" y="1587282"/>
                  <a:pt x="2904188" y="1588501"/>
                </a:cubicBezTo>
                <a:cubicBezTo>
                  <a:pt x="2895653" y="1599169"/>
                  <a:pt x="2885824" y="1612428"/>
                  <a:pt x="2874699" y="1628277"/>
                </a:cubicBezTo>
                <a:cubicBezTo>
                  <a:pt x="2863573" y="1644127"/>
                  <a:pt x="2858011" y="1657691"/>
                  <a:pt x="2858011" y="1668968"/>
                </a:cubicBezTo>
                <a:cubicBezTo>
                  <a:pt x="2858011" y="1686951"/>
                  <a:pt x="2871574" y="1695943"/>
                  <a:pt x="2898701" y="1695943"/>
                </a:cubicBezTo>
                <a:cubicBezTo>
                  <a:pt x="2909979" y="1695943"/>
                  <a:pt x="2928267" y="1694495"/>
                  <a:pt x="2953565" y="1691600"/>
                </a:cubicBezTo>
                <a:cubicBezTo>
                  <a:pt x="2978864" y="1688704"/>
                  <a:pt x="2995857" y="1685885"/>
                  <a:pt x="3004543" y="1683141"/>
                </a:cubicBezTo>
                <a:cubicBezTo>
                  <a:pt x="3013230" y="1680398"/>
                  <a:pt x="3019021" y="1676283"/>
                  <a:pt x="3021917" y="1670797"/>
                </a:cubicBezTo>
                <a:cubicBezTo>
                  <a:pt x="3024812" y="1665311"/>
                  <a:pt x="3026260" y="1656167"/>
                  <a:pt x="3026260" y="1643365"/>
                </a:cubicBezTo>
                <a:cubicBezTo>
                  <a:pt x="3026260" y="1630563"/>
                  <a:pt x="3024889" y="1621724"/>
                  <a:pt x="3022145" y="1616847"/>
                </a:cubicBezTo>
                <a:cubicBezTo>
                  <a:pt x="3019402" y="1611971"/>
                  <a:pt x="3014678" y="1609532"/>
                  <a:pt x="3007972" y="1609532"/>
                </a:cubicBezTo>
                <a:cubicBezTo>
                  <a:pt x="3001267" y="1609532"/>
                  <a:pt x="2997228" y="1609380"/>
                  <a:pt x="2995857" y="1609075"/>
                </a:cubicBezTo>
                <a:cubicBezTo>
                  <a:pt x="2994485" y="1608770"/>
                  <a:pt x="2993799" y="1607856"/>
                  <a:pt x="2993799" y="1606332"/>
                </a:cubicBezTo>
                <a:cubicBezTo>
                  <a:pt x="2993799" y="1604808"/>
                  <a:pt x="2995018" y="1602674"/>
                  <a:pt x="2997457" y="1599931"/>
                </a:cubicBezTo>
                <a:cubicBezTo>
                  <a:pt x="3019097" y="1573413"/>
                  <a:pt x="3032051" y="1556421"/>
                  <a:pt x="3036319" y="1548953"/>
                </a:cubicBezTo>
                <a:cubicBezTo>
                  <a:pt x="3040586" y="1541486"/>
                  <a:pt x="3042719" y="1534704"/>
                  <a:pt x="3042719" y="1528608"/>
                </a:cubicBezTo>
                <a:cubicBezTo>
                  <a:pt x="3042719" y="1518854"/>
                  <a:pt x="3037690" y="1509405"/>
                  <a:pt x="3027632" y="1500261"/>
                </a:cubicBezTo>
                <a:cubicBezTo>
                  <a:pt x="3017573" y="1491117"/>
                  <a:pt x="3007972" y="1486545"/>
                  <a:pt x="2998828" y="1486545"/>
                </a:cubicBezTo>
                <a:cubicBezTo>
                  <a:pt x="2989684" y="1486545"/>
                  <a:pt x="2980388" y="1492032"/>
                  <a:pt x="2970939" y="1503005"/>
                </a:cubicBezTo>
                <a:cubicBezTo>
                  <a:pt x="2966672" y="1508186"/>
                  <a:pt x="2963624" y="1510777"/>
                  <a:pt x="2961795" y="1510777"/>
                </a:cubicBezTo>
                <a:cubicBezTo>
                  <a:pt x="2961185" y="1510777"/>
                  <a:pt x="2960423" y="1510320"/>
                  <a:pt x="2959509" y="1509405"/>
                </a:cubicBezTo>
                <a:cubicBezTo>
                  <a:pt x="2958595" y="1508491"/>
                  <a:pt x="2958137" y="1507424"/>
                  <a:pt x="2958137" y="1506205"/>
                </a:cubicBezTo>
                <a:cubicBezTo>
                  <a:pt x="2958137" y="1502243"/>
                  <a:pt x="2966062" y="1488222"/>
                  <a:pt x="2981912" y="1464143"/>
                </a:cubicBezTo>
                <a:cubicBezTo>
                  <a:pt x="2984960" y="1459571"/>
                  <a:pt x="2986789" y="1455304"/>
                  <a:pt x="2987398" y="1451341"/>
                </a:cubicBezTo>
                <a:cubicBezTo>
                  <a:pt x="2989227" y="1440978"/>
                  <a:pt x="2993342" y="1433053"/>
                  <a:pt x="2999743" y="1427567"/>
                </a:cubicBezTo>
                <a:cubicBezTo>
                  <a:pt x="3002181" y="1425738"/>
                  <a:pt x="3003400" y="1423299"/>
                  <a:pt x="3003400" y="1420251"/>
                </a:cubicBezTo>
                <a:cubicBezTo>
                  <a:pt x="3003400" y="1412632"/>
                  <a:pt x="2997076" y="1405088"/>
                  <a:pt x="2984427" y="1397620"/>
                </a:cubicBezTo>
                <a:cubicBezTo>
                  <a:pt x="2971777" y="1390152"/>
                  <a:pt x="2961338" y="1386419"/>
                  <a:pt x="2953108" y="1386419"/>
                </a:cubicBezTo>
                <a:close/>
                <a:moveTo>
                  <a:pt x="2705763" y="1385961"/>
                </a:moveTo>
                <a:cubicBezTo>
                  <a:pt x="2688389" y="1385961"/>
                  <a:pt x="2676350" y="1396020"/>
                  <a:pt x="2669644" y="1416137"/>
                </a:cubicBezTo>
                <a:cubicBezTo>
                  <a:pt x="2665377" y="1428633"/>
                  <a:pt x="2660424" y="1440216"/>
                  <a:pt x="2654785" y="1450884"/>
                </a:cubicBezTo>
                <a:cubicBezTo>
                  <a:pt x="2649147" y="1461552"/>
                  <a:pt x="2645717" y="1467572"/>
                  <a:pt x="2644498" y="1468943"/>
                </a:cubicBezTo>
                <a:cubicBezTo>
                  <a:pt x="2643279" y="1470315"/>
                  <a:pt x="2640231" y="1471001"/>
                  <a:pt x="2635354" y="1471001"/>
                </a:cubicBezTo>
                <a:lnTo>
                  <a:pt x="2619352" y="1471001"/>
                </a:lnTo>
                <a:cubicBezTo>
                  <a:pt x="2613561" y="1471001"/>
                  <a:pt x="2609446" y="1473287"/>
                  <a:pt x="2607008" y="1477859"/>
                </a:cubicBezTo>
                <a:cubicBezTo>
                  <a:pt x="2602741" y="1486088"/>
                  <a:pt x="2594587" y="1493937"/>
                  <a:pt x="2582548" y="1501405"/>
                </a:cubicBezTo>
                <a:cubicBezTo>
                  <a:pt x="2570508" y="1508872"/>
                  <a:pt x="2558392" y="1512606"/>
                  <a:pt x="2546200" y="1512606"/>
                </a:cubicBezTo>
                <a:cubicBezTo>
                  <a:pt x="2539495" y="1512606"/>
                  <a:pt x="2532789" y="1511006"/>
                  <a:pt x="2526083" y="1507805"/>
                </a:cubicBezTo>
                <a:cubicBezTo>
                  <a:pt x="2519378" y="1504605"/>
                  <a:pt x="2513129" y="1497823"/>
                  <a:pt x="2507338" y="1487460"/>
                </a:cubicBezTo>
                <a:cubicBezTo>
                  <a:pt x="2501547" y="1477097"/>
                  <a:pt x="2498270" y="1471763"/>
                  <a:pt x="2497508" y="1471458"/>
                </a:cubicBezTo>
                <a:cubicBezTo>
                  <a:pt x="2496746" y="1471153"/>
                  <a:pt x="2494994" y="1471001"/>
                  <a:pt x="2492251" y="1471001"/>
                </a:cubicBezTo>
                <a:lnTo>
                  <a:pt x="2485393" y="1471001"/>
                </a:lnTo>
                <a:cubicBezTo>
                  <a:pt x="2470457" y="1471001"/>
                  <a:pt x="2460247" y="1475192"/>
                  <a:pt x="2454760" y="1483574"/>
                </a:cubicBezTo>
                <a:cubicBezTo>
                  <a:pt x="2449274" y="1491956"/>
                  <a:pt x="2446531" y="1506967"/>
                  <a:pt x="2446531" y="1528608"/>
                </a:cubicBezTo>
                <a:lnTo>
                  <a:pt x="2446531" y="1607246"/>
                </a:lnTo>
                <a:cubicBezTo>
                  <a:pt x="2446531" y="1621572"/>
                  <a:pt x="2449579" y="1632621"/>
                  <a:pt x="2455675" y="1640393"/>
                </a:cubicBezTo>
                <a:cubicBezTo>
                  <a:pt x="2461771" y="1648166"/>
                  <a:pt x="2469238" y="1652052"/>
                  <a:pt x="2478077" y="1652052"/>
                </a:cubicBezTo>
                <a:cubicBezTo>
                  <a:pt x="2486917" y="1652052"/>
                  <a:pt x="2494841" y="1650452"/>
                  <a:pt x="2501852" y="1647251"/>
                </a:cubicBezTo>
                <a:cubicBezTo>
                  <a:pt x="2508862" y="1644051"/>
                  <a:pt x="2519683" y="1642451"/>
                  <a:pt x="2534313" y="1642451"/>
                </a:cubicBezTo>
                <a:cubicBezTo>
                  <a:pt x="2548943" y="1642451"/>
                  <a:pt x="2559916" y="1643060"/>
                  <a:pt x="2567231" y="1644279"/>
                </a:cubicBezTo>
                <a:cubicBezTo>
                  <a:pt x="2569670" y="1644584"/>
                  <a:pt x="2571575" y="1644508"/>
                  <a:pt x="2572946" y="1644051"/>
                </a:cubicBezTo>
                <a:cubicBezTo>
                  <a:pt x="2574318" y="1643594"/>
                  <a:pt x="2576223" y="1641993"/>
                  <a:pt x="2578661" y="1639250"/>
                </a:cubicBezTo>
                <a:cubicBezTo>
                  <a:pt x="2584453" y="1631630"/>
                  <a:pt x="2592835" y="1625534"/>
                  <a:pt x="2603807" y="1620962"/>
                </a:cubicBezTo>
                <a:cubicBezTo>
                  <a:pt x="2614780" y="1616390"/>
                  <a:pt x="2624839" y="1614104"/>
                  <a:pt x="2633983" y="1614104"/>
                </a:cubicBezTo>
                <a:cubicBezTo>
                  <a:pt x="2643127" y="1614104"/>
                  <a:pt x="2651280" y="1616314"/>
                  <a:pt x="2658443" y="1620734"/>
                </a:cubicBezTo>
                <a:cubicBezTo>
                  <a:pt x="2665606" y="1625153"/>
                  <a:pt x="2672387" y="1635135"/>
                  <a:pt x="2678788" y="1650680"/>
                </a:cubicBezTo>
                <a:cubicBezTo>
                  <a:pt x="2680922" y="1655557"/>
                  <a:pt x="2683055" y="1658529"/>
                  <a:pt x="2685189" y="1659596"/>
                </a:cubicBezTo>
                <a:cubicBezTo>
                  <a:pt x="2687323" y="1660662"/>
                  <a:pt x="2691209" y="1661196"/>
                  <a:pt x="2696848" y="1661196"/>
                </a:cubicBezTo>
                <a:cubicBezTo>
                  <a:pt x="2702486" y="1661196"/>
                  <a:pt x="2706449" y="1660815"/>
                  <a:pt x="2708735" y="1660053"/>
                </a:cubicBezTo>
                <a:cubicBezTo>
                  <a:pt x="2711021" y="1659291"/>
                  <a:pt x="2714145" y="1657233"/>
                  <a:pt x="2718107" y="1653881"/>
                </a:cubicBezTo>
                <a:cubicBezTo>
                  <a:pt x="2731519" y="1643517"/>
                  <a:pt x="2744777" y="1638336"/>
                  <a:pt x="2757884" y="1638336"/>
                </a:cubicBezTo>
                <a:cubicBezTo>
                  <a:pt x="2761846" y="1638336"/>
                  <a:pt x="2765580" y="1638641"/>
                  <a:pt x="2769085" y="1639250"/>
                </a:cubicBezTo>
                <a:cubicBezTo>
                  <a:pt x="2772590" y="1639860"/>
                  <a:pt x="2776096" y="1640165"/>
                  <a:pt x="2779601" y="1640165"/>
                </a:cubicBezTo>
                <a:cubicBezTo>
                  <a:pt x="2783106" y="1640165"/>
                  <a:pt x="2785621" y="1638107"/>
                  <a:pt x="2787145" y="1633992"/>
                </a:cubicBezTo>
                <a:cubicBezTo>
                  <a:pt x="2788669" y="1629878"/>
                  <a:pt x="2789431" y="1620962"/>
                  <a:pt x="2789431" y="1607246"/>
                </a:cubicBezTo>
                <a:lnTo>
                  <a:pt x="2789431" y="1528608"/>
                </a:lnTo>
                <a:cubicBezTo>
                  <a:pt x="2789431" y="1507272"/>
                  <a:pt x="2786764" y="1492337"/>
                  <a:pt x="2781430" y="1483802"/>
                </a:cubicBezTo>
                <a:cubicBezTo>
                  <a:pt x="2776096" y="1475268"/>
                  <a:pt x="2765809" y="1471001"/>
                  <a:pt x="2750569" y="1471001"/>
                </a:cubicBezTo>
                <a:cubicBezTo>
                  <a:pt x="2746301" y="1471001"/>
                  <a:pt x="2744168" y="1470467"/>
                  <a:pt x="2744168" y="1469400"/>
                </a:cubicBezTo>
                <a:cubicBezTo>
                  <a:pt x="2744168" y="1468334"/>
                  <a:pt x="2744473" y="1467038"/>
                  <a:pt x="2745082" y="1465514"/>
                </a:cubicBezTo>
                <a:cubicBezTo>
                  <a:pt x="2753007" y="1449360"/>
                  <a:pt x="2756969" y="1435872"/>
                  <a:pt x="2756969" y="1425052"/>
                </a:cubicBezTo>
                <a:cubicBezTo>
                  <a:pt x="2756969" y="1414232"/>
                  <a:pt x="2750873" y="1405011"/>
                  <a:pt x="2738681" y="1397392"/>
                </a:cubicBezTo>
                <a:cubicBezTo>
                  <a:pt x="2726489" y="1389771"/>
                  <a:pt x="2715517" y="1385961"/>
                  <a:pt x="2705763" y="1385961"/>
                </a:cubicBezTo>
                <a:close/>
                <a:moveTo>
                  <a:pt x="3152219" y="1384133"/>
                </a:moveTo>
                <a:cubicBezTo>
                  <a:pt x="3135303" y="1384133"/>
                  <a:pt x="3123415" y="1386419"/>
                  <a:pt x="3116557" y="1390991"/>
                </a:cubicBezTo>
                <a:cubicBezTo>
                  <a:pt x="3109699" y="1395563"/>
                  <a:pt x="3106270" y="1407450"/>
                  <a:pt x="3106270" y="1426652"/>
                </a:cubicBezTo>
                <a:cubicBezTo>
                  <a:pt x="3106270" y="1430615"/>
                  <a:pt x="3102613" y="1432596"/>
                  <a:pt x="3095297" y="1432596"/>
                </a:cubicBezTo>
                <a:lnTo>
                  <a:pt x="3045920" y="1432596"/>
                </a:lnTo>
                <a:cubicBezTo>
                  <a:pt x="3026717" y="1432596"/>
                  <a:pt x="3014449" y="1435644"/>
                  <a:pt x="3009115" y="1441740"/>
                </a:cubicBezTo>
                <a:cubicBezTo>
                  <a:pt x="3003781" y="1447836"/>
                  <a:pt x="3001114" y="1455761"/>
                  <a:pt x="3001114" y="1465514"/>
                </a:cubicBezTo>
                <a:cubicBezTo>
                  <a:pt x="3001114" y="1468562"/>
                  <a:pt x="3002791" y="1470391"/>
                  <a:pt x="3006143" y="1471001"/>
                </a:cubicBezTo>
                <a:cubicBezTo>
                  <a:pt x="3013459" y="1472220"/>
                  <a:pt x="3022374" y="1477021"/>
                  <a:pt x="3032890" y="1485402"/>
                </a:cubicBezTo>
                <a:cubicBezTo>
                  <a:pt x="3043405" y="1493784"/>
                  <a:pt x="3050187" y="1501024"/>
                  <a:pt x="3053235" y="1507120"/>
                </a:cubicBezTo>
                <a:cubicBezTo>
                  <a:pt x="3055064" y="1510472"/>
                  <a:pt x="3059026" y="1512149"/>
                  <a:pt x="3065122" y="1512149"/>
                </a:cubicBezTo>
                <a:lnTo>
                  <a:pt x="3094840" y="1512149"/>
                </a:lnTo>
                <a:cubicBezTo>
                  <a:pt x="3099412" y="1512149"/>
                  <a:pt x="3102460" y="1512911"/>
                  <a:pt x="3103984" y="1514435"/>
                </a:cubicBezTo>
                <a:cubicBezTo>
                  <a:pt x="3105508" y="1515959"/>
                  <a:pt x="3106270" y="1519159"/>
                  <a:pt x="3106270" y="1524036"/>
                </a:cubicBezTo>
                <a:cubicBezTo>
                  <a:pt x="3106270" y="1528913"/>
                  <a:pt x="3105508" y="1531961"/>
                  <a:pt x="3103984" y="1533180"/>
                </a:cubicBezTo>
                <a:cubicBezTo>
                  <a:pt x="3102460" y="1534399"/>
                  <a:pt x="3099869" y="1535009"/>
                  <a:pt x="3096212" y="1535009"/>
                </a:cubicBezTo>
                <a:lnTo>
                  <a:pt x="3067865" y="1535009"/>
                </a:lnTo>
                <a:cubicBezTo>
                  <a:pt x="3063903" y="1535009"/>
                  <a:pt x="3061160" y="1535466"/>
                  <a:pt x="3059636" y="1536380"/>
                </a:cubicBezTo>
                <a:cubicBezTo>
                  <a:pt x="3058112" y="1537295"/>
                  <a:pt x="3056664" y="1539733"/>
                  <a:pt x="3055293" y="1543696"/>
                </a:cubicBezTo>
                <a:cubicBezTo>
                  <a:pt x="3053921" y="1547658"/>
                  <a:pt x="3051178" y="1552916"/>
                  <a:pt x="3047063" y="1559469"/>
                </a:cubicBezTo>
                <a:cubicBezTo>
                  <a:pt x="3042948" y="1566022"/>
                  <a:pt x="3035099" y="1576461"/>
                  <a:pt x="3023517" y="1590787"/>
                </a:cubicBezTo>
                <a:cubicBezTo>
                  <a:pt x="3022603" y="1591701"/>
                  <a:pt x="3022145" y="1592768"/>
                  <a:pt x="3022145" y="1593987"/>
                </a:cubicBezTo>
                <a:cubicBezTo>
                  <a:pt x="3022145" y="1595207"/>
                  <a:pt x="3023898" y="1596731"/>
                  <a:pt x="3027403" y="1598559"/>
                </a:cubicBezTo>
                <a:cubicBezTo>
                  <a:pt x="3030909" y="1600388"/>
                  <a:pt x="3033575" y="1603436"/>
                  <a:pt x="3035404" y="1607703"/>
                </a:cubicBezTo>
                <a:cubicBezTo>
                  <a:pt x="3035709" y="1608923"/>
                  <a:pt x="3039062" y="1609532"/>
                  <a:pt x="3045463" y="1609532"/>
                </a:cubicBezTo>
                <a:lnTo>
                  <a:pt x="3252117" y="1609532"/>
                </a:lnTo>
                <a:cubicBezTo>
                  <a:pt x="3262785" y="1609532"/>
                  <a:pt x="3270481" y="1606637"/>
                  <a:pt x="3275206" y="1600845"/>
                </a:cubicBezTo>
                <a:cubicBezTo>
                  <a:pt x="3279930" y="1595054"/>
                  <a:pt x="3282292" y="1585986"/>
                  <a:pt x="3282292" y="1573642"/>
                </a:cubicBezTo>
                <a:cubicBezTo>
                  <a:pt x="3282292" y="1561298"/>
                  <a:pt x="3279701" y="1551773"/>
                  <a:pt x="3274520" y="1545067"/>
                </a:cubicBezTo>
                <a:cubicBezTo>
                  <a:pt x="3269338" y="1538361"/>
                  <a:pt x="3262175" y="1535009"/>
                  <a:pt x="3253031" y="1535009"/>
                </a:cubicBezTo>
                <a:lnTo>
                  <a:pt x="3207769" y="1535009"/>
                </a:lnTo>
                <a:cubicBezTo>
                  <a:pt x="3203501" y="1535009"/>
                  <a:pt x="3200682" y="1534399"/>
                  <a:pt x="3199311" y="1533180"/>
                </a:cubicBezTo>
                <a:cubicBezTo>
                  <a:pt x="3197939" y="1531961"/>
                  <a:pt x="3197253" y="1528989"/>
                  <a:pt x="3197253" y="1524264"/>
                </a:cubicBezTo>
                <a:cubicBezTo>
                  <a:pt x="3197253" y="1519540"/>
                  <a:pt x="3197634" y="1516340"/>
                  <a:pt x="3198396" y="1514663"/>
                </a:cubicBezTo>
                <a:cubicBezTo>
                  <a:pt x="3199158" y="1512987"/>
                  <a:pt x="3201977" y="1512149"/>
                  <a:pt x="3206854" y="1512149"/>
                </a:cubicBezTo>
                <a:lnTo>
                  <a:pt x="3257146" y="1512149"/>
                </a:lnTo>
                <a:cubicBezTo>
                  <a:pt x="3277568" y="1512149"/>
                  <a:pt x="3287779" y="1498890"/>
                  <a:pt x="3287779" y="1472372"/>
                </a:cubicBezTo>
                <a:cubicBezTo>
                  <a:pt x="3287779" y="1445855"/>
                  <a:pt x="3277568" y="1432596"/>
                  <a:pt x="3257146" y="1432596"/>
                </a:cubicBezTo>
                <a:lnTo>
                  <a:pt x="3207311" y="1432596"/>
                </a:lnTo>
                <a:cubicBezTo>
                  <a:pt x="3200606" y="1432596"/>
                  <a:pt x="3197253" y="1430615"/>
                  <a:pt x="3197253" y="1426652"/>
                </a:cubicBezTo>
                <a:cubicBezTo>
                  <a:pt x="3197253" y="1408364"/>
                  <a:pt x="3193977" y="1396706"/>
                  <a:pt x="3187423" y="1391676"/>
                </a:cubicBezTo>
                <a:cubicBezTo>
                  <a:pt x="3180870" y="1386647"/>
                  <a:pt x="3169135" y="1384133"/>
                  <a:pt x="3152219" y="1384133"/>
                </a:cubicBezTo>
                <a:close/>
                <a:moveTo>
                  <a:pt x="0" y="0"/>
                </a:moveTo>
                <a:lnTo>
                  <a:pt x="4762500" y="0"/>
                </a:lnTo>
                <a:lnTo>
                  <a:pt x="4762500" y="3171825"/>
                </a:lnTo>
                <a:lnTo>
                  <a:pt x="0" y="3171825"/>
                </a:lnTo>
                <a:close/>
              </a:path>
            </a:pathLst>
          </a:custGeom>
          <a:effectLst>
            <a:outerShdw blurRad="127000" dist="127000" dir="5400000" algn="t" rotWithShape="0">
              <a:prstClr val="black">
                <a:alpha val="20000"/>
              </a:prstClr>
            </a:outerShdw>
          </a:effectLst>
        </p:spPr>
      </p:pic>
      <p:pic>
        <p:nvPicPr>
          <p:cNvPr id="44" name="图片 43">
            <a:extLst>
              <a:ext uri="{FF2B5EF4-FFF2-40B4-BE49-F238E27FC236}">
                <a16:creationId xmlns:a16="http://schemas.microsoft.com/office/drawing/2014/main" id="{4F9F735D-0B21-F54A-E9E5-010AAAE540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810081" y="3217912"/>
            <a:ext cx="4762500" cy="3171825"/>
          </a:xfrm>
          <a:custGeom>
            <a:avLst/>
            <a:gdLst/>
            <a:ahLst/>
            <a:cxnLst/>
            <a:rect l="l" t="t" r="r" b="b"/>
            <a:pathLst>
              <a:path w="4762500" h="3171825">
                <a:moveTo>
                  <a:pt x="3141298" y="1643148"/>
                </a:moveTo>
                <a:cubicBezTo>
                  <a:pt x="3135964" y="1643148"/>
                  <a:pt x="3129030" y="1647263"/>
                  <a:pt x="3120495" y="1655493"/>
                </a:cubicBezTo>
                <a:cubicBezTo>
                  <a:pt x="3111961" y="1663722"/>
                  <a:pt x="3107694" y="1671876"/>
                  <a:pt x="3107694" y="1679953"/>
                </a:cubicBezTo>
                <a:cubicBezTo>
                  <a:pt x="3107694" y="1688030"/>
                  <a:pt x="3110589" y="1695041"/>
                  <a:pt x="3116381" y="1700984"/>
                </a:cubicBezTo>
                <a:cubicBezTo>
                  <a:pt x="3122172" y="1706928"/>
                  <a:pt x="3133602" y="1715843"/>
                  <a:pt x="3150670" y="1727730"/>
                </a:cubicBezTo>
                <a:cubicBezTo>
                  <a:pt x="3167739" y="1739618"/>
                  <a:pt x="3185799" y="1749600"/>
                  <a:pt x="3204849" y="1757677"/>
                </a:cubicBezTo>
                <a:cubicBezTo>
                  <a:pt x="3223899" y="1765754"/>
                  <a:pt x="3238834" y="1769793"/>
                  <a:pt x="3249654" y="1769793"/>
                </a:cubicBezTo>
                <a:cubicBezTo>
                  <a:pt x="3260475" y="1769793"/>
                  <a:pt x="3269923" y="1765068"/>
                  <a:pt x="3278001" y="1755620"/>
                </a:cubicBezTo>
                <a:cubicBezTo>
                  <a:pt x="3286078" y="1746171"/>
                  <a:pt x="3290116" y="1737027"/>
                  <a:pt x="3290116" y="1728188"/>
                </a:cubicBezTo>
                <a:cubicBezTo>
                  <a:pt x="3290116" y="1718739"/>
                  <a:pt x="3286078" y="1709976"/>
                  <a:pt x="3278001" y="1701899"/>
                </a:cubicBezTo>
                <a:cubicBezTo>
                  <a:pt x="3269923" y="1693821"/>
                  <a:pt x="3264513" y="1689783"/>
                  <a:pt x="3261770" y="1689783"/>
                </a:cubicBezTo>
                <a:cubicBezTo>
                  <a:pt x="3260551" y="1689783"/>
                  <a:pt x="3259332" y="1690545"/>
                  <a:pt x="3258112" y="1692069"/>
                </a:cubicBezTo>
                <a:cubicBezTo>
                  <a:pt x="3248664" y="1702127"/>
                  <a:pt x="3232357" y="1707156"/>
                  <a:pt x="3209192" y="1707156"/>
                </a:cubicBezTo>
                <a:cubicBezTo>
                  <a:pt x="3169263" y="1707156"/>
                  <a:pt x="3149299" y="1691916"/>
                  <a:pt x="3149299" y="1661436"/>
                </a:cubicBezTo>
                <a:cubicBezTo>
                  <a:pt x="3149299" y="1649244"/>
                  <a:pt x="3146632" y="1643148"/>
                  <a:pt x="3141298" y="1643148"/>
                </a:cubicBezTo>
                <a:close/>
                <a:moveTo>
                  <a:pt x="3073861" y="1575026"/>
                </a:moveTo>
                <a:cubicBezTo>
                  <a:pt x="3058316" y="1575026"/>
                  <a:pt x="3047038" y="1577159"/>
                  <a:pt x="3040028" y="1581426"/>
                </a:cubicBezTo>
                <a:cubicBezTo>
                  <a:pt x="3033018" y="1585694"/>
                  <a:pt x="3028827" y="1594914"/>
                  <a:pt x="3027455" y="1609087"/>
                </a:cubicBezTo>
                <a:cubicBezTo>
                  <a:pt x="3026083" y="1623260"/>
                  <a:pt x="3022883" y="1637205"/>
                  <a:pt x="3017854" y="1650921"/>
                </a:cubicBezTo>
                <a:cubicBezTo>
                  <a:pt x="3012825" y="1664637"/>
                  <a:pt x="3007414" y="1675457"/>
                  <a:pt x="3001623" y="1683382"/>
                </a:cubicBezTo>
                <a:cubicBezTo>
                  <a:pt x="2995832" y="1691307"/>
                  <a:pt x="2988288" y="1697250"/>
                  <a:pt x="2978992" y="1701213"/>
                </a:cubicBezTo>
                <a:cubicBezTo>
                  <a:pt x="2969695" y="1705175"/>
                  <a:pt x="2958037" y="1707156"/>
                  <a:pt x="2944016" y="1707156"/>
                </a:cubicBezTo>
                <a:cubicBezTo>
                  <a:pt x="2921461" y="1707156"/>
                  <a:pt x="2905459" y="1702432"/>
                  <a:pt x="2896010" y="1692983"/>
                </a:cubicBezTo>
                <a:cubicBezTo>
                  <a:pt x="2890524" y="1687497"/>
                  <a:pt x="2885266" y="1684754"/>
                  <a:pt x="2880237" y="1684754"/>
                </a:cubicBezTo>
                <a:cubicBezTo>
                  <a:pt x="2875207" y="1684754"/>
                  <a:pt x="2871245" y="1688106"/>
                  <a:pt x="2868349" y="1694812"/>
                </a:cubicBezTo>
                <a:cubicBezTo>
                  <a:pt x="2865454" y="1701518"/>
                  <a:pt x="2864006" y="1712262"/>
                  <a:pt x="2864006" y="1727045"/>
                </a:cubicBezTo>
                <a:cubicBezTo>
                  <a:pt x="2864006" y="1741827"/>
                  <a:pt x="2867816" y="1752648"/>
                  <a:pt x="2875436" y="1759506"/>
                </a:cubicBezTo>
                <a:cubicBezTo>
                  <a:pt x="2883056" y="1766364"/>
                  <a:pt x="2894638" y="1769793"/>
                  <a:pt x="2910183" y="1769793"/>
                </a:cubicBezTo>
                <a:cubicBezTo>
                  <a:pt x="2925728" y="1769793"/>
                  <a:pt x="2945769" y="1767735"/>
                  <a:pt x="2970305" y="1763621"/>
                </a:cubicBezTo>
                <a:cubicBezTo>
                  <a:pt x="2994842" y="1759506"/>
                  <a:pt x="3013815" y="1754629"/>
                  <a:pt x="3027226" y="1748990"/>
                </a:cubicBezTo>
                <a:cubicBezTo>
                  <a:pt x="3040638" y="1743351"/>
                  <a:pt x="3053211" y="1736951"/>
                  <a:pt x="3064945" y="1729788"/>
                </a:cubicBezTo>
                <a:cubicBezTo>
                  <a:pt x="3076680" y="1722625"/>
                  <a:pt x="3084986" y="1717367"/>
                  <a:pt x="3089863" y="1714014"/>
                </a:cubicBezTo>
                <a:cubicBezTo>
                  <a:pt x="3094740" y="1710662"/>
                  <a:pt x="3097178" y="1707766"/>
                  <a:pt x="3097178" y="1705328"/>
                </a:cubicBezTo>
                <a:cubicBezTo>
                  <a:pt x="3097178" y="1702889"/>
                  <a:pt x="3096721" y="1700298"/>
                  <a:pt x="3095806" y="1697555"/>
                </a:cubicBezTo>
                <a:cubicBezTo>
                  <a:pt x="3093368" y="1692374"/>
                  <a:pt x="3092149" y="1686887"/>
                  <a:pt x="3092149" y="1681096"/>
                </a:cubicBezTo>
                <a:cubicBezTo>
                  <a:pt x="3092149" y="1667685"/>
                  <a:pt x="3098550" y="1654883"/>
                  <a:pt x="3111351" y="1642691"/>
                </a:cubicBezTo>
                <a:cubicBezTo>
                  <a:pt x="3113485" y="1640862"/>
                  <a:pt x="3114780" y="1638272"/>
                  <a:pt x="3115237" y="1634919"/>
                </a:cubicBezTo>
                <a:cubicBezTo>
                  <a:pt x="3115695" y="1631566"/>
                  <a:pt x="3115923" y="1623184"/>
                  <a:pt x="3115923" y="1609773"/>
                </a:cubicBezTo>
                <a:cubicBezTo>
                  <a:pt x="3115923" y="1596362"/>
                  <a:pt x="3112723" y="1587218"/>
                  <a:pt x="3106322" y="1582341"/>
                </a:cubicBezTo>
                <a:cubicBezTo>
                  <a:pt x="3099921" y="1577464"/>
                  <a:pt x="3089101" y="1575026"/>
                  <a:pt x="3073861" y="1575026"/>
                </a:cubicBezTo>
                <a:close/>
                <a:moveTo>
                  <a:pt x="2924356" y="1514675"/>
                </a:moveTo>
                <a:cubicBezTo>
                  <a:pt x="2916736" y="1514675"/>
                  <a:pt x="2910260" y="1518409"/>
                  <a:pt x="2904925" y="1525877"/>
                </a:cubicBezTo>
                <a:cubicBezTo>
                  <a:pt x="2899591" y="1533344"/>
                  <a:pt x="2896924" y="1543479"/>
                  <a:pt x="2896924" y="1556280"/>
                </a:cubicBezTo>
                <a:lnTo>
                  <a:pt x="2896924" y="1660522"/>
                </a:lnTo>
                <a:cubicBezTo>
                  <a:pt x="2896924" y="1681553"/>
                  <a:pt x="2912241" y="1692069"/>
                  <a:pt x="2942873" y="1692069"/>
                </a:cubicBezTo>
                <a:cubicBezTo>
                  <a:pt x="2973506" y="1692069"/>
                  <a:pt x="2988822" y="1681553"/>
                  <a:pt x="2988822" y="1660522"/>
                </a:cubicBezTo>
                <a:lnTo>
                  <a:pt x="2988822" y="1587827"/>
                </a:lnTo>
                <a:cubicBezTo>
                  <a:pt x="2988822" y="1584170"/>
                  <a:pt x="2989203" y="1581884"/>
                  <a:pt x="2989965" y="1580969"/>
                </a:cubicBezTo>
                <a:cubicBezTo>
                  <a:pt x="2990727" y="1580055"/>
                  <a:pt x="2992936" y="1579598"/>
                  <a:pt x="2996594" y="1579598"/>
                </a:cubicBezTo>
                <a:lnTo>
                  <a:pt x="3013053" y="1579598"/>
                </a:lnTo>
                <a:cubicBezTo>
                  <a:pt x="3016711" y="1579598"/>
                  <a:pt x="3019759" y="1578226"/>
                  <a:pt x="3022197" y="1575483"/>
                </a:cubicBezTo>
                <a:cubicBezTo>
                  <a:pt x="3031341" y="1565120"/>
                  <a:pt x="3048410" y="1559938"/>
                  <a:pt x="3073404" y="1559938"/>
                </a:cubicBezTo>
                <a:cubicBezTo>
                  <a:pt x="3098397" y="1559938"/>
                  <a:pt x="3115009" y="1565272"/>
                  <a:pt x="3123239" y="1575940"/>
                </a:cubicBezTo>
                <a:cubicBezTo>
                  <a:pt x="3125067" y="1578378"/>
                  <a:pt x="3128420" y="1579598"/>
                  <a:pt x="3133297" y="1579598"/>
                </a:cubicBezTo>
                <a:lnTo>
                  <a:pt x="3155700" y="1579598"/>
                </a:lnTo>
                <a:cubicBezTo>
                  <a:pt x="3159967" y="1579598"/>
                  <a:pt x="3162481" y="1580131"/>
                  <a:pt x="3163243" y="1581198"/>
                </a:cubicBezTo>
                <a:cubicBezTo>
                  <a:pt x="3164006" y="1582265"/>
                  <a:pt x="3164386" y="1584474"/>
                  <a:pt x="3164386" y="1587827"/>
                </a:cubicBezTo>
                <a:lnTo>
                  <a:pt x="3164386" y="1660522"/>
                </a:lnTo>
                <a:cubicBezTo>
                  <a:pt x="3164386" y="1681553"/>
                  <a:pt x="3179779" y="1692069"/>
                  <a:pt x="3210564" y="1692069"/>
                </a:cubicBezTo>
                <a:cubicBezTo>
                  <a:pt x="3241348" y="1692069"/>
                  <a:pt x="3256741" y="1681553"/>
                  <a:pt x="3256741" y="1660522"/>
                </a:cubicBezTo>
                <a:lnTo>
                  <a:pt x="3256741" y="1556280"/>
                </a:lnTo>
                <a:cubicBezTo>
                  <a:pt x="3256741" y="1541955"/>
                  <a:pt x="3255141" y="1531515"/>
                  <a:pt x="3251940" y="1524962"/>
                </a:cubicBezTo>
                <a:cubicBezTo>
                  <a:pt x="3248740" y="1518409"/>
                  <a:pt x="3243634" y="1515132"/>
                  <a:pt x="3236624" y="1515132"/>
                </a:cubicBezTo>
                <a:cubicBezTo>
                  <a:pt x="3232966" y="1515132"/>
                  <a:pt x="3228699" y="1515894"/>
                  <a:pt x="3223822" y="1517418"/>
                </a:cubicBezTo>
                <a:cubicBezTo>
                  <a:pt x="3214678" y="1520466"/>
                  <a:pt x="3201420" y="1521990"/>
                  <a:pt x="3184046" y="1521990"/>
                </a:cubicBezTo>
                <a:lnTo>
                  <a:pt x="2964133" y="1521990"/>
                </a:lnTo>
                <a:cubicBezTo>
                  <a:pt x="2952551" y="1521990"/>
                  <a:pt x="2942187" y="1520162"/>
                  <a:pt x="2933043" y="1516504"/>
                </a:cubicBezTo>
                <a:cubicBezTo>
                  <a:pt x="2930300" y="1515285"/>
                  <a:pt x="2927405" y="1514675"/>
                  <a:pt x="2924356" y="1514675"/>
                </a:cubicBezTo>
                <a:close/>
                <a:moveTo>
                  <a:pt x="3020826" y="1419578"/>
                </a:moveTo>
                <a:lnTo>
                  <a:pt x="3135583" y="1419578"/>
                </a:lnTo>
                <a:cubicBezTo>
                  <a:pt x="3138326" y="1419578"/>
                  <a:pt x="3140079" y="1420187"/>
                  <a:pt x="3140841" y="1421406"/>
                </a:cubicBezTo>
                <a:cubicBezTo>
                  <a:pt x="3141603" y="1422626"/>
                  <a:pt x="3141984" y="1425521"/>
                  <a:pt x="3141984" y="1430093"/>
                </a:cubicBezTo>
                <a:cubicBezTo>
                  <a:pt x="3141984" y="1434665"/>
                  <a:pt x="3141603" y="1437637"/>
                  <a:pt x="3140841" y="1439009"/>
                </a:cubicBezTo>
                <a:cubicBezTo>
                  <a:pt x="3140079" y="1440380"/>
                  <a:pt x="3138326" y="1441066"/>
                  <a:pt x="3135583" y="1441066"/>
                </a:cubicBezTo>
                <a:lnTo>
                  <a:pt x="3020826" y="1441066"/>
                </a:lnTo>
                <a:cubicBezTo>
                  <a:pt x="3018082" y="1441066"/>
                  <a:pt x="3016330" y="1440228"/>
                  <a:pt x="3015568" y="1438551"/>
                </a:cubicBezTo>
                <a:cubicBezTo>
                  <a:pt x="3014806" y="1436875"/>
                  <a:pt x="3014425" y="1433294"/>
                  <a:pt x="3014425" y="1427807"/>
                </a:cubicBezTo>
                <a:cubicBezTo>
                  <a:pt x="3014425" y="1422321"/>
                  <a:pt x="3016559" y="1419578"/>
                  <a:pt x="3020826" y="1419578"/>
                </a:cubicBezTo>
                <a:close/>
                <a:moveTo>
                  <a:pt x="1750267" y="1407690"/>
                </a:moveTo>
                <a:cubicBezTo>
                  <a:pt x="1735636" y="1407690"/>
                  <a:pt x="1725121" y="1410738"/>
                  <a:pt x="1718720" y="1416834"/>
                </a:cubicBezTo>
                <a:cubicBezTo>
                  <a:pt x="1712319" y="1422930"/>
                  <a:pt x="1709119" y="1433446"/>
                  <a:pt x="1709119" y="1448381"/>
                </a:cubicBezTo>
                <a:lnTo>
                  <a:pt x="1709119" y="1464383"/>
                </a:lnTo>
                <a:cubicBezTo>
                  <a:pt x="1709119" y="1466822"/>
                  <a:pt x="1707747" y="1468041"/>
                  <a:pt x="1705004" y="1468041"/>
                </a:cubicBezTo>
                <a:lnTo>
                  <a:pt x="1609449" y="1468041"/>
                </a:lnTo>
                <a:cubicBezTo>
                  <a:pt x="1595733" y="1468041"/>
                  <a:pt x="1586437" y="1470403"/>
                  <a:pt x="1581560" y="1475127"/>
                </a:cubicBezTo>
                <a:cubicBezTo>
                  <a:pt x="1576683" y="1479852"/>
                  <a:pt x="1574245" y="1489910"/>
                  <a:pt x="1574245" y="1505303"/>
                </a:cubicBezTo>
                <a:cubicBezTo>
                  <a:pt x="1574245" y="1520695"/>
                  <a:pt x="1576836" y="1530906"/>
                  <a:pt x="1582017" y="1535935"/>
                </a:cubicBezTo>
                <a:cubicBezTo>
                  <a:pt x="1587199" y="1540964"/>
                  <a:pt x="1596343" y="1543479"/>
                  <a:pt x="1609449" y="1543479"/>
                </a:cubicBezTo>
                <a:lnTo>
                  <a:pt x="1649683" y="1543479"/>
                </a:lnTo>
                <a:cubicBezTo>
                  <a:pt x="1651207" y="1543479"/>
                  <a:pt x="1651969" y="1544012"/>
                  <a:pt x="1651969" y="1545079"/>
                </a:cubicBezTo>
                <a:cubicBezTo>
                  <a:pt x="1651969" y="1546146"/>
                  <a:pt x="1646406" y="1552775"/>
                  <a:pt x="1635281" y="1564967"/>
                </a:cubicBezTo>
                <a:cubicBezTo>
                  <a:pt x="1624156" y="1577159"/>
                  <a:pt x="1610364" y="1589046"/>
                  <a:pt x="1593904" y="1600629"/>
                </a:cubicBezTo>
                <a:cubicBezTo>
                  <a:pt x="1577750" y="1611297"/>
                  <a:pt x="1569673" y="1622727"/>
                  <a:pt x="1569673" y="1634919"/>
                </a:cubicBezTo>
                <a:cubicBezTo>
                  <a:pt x="1569673" y="1643148"/>
                  <a:pt x="1573559" y="1652750"/>
                  <a:pt x="1581331" y="1663722"/>
                </a:cubicBezTo>
                <a:cubicBezTo>
                  <a:pt x="1589104" y="1674695"/>
                  <a:pt x="1597333" y="1680182"/>
                  <a:pt x="1606020" y="1680182"/>
                </a:cubicBezTo>
                <a:cubicBezTo>
                  <a:pt x="1614707" y="1680182"/>
                  <a:pt x="1624918" y="1676219"/>
                  <a:pt x="1636652" y="1668294"/>
                </a:cubicBezTo>
                <a:cubicBezTo>
                  <a:pt x="1648387" y="1660370"/>
                  <a:pt x="1654940" y="1653740"/>
                  <a:pt x="1656312" y="1648406"/>
                </a:cubicBezTo>
                <a:cubicBezTo>
                  <a:pt x="1657684" y="1643072"/>
                  <a:pt x="1660656" y="1637814"/>
                  <a:pt x="1665227" y="1632633"/>
                </a:cubicBezTo>
                <a:cubicBezTo>
                  <a:pt x="1669800" y="1627451"/>
                  <a:pt x="1674067" y="1624403"/>
                  <a:pt x="1678029" y="1623489"/>
                </a:cubicBezTo>
                <a:cubicBezTo>
                  <a:pt x="1681991" y="1622574"/>
                  <a:pt x="1685573" y="1620669"/>
                  <a:pt x="1688773" y="1617774"/>
                </a:cubicBezTo>
                <a:cubicBezTo>
                  <a:pt x="1691974" y="1614878"/>
                  <a:pt x="1695860" y="1610611"/>
                  <a:pt x="1700432" y="1604972"/>
                </a:cubicBezTo>
                <a:cubicBezTo>
                  <a:pt x="1705004" y="1599333"/>
                  <a:pt x="1707595" y="1596514"/>
                  <a:pt x="1708204" y="1596514"/>
                </a:cubicBezTo>
                <a:cubicBezTo>
                  <a:pt x="1708814" y="1596514"/>
                  <a:pt x="1709119" y="1597428"/>
                  <a:pt x="1709119" y="1599257"/>
                </a:cubicBezTo>
                <a:lnTo>
                  <a:pt x="1709119" y="1626232"/>
                </a:lnTo>
                <a:cubicBezTo>
                  <a:pt x="1709119" y="1630194"/>
                  <a:pt x="1707900" y="1632709"/>
                  <a:pt x="1705461" y="1633776"/>
                </a:cubicBezTo>
                <a:cubicBezTo>
                  <a:pt x="1703023" y="1634843"/>
                  <a:pt x="1698984" y="1635376"/>
                  <a:pt x="1693345" y="1635376"/>
                </a:cubicBezTo>
                <a:cubicBezTo>
                  <a:pt x="1687706" y="1635376"/>
                  <a:pt x="1684125" y="1635528"/>
                  <a:pt x="1682601" y="1635833"/>
                </a:cubicBezTo>
                <a:cubicBezTo>
                  <a:pt x="1681077" y="1636138"/>
                  <a:pt x="1678944" y="1637662"/>
                  <a:pt x="1676200" y="1640405"/>
                </a:cubicBezTo>
                <a:cubicBezTo>
                  <a:pt x="1673457" y="1643148"/>
                  <a:pt x="1671171" y="1646882"/>
                  <a:pt x="1669342" y="1651607"/>
                </a:cubicBezTo>
                <a:cubicBezTo>
                  <a:pt x="1667514" y="1656331"/>
                  <a:pt x="1666599" y="1661894"/>
                  <a:pt x="1666599" y="1668294"/>
                </a:cubicBezTo>
                <a:cubicBezTo>
                  <a:pt x="1666599" y="1682925"/>
                  <a:pt x="1669495" y="1693059"/>
                  <a:pt x="1675286" y="1698698"/>
                </a:cubicBezTo>
                <a:cubicBezTo>
                  <a:pt x="1681077" y="1704337"/>
                  <a:pt x="1690983" y="1707156"/>
                  <a:pt x="1705004" y="1707156"/>
                </a:cubicBezTo>
                <a:lnTo>
                  <a:pt x="1763526" y="1707156"/>
                </a:lnTo>
                <a:cubicBezTo>
                  <a:pt x="1774498" y="1707156"/>
                  <a:pt x="1781813" y="1704870"/>
                  <a:pt x="1785471" y="1700298"/>
                </a:cubicBezTo>
                <a:cubicBezTo>
                  <a:pt x="1789129" y="1695726"/>
                  <a:pt x="1790957" y="1686582"/>
                  <a:pt x="1790957" y="1672866"/>
                </a:cubicBezTo>
                <a:lnTo>
                  <a:pt x="1790957" y="1547136"/>
                </a:lnTo>
                <a:cubicBezTo>
                  <a:pt x="1790957" y="1544698"/>
                  <a:pt x="1792177" y="1543479"/>
                  <a:pt x="1794615" y="1543479"/>
                </a:cubicBezTo>
                <a:lnTo>
                  <a:pt x="1807874" y="1543479"/>
                </a:lnTo>
                <a:cubicBezTo>
                  <a:pt x="1820980" y="1543479"/>
                  <a:pt x="1830124" y="1540736"/>
                  <a:pt x="1835306" y="1535249"/>
                </a:cubicBezTo>
                <a:cubicBezTo>
                  <a:pt x="1840487" y="1529763"/>
                  <a:pt x="1843078" y="1520162"/>
                  <a:pt x="1843078" y="1506446"/>
                </a:cubicBezTo>
                <a:cubicBezTo>
                  <a:pt x="1843078" y="1492730"/>
                  <a:pt x="1840259" y="1482900"/>
                  <a:pt x="1834620" y="1476956"/>
                </a:cubicBezTo>
                <a:cubicBezTo>
                  <a:pt x="1828981" y="1471013"/>
                  <a:pt x="1820066" y="1468041"/>
                  <a:pt x="1807874" y="1468041"/>
                </a:cubicBezTo>
                <a:lnTo>
                  <a:pt x="1794615" y="1468041"/>
                </a:lnTo>
                <a:cubicBezTo>
                  <a:pt x="1792177" y="1468041"/>
                  <a:pt x="1790957" y="1466822"/>
                  <a:pt x="1790957" y="1464383"/>
                </a:cubicBezTo>
                <a:lnTo>
                  <a:pt x="1790957" y="1448381"/>
                </a:lnTo>
                <a:cubicBezTo>
                  <a:pt x="1790957" y="1433446"/>
                  <a:pt x="1787833" y="1422930"/>
                  <a:pt x="1781585" y="1416834"/>
                </a:cubicBezTo>
                <a:cubicBezTo>
                  <a:pt x="1775336" y="1410738"/>
                  <a:pt x="1764897" y="1407690"/>
                  <a:pt x="1750267" y="1407690"/>
                </a:cubicBezTo>
                <a:close/>
                <a:moveTo>
                  <a:pt x="1750267" y="1393974"/>
                </a:moveTo>
                <a:cubicBezTo>
                  <a:pt x="1766726" y="1393974"/>
                  <a:pt x="1779299" y="1397022"/>
                  <a:pt x="1787986" y="1403118"/>
                </a:cubicBezTo>
                <a:cubicBezTo>
                  <a:pt x="1796673" y="1409214"/>
                  <a:pt x="1801930" y="1418968"/>
                  <a:pt x="1803759" y="1432379"/>
                </a:cubicBezTo>
                <a:cubicBezTo>
                  <a:pt x="1804064" y="1434513"/>
                  <a:pt x="1804521" y="1435808"/>
                  <a:pt x="1805131" y="1436265"/>
                </a:cubicBezTo>
                <a:cubicBezTo>
                  <a:pt x="1805740" y="1436723"/>
                  <a:pt x="1806807" y="1436951"/>
                  <a:pt x="1808331" y="1436951"/>
                </a:cubicBezTo>
                <a:lnTo>
                  <a:pt x="1816561" y="1436951"/>
                </a:lnTo>
                <a:cubicBezTo>
                  <a:pt x="1818389" y="1436951"/>
                  <a:pt x="1819609" y="1437485"/>
                  <a:pt x="1820218" y="1438551"/>
                </a:cubicBezTo>
                <a:cubicBezTo>
                  <a:pt x="1820828" y="1439618"/>
                  <a:pt x="1821133" y="1441904"/>
                  <a:pt x="1821133" y="1445409"/>
                </a:cubicBezTo>
                <a:cubicBezTo>
                  <a:pt x="1821133" y="1448915"/>
                  <a:pt x="1821819" y="1451505"/>
                  <a:pt x="1823190" y="1453182"/>
                </a:cubicBezTo>
                <a:cubicBezTo>
                  <a:pt x="1824562" y="1454858"/>
                  <a:pt x="1828600" y="1457144"/>
                  <a:pt x="1835306" y="1460040"/>
                </a:cubicBezTo>
                <a:cubicBezTo>
                  <a:pt x="1842011" y="1462935"/>
                  <a:pt x="1847269" y="1467965"/>
                  <a:pt x="1851079" y="1475127"/>
                </a:cubicBezTo>
                <a:cubicBezTo>
                  <a:pt x="1854889" y="1482290"/>
                  <a:pt x="1856794" y="1492882"/>
                  <a:pt x="1856794" y="1506903"/>
                </a:cubicBezTo>
                <a:cubicBezTo>
                  <a:pt x="1856794" y="1520924"/>
                  <a:pt x="1854737" y="1531820"/>
                  <a:pt x="1850622" y="1539593"/>
                </a:cubicBezTo>
                <a:cubicBezTo>
                  <a:pt x="1846507" y="1547365"/>
                  <a:pt x="1839421" y="1552470"/>
                  <a:pt x="1829362" y="1554909"/>
                </a:cubicBezTo>
                <a:cubicBezTo>
                  <a:pt x="1826314" y="1555518"/>
                  <a:pt x="1824790" y="1557347"/>
                  <a:pt x="1824790" y="1560395"/>
                </a:cubicBezTo>
                <a:lnTo>
                  <a:pt x="1824790" y="1682010"/>
                </a:lnTo>
                <a:cubicBezTo>
                  <a:pt x="1824790" y="1685058"/>
                  <a:pt x="1823419" y="1686582"/>
                  <a:pt x="1820676" y="1686582"/>
                </a:cubicBezTo>
                <a:lnTo>
                  <a:pt x="1807417" y="1686582"/>
                </a:lnTo>
                <a:cubicBezTo>
                  <a:pt x="1805283" y="1686582"/>
                  <a:pt x="1804064" y="1687802"/>
                  <a:pt x="1803759" y="1690240"/>
                </a:cubicBezTo>
                <a:cubicBezTo>
                  <a:pt x="1801930" y="1703346"/>
                  <a:pt x="1797892" y="1711728"/>
                  <a:pt x="1791643" y="1715386"/>
                </a:cubicBezTo>
                <a:cubicBezTo>
                  <a:pt x="1785395" y="1719044"/>
                  <a:pt x="1776022" y="1720872"/>
                  <a:pt x="1763526" y="1720872"/>
                </a:cubicBezTo>
                <a:lnTo>
                  <a:pt x="1705461" y="1720872"/>
                </a:lnTo>
                <a:cubicBezTo>
                  <a:pt x="1689612" y="1720872"/>
                  <a:pt x="1677648" y="1718510"/>
                  <a:pt x="1669571" y="1713786"/>
                </a:cubicBezTo>
                <a:cubicBezTo>
                  <a:pt x="1661494" y="1709061"/>
                  <a:pt x="1656388" y="1699689"/>
                  <a:pt x="1654255" y="1685668"/>
                </a:cubicBezTo>
                <a:cubicBezTo>
                  <a:pt x="1653645" y="1680486"/>
                  <a:pt x="1652502" y="1677896"/>
                  <a:pt x="1650826" y="1677896"/>
                </a:cubicBezTo>
                <a:cubicBezTo>
                  <a:pt x="1649149" y="1677896"/>
                  <a:pt x="1646940" y="1678810"/>
                  <a:pt x="1644196" y="1680639"/>
                </a:cubicBezTo>
                <a:cubicBezTo>
                  <a:pt x="1629871" y="1691002"/>
                  <a:pt x="1616840" y="1696184"/>
                  <a:pt x="1605106" y="1696184"/>
                </a:cubicBezTo>
                <a:cubicBezTo>
                  <a:pt x="1593371" y="1696184"/>
                  <a:pt x="1582170" y="1688640"/>
                  <a:pt x="1571502" y="1673552"/>
                </a:cubicBezTo>
                <a:cubicBezTo>
                  <a:pt x="1560834" y="1658465"/>
                  <a:pt x="1555499" y="1644520"/>
                  <a:pt x="1555499" y="1631718"/>
                </a:cubicBezTo>
                <a:cubicBezTo>
                  <a:pt x="1555499" y="1618917"/>
                  <a:pt x="1561748" y="1607944"/>
                  <a:pt x="1574245" y="1598800"/>
                </a:cubicBezTo>
                <a:cubicBezTo>
                  <a:pt x="1580341" y="1593923"/>
                  <a:pt x="1584151" y="1590418"/>
                  <a:pt x="1585675" y="1588284"/>
                </a:cubicBezTo>
                <a:cubicBezTo>
                  <a:pt x="1587199" y="1586151"/>
                  <a:pt x="1587961" y="1583103"/>
                  <a:pt x="1587961" y="1579140"/>
                </a:cubicBezTo>
                <a:lnTo>
                  <a:pt x="1587961" y="1559481"/>
                </a:lnTo>
                <a:cubicBezTo>
                  <a:pt x="1587961" y="1556433"/>
                  <a:pt x="1586589" y="1554452"/>
                  <a:pt x="1583846" y="1553537"/>
                </a:cubicBezTo>
                <a:cubicBezTo>
                  <a:pt x="1574397" y="1550184"/>
                  <a:pt x="1568149" y="1545155"/>
                  <a:pt x="1565101" y="1538450"/>
                </a:cubicBezTo>
                <a:cubicBezTo>
                  <a:pt x="1562053" y="1531744"/>
                  <a:pt x="1560529" y="1520695"/>
                  <a:pt x="1560529" y="1505303"/>
                </a:cubicBezTo>
                <a:cubicBezTo>
                  <a:pt x="1560529" y="1489910"/>
                  <a:pt x="1561900" y="1478937"/>
                  <a:pt x="1564644" y="1472384"/>
                </a:cubicBezTo>
                <a:cubicBezTo>
                  <a:pt x="1567387" y="1465831"/>
                  <a:pt x="1573026" y="1461183"/>
                  <a:pt x="1581560" y="1458440"/>
                </a:cubicBezTo>
                <a:cubicBezTo>
                  <a:pt x="1583694" y="1457830"/>
                  <a:pt x="1585218" y="1456458"/>
                  <a:pt x="1586132" y="1454325"/>
                </a:cubicBezTo>
                <a:cubicBezTo>
                  <a:pt x="1587046" y="1452191"/>
                  <a:pt x="1587504" y="1448991"/>
                  <a:pt x="1587504" y="1444724"/>
                </a:cubicBezTo>
                <a:cubicBezTo>
                  <a:pt x="1587504" y="1440456"/>
                  <a:pt x="1588037" y="1438094"/>
                  <a:pt x="1589104" y="1437637"/>
                </a:cubicBezTo>
                <a:cubicBezTo>
                  <a:pt x="1590171" y="1437180"/>
                  <a:pt x="1592075" y="1436951"/>
                  <a:pt x="1594819" y="1436951"/>
                </a:cubicBezTo>
                <a:lnTo>
                  <a:pt x="1690831" y="1436951"/>
                </a:lnTo>
                <a:cubicBezTo>
                  <a:pt x="1692659" y="1436951"/>
                  <a:pt x="1693955" y="1436723"/>
                  <a:pt x="1694717" y="1436265"/>
                </a:cubicBezTo>
                <a:cubicBezTo>
                  <a:pt x="1695479" y="1435808"/>
                  <a:pt x="1696012" y="1434513"/>
                  <a:pt x="1696317" y="1432379"/>
                </a:cubicBezTo>
                <a:cubicBezTo>
                  <a:pt x="1698756" y="1418358"/>
                  <a:pt x="1704242" y="1408452"/>
                  <a:pt x="1712776" y="1402661"/>
                </a:cubicBezTo>
                <a:cubicBezTo>
                  <a:pt x="1721311" y="1396870"/>
                  <a:pt x="1733807" y="1393974"/>
                  <a:pt x="1750267" y="1393974"/>
                </a:cubicBezTo>
                <a:close/>
                <a:moveTo>
                  <a:pt x="1596190" y="1356941"/>
                </a:moveTo>
                <a:cubicBezTo>
                  <a:pt x="1563577" y="1356941"/>
                  <a:pt x="1541174" y="1363571"/>
                  <a:pt x="1528982" y="1376829"/>
                </a:cubicBezTo>
                <a:cubicBezTo>
                  <a:pt x="1516790" y="1390088"/>
                  <a:pt x="1510694" y="1414091"/>
                  <a:pt x="1510694" y="1448838"/>
                </a:cubicBezTo>
                <a:lnTo>
                  <a:pt x="1510694" y="1671495"/>
                </a:lnTo>
                <a:cubicBezTo>
                  <a:pt x="1510694" y="1706242"/>
                  <a:pt x="1516942" y="1730321"/>
                  <a:pt x="1529439" y="1743732"/>
                </a:cubicBezTo>
                <a:cubicBezTo>
                  <a:pt x="1541936" y="1757144"/>
                  <a:pt x="1564186" y="1763849"/>
                  <a:pt x="1596190" y="1763849"/>
                </a:cubicBezTo>
                <a:lnTo>
                  <a:pt x="1817018" y="1763849"/>
                </a:lnTo>
                <a:cubicBezTo>
                  <a:pt x="1849936" y="1763849"/>
                  <a:pt x="1872415" y="1757525"/>
                  <a:pt x="1884455" y="1744875"/>
                </a:cubicBezTo>
                <a:cubicBezTo>
                  <a:pt x="1896495" y="1732226"/>
                  <a:pt x="1902514" y="1707766"/>
                  <a:pt x="1902514" y="1671495"/>
                </a:cubicBezTo>
                <a:lnTo>
                  <a:pt x="1902514" y="1448838"/>
                </a:lnTo>
                <a:cubicBezTo>
                  <a:pt x="1902514" y="1412567"/>
                  <a:pt x="1896495" y="1388183"/>
                  <a:pt x="1884455" y="1375686"/>
                </a:cubicBezTo>
                <a:cubicBezTo>
                  <a:pt x="1872415" y="1363190"/>
                  <a:pt x="1849936" y="1356941"/>
                  <a:pt x="1817018" y="1356941"/>
                </a:cubicBezTo>
                <a:close/>
                <a:moveTo>
                  <a:pt x="1993954" y="1354655"/>
                </a:moveTo>
                <a:cubicBezTo>
                  <a:pt x="1977800" y="1354655"/>
                  <a:pt x="1967665" y="1357094"/>
                  <a:pt x="1963551" y="1361970"/>
                </a:cubicBezTo>
                <a:cubicBezTo>
                  <a:pt x="1959436" y="1366847"/>
                  <a:pt x="1957378" y="1378125"/>
                  <a:pt x="1957378" y="1395803"/>
                </a:cubicBezTo>
                <a:lnTo>
                  <a:pt x="1957378" y="1736417"/>
                </a:lnTo>
                <a:cubicBezTo>
                  <a:pt x="1957378" y="1745866"/>
                  <a:pt x="1958369" y="1752800"/>
                  <a:pt x="1960350" y="1757220"/>
                </a:cubicBezTo>
                <a:cubicBezTo>
                  <a:pt x="1962331" y="1761639"/>
                  <a:pt x="1966294" y="1764764"/>
                  <a:pt x="1972237" y="1766592"/>
                </a:cubicBezTo>
                <a:cubicBezTo>
                  <a:pt x="1978181" y="1768421"/>
                  <a:pt x="1987477" y="1769336"/>
                  <a:pt x="2000127" y="1769336"/>
                </a:cubicBezTo>
                <a:cubicBezTo>
                  <a:pt x="2012776" y="1769336"/>
                  <a:pt x="2022072" y="1768421"/>
                  <a:pt x="2028016" y="1766592"/>
                </a:cubicBezTo>
                <a:cubicBezTo>
                  <a:pt x="2033959" y="1764764"/>
                  <a:pt x="2037922" y="1761639"/>
                  <a:pt x="2039903" y="1757220"/>
                </a:cubicBezTo>
                <a:cubicBezTo>
                  <a:pt x="2041884" y="1752800"/>
                  <a:pt x="2042875" y="1745866"/>
                  <a:pt x="2042875" y="1736417"/>
                </a:cubicBezTo>
                <a:lnTo>
                  <a:pt x="2042875" y="1722244"/>
                </a:lnTo>
                <a:cubicBezTo>
                  <a:pt x="2042875" y="1715843"/>
                  <a:pt x="2042113" y="1711500"/>
                  <a:pt x="2040589" y="1709214"/>
                </a:cubicBezTo>
                <a:cubicBezTo>
                  <a:pt x="2039065" y="1706928"/>
                  <a:pt x="2034798" y="1703880"/>
                  <a:pt x="2027787" y="1700070"/>
                </a:cubicBezTo>
                <a:cubicBezTo>
                  <a:pt x="2020777" y="1696260"/>
                  <a:pt x="2015062" y="1690240"/>
                  <a:pt x="2010642" y="1682010"/>
                </a:cubicBezTo>
                <a:cubicBezTo>
                  <a:pt x="2006223" y="1673781"/>
                  <a:pt x="2004013" y="1664332"/>
                  <a:pt x="2004013" y="1653664"/>
                </a:cubicBezTo>
                <a:cubicBezTo>
                  <a:pt x="2004013" y="1629280"/>
                  <a:pt x="2013614" y="1613735"/>
                  <a:pt x="2032816" y="1607030"/>
                </a:cubicBezTo>
                <a:cubicBezTo>
                  <a:pt x="2038608" y="1605201"/>
                  <a:pt x="2041503" y="1602229"/>
                  <a:pt x="2041503" y="1598114"/>
                </a:cubicBezTo>
                <a:cubicBezTo>
                  <a:pt x="2041503" y="1593999"/>
                  <a:pt x="2040436" y="1588437"/>
                  <a:pt x="2038303" y="1581426"/>
                </a:cubicBezTo>
                <a:cubicBezTo>
                  <a:pt x="2036169" y="1574416"/>
                  <a:pt x="2033807" y="1568472"/>
                  <a:pt x="2031216" y="1563596"/>
                </a:cubicBezTo>
                <a:cubicBezTo>
                  <a:pt x="2028625" y="1558719"/>
                  <a:pt x="2022910" y="1550337"/>
                  <a:pt x="2014071" y="1538450"/>
                </a:cubicBezTo>
                <a:cubicBezTo>
                  <a:pt x="2007975" y="1529610"/>
                  <a:pt x="2004927" y="1522219"/>
                  <a:pt x="2004927" y="1516275"/>
                </a:cubicBezTo>
                <a:cubicBezTo>
                  <a:pt x="2004927" y="1510332"/>
                  <a:pt x="2006604" y="1502636"/>
                  <a:pt x="2009956" y="1493187"/>
                </a:cubicBezTo>
                <a:cubicBezTo>
                  <a:pt x="2017881" y="1470936"/>
                  <a:pt x="2023672" y="1452344"/>
                  <a:pt x="2027330" y="1437408"/>
                </a:cubicBezTo>
                <a:cubicBezTo>
                  <a:pt x="2028244" y="1433751"/>
                  <a:pt x="2031140" y="1431922"/>
                  <a:pt x="2036017" y="1431922"/>
                </a:cubicBezTo>
                <a:cubicBezTo>
                  <a:pt x="2040589" y="1431922"/>
                  <a:pt x="2042875" y="1433141"/>
                  <a:pt x="2042875" y="1435580"/>
                </a:cubicBezTo>
                <a:cubicBezTo>
                  <a:pt x="2042875" y="1441066"/>
                  <a:pt x="2036779" y="1461792"/>
                  <a:pt x="2024587" y="1497759"/>
                </a:cubicBezTo>
                <a:cubicBezTo>
                  <a:pt x="2021844" y="1505379"/>
                  <a:pt x="2020472" y="1511322"/>
                  <a:pt x="2020472" y="1515590"/>
                </a:cubicBezTo>
                <a:cubicBezTo>
                  <a:pt x="2020472" y="1519857"/>
                  <a:pt x="2022453" y="1524429"/>
                  <a:pt x="2026416" y="1529306"/>
                </a:cubicBezTo>
                <a:cubicBezTo>
                  <a:pt x="2046837" y="1557042"/>
                  <a:pt x="2057048" y="1582341"/>
                  <a:pt x="2057048" y="1605201"/>
                </a:cubicBezTo>
                <a:cubicBezTo>
                  <a:pt x="2057048" y="1610992"/>
                  <a:pt x="2056057" y="1614954"/>
                  <a:pt x="2054076" y="1617088"/>
                </a:cubicBezTo>
                <a:cubicBezTo>
                  <a:pt x="2052095" y="1619222"/>
                  <a:pt x="2047904" y="1620441"/>
                  <a:pt x="2041503" y="1620746"/>
                </a:cubicBezTo>
                <a:cubicBezTo>
                  <a:pt x="2035102" y="1621050"/>
                  <a:pt x="2029768" y="1624175"/>
                  <a:pt x="2025501" y="1630118"/>
                </a:cubicBezTo>
                <a:cubicBezTo>
                  <a:pt x="2021234" y="1636062"/>
                  <a:pt x="2019100" y="1644825"/>
                  <a:pt x="2019100" y="1656407"/>
                </a:cubicBezTo>
                <a:cubicBezTo>
                  <a:pt x="2019100" y="1667990"/>
                  <a:pt x="2023901" y="1677438"/>
                  <a:pt x="2033502" y="1684754"/>
                </a:cubicBezTo>
                <a:cubicBezTo>
                  <a:pt x="2043103" y="1692069"/>
                  <a:pt x="2057200" y="1695726"/>
                  <a:pt x="2075793" y="1695726"/>
                </a:cubicBezTo>
                <a:cubicBezTo>
                  <a:pt x="2094386" y="1695726"/>
                  <a:pt x="2108254" y="1690926"/>
                  <a:pt x="2117398" y="1681325"/>
                </a:cubicBezTo>
                <a:cubicBezTo>
                  <a:pt x="2126542" y="1671723"/>
                  <a:pt x="2131114" y="1650616"/>
                  <a:pt x="2131114" y="1618002"/>
                </a:cubicBezTo>
                <a:cubicBezTo>
                  <a:pt x="2131114" y="1575330"/>
                  <a:pt x="2122123" y="1539821"/>
                  <a:pt x="2104140" y="1511475"/>
                </a:cubicBezTo>
                <a:cubicBezTo>
                  <a:pt x="2101092" y="1505988"/>
                  <a:pt x="2099568" y="1501569"/>
                  <a:pt x="2099568" y="1498216"/>
                </a:cubicBezTo>
                <a:cubicBezTo>
                  <a:pt x="2099568" y="1494863"/>
                  <a:pt x="2100634" y="1489377"/>
                  <a:pt x="2102768" y="1481757"/>
                </a:cubicBezTo>
                <a:cubicBezTo>
                  <a:pt x="2110083" y="1459202"/>
                  <a:pt x="2115189" y="1439313"/>
                  <a:pt x="2118084" y="1422092"/>
                </a:cubicBezTo>
                <a:cubicBezTo>
                  <a:pt x="2120980" y="1404871"/>
                  <a:pt x="2122428" y="1391536"/>
                  <a:pt x="2122428" y="1382087"/>
                </a:cubicBezTo>
                <a:cubicBezTo>
                  <a:pt x="2122428" y="1372638"/>
                  <a:pt x="2119151" y="1365704"/>
                  <a:pt x="2112598" y="1361285"/>
                </a:cubicBezTo>
                <a:cubicBezTo>
                  <a:pt x="2106045" y="1356865"/>
                  <a:pt x="2092862" y="1354655"/>
                  <a:pt x="2073050" y="1354655"/>
                </a:cubicBezTo>
                <a:close/>
                <a:moveTo>
                  <a:pt x="2964590" y="1348712"/>
                </a:moveTo>
                <a:cubicBezTo>
                  <a:pt x="2933196" y="1348712"/>
                  <a:pt x="2917498" y="1366085"/>
                  <a:pt x="2917498" y="1400832"/>
                </a:cubicBezTo>
                <a:lnTo>
                  <a:pt x="2917498" y="1457068"/>
                </a:lnTo>
                <a:cubicBezTo>
                  <a:pt x="2917498" y="1489986"/>
                  <a:pt x="2933043" y="1506446"/>
                  <a:pt x="2964133" y="1506446"/>
                </a:cubicBezTo>
                <a:lnTo>
                  <a:pt x="3184046" y="1506446"/>
                </a:lnTo>
                <a:cubicBezTo>
                  <a:pt x="3205077" y="1506446"/>
                  <a:pt x="3219174" y="1503169"/>
                  <a:pt x="3226337" y="1496616"/>
                </a:cubicBezTo>
                <a:cubicBezTo>
                  <a:pt x="3233500" y="1490063"/>
                  <a:pt x="3237081" y="1476118"/>
                  <a:pt x="3237081" y="1454782"/>
                </a:cubicBezTo>
                <a:lnTo>
                  <a:pt x="3237081" y="1407690"/>
                </a:lnTo>
                <a:cubicBezTo>
                  <a:pt x="3237081" y="1386050"/>
                  <a:pt x="3233424" y="1370810"/>
                  <a:pt x="3226108" y="1361970"/>
                </a:cubicBezTo>
                <a:cubicBezTo>
                  <a:pt x="3218793" y="1353131"/>
                  <a:pt x="3206144" y="1348712"/>
                  <a:pt x="3188161" y="1348712"/>
                </a:cubicBezTo>
                <a:close/>
                <a:moveTo>
                  <a:pt x="2757936" y="1341854"/>
                </a:moveTo>
                <a:cubicBezTo>
                  <a:pt x="2747877" y="1341854"/>
                  <a:pt x="2739114" y="1345664"/>
                  <a:pt x="2731646" y="1353284"/>
                </a:cubicBezTo>
                <a:cubicBezTo>
                  <a:pt x="2724179" y="1360904"/>
                  <a:pt x="2720445" y="1367990"/>
                  <a:pt x="2720445" y="1374543"/>
                </a:cubicBezTo>
                <a:cubicBezTo>
                  <a:pt x="2720445" y="1381097"/>
                  <a:pt x="2722350" y="1387193"/>
                  <a:pt x="2726160" y="1392831"/>
                </a:cubicBezTo>
                <a:cubicBezTo>
                  <a:pt x="2729970" y="1398470"/>
                  <a:pt x="2736371" y="1406624"/>
                  <a:pt x="2745362" y="1417292"/>
                </a:cubicBezTo>
                <a:cubicBezTo>
                  <a:pt x="2754354" y="1427960"/>
                  <a:pt x="2761060" y="1434665"/>
                  <a:pt x="2765479" y="1437408"/>
                </a:cubicBezTo>
                <a:cubicBezTo>
                  <a:pt x="2769899" y="1440152"/>
                  <a:pt x="2775309" y="1441523"/>
                  <a:pt x="2781710" y="1441523"/>
                </a:cubicBezTo>
                <a:cubicBezTo>
                  <a:pt x="2788111" y="1441523"/>
                  <a:pt x="2795426" y="1438170"/>
                  <a:pt x="2803656" y="1431465"/>
                </a:cubicBezTo>
                <a:cubicBezTo>
                  <a:pt x="2811885" y="1424759"/>
                  <a:pt x="2816000" y="1416225"/>
                  <a:pt x="2816000" y="1405862"/>
                </a:cubicBezTo>
                <a:cubicBezTo>
                  <a:pt x="2816000" y="1400070"/>
                  <a:pt x="2814095" y="1393670"/>
                  <a:pt x="2810285" y="1386659"/>
                </a:cubicBezTo>
                <a:cubicBezTo>
                  <a:pt x="2806475" y="1379649"/>
                  <a:pt x="2801065" y="1371876"/>
                  <a:pt x="2794054" y="1363342"/>
                </a:cubicBezTo>
                <a:cubicBezTo>
                  <a:pt x="2787044" y="1354808"/>
                  <a:pt x="2780795" y="1349093"/>
                  <a:pt x="2775309" y="1346197"/>
                </a:cubicBezTo>
                <a:cubicBezTo>
                  <a:pt x="2769823" y="1343301"/>
                  <a:pt x="2764032" y="1341854"/>
                  <a:pt x="2757936" y="1341854"/>
                </a:cubicBezTo>
                <a:close/>
                <a:moveTo>
                  <a:pt x="2238099" y="1340482"/>
                </a:moveTo>
                <a:cubicBezTo>
                  <a:pt x="2221335" y="1340482"/>
                  <a:pt x="2209143" y="1343149"/>
                  <a:pt x="2201523" y="1348483"/>
                </a:cubicBezTo>
                <a:cubicBezTo>
                  <a:pt x="2193903" y="1353817"/>
                  <a:pt x="2190093" y="1363037"/>
                  <a:pt x="2190093" y="1376144"/>
                </a:cubicBezTo>
                <a:cubicBezTo>
                  <a:pt x="2190093" y="1421864"/>
                  <a:pt x="2188036" y="1457297"/>
                  <a:pt x="2183921" y="1482443"/>
                </a:cubicBezTo>
                <a:cubicBezTo>
                  <a:pt x="2179806" y="1507589"/>
                  <a:pt x="2175996" y="1527477"/>
                  <a:pt x="2172491" y="1542107"/>
                </a:cubicBezTo>
                <a:cubicBezTo>
                  <a:pt x="2168986" y="1556738"/>
                  <a:pt x="2160985" y="1574568"/>
                  <a:pt x="2148488" y="1595600"/>
                </a:cubicBezTo>
                <a:cubicBezTo>
                  <a:pt x="2146659" y="1598952"/>
                  <a:pt x="2145745" y="1602153"/>
                  <a:pt x="2145745" y="1605201"/>
                </a:cubicBezTo>
                <a:cubicBezTo>
                  <a:pt x="2145745" y="1612821"/>
                  <a:pt x="2145669" y="1621889"/>
                  <a:pt x="2145516" y="1632404"/>
                </a:cubicBezTo>
                <a:cubicBezTo>
                  <a:pt x="2145364" y="1642920"/>
                  <a:pt x="2144373" y="1652826"/>
                  <a:pt x="2142544" y="1662122"/>
                </a:cubicBezTo>
                <a:cubicBezTo>
                  <a:pt x="2140716" y="1671419"/>
                  <a:pt x="2137363" y="1679724"/>
                  <a:pt x="2132486" y="1687040"/>
                </a:cubicBezTo>
                <a:cubicBezTo>
                  <a:pt x="2127609" y="1694355"/>
                  <a:pt x="2121285" y="1699917"/>
                  <a:pt x="2113512" y="1703727"/>
                </a:cubicBezTo>
                <a:cubicBezTo>
                  <a:pt x="2105740" y="1707537"/>
                  <a:pt x="2098272" y="1709671"/>
                  <a:pt x="2091109" y="1710128"/>
                </a:cubicBezTo>
                <a:cubicBezTo>
                  <a:pt x="2083946" y="1710585"/>
                  <a:pt x="2079832" y="1711195"/>
                  <a:pt x="2078765" y="1711957"/>
                </a:cubicBezTo>
                <a:cubicBezTo>
                  <a:pt x="2077698" y="1712719"/>
                  <a:pt x="2075946" y="1716377"/>
                  <a:pt x="2073507" y="1722930"/>
                </a:cubicBezTo>
                <a:cubicBezTo>
                  <a:pt x="2071069" y="1729483"/>
                  <a:pt x="2069850" y="1735350"/>
                  <a:pt x="2069850" y="1740532"/>
                </a:cubicBezTo>
                <a:cubicBezTo>
                  <a:pt x="2069850" y="1750895"/>
                  <a:pt x="2075412" y="1758591"/>
                  <a:pt x="2086537" y="1763621"/>
                </a:cubicBezTo>
                <a:cubicBezTo>
                  <a:pt x="2097663" y="1768650"/>
                  <a:pt x="2106959" y="1771164"/>
                  <a:pt x="2114426" y="1771164"/>
                </a:cubicBezTo>
                <a:cubicBezTo>
                  <a:pt x="2121894" y="1771164"/>
                  <a:pt x="2128295" y="1770098"/>
                  <a:pt x="2133629" y="1767964"/>
                </a:cubicBezTo>
                <a:cubicBezTo>
                  <a:pt x="2138963" y="1765830"/>
                  <a:pt x="2143611" y="1762782"/>
                  <a:pt x="2147574" y="1758820"/>
                </a:cubicBezTo>
                <a:cubicBezTo>
                  <a:pt x="2151536" y="1754858"/>
                  <a:pt x="2159994" y="1741827"/>
                  <a:pt x="2172948" y="1719729"/>
                </a:cubicBezTo>
                <a:cubicBezTo>
                  <a:pt x="2185902" y="1697631"/>
                  <a:pt x="2196570" y="1677057"/>
                  <a:pt x="2204952" y="1658007"/>
                </a:cubicBezTo>
                <a:cubicBezTo>
                  <a:pt x="2213334" y="1638957"/>
                  <a:pt x="2221640" y="1616478"/>
                  <a:pt x="2229870" y="1590570"/>
                </a:cubicBezTo>
                <a:cubicBezTo>
                  <a:pt x="2230784" y="1587827"/>
                  <a:pt x="2232079" y="1586456"/>
                  <a:pt x="2233756" y="1586456"/>
                </a:cubicBezTo>
                <a:cubicBezTo>
                  <a:pt x="2235432" y="1586456"/>
                  <a:pt x="2237566" y="1586913"/>
                  <a:pt x="2240156" y="1587827"/>
                </a:cubicBezTo>
                <a:cubicBezTo>
                  <a:pt x="2242747" y="1588742"/>
                  <a:pt x="2244043" y="1590266"/>
                  <a:pt x="2244043" y="1592399"/>
                </a:cubicBezTo>
                <a:cubicBezTo>
                  <a:pt x="2244043" y="1594533"/>
                  <a:pt x="2242595" y="1599714"/>
                  <a:pt x="2239699" y="1607944"/>
                </a:cubicBezTo>
                <a:cubicBezTo>
                  <a:pt x="2236804" y="1616174"/>
                  <a:pt x="2235356" y="1622117"/>
                  <a:pt x="2235356" y="1625775"/>
                </a:cubicBezTo>
                <a:cubicBezTo>
                  <a:pt x="2235356" y="1629432"/>
                  <a:pt x="2244576" y="1649625"/>
                  <a:pt x="2263017" y="1686354"/>
                </a:cubicBezTo>
                <a:cubicBezTo>
                  <a:pt x="2281457" y="1723082"/>
                  <a:pt x="2294182" y="1745561"/>
                  <a:pt x="2301193" y="1753791"/>
                </a:cubicBezTo>
                <a:cubicBezTo>
                  <a:pt x="2308203" y="1762020"/>
                  <a:pt x="2316509" y="1766135"/>
                  <a:pt x="2326110" y="1766135"/>
                </a:cubicBezTo>
                <a:cubicBezTo>
                  <a:pt x="2335711" y="1766135"/>
                  <a:pt x="2346913" y="1762478"/>
                  <a:pt x="2359714" y="1755162"/>
                </a:cubicBezTo>
                <a:cubicBezTo>
                  <a:pt x="2372516" y="1747847"/>
                  <a:pt x="2378917" y="1737179"/>
                  <a:pt x="2378917" y="1723158"/>
                </a:cubicBezTo>
                <a:cubicBezTo>
                  <a:pt x="2378917" y="1708223"/>
                  <a:pt x="2371297" y="1689021"/>
                  <a:pt x="2356057" y="1665551"/>
                </a:cubicBezTo>
                <a:cubicBezTo>
                  <a:pt x="2335026" y="1632328"/>
                  <a:pt x="2319176" y="1603524"/>
                  <a:pt x="2308508" y="1579140"/>
                </a:cubicBezTo>
                <a:cubicBezTo>
                  <a:pt x="2297840" y="1554756"/>
                  <a:pt x="2291058" y="1531211"/>
                  <a:pt x="2288163" y="1508503"/>
                </a:cubicBezTo>
                <a:cubicBezTo>
                  <a:pt x="2285267" y="1485795"/>
                  <a:pt x="2283819" y="1441523"/>
                  <a:pt x="2283819" y="1375686"/>
                </a:cubicBezTo>
                <a:cubicBezTo>
                  <a:pt x="2283819" y="1352217"/>
                  <a:pt x="2268579" y="1340482"/>
                  <a:pt x="2238099" y="1340482"/>
                </a:cubicBezTo>
                <a:close/>
                <a:moveTo>
                  <a:pt x="2684783" y="1339568"/>
                </a:moveTo>
                <a:cubicBezTo>
                  <a:pt x="2655218" y="1339568"/>
                  <a:pt x="2640435" y="1352217"/>
                  <a:pt x="2640435" y="1377515"/>
                </a:cubicBezTo>
                <a:lnTo>
                  <a:pt x="2640435" y="1386202"/>
                </a:lnTo>
                <a:cubicBezTo>
                  <a:pt x="2640435" y="1390774"/>
                  <a:pt x="2638759" y="1393060"/>
                  <a:pt x="2635406" y="1393060"/>
                </a:cubicBezTo>
                <a:lnTo>
                  <a:pt x="2515619" y="1393060"/>
                </a:lnTo>
                <a:cubicBezTo>
                  <a:pt x="2496112" y="1393060"/>
                  <a:pt x="2481025" y="1397861"/>
                  <a:pt x="2470357" y="1407462"/>
                </a:cubicBezTo>
                <a:cubicBezTo>
                  <a:pt x="2459689" y="1417063"/>
                  <a:pt x="2454355" y="1431160"/>
                  <a:pt x="2454355" y="1449753"/>
                </a:cubicBezTo>
                <a:lnTo>
                  <a:pt x="2454355" y="1529763"/>
                </a:lnTo>
                <a:cubicBezTo>
                  <a:pt x="2454355" y="1598952"/>
                  <a:pt x="2444296" y="1655493"/>
                  <a:pt x="2424179" y="1699384"/>
                </a:cubicBezTo>
                <a:cubicBezTo>
                  <a:pt x="2418083" y="1711881"/>
                  <a:pt x="2415036" y="1722396"/>
                  <a:pt x="2415036" y="1730931"/>
                </a:cubicBezTo>
                <a:cubicBezTo>
                  <a:pt x="2415036" y="1744037"/>
                  <a:pt x="2422198" y="1754019"/>
                  <a:pt x="2436524" y="1760877"/>
                </a:cubicBezTo>
                <a:cubicBezTo>
                  <a:pt x="2450849" y="1767735"/>
                  <a:pt x="2463422" y="1771164"/>
                  <a:pt x="2474243" y="1771164"/>
                </a:cubicBezTo>
                <a:cubicBezTo>
                  <a:pt x="2485063" y="1771164"/>
                  <a:pt x="2493826" y="1765830"/>
                  <a:pt x="2500532" y="1755162"/>
                </a:cubicBezTo>
                <a:cubicBezTo>
                  <a:pt x="2507237" y="1744494"/>
                  <a:pt x="2510590" y="1736417"/>
                  <a:pt x="2510590" y="1730931"/>
                </a:cubicBezTo>
                <a:cubicBezTo>
                  <a:pt x="2510590" y="1728492"/>
                  <a:pt x="2509828" y="1724454"/>
                  <a:pt x="2508304" y="1718815"/>
                </a:cubicBezTo>
                <a:cubicBezTo>
                  <a:pt x="2506780" y="1713176"/>
                  <a:pt x="2506018" y="1705480"/>
                  <a:pt x="2506018" y="1695726"/>
                </a:cubicBezTo>
                <a:cubicBezTo>
                  <a:pt x="2506018" y="1668294"/>
                  <a:pt x="2513943" y="1649244"/>
                  <a:pt x="2529793" y="1638576"/>
                </a:cubicBezTo>
                <a:cubicBezTo>
                  <a:pt x="2532841" y="1636748"/>
                  <a:pt x="2534746" y="1634157"/>
                  <a:pt x="2535508" y="1630804"/>
                </a:cubicBezTo>
                <a:cubicBezTo>
                  <a:pt x="2536270" y="1627451"/>
                  <a:pt x="2536803" y="1618917"/>
                  <a:pt x="2537108" y="1605201"/>
                </a:cubicBezTo>
                <a:cubicBezTo>
                  <a:pt x="2537108" y="1601543"/>
                  <a:pt x="2537946" y="1599257"/>
                  <a:pt x="2539622" y="1598343"/>
                </a:cubicBezTo>
                <a:cubicBezTo>
                  <a:pt x="2541299" y="1597428"/>
                  <a:pt x="2545718" y="1596971"/>
                  <a:pt x="2552881" y="1596971"/>
                </a:cubicBezTo>
                <a:cubicBezTo>
                  <a:pt x="2560044" y="1596971"/>
                  <a:pt x="2564692" y="1597505"/>
                  <a:pt x="2566826" y="1598571"/>
                </a:cubicBezTo>
                <a:cubicBezTo>
                  <a:pt x="2568960" y="1599638"/>
                  <a:pt x="2570026" y="1601848"/>
                  <a:pt x="2570026" y="1605201"/>
                </a:cubicBezTo>
                <a:cubicBezTo>
                  <a:pt x="2570026" y="1613430"/>
                  <a:pt x="2569340" y="1621736"/>
                  <a:pt x="2567969" y="1630118"/>
                </a:cubicBezTo>
                <a:cubicBezTo>
                  <a:pt x="2566597" y="1638500"/>
                  <a:pt x="2564997" y="1643606"/>
                  <a:pt x="2563168" y="1645434"/>
                </a:cubicBezTo>
                <a:cubicBezTo>
                  <a:pt x="2561339" y="1647263"/>
                  <a:pt x="2558291" y="1648482"/>
                  <a:pt x="2554024" y="1649092"/>
                </a:cubicBezTo>
                <a:cubicBezTo>
                  <a:pt x="2533298" y="1651835"/>
                  <a:pt x="2522935" y="1666923"/>
                  <a:pt x="2522935" y="1694355"/>
                </a:cubicBezTo>
                <a:cubicBezTo>
                  <a:pt x="2522935" y="1710509"/>
                  <a:pt x="2526059" y="1722244"/>
                  <a:pt x="2532307" y="1729559"/>
                </a:cubicBezTo>
                <a:cubicBezTo>
                  <a:pt x="2538556" y="1736874"/>
                  <a:pt x="2548843" y="1740532"/>
                  <a:pt x="2563168" y="1740532"/>
                </a:cubicBezTo>
                <a:lnTo>
                  <a:pt x="2584199" y="1740532"/>
                </a:lnTo>
                <a:cubicBezTo>
                  <a:pt x="2589991" y="1740532"/>
                  <a:pt x="2593801" y="1739846"/>
                  <a:pt x="2595629" y="1738475"/>
                </a:cubicBezTo>
                <a:cubicBezTo>
                  <a:pt x="2597458" y="1737103"/>
                  <a:pt x="2598373" y="1735122"/>
                  <a:pt x="2598373" y="1732531"/>
                </a:cubicBezTo>
                <a:cubicBezTo>
                  <a:pt x="2598373" y="1729940"/>
                  <a:pt x="2598220" y="1727578"/>
                  <a:pt x="2597915" y="1725444"/>
                </a:cubicBezTo>
                <a:cubicBezTo>
                  <a:pt x="2597611" y="1723311"/>
                  <a:pt x="2597458" y="1721025"/>
                  <a:pt x="2597458" y="1718586"/>
                </a:cubicBezTo>
                <a:cubicBezTo>
                  <a:pt x="2597458" y="1707309"/>
                  <a:pt x="2600506" y="1696793"/>
                  <a:pt x="2606602" y="1687040"/>
                </a:cubicBezTo>
                <a:cubicBezTo>
                  <a:pt x="2612698" y="1677286"/>
                  <a:pt x="2622909" y="1667532"/>
                  <a:pt x="2637235" y="1657779"/>
                </a:cubicBezTo>
                <a:cubicBezTo>
                  <a:pt x="2640283" y="1655645"/>
                  <a:pt x="2642492" y="1653740"/>
                  <a:pt x="2643864" y="1652064"/>
                </a:cubicBezTo>
                <a:cubicBezTo>
                  <a:pt x="2645236" y="1650387"/>
                  <a:pt x="2646302" y="1647644"/>
                  <a:pt x="2647065" y="1643834"/>
                </a:cubicBezTo>
                <a:cubicBezTo>
                  <a:pt x="2647827" y="1640024"/>
                  <a:pt x="2648665" y="1633623"/>
                  <a:pt x="2649579" y="1624632"/>
                </a:cubicBezTo>
                <a:cubicBezTo>
                  <a:pt x="2650494" y="1615640"/>
                  <a:pt x="2651408" y="1600095"/>
                  <a:pt x="2652322" y="1577997"/>
                </a:cubicBezTo>
                <a:cubicBezTo>
                  <a:pt x="2653237" y="1555899"/>
                  <a:pt x="2653694" y="1543174"/>
                  <a:pt x="2653694" y="1539821"/>
                </a:cubicBezTo>
                <a:cubicBezTo>
                  <a:pt x="2653694" y="1528848"/>
                  <a:pt x="2651713" y="1520847"/>
                  <a:pt x="2647750" y="1515818"/>
                </a:cubicBezTo>
                <a:cubicBezTo>
                  <a:pt x="2643788" y="1510789"/>
                  <a:pt x="2636473" y="1508274"/>
                  <a:pt x="2625805" y="1508274"/>
                </a:cubicBezTo>
                <a:lnTo>
                  <a:pt x="2548538" y="1508274"/>
                </a:lnTo>
                <a:cubicBezTo>
                  <a:pt x="2545185" y="1508274"/>
                  <a:pt x="2543051" y="1507512"/>
                  <a:pt x="2542137" y="1505988"/>
                </a:cubicBezTo>
                <a:cubicBezTo>
                  <a:pt x="2541223" y="1504464"/>
                  <a:pt x="2540765" y="1500807"/>
                  <a:pt x="2540765" y="1495016"/>
                </a:cubicBezTo>
                <a:cubicBezTo>
                  <a:pt x="2540765" y="1489224"/>
                  <a:pt x="2541223" y="1485567"/>
                  <a:pt x="2542137" y="1484043"/>
                </a:cubicBezTo>
                <a:cubicBezTo>
                  <a:pt x="2543051" y="1482519"/>
                  <a:pt x="2545185" y="1481757"/>
                  <a:pt x="2548538" y="1481757"/>
                </a:cubicBezTo>
                <a:lnTo>
                  <a:pt x="2638149" y="1481757"/>
                </a:lnTo>
                <a:cubicBezTo>
                  <a:pt x="2651865" y="1481757"/>
                  <a:pt x="2661238" y="1484805"/>
                  <a:pt x="2666267" y="1490901"/>
                </a:cubicBezTo>
                <a:cubicBezTo>
                  <a:pt x="2671296" y="1496997"/>
                  <a:pt x="2673811" y="1509798"/>
                  <a:pt x="2673811" y="1529306"/>
                </a:cubicBezTo>
                <a:cubicBezTo>
                  <a:pt x="2673811" y="1562529"/>
                  <a:pt x="2674116" y="1586456"/>
                  <a:pt x="2674725" y="1601086"/>
                </a:cubicBezTo>
                <a:lnTo>
                  <a:pt x="2676554" y="1638119"/>
                </a:lnTo>
                <a:cubicBezTo>
                  <a:pt x="2676554" y="1642996"/>
                  <a:pt x="2672058" y="1649778"/>
                  <a:pt x="2663066" y="1658465"/>
                </a:cubicBezTo>
                <a:cubicBezTo>
                  <a:pt x="2654075" y="1667151"/>
                  <a:pt x="2645007" y="1674543"/>
                  <a:pt x="2635863" y="1680639"/>
                </a:cubicBezTo>
                <a:cubicBezTo>
                  <a:pt x="2622147" y="1691307"/>
                  <a:pt x="2615289" y="1703956"/>
                  <a:pt x="2615289" y="1718586"/>
                </a:cubicBezTo>
                <a:cubicBezTo>
                  <a:pt x="2615289" y="1730169"/>
                  <a:pt x="2619861" y="1740837"/>
                  <a:pt x="2629005" y="1750590"/>
                </a:cubicBezTo>
                <a:cubicBezTo>
                  <a:pt x="2638149" y="1760344"/>
                  <a:pt x="2647903" y="1765221"/>
                  <a:pt x="2658266" y="1765221"/>
                </a:cubicBezTo>
                <a:cubicBezTo>
                  <a:pt x="2673201" y="1765221"/>
                  <a:pt x="2691184" y="1755315"/>
                  <a:pt x="2712216" y="1735503"/>
                </a:cubicBezTo>
                <a:cubicBezTo>
                  <a:pt x="2714349" y="1733369"/>
                  <a:pt x="2716178" y="1732302"/>
                  <a:pt x="2717702" y="1732302"/>
                </a:cubicBezTo>
                <a:cubicBezTo>
                  <a:pt x="2719226" y="1732302"/>
                  <a:pt x="2720750" y="1732912"/>
                  <a:pt x="2722274" y="1734131"/>
                </a:cubicBezTo>
                <a:cubicBezTo>
                  <a:pt x="2748182" y="1759125"/>
                  <a:pt x="2771956" y="1771622"/>
                  <a:pt x="2793597" y="1771622"/>
                </a:cubicBezTo>
                <a:cubicBezTo>
                  <a:pt x="2804570" y="1771622"/>
                  <a:pt x="2814095" y="1768116"/>
                  <a:pt x="2822172" y="1761106"/>
                </a:cubicBezTo>
                <a:cubicBezTo>
                  <a:pt x="2830249" y="1754096"/>
                  <a:pt x="2836041" y="1742742"/>
                  <a:pt x="2839546" y="1727045"/>
                </a:cubicBezTo>
                <a:cubicBezTo>
                  <a:pt x="2843051" y="1711347"/>
                  <a:pt x="2844803" y="1699689"/>
                  <a:pt x="2844803" y="1692069"/>
                </a:cubicBezTo>
                <a:cubicBezTo>
                  <a:pt x="2844803" y="1677438"/>
                  <a:pt x="2839393" y="1666618"/>
                  <a:pt x="2828573" y="1659608"/>
                </a:cubicBezTo>
                <a:cubicBezTo>
                  <a:pt x="2817753" y="1652597"/>
                  <a:pt x="2807313" y="1649092"/>
                  <a:pt x="2797255" y="1649092"/>
                </a:cubicBezTo>
                <a:cubicBezTo>
                  <a:pt x="2785368" y="1649092"/>
                  <a:pt x="2777595" y="1653969"/>
                  <a:pt x="2773937" y="1663722"/>
                </a:cubicBezTo>
                <a:cubicBezTo>
                  <a:pt x="2771804" y="1669514"/>
                  <a:pt x="2769670" y="1672409"/>
                  <a:pt x="2767537" y="1672409"/>
                </a:cubicBezTo>
                <a:cubicBezTo>
                  <a:pt x="2765403" y="1672409"/>
                  <a:pt x="2763041" y="1671495"/>
                  <a:pt x="2760450" y="1669666"/>
                </a:cubicBezTo>
                <a:cubicBezTo>
                  <a:pt x="2757859" y="1667837"/>
                  <a:pt x="2756564" y="1665704"/>
                  <a:pt x="2756564" y="1663265"/>
                </a:cubicBezTo>
                <a:cubicBezTo>
                  <a:pt x="2756564" y="1657779"/>
                  <a:pt x="2759307" y="1651607"/>
                  <a:pt x="2764794" y="1644749"/>
                </a:cubicBezTo>
                <a:cubicBezTo>
                  <a:pt x="2770280" y="1637891"/>
                  <a:pt x="2777290" y="1633700"/>
                  <a:pt x="2785825" y="1632176"/>
                </a:cubicBezTo>
                <a:cubicBezTo>
                  <a:pt x="2790092" y="1631566"/>
                  <a:pt x="2793445" y="1629890"/>
                  <a:pt x="2795883" y="1627146"/>
                </a:cubicBezTo>
                <a:cubicBezTo>
                  <a:pt x="2798321" y="1624403"/>
                  <a:pt x="2802589" y="1617317"/>
                  <a:pt x="2808685" y="1605887"/>
                </a:cubicBezTo>
                <a:cubicBezTo>
                  <a:pt x="2814781" y="1594457"/>
                  <a:pt x="2820343" y="1582569"/>
                  <a:pt x="2825373" y="1570225"/>
                </a:cubicBezTo>
                <a:cubicBezTo>
                  <a:pt x="2830402" y="1557881"/>
                  <a:pt x="2832916" y="1548965"/>
                  <a:pt x="2832916" y="1543479"/>
                </a:cubicBezTo>
                <a:cubicBezTo>
                  <a:pt x="2832916" y="1532811"/>
                  <a:pt x="2827125" y="1523972"/>
                  <a:pt x="2815543" y="1516961"/>
                </a:cubicBezTo>
                <a:cubicBezTo>
                  <a:pt x="2803960" y="1509951"/>
                  <a:pt x="2793445" y="1506446"/>
                  <a:pt x="2783996" y="1506446"/>
                </a:cubicBezTo>
                <a:cubicBezTo>
                  <a:pt x="2767842" y="1506446"/>
                  <a:pt x="2755192" y="1517876"/>
                  <a:pt x="2746048" y="1540736"/>
                </a:cubicBezTo>
                <a:cubicBezTo>
                  <a:pt x="2744829" y="1544088"/>
                  <a:pt x="2743534" y="1545765"/>
                  <a:pt x="2742162" y="1545765"/>
                </a:cubicBezTo>
                <a:cubicBezTo>
                  <a:pt x="2740791" y="1545765"/>
                  <a:pt x="2739571" y="1544546"/>
                  <a:pt x="2738504" y="1542107"/>
                </a:cubicBezTo>
                <a:cubicBezTo>
                  <a:pt x="2737438" y="1539669"/>
                  <a:pt x="2736066" y="1533039"/>
                  <a:pt x="2734390" y="1522219"/>
                </a:cubicBezTo>
                <a:cubicBezTo>
                  <a:pt x="2732713" y="1511399"/>
                  <a:pt x="2731875" y="1501797"/>
                  <a:pt x="2731875" y="1493415"/>
                </a:cubicBezTo>
                <a:cubicBezTo>
                  <a:pt x="2731875" y="1485033"/>
                  <a:pt x="2735228" y="1480842"/>
                  <a:pt x="2741933" y="1480842"/>
                </a:cubicBezTo>
                <a:lnTo>
                  <a:pt x="2806399" y="1480842"/>
                </a:lnTo>
                <a:cubicBezTo>
                  <a:pt x="2818591" y="1480842"/>
                  <a:pt x="2827354" y="1476880"/>
                  <a:pt x="2832688" y="1468955"/>
                </a:cubicBezTo>
                <a:cubicBezTo>
                  <a:pt x="2838022" y="1461030"/>
                  <a:pt x="2840689" y="1450210"/>
                  <a:pt x="2840689" y="1436494"/>
                </a:cubicBezTo>
                <a:cubicBezTo>
                  <a:pt x="2840689" y="1427350"/>
                  <a:pt x="2839012" y="1422778"/>
                  <a:pt x="2835660" y="1422778"/>
                </a:cubicBezTo>
                <a:cubicBezTo>
                  <a:pt x="2833526" y="1422778"/>
                  <a:pt x="2829792" y="1426512"/>
                  <a:pt x="2824458" y="1433979"/>
                </a:cubicBezTo>
                <a:cubicBezTo>
                  <a:pt x="2819124" y="1441447"/>
                  <a:pt x="2812037" y="1447543"/>
                  <a:pt x="2803198" y="1452267"/>
                </a:cubicBezTo>
                <a:cubicBezTo>
                  <a:pt x="2794359" y="1456992"/>
                  <a:pt x="2785444" y="1459354"/>
                  <a:pt x="2776452" y="1459354"/>
                </a:cubicBezTo>
                <a:cubicBezTo>
                  <a:pt x="2767461" y="1459354"/>
                  <a:pt x="2759383" y="1455925"/>
                  <a:pt x="2752220" y="1449067"/>
                </a:cubicBezTo>
                <a:cubicBezTo>
                  <a:pt x="2745058" y="1442209"/>
                  <a:pt x="2734999" y="1431236"/>
                  <a:pt x="2722045" y="1416149"/>
                </a:cubicBezTo>
                <a:cubicBezTo>
                  <a:pt x="2709091" y="1401061"/>
                  <a:pt x="2702614" y="1387726"/>
                  <a:pt x="2702614" y="1376144"/>
                </a:cubicBezTo>
                <a:cubicBezTo>
                  <a:pt x="2702614" y="1370962"/>
                  <a:pt x="2703757" y="1365476"/>
                  <a:pt x="2706043" y="1359684"/>
                </a:cubicBezTo>
                <a:cubicBezTo>
                  <a:pt x="2708329" y="1353893"/>
                  <a:pt x="2709472" y="1349626"/>
                  <a:pt x="2709472" y="1346883"/>
                </a:cubicBezTo>
                <a:cubicBezTo>
                  <a:pt x="2709472" y="1344140"/>
                  <a:pt x="2707720" y="1342235"/>
                  <a:pt x="2704215" y="1341168"/>
                </a:cubicBezTo>
                <a:cubicBezTo>
                  <a:pt x="2700709" y="1340101"/>
                  <a:pt x="2694232" y="1339568"/>
                  <a:pt x="2684783" y="1339568"/>
                </a:cubicBezTo>
                <a:close/>
                <a:moveTo>
                  <a:pt x="0" y="0"/>
                </a:moveTo>
                <a:lnTo>
                  <a:pt x="4762500" y="0"/>
                </a:lnTo>
                <a:lnTo>
                  <a:pt x="4762500" y="3171825"/>
                </a:lnTo>
                <a:lnTo>
                  <a:pt x="0" y="3171825"/>
                </a:lnTo>
                <a:close/>
              </a:path>
            </a:pathLst>
          </a:custGeom>
          <a:effectLst>
            <a:outerShdw blurRad="127000" dist="127000" dir="5400000" algn="t" rotWithShape="0">
              <a:prstClr val="black">
                <a:alpha val="20000"/>
              </a:prstClr>
            </a:outerShdw>
          </a:effectLst>
        </p:spPr>
      </p:pic>
      <p:pic>
        <p:nvPicPr>
          <p:cNvPr id="41" name="图片 40">
            <a:extLst>
              <a:ext uri="{FF2B5EF4-FFF2-40B4-BE49-F238E27FC236}">
                <a16:creationId xmlns:a16="http://schemas.microsoft.com/office/drawing/2014/main" id="{0233E6BA-143B-5985-A1DB-F3911BF8F1B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419718" y="2961299"/>
            <a:ext cx="4762500" cy="3171825"/>
          </a:xfrm>
          <a:custGeom>
            <a:avLst/>
            <a:gdLst/>
            <a:ahLst/>
            <a:cxnLst/>
            <a:rect l="l" t="t" r="r" b="b"/>
            <a:pathLst>
              <a:path w="4762500" h="3171825">
                <a:moveTo>
                  <a:pt x="1981043" y="1638091"/>
                </a:moveTo>
                <a:lnTo>
                  <a:pt x="2012132" y="1638091"/>
                </a:lnTo>
                <a:cubicBezTo>
                  <a:pt x="2014875" y="1638091"/>
                  <a:pt x="2016552" y="1638624"/>
                  <a:pt x="2017161" y="1639691"/>
                </a:cubicBezTo>
                <a:cubicBezTo>
                  <a:pt x="2017771" y="1640758"/>
                  <a:pt x="2018076" y="1642815"/>
                  <a:pt x="2018076" y="1645863"/>
                </a:cubicBezTo>
                <a:cubicBezTo>
                  <a:pt x="2018076" y="1648911"/>
                  <a:pt x="2017695" y="1650969"/>
                  <a:pt x="2016933" y="1652035"/>
                </a:cubicBezTo>
                <a:cubicBezTo>
                  <a:pt x="2016171" y="1653102"/>
                  <a:pt x="2014571" y="1653636"/>
                  <a:pt x="2012132" y="1653636"/>
                </a:cubicBezTo>
                <a:lnTo>
                  <a:pt x="1981043" y="1653636"/>
                </a:lnTo>
                <a:cubicBezTo>
                  <a:pt x="1978604" y="1653636"/>
                  <a:pt x="1977004" y="1653178"/>
                  <a:pt x="1976242" y="1652264"/>
                </a:cubicBezTo>
                <a:cubicBezTo>
                  <a:pt x="1975480" y="1651350"/>
                  <a:pt x="1975099" y="1649292"/>
                  <a:pt x="1975099" y="1646092"/>
                </a:cubicBezTo>
                <a:cubicBezTo>
                  <a:pt x="1975099" y="1642891"/>
                  <a:pt x="1975480" y="1640758"/>
                  <a:pt x="1976242" y="1639691"/>
                </a:cubicBezTo>
                <a:cubicBezTo>
                  <a:pt x="1977004" y="1638624"/>
                  <a:pt x="1978604" y="1638091"/>
                  <a:pt x="1981043" y="1638091"/>
                </a:cubicBezTo>
                <a:close/>
                <a:moveTo>
                  <a:pt x="1981043" y="1576369"/>
                </a:moveTo>
                <a:lnTo>
                  <a:pt x="2012132" y="1576369"/>
                </a:lnTo>
                <a:cubicBezTo>
                  <a:pt x="2014571" y="1576369"/>
                  <a:pt x="2016171" y="1576826"/>
                  <a:pt x="2016933" y="1577740"/>
                </a:cubicBezTo>
                <a:cubicBezTo>
                  <a:pt x="2017695" y="1578655"/>
                  <a:pt x="2018076" y="1580712"/>
                  <a:pt x="2018076" y="1583913"/>
                </a:cubicBezTo>
                <a:cubicBezTo>
                  <a:pt x="2018076" y="1587113"/>
                  <a:pt x="2017695" y="1589094"/>
                  <a:pt x="2016933" y="1589856"/>
                </a:cubicBezTo>
                <a:cubicBezTo>
                  <a:pt x="2016171" y="1590618"/>
                  <a:pt x="2014571" y="1590999"/>
                  <a:pt x="2012132" y="1590999"/>
                </a:cubicBezTo>
                <a:lnTo>
                  <a:pt x="1981043" y="1590999"/>
                </a:lnTo>
                <a:cubicBezTo>
                  <a:pt x="1978604" y="1590999"/>
                  <a:pt x="1977004" y="1590618"/>
                  <a:pt x="1976242" y="1589856"/>
                </a:cubicBezTo>
                <a:cubicBezTo>
                  <a:pt x="1975480" y="1589094"/>
                  <a:pt x="1975099" y="1587113"/>
                  <a:pt x="1975099" y="1583913"/>
                </a:cubicBezTo>
                <a:cubicBezTo>
                  <a:pt x="1975099" y="1580712"/>
                  <a:pt x="1975480" y="1578655"/>
                  <a:pt x="1976242" y="1577740"/>
                </a:cubicBezTo>
                <a:cubicBezTo>
                  <a:pt x="1977004" y="1576826"/>
                  <a:pt x="1978604" y="1576369"/>
                  <a:pt x="1981043" y="1576369"/>
                </a:cubicBezTo>
                <a:close/>
                <a:moveTo>
                  <a:pt x="2141063" y="1560824"/>
                </a:moveTo>
                <a:cubicBezTo>
                  <a:pt x="2127651" y="1560824"/>
                  <a:pt x="2117898" y="1563720"/>
                  <a:pt x="2111802" y="1569511"/>
                </a:cubicBezTo>
                <a:cubicBezTo>
                  <a:pt x="2105706" y="1575302"/>
                  <a:pt x="2102658" y="1584598"/>
                  <a:pt x="2102658" y="1597400"/>
                </a:cubicBezTo>
                <a:lnTo>
                  <a:pt x="2102658" y="1729988"/>
                </a:lnTo>
                <a:cubicBezTo>
                  <a:pt x="2102658" y="1746752"/>
                  <a:pt x="2107763" y="1758792"/>
                  <a:pt x="2117974" y="1766107"/>
                </a:cubicBezTo>
                <a:cubicBezTo>
                  <a:pt x="2128185" y="1773422"/>
                  <a:pt x="2144568" y="1777080"/>
                  <a:pt x="2167123" y="1777080"/>
                </a:cubicBezTo>
                <a:lnTo>
                  <a:pt x="2234789" y="1777080"/>
                </a:lnTo>
                <a:cubicBezTo>
                  <a:pt x="2249419" y="1777080"/>
                  <a:pt x="2260620" y="1776089"/>
                  <a:pt x="2268393" y="1774108"/>
                </a:cubicBezTo>
                <a:cubicBezTo>
                  <a:pt x="2276165" y="1772127"/>
                  <a:pt x="2282642" y="1768012"/>
                  <a:pt x="2287824" y="1761763"/>
                </a:cubicBezTo>
                <a:cubicBezTo>
                  <a:pt x="2293006" y="1755515"/>
                  <a:pt x="2297882" y="1745304"/>
                  <a:pt x="2302454" y="1731131"/>
                </a:cubicBezTo>
                <a:cubicBezTo>
                  <a:pt x="2307026" y="1716958"/>
                  <a:pt x="2309312" y="1705909"/>
                  <a:pt x="2309312" y="1697984"/>
                </a:cubicBezTo>
                <a:cubicBezTo>
                  <a:pt x="2309312" y="1684878"/>
                  <a:pt x="2304664" y="1675810"/>
                  <a:pt x="2295368" y="1670781"/>
                </a:cubicBezTo>
                <a:cubicBezTo>
                  <a:pt x="2286071" y="1665751"/>
                  <a:pt x="2275937" y="1663237"/>
                  <a:pt x="2264964" y="1663237"/>
                </a:cubicBezTo>
                <a:cubicBezTo>
                  <a:pt x="2251553" y="1663237"/>
                  <a:pt x="2242256" y="1668418"/>
                  <a:pt x="2237075" y="1678782"/>
                </a:cubicBezTo>
                <a:cubicBezTo>
                  <a:pt x="2233417" y="1686706"/>
                  <a:pt x="2230369" y="1691812"/>
                  <a:pt x="2227931" y="1694098"/>
                </a:cubicBezTo>
                <a:cubicBezTo>
                  <a:pt x="2225492" y="1696384"/>
                  <a:pt x="2222139" y="1697527"/>
                  <a:pt x="2217872" y="1697527"/>
                </a:cubicBezTo>
                <a:lnTo>
                  <a:pt x="2191355" y="1697527"/>
                </a:lnTo>
                <a:cubicBezTo>
                  <a:pt x="2188611" y="1697527"/>
                  <a:pt x="2186630" y="1696841"/>
                  <a:pt x="2185411" y="1695469"/>
                </a:cubicBezTo>
                <a:cubicBezTo>
                  <a:pt x="2184192" y="1694098"/>
                  <a:pt x="2183582" y="1691050"/>
                  <a:pt x="2183582" y="1686325"/>
                </a:cubicBezTo>
                <a:cubicBezTo>
                  <a:pt x="2183582" y="1681601"/>
                  <a:pt x="2184573" y="1678553"/>
                  <a:pt x="2186554" y="1677181"/>
                </a:cubicBezTo>
                <a:cubicBezTo>
                  <a:pt x="2188535" y="1675810"/>
                  <a:pt x="2195241" y="1674286"/>
                  <a:pt x="2206671" y="1672609"/>
                </a:cubicBezTo>
                <a:cubicBezTo>
                  <a:pt x="2218101" y="1670933"/>
                  <a:pt x="2225187" y="1668266"/>
                  <a:pt x="2227931" y="1664608"/>
                </a:cubicBezTo>
                <a:cubicBezTo>
                  <a:pt x="2236465" y="1653636"/>
                  <a:pt x="2249495" y="1648149"/>
                  <a:pt x="2267021" y="1648149"/>
                </a:cubicBezTo>
                <a:cubicBezTo>
                  <a:pt x="2284547" y="1648149"/>
                  <a:pt x="2293310" y="1639615"/>
                  <a:pt x="2293310" y="1622546"/>
                </a:cubicBezTo>
                <a:cubicBezTo>
                  <a:pt x="2293310" y="1612183"/>
                  <a:pt x="2290110" y="1601362"/>
                  <a:pt x="2283709" y="1590085"/>
                </a:cubicBezTo>
                <a:cubicBezTo>
                  <a:pt x="2277308" y="1578807"/>
                  <a:pt x="2267707" y="1573168"/>
                  <a:pt x="2254905" y="1573168"/>
                </a:cubicBezTo>
                <a:cubicBezTo>
                  <a:pt x="2250333" y="1573168"/>
                  <a:pt x="2245457" y="1573930"/>
                  <a:pt x="2240275" y="1575454"/>
                </a:cubicBezTo>
                <a:cubicBezTo>
                  <a:pt x="2209490" y="1583074"/>
                  <a:pt x="2192421" y="1586884"/>
                  <a:pt x="2189069" y="1586884"/>
                </a:cubicBezTo>
                <a:cubicBezTo>
                  <a:pt x="2183887" y="1586884"/>
                  <a:pt x="2181296" y="1585056"/>
                  <a:pt x="2181296" y="1581398"/>
                </a:cubicBezTo>
                <a:cubicBezTo>
                  <a:pt x="2181296" y="1574997"/>
                  <a:pt x="2177943" y="1569968"/>
                  <a:pt x="2171238" y="1566310"/>
                </a:cubicBezTo>
                <a:cubicBezTo>
                  <a:pt x="2164532" y="1562653"/>
                  <a:pt x="2154474" y="1560824"/>
                  <a:pt x="2141063" y="1560824"/>
                </a:cubicBezTo>
                <a:close/>
                <a:moveTo>
                  <a:pt x="2584089" y="1554880"/>
                </a:moveTo>
                <a:lnTo>
                  <a:pt x="2670500" y="1554880"/>
                </a:lnTo>
                <a:cubicBezTo>
                  <a:pt x="2673548" y="1554880"/>
                  <a:pt x="2675072" y="1557090"/>
                  <a:pt x="2675072" y="1561510"/>
                </a:cubicBezTo>
                <a:cubicBezTo>
                  <a:pt x="2675072" y="1565929"/>
                  <a:pt x="2674844" y="1568749"/>
                  <a:pt x="2674386" y="1569968"/>
                </a:cubicBezTo>
                <a:cubicBezTo>
                  <a:pt x="2673929" y="1571187"/>
                  <a:pt x="2672634" y="1571797"/>
                  <a:pt x="2670500" y="1571797"/>
                </a:cubicBezTo>
                <a:lnTo>
                  <a:pt x="2584089" y="1571797"/>
                </a:lnTo>
                <a:cubicBezTo>
                  <a:pt x="2581956" y="1571797"/>
                  <a:pt x="2580660" y="1571111"/>
                  <a:pt x="2580203" y="1569739"/>
                </a:cubicBezTo>
                <a:cubicBezTo>
                  <a:pt x="2579746" y="1568368"/>
                  <a:pt x="2579518" y="1565548"/>
                  <a:pt x="2579518" y="1561281"/>
                </a:cubicBezTo>
                <a:cubicBezTo>
                  <a:pt x="2579518" y="1557014"/>
                  <a:pt x="2581041" y="1554880"/>
                  <a:pt x="2584089" y="1554880"/>
                </a:cubicBezTo>
                <a:close/>
                <a:moveTo>
                  <a:pt x="1945838" y="1516018"/>
                </a:moveTo>
                <a:cubicBezTo>
                  <a:pt x="1930598" y="1516018"/>
                  <a:pt x="1918635" y="1520133"/>
                  <a:pt x="1909948" y="1528363"/>
                </a:cubicBezTo>
                <a:cubicBezTo>
                  <a:pt x="1901261" y="1536592"/>
                  <a:pt x="1896918" y="1548175"/>
                  <a:pt x="1896918" y="1563110"/>
                </a:cubicBezTo>
                <a:lnTo>
                  <a:pt x="1896918" y="1715815"/>
                </a:lnTo>
                <a:cubicBezTo>
                  <a:pt x="1896918" y="1744771"/>
                  <a:pt x="1899661" y="1762754"/>
                  <a:pt x="1905148" y="1769764"/>
                </a:cubicBezTo>
                <a:cubicBezTo>
                  <a:pt x="1910634" y="1776775"/>
                  <a:pt x="1920540" y="1780280"/>
                  <a:pt x="1934866" y="1780280"/>
                </a:cubicBezTo>
                <a:cubicBezTo>
                  <a:pt x="1953763" y="1780280"/>
                  <a:pt x="1963212" y="1775708"/>
                  <a:pt x="1963212" y="1766564"/>
                </a:cubicBezTo>
                <a:cubicBezTo>
                  <a:pt x="1963212" y="1764735"/>
                  <a:pt x="1962298" y="1761840"/>
                  <a:pt x="1960469" y="1757877"/>
                </a:cubicBezTo>
                <a:cubicBezTo>
                  <a:pt x="1958640" y="1753915"/>
                  <a:pt x="1957726" y="1747057"/>
                  <a:pt x="1957726" y="1737303"/>
                </a:cubicBezTo>
                <a:cubicBezTo>
                  <a:pt x="1957726" y="1727550"/>
                  <a:pt x="1959783" y="1718939"/>
                  <a:pt x="1963898" y="1711471"/>
                </a:cubicBezTo>
                <a:cubicBezTo>
                  <a:pt x="1968013" y="1704004"/>
                  <a:pt x="1973499" y="1698746"/>
                  <a:pt x="1980357" y="1695698"/>
                </a:cubicBezTo>
                <a:cubicBezTo>
                  <a:pt x="1987215" y="1692650"/>
                  <a:pt x="1997349" y="1691126"/>
                  <a:pt x="2010761" y="1691126"/>
                </a:cubicBezTo>
                <a:cubicBezTo>
                  <a:pt x="2013199" y="1691126"/>
                  <a:pt x="2014799" y="1691812"/>
                  <a:pt x="2015561" y="1693183"/>
                </a:cubicBezTo>
                <a:cubicBezTo>
                  <a:pt x="2016323" y="1694555"/>
                  <a:pt x="2016704" y="1696612"/>
                  <a:pt x="2016704" y="1699356"/>
                </a:cubicBezTo>
                <a:cubicBezTo>
                  <a:pt x="2016704" y="1702099"/>
                  <a:pt x="2015942" y="1703928"/>
                  <a:pt x="2014418" y="1704842"/>
                </a:cubicBezTo>
                <a:cubicBezTo>
                  <a:pt x="2012894" y="1705756"/>
                  <a:pt x="2009542" y="1706214"/>
                  <a:pt x="2004360" y="1706214"/>
                </a:cubicBezTo>
                <a:cubicBezTo>
                  <a:pt x="1983329" y="1706214"/>
                  <a:pt x="1972813" y="1717491"/>
                  <a:pt x="1972813" y="1740046"/>
                </a:cubicBezTo>
                <a:cubicBezTo>
                  <a:pt x="1972813" y="1751019"/>
                  <a:pt x="1976318" y="1760087"/>
                  <a:pt x="1983329" y="1767250"/>
                </a:cubicBezTo>
                <a:cubicBezTo>
                  <a:pt x="1990339" y="1774413"/>
                  <a:pt x="1999940" y="1777994"/>
                  <a:pt x="2012132" y="1777994"/>
                </a:cubicBezTo>
                <a:lnTo>
                  <a:pt x="2052823" y="1777994"/>
                </a:lnTo>
                <a:cubicBezTo>
                  <a:pt x="2066539" y="1777994"/>
                  <a:pt x="2076293" y="1774184"/>
                  <a:pt x="2082084" y="1766564"/>
                </a:cubicBezTo>
                <a:cubicBezTo>
                  <a:pt x="2087875" y="1758944"/>
                  <a:pt x="2090771" y="1746600"/>
                  <a:pt x="2090771" y="1729531"/>
                </a:cubicBezTo>
                <a:lnTo>
                  <a:pt x="2090771" y="1563110"/>
                </a:lnTo>
                <a:cubicBezTo>
                  <a:pt x="2090771" y="1547870"/>
                  <a:pt x="2086732" y="1536211"/>
                  <a:pt x="2078655" y="1528134"/>
                </a:cubicBezTo>
                <a:cubicBezTo>
                  <a:pt x="2070578" y="1520057"/>
                  <a:pt x="2058767" y="1516018"/>
                  <a:pt x="2043222" y="1516018"/>
                </a:cubicBezTo>
                <a:close/>
                <a:moveTo>
                  <a:pt x="2469789" y="1510532"/>
                </a:moveTo>
                <a:cubicBezTo>
                  <a:pt x="2462474" y="1510532"/>
                  <a:pt x="2454473" y="1514571"/>
                  <a:pt x="2445786" y="1522648"/>
                </a:cubicBezTo>
                <a:cubicBezTo>
                  <a:pt x="2437100" y="1530725"/>
                  <a:pt x="2432756" y="1537812"/>
                  <a:pt x="2432756" y="1543908"/>
                </a:cubicBezTo>
                <a:cubicBezTo>
                  <a:pt x="2432756" y="1546651"/>
                  <a:pt x="2434661" y="1551528"/>
                  <a:pt x="2438471" y="1558538"/>
                </a:cubicBezTo>
                <a:cubicBezTo>
                  <a:pt x="2442281" y="1565548"/>
                  <a:pt x="2447920" y="1574464"/>
                  <a:pt x="2455388" y="1585284"/>
                </a:cubicBezTo>
                <a:cubicBezTo>
                  <a:pt x="2462855" y="1596105"/>
                  <a:pt x="2468646" y="1603115"/>
                  <a:pt x="2472761" y="1606315"/>
                </a:cubicBezTo>
                <a:cubicBezTo>
                  <a:pt x="2476876" y="1609516"/>
                  <a:pt x="2481067" y="1611116"/>
                  <a:pt x="2485334" y="1611116"/>
                </a:cubicBezTo>
                <a:cubicBezTo>
                  <a:pt x="2493259" y="1611116"/>
                  <a:pt x="2501641" y="1607230"/>
                  <a:pt x="2510480" y="1599457"/>
                </a:cubicBezTo>
                <a:cubicBezTo>
                  <a:pt x="2519319" y="1591685"/>
                  <a:pt x="2523739" y="1582465"/>
                  <a:pt x="2523739" y="1571797"/>
                </a:cubicBezTo>
                <a:cubicBezTo>
                  <a:pt x="2523739" y="1567530"/>
                  <a:pt x="2522596" y="1563643"/>
                  <a:pt x="2520310" y="1560138"/>
                </a:cubicBezTo>
                <a:cubicBezTo>
                  <a:pt x="2518024" y="1556633"/>
                  <a:pt x="2513528" y="1549623"/>
                  <a:pt x="2506823" y="1539107"/>
                </a:cubicBezTo>
                <a:cubicBezTo>
                  <a:pt x="2500117" y="1528591"/>
                  <a:pt x="2493792" y="1521200"/>
                  <a:pt x="2487849" y="1516933"/>
                </a:cubicBezTo>
                <a:cubicBezTo>
                  <a:pt x="2481905" y="1512666"/>
                  <a:pt x="2475885" y="1510532"/>
                  <a:pt x="2469789" y="1510532"/>
                </a:cubicBezTo>
                <a:close/>
                <a:moveTo>
                  <a:pt x="2584089" y="1505960"/>
                </a:moveTo>
                <a:lnTo>
                  <a:pt x="2670500" y="1505960"/>
                </a:lnTo>
                <a:cubicBezTo>
                  <a:pt x="2673548" y="1505960"/>
                  <a:pt x="2675072" y="1508094"/>
                  <a:pt x="2675072" y="1512361"/>
                </a:cubicBezTo>
                <a:cubicBezTo>
                  <a:pt x="2675072" y="1516628"/>
                  <a:pt x="2674844" y="1519447"/>
                  <a:pt x="2674386" y="1520819"/>
                </a:cubicBezTo>
                <a:cubicBezTo>
                  <a:pt x="2673929" y="1522191"/>
                  <a:pt x="2672634" y="1522876"/>
                  <a:pt x="2670500" y="1522876"/>
                </a:cubicBezTo>
                <a:lnTo>
                  <a:pt x="2584089" y="1522876"/>
                </a:lnTo>
                <a:cubicBezTo>
                  <a:pt x="2582261" y="1522876"/>
                  <a:pt x="2581041" y="1522343"/>
                  <a:pt x="2580432" y="1521276"/>
                </a:cubicBezTo>
                <a:cubicBezTo>
                  <a:pt x="2579822" y="1520209"/>
                  <a:pt x="2579518" y="1517390"/>
                  <a:pt x="2579518" y="1512818"/>
                </a:cubicBezTo>
                <a:cubicBezTo>
                  <a:pt x="2579518" y="1508246"/>
                  <a:pt x="2581041" y="1505960"/>
                  <a:pt x="2584089" y="1505960"/>
                </a:cubicBezTo>
                <a:close/>
                <a:moveTo>
                  <a:pt x="3105526" y="1487215"/>
                </a:moveTo>
                <a:cubicBezTo>
                  <a:pt x="3110250" y="1487215"/>
                  <a:pt x="3113222" y="1487596"/>
                  <a:pt x="3114442" y="1488358"/>
                </a:cubicBezTo>
                <a:cubicBezTo>
                  <a:pt x="3115661" y="1489120"/>
                  <a:pt x="3116270" y="1490872"/>
                  <a:pt x="3116270" y="1493616"/>
                </a:cubicBezTo>
                <a:lnTo>
                  <a:pt x="3116270" y="1526534"/>
                </a:lnTo>
                <a:cubicBezTo>
                  <a:pt x="3116270" y="1529582"/>
                  <a:pt x="3115661" y="1531487"/>
                  <a:pt x="3114442" y="1532249"/>
                </a:cubicBezTo>
                <a:cubicBezTo>
                  <a:pt x="3113222" y="1533011"/>
                  <a:pt x="3110250" y="1533392"/>
                  <a:pt x="3105526" y="1533392"/>
                </a:cubicBezTo>
                <a:cubicBezTo>
                  <a:pt x="3100802" y="1533392"/>
                  <a:pt x="3097830" y="1532935"/>
                  <a:pt x="3096611" y="1532020"/>
                </a:cubicBezTo>
                <a:cubicBezTo>
                  <a:pt x="3095392" y="1531106"/>
                  <a:pt x="3094782" y="1529277"/>
                  <a:pt x="3094782" y="1526534"/>
                </a:cubicBezTo>
                <a:lnTo>
                  <a:pt x="3094782" y="1493616"/>
                </a:lnTo>
                <a:cubicBezTo>
                  <a:pt x="3094782" y="1490872"/>
                  <a:pt x="3095392" y="1489120"/>
                  <a:pt x="3096611" y="1488358"/>
                </a:cubicBezTo>
                <a:cubicBezTo>
                  <a:pt x="3097830" y="1487596"/>
                  <a:pt x="3100802" y="1487215"/>
                  <a:pt x="3105526" y="1487215"/>
                </a:cubicBezTo>
                <a:close/>
                <a:moveTo>
                  <a:pt x="2615179" y="1446067"/>
                </a:moveTo>
                <a:lnTo>
                  <a:pt x="2636668" y="1446067"/>
                </a:lnTo>
                <a:cubicBezTo>
                  <a:pt x="2639106" y="1446067"/>
                  <a:pt x="2640630" y="1446829"/>
                  <a:pt x="2641239" y="1448353"/>
                </a:cubicBezTo>
                <a:cubicBezTo>
                  <a:pt x="2641849" y="1449877"/>
                  <a:pt x="2642154" y="1453153"/>
                  <a:pt x="2642154" y="1458183"/>
                </a:cubicBezTo>
                <a:cubicBezTo>
                  <a:pt x="2642154" y="1463212"/>
                  <a:pt x="2640325" y="1465726"/>
                  <a:pt x="2636668" y="1465726"/>
                </a:cubicBezTo>
                <a:lnTo>
                  <a:pt x="2615179" y="1465726"/>
                </a:lnTo>
                <a:cubicBezTo>
                  <a:pt x="2613045" y="1465726"/>
                  <a:pt x="2611598" y="1465117"/>
                  <a:pt x="2610836" y="1463898"/>
                </a:cubicBezTo>
                <a:cubicBezTo>
                  <a:pt x="2610074" y="1462678"/>
                  <a:pt x="2609693" y="1460164"/>
                  <a:pt x="2609693" y="1456354"/>
                </a:cubicBezTo>
                <a:cubicBezTo>
                  <a:pt x="2609693" y="1452544"/>
                  <a:pt x="2609997" y="1449877"/>
                  <a:pt x="2610607" y="1448353"/>
                </a:cubicBezTo>
                <a:cubicBezTo>
                  <a:pt x="2611216" y="1446829"/>
                  <a:pt x="2612741" y="1446067"/>
                  <a:pt x="2615179" y="1446067"/>
                </a:cubicBezTo>
                <a:close/>
                <a:moveTo>
                  <a:pt x="1469893" y="1387545"/>
                </a:moveTo>
                <a:cubicBezTo>
                  <a:pt x="1452520" y="1387545"/>
                  <a:pt x="1440175" y="1390898"/>
                  <a:pt x="1432860" y="1397604"/>
                </a:cubicBezTo>
                <a:cubicBezTo>
                  <a:pt x="1425545" y="1404309"/>
                  <a:pt x="1421887" y="1416501"/>
                  <a:pt x="1421887" y="1434180"/>
                </a:cubicBezTo>
                <a:cubicBezTo>
                  <a:pt x="1421887" y="1451858"/>
                  <a:pt x="1425545" y="1464126"/>
                  <a:pt x="1432860" y="1470984"/>
                </a:cubicBezTo>
                <a:cubicBezTo>
                  <a:pt x="1440175" y="1477842"/>
                  <a:pt x="1452520" y="1481271"/>
                  <a:pt x="1469893" y="1481271"/>
                </a:cubicBezTo>
                <a:cubicBezTo>
                  <a:pt x="1473551" y="1481271"/>
                  <a:pt x="1475837" y="1481576"/>
                  <a:pt x="1476751" y="1482186"/>
                </a:cubicBezTo>
                <a:cubicBezTo>
                  <a:pt x="1477666" y="1482795"/>
                  <a:pt x="1478123" y="1484319"/>
                  <a:pt x="1478123" y="1486758"/>
                </a:cubicBezTo>
                <a:lnTo>
                  <a:pt x="1478123" y="1616145"/>
                </a:lnTo>
                <a:cubicBezTo>
                  <a:pt x="1478123" y="1618888"/>
                  <a:pt x="1477818" y="1620641"/>
                  <a:pt x="1477208" y="1621403"/>
                </a:cubicBezTo>
                <a:cubicBezTo>
                  <a:pt x="1476599" y="1622165"/>
                  <a:pt x="1475532" y="1622698"/>
                  <a:pt x="1474008" y="1623003"/>
                </a:cubicBezTo>
                <a:cubicBezTo>
                  <a:pt x="1454806" y="1624832"/>
                  <a:pt x="1441318" y="1628794"/>
                  <a:pt x="1433546" y="1634890"/>
                </a:cubicBezTo>
                <a:cubicBezTo>
                  <a:pt x="1425773" y="1640986"/>
                  <a:pt x="1421887" y="1650588"/>
                  <a:pt x="1421887" y="1663694"/>
                </a:cubicBezTo>
                <a:cubicBezTo>
                  <a:pt x="1421887" y="1676800"/>
                  <a:pt x="1424097" y="1688992"/>
                  <a:pt x="1428517" y="1700270"/>
                </a:cubicBezTo>
                <a:cubicBezTo>
                  <a:pt x="1432936" y="1711548"/>
                  <a:pt x="1443223" y="1717186"/>
                  <a:pt x="1459378" y="1717186"/>
                </a:cubicBezTo>
                <a:cubicBezTo>
                  <a:pt x="1470655" y="1717186"/>
                  <a:pt x="1493287" y="1714138"/>
                  <a:pt x="1527272" y="1708042"/>
                </a:cubicBezTo>
                <a:cubicBezTo>
                  <a:pt x="1561257" y="1701946"/>
                  <a:pt x="1582441" y="1697679"/>
                  <a:pt x="1590823" y="1695241"/>
                </a:cubicBezTo>
                <a:cubicBezTo>
                  <a:pt x="1599205" y="1692802"/>
                  <a:pt x="1605682" y="1688840"/>
                  <a:pt x="1610254" y="1683354"/>
                </a:cubicBezTo>
                <a:cubicBezTo>
                  <a:pt x="1614826" y="1677867"/>
                  <a:pt x="1617112" y="1671466"/>
                  <a:pt x="1617112" y="1664151"/>
                </a:cubicBezTo>
                <a:cubicBezTo>
                  <a:pt x="1617112" y="1656836"/>
                  <a:pt x="1616197" y="1648225"/>
                  <a:pt x="1614368" y="1638319"/>
                </a:cubicBezTo>
                <a:cubicBezTo>
                  <a:pt x="1612540" y="1628413"/>
                  <a:pt x="1609568" y="1620870"/>
                  <a:pt x="1605453" y="1615688"/>
                </a:cubicBezTo>
                <a:cubicBezTo>
                  <a:pt x="1601338" y="1610506"/>
                  <a:pt x="1594404" y="1607916"/>
                  <a:pt x="1584650" y="1607916"/>
                </a:cubicBezTo>
                <a:cubicBezTo>
                  <a:pt x="1581602" y="1607916"/>
                  <a:pt x="1578402" y="1608068"/>
                  <a:pt x="1575049" y="1608373"/>
                </a:cubicBezTo>
                <a:cubicBezTo>
                  <a:pt x="1571696" y="1608678"/>
                  <a:pt x="1569715" y="1608449"/>
                  <a:pt x="1569106" y="1607687"/>
                </a:cubicBezTo>
                <a:cubicBezTo>
                  <a:pt x="1568496" y="1606925"/>
                  <a:pt x="1568191" y="1605325"/>
                  <a:pt x="1568191" y="1602886"/>
                </a:cubicBezTo>
                <a:lnTo>
                  <a:pt x="1568191" y="1521505"/>
                </a:lnTo>
                <a:cubicBezTo>
                  <a:pt x="1568191" y="1512361"/>
                  <a:pt x="1567734" y="1506722"/>
                  <a:pt x="1566820" y="1504588"/>
                </a:cubicBezTo>
                <a:cubicBezTo>
                  <a:pt x="1564991" y="1499712"/>
                  <a:pt x="1564076" y="1489958"/>
                  <a:pt x="1564076" y="1475328"/>
                </a:cubicBezTo>
                <a:cubicBezTo>
                  <a:pt x="1564076" y="1435094"/>
                  <a:pt x="1580383" y="1414977"/>
                  <a:pt x="1612997" y="1414977"/>
                </a:cubicBezTo>
                <a:lnTo>
                  <a:pt x="1618483" y="1414977"/>
                </a:lnTo>
                <a:cubicBezTo>
                  <a:pt x="1621836" y="1414977"/>
                  <a:pt x="1624274" y="1414444"/>
                  <a:pt x="1625798" y="1413377"/>
                </a:cubicBezTo>
                <a:cubicBezTo>
                  <a:pt x="1627322" y="1412310"/>
                  <a:pt x="1628084" y="1410862"/>
                  <a:pt x="1628084" y="1409034"/>
                </a:cubicBezTo>
                <a:cubicBezTo>
                  <a:pt x="1628084" y="1403852"/>
                  <a:pt x="1624960" y="1398975"/>
                  <a:pt x="1618712" y="1394403"/>
                </a:cubicBezTo>
                <a:cubicBezTo>
                  <a:pt x="1612463" y="1389831"/>
                  <a:pt x="1604615" y="1387545"/>
                  <a:pt x="1595166" y="1387545"/>
                </a:cubicBezTo>
                <a:close/>
                <a:moveTo>
                  <a:pt x="2882641" y="1362856"/>
                </a:moveTo>
                <a:cubicBezTo>
                  <a:pt x="2866487" y="1362856"/>
                  <a:pt x="2854904" y="1365676"/>
                  <a:pt x="2847894" y="1371315"/>
                </a:cubicBezTo>
                <a:cubicBezTo>
                  <a:pt x="2840884" y="1376953"/>
                  <a:pt x="2837378" y="1387240"/>
                  <a:pt x="2837378" y="1402176"/>
                </a:cubicBezTo>
                <a:lnTo>
                  <a:pt x="2837378" y="1459326"/>
                </a:lnTo>
                <a:cubicBezTo>
                  <a:pt x="2837378" y="1462374"/>
                  <a:pt x="2835550" y="1463898"/>
                  <a:pt x="2831892" y="1463898"/>
                </a:cubicBezTo>
                <a:cubicBezTo>
                  <a:pt x="2816957" y="1463898"/>
                  <a:pt x="2806898" y="1466565"/>
                  <a:pt x="2801717" y="1471899"/>
                </a:cubicBezTo>
                <a:cubicBezTo>
                  <a:pt x="2796535" y="1477233"/>
                  <a:pt x="2793944" y="1487824"/>
                  <a:pt x="2793944" y="1503674"/>
                </a:cubicBezTo>
                <a:cubicBezTo>
                  <a:pt x="2793944" y="1519524"/>
                  <a:pt x="2796535" y="1530115"/>
                  <a:pt x="2801717" y="1535449"/>
                </a:cubicBezTo>
                <a:cubicBezTo>
                  <a:pt x="2806898" y="1540783"/>
                  <a:pt x="2816957" y="1543450"/>
                  <a:pt x="2831892" y="1543450"/>
                </a:cubicBezTo>
                <a:cubicBezTo>
                  <a:pt x="2835550" y="1543450"/>
                  <a:pt x="2837378" y="1544974"/>
                  <a:pt x="2837378" y="1548022"/>
                </a:cubicBezTo>
                <a:lnTo>
                  <a:pt x="2837378" y="1650435"/>
                </a:lnTo>
                <a:cubicBezTo>
                  <a:pt x="2837378" y="1652569"/>
                  <a:pt x="2836159" y="1653940"/>
                  <a:pt x="2833721" y="1654550"/>
                </a:cubicBezTo>
                <a:cubicBezTo>
                  <a:pt x="2818785" y="1656988"/>
                  <a:pt x="2808194" y="1661179"/>
                  <a:pt x="2801945" y="1667123"/>
                </a:cubicBezTo>
                <a:cubicBezTo>
                  <a:pt x="2795697" y="1673067"/>
                  <a:pt x="2792573" y="1683811"/>
                  <a:pt x="2792573" y="1699356"/>
                </a:cubicBezTo>
                <a:cubicBezTo>
                  <a:pt x="2792573" y="1714900"/>
                  <a:pt x="2795544" y="1725873"/>
                  <a:pt x="2801488" y="1732274"/>
                </a:cubicBezTo>
                <a:cubicBezTo>
                  <a:pt x="2807432" y="1738675"/>
                  <a:pt x="2814976" y="1741875"/>
                  <a:pt x="2824120" y="1741875"/>
                </a:cubicBezTo>
                <a:cubicBezTo>
                  <a:pt x="2833263" y="1741875"/>
                  <a:pt x="2842103" y="1740808"/>
                  <a:pt x="2850637" y="1738675"/>
                </a:cubicBezTo>
                <a:lnTo>
                  <a:pt x="2897272" y="1727702"/>
                </a:lnTo>
                <a:cubicBezTo>
                  <a:pt x="2900624" y="1726788"/>
                  <a:pt x="2903063" y="1725645"/>
                  <a:pt x="2904587" y="1724273"/>
                </a:cubicBezTo>
                <a:cubicBezTo>
                  <a:pt x="2906111" y="1722901"/>
                  <a:pt x="2907178" y="1720234"/>
                  <a:pt x="2907787" y="1716272"/>
                </a:cubicBezTo>
                <a:cubicBezTo>
                  <a:pt x="2911140" y="1698594"/>
                  <a:pt x="2920589" y="1685640"/>
                  <a:pt x="2936134" y="1677410"/>
                </a:cubicBezTo>
                <a:cubicBezTo>
                  <a:pt x="2948326" y="1671009"/>
                  <a:pt x="2958612" y="1662856"/>
                  <a:pt x="2966994" y="1652950"/>
                </a:cubicBezTo>
                <a:cubicBezTo>
                  <a:pt x="2975376" y="1643044"/>
                  <a:pt x="2979568" y="1636110"/>
                  <a:pt x="2979568" y="1632147"/>
                </a:cubicBezTo>
                <a:cubicBezTo>
                  <a:pt x="2979568" y="1628185"/>
                  <a:pt x="2977358" y="1626204"/>
                  <a:pt x="2972938" y="1626204"/>
                </a:cubicBezTo>
                <a:cubicBezTo>
                  <a:pt x="2968518" y="1626204"/>
                  <a:pt x="2960594" y="1627728"/>
                  <a:pt x="2949164" y="1630776"/>
                </a:cubicBezTo>
                <a:cubicBezTo>
                  <a:pt x="2937734" y="1633824"/>
                  <a:pt x="2931333" y="1635348"/>
                  <a:pt x="2929961" y="1635348"/>
                </a:cubicBezTo>
                <a:cubicBezTo>
                  <a:pt x="2928590" y="1635348"/>
                  <a:pt x="2927904" y="1634128"/>
                  <a:pt x="2927904" y="1631690"/>
                </a:cubicBezTo>
                <a:lnTo>
                  <a:pt x="2927904" y="1607458"/>
                </a:lnTo>
                <a:cubicBezTo>
                  <a:pt x="2927904" y="1605630"/>
                  <a:pt x="2927066" y="1601210"/>
                  <a:pt x="2925389" y="1594200"/>
                </a:cubicBezTo>
                <a:cubicBezTo>
                  <a:pt x="2923713" y="1587189"/>
                  <a:pt x="2922875" y="1580179"/>
                  <a:pt x="2922875" y="1573168"/>
                </a:cubicBezTo>
                <a:cubicBezTo>
                  <a:pt x="2922875" y="1566158"/>
                  <a:pt x="2924094" y="1558386"/>
                  <a:pt x="2926532" y="1549851"/>
                </a:cubicBezTo>
                <a:cubicBezTo>
                  <a:pt x="2927142" y="1548327"/>
                  <a:pt x="2927523" y="1546879"/>
                  <a:pt x="2927675" y="1545508"/>
                </a:cubicBezTo>
                <a:cubicBezTo>
                  <a:pt x="2927828" y="1544136"/>
                  <a:pt x="2930038" y="1543450"/>
                  <a:pt x="2934305" y="1543450"/>
                </a:cubicBezTo>
                <a:cubicBezTo>
                  <a:pt x="2950764" y="1543450"/>
                  <a:pt x="2961203" y="1540707"/>
                  <a:pt x="2965623" y="1535221"/>
                </a:cubicBezTo>
                <a:cubicBezTo>
                  <a:pt x="2970042" y="1529734"/>
                  <a:pt x="2972252" y="1518990"/>
                  <a:pt x="2972252" y="1502988"/>
                </a:cubicBezTo>
                <a:cubicBezTo>
                  <a:pt x="2972252" y="1486986"/>
                  <a:pt x="2969738" y="1476471"/>
                  <a:pt x="2964708" y="1471441"/>
                </a:cubicBezTo>
                <a:cubicBezTo>
                  <a:pt x="2959679" y="1466412"/>
                  <a:pt x="2949544" y="1463898"/>
                  <a:pt x="2934305" y="1463898"/>
                </a:cubicBezTo>
                <a:cubicBezTo>
                  <a:pt x="2930038" y="1463898"/>
                  <a:pt x="2927904" y="1462374"/>
                  <a:pt x="2927904" y="1459326"/>
                </a:cubicBezTo>
                <a:lnTo>
                  <a:pt x="2927904" y="1402176"/>
                </a:lnTo>
                <a:cubicBezTo>
                  <a:pt x="2927904" y="1387545"/>
                  <a:pt x="2924399" y="1377334"/>
                  <a:pt x="2917388" y="1371543"/>
                </a:cubicBezTo>
                <a:cubicBezTo>
                  <a:pt x="2910378" y="1365752"/>
                  <a:pt x="2898796" y="1362856"/>
                  <a:pt x="2882641" y="1362856"/>
                </a:cubicBezTo>
                <a:close/>
                <a:moveTo>
                  <a:pt x="2432985" y="1351426"/>
                </a:moveTo>
                <a:cubicBezTo>
                  <a:pt x="2418507" y="1351426"/>
                  <a:pt x="2408220" y="1353408"/>
                  <a:pt x="2402124" y="1357370"/>
                </a:cubicBezTo>
                <a:cubicBezTo>
                  <a:pt x="2396028" y="1361332"/>
                  <a:pt x="2392980" y="1368190"/>
                  <a:pt x="2392980" y="1377944"/>
                </a:cubicBezTo>
                <a:lnTo>
                  <a:pt x="2392980" y="1417263"/>
                </a:lnTo>
                <a:cubicBezTo>
                  <a:pt x="2392980" y="1420311"/>
                  <a:pt x="2390846" y="1421835"/>
                  <a:pt x="2386579" y="1421835"/>
                </a:cubicBezTo>
                <a:lnTo>
                  <a:pt x="2368748" y="1421835"/>
                </a:lnTo>
                <a:cubicBezTo>
                  <a:pt x="2360519" y="1421835"/>
                  <a:pt x="2353813" y="1425188"/>
                  <a:pt x="2348631" y="1431894"/>
                </a:cubicBezTo>
                <a:cubicBezTo>
                  <a:pt x="2343450" y="1438599"/>
                  <a:pt x="2340859" y="1448734"/>
                  <a:pt x="2340859" y="1462297"/>
                </a:cubicBezTo>
                <a:cubicBezTo>
                  <a:pt x="2340859" y="1475861"/>
                  <a:pt x="2343678" y="1486148"/>
                  <a:pt x="2349317" y="1493158"/>
                </a:cubicBezTo>
                <a:cubicBezTo>
                  <a:pt x="2354956" y="1500169"/>
                  <a:pt x="2364024" y="1503674"/>
                  <a:pt x="2376521" y="1503674"/>
                </a:cubicBezTo>
                <a:cubicBezTo>
                  <a:pt x="2385970" y="1503674"/>
                  <a:pt x="2390694" y="1505503"/>
                  <a:pt x="2390694" y="1509160"/>
                </a:cubicBezTo>
                <a:cubicBezTo>
                  <a:pt x="2390694" y="1513123"/>
                  <a:pt x="2385284" y="1525848"/>
                  <a:pt x="2374463" y="1547337"/>
                </a:cubicBezTo>
                <a:cubicBezTo>
                  <a:pt x="2363643" y="1568825"/>
                  <a:pt x="2354956" y="1584370"/>
                  <a:pt x="2348403" y="1593971"/>
                </a:cubicBezTo>
                <a:cubicBezTo>
                  <a:pt x="2341850" y="1603572"/>
                  <a:pt x="2338573" y="1614164"/>
                  <a:pt x="2338573" y="1625746"/>
                </a:cubicBezTo>
                <a:cubicBezTo>
                  <a:pt x="2338573" y="1637329"/>
                  <a:pt x="2342383" y="1646701"/>
                  <a:pt x="2350003" y="1653864"/>
                </a:cubicBezTo>
                <a:cubicBezTo>
                  <a:pt x="2357623" y="1661027"/>
                  <a:pt x="2369510" y="1664608"/>
                  <a:pt x="2385665" y="1664608"/>
                </a:cubicBezTo>
                <a:cubicBezTo>
                  <a:pt x="2388713" y="1664608"/>
                  <a:pt x="2390694" y="1664913"/>
                  <a:pt x="2391608" y="1665523"/>
                </a:cubicBezTo>
                <a:cubicBezTo>
                  <a:pt x="2392523" y="1666132"/>
                  <a:pt x="2392980" y="1667656"/>
                  <a:pt x="2392980" y="1670095"/>
                </a:cubicBezTo>
                <a:lnTo>
                  <a:pt x="2392980" y="1750562"/>
                </a:lnTo>
                <a:cubicBezTo>
                  <a:pt x="2392980" y="1761230"/>
                  <a:pt x="2395799" y="1768850"/>
                  <a:pt x="2401438" y="1773422"/>
                </a:cubicBezTo>
                <a:cubicBezTo>
                  <a:pt x="2407077" y="1777994"/>
                  <a:pt x="2417440" y="1780280"/>
                  <a:pt x="2432528" y="1780280"/>
                </a:cubicBezTo>
                <a:cubicBezTo>
                  <a:pt x="2447615" y="1780280"/>
                  <a:pt x="2458359" y="1779442"/>
                  <a:pt x="2464760" y="1777765"/>
                </a:cubicBezTo>
                <a:cubicBezTo>
                  <a:pt x="2471161" y="1776089"/>
                  <a:pt x="2474361" y="1772812"/>
                  <a:pt x="2474361" y="1767936"/>
                </a:cubicBezTo>
                <a:cubicBezTo>
                  <a:pt x="2474361" y="1765497"/>
                  <a:pt x="2473371" y="1761611"/>
                  <a:pt x="2471390" y="1756277"/>
                </a:cubicBezTo>
                <a:cubicBezTo>
                  <a:pt x="2469408" y="1750943"/>
                  <a:pt x="2468418" y="1744618"/>
                  <a:pt x="2468418" y="1737303"/>
                </a:cubicBezTo>
                <a:cubicBezTo>
                  <a:pt x="2468418" y="1723892"/>
                  <a:pt x="2471770" y="1713986"/>
                  <a:pt x="2478476" y="1707585"/>
                </a:cubicBezTo>
                <a:cubicBezTo>
                  <a:pt x="2480914" y="1705147"/>
                  <a:pt x="2482134" y="1702480"/>
                  <a:pt x="2482134" y="1699584"/>
                </a:cubicBezTo>
                <a:cubicBezTo>
                  <a:pt x="2482134" y="1696689"/>
                  <a:pt x="2481067" y="1694022"/>
                  <a:pt x="2478933" y="1691583"/>
                </a:cubicBezTo>
                <a:cubicBezTo>
                  <a:pt x="2473142" y="1685182"/>
                  <a:pt x="2470247" y="1674210"/>
                  <a:pt x="2470247" y="1658665"/>
                </a:cubicBezTo>
                <a:cubicBezTo>
                  <a:pt x="2470247" y="1650435"/>
                  <a:pt x="2471085" y="1644415"/>
                  <a:pt x="2472761" y="1640605"/>
                </a:cubicBezTo>
                <a:cubicBezTo>
                  <a:pt x="2474438" y="1636795"/>
                  <a:pt x="2475276" y="1633443"/>
                  <a:pt x="2475276" y="1630547"/>
                </a:cubicBezTo>
                <a:cubicBezTo>
                  <a:pt x="2475276" y="1627651"/>
                  <a:pt x="2472685" y="1624680"/>
                  <a:pt x="2467503" y="1621632"/>
                </a:cubicBezTo>
                <a:cubicBezTo>
                  <a:pt x="2462322" y="1618584"/>
                  <a:pt x="2456683" y="1612716"/>
                  <a:pt x="2450587" y="1604029"/>
                </a:cubicBezTo>
                <a:cubicBezTo>
                  <a:pt x="2444491" y="1595343"/>
                  <a:pt x="2437480" y="1584903"/>
                  <a:pt x="2429556" y="1572711"/>
                </a:cubicBezTo>
                <a:cubicBezTo>
                  <a:pt x="2421631" y="1560519"/>
                  <a:pt x="2417669" y="1550232"/>
                  <a:pt x="2417669" y="1541850"/>
                </a:cubicBezTo>
                <a:cubicBezTo>
                  <a:pt x="2417669" y="1533468"/>
                  <a:pt x="2423536" y="1523410"/>
                  <a:pt x="2435271" y="1511675"/>
                </a:cubicBezTo>
                <a:cubicBezTo>
                  <a:pt x="2447006" y="1499940"/>
                  <a:pt x="2460340" y="1494073"/>
                  <a:pt x="2475276" y="1494073"/>
                </a:cubicBezTo>
                <a:cubicBezTo>
                  <a:pt x="2478933" y="1494073"/>
                  <a:pt x="2481600" y="1493463"/>
                  <a:pt x="2483277" y="1492244"/>
                </a:cubicBezTo>
                <a:cubicBezTo>
                  <a:pt x="2484953" y="1491025"/>
                  <a:pt x="2486858" y="1487596"/>
                  <a:pt x="2488992" y="1481957"/>
                </a:cubicBezTo>
                <a:cubicBezTo>
                  <a:pt x="2491126" y="1476318"/>
                  <a:pt x="2492192" y="1471746"/>
                  <a:pt x="2492192" y="1468241"/>
                </a:cubicBezTo>
                <a:cubicBezTo>
                  <a:pt x="2492192" y="1464736"/>
                  <a:pt x="2490363" y="1461459"/>
                  <a:pt x="2486706" y="1458411"/>
                </a:cubicBezTo>
                <a:cubicBezTo>
                  <a:pt x="2477257" y="1449877"/>
                  <a:pt x="2472533" y="1435246"/>
                  <a:pt x="2472533" y="1414520"/>
                </a:cubicBezTo>
                <a:lnTo>
                  <a:pt x="2472533" y="1377944"/>
                </a:lnTo>
                <a:cubicBezTo>
                  <a:pt x="2472533" y="1368495"/>
                  <a:pt x="2469561" y="1361713"/>
                  <a:pt x="2463617" y="1357599"/>
                </a:cubicBezTo>
                <a:cubicBezTo>
                  <a:pt x="2457674" y="1353484"/>
                  <a:pt x="2447463" y="1351426"/>
                  <a:pt x="2432985" y="1351426"/>
                </a:cubicBezTo>
                <a:close/>
                <a:moveTo>
                  <a:pt x="2574031" y="1350512"/>
                </a:moveTo>
                <a:cubicBezTo>
                  <a:pt x="2546599" y="1350512"/>
                  <a:pt x="2532883" y="1358589"/>
                  <a:pt x="2532883" y="1374744"/>
                </a:cubicBezTo>
                <a:cubicBezTo>
                  <a:pt x="2532883" y="1379925"/>
                  <a:pt x="2530445" y="1382516"/>
                  <a:pt x="2525568" y="1382516"/>
                </a:cubicBezTo>
                <a:lnTo>
                  <a:pt x="2507737" y="1382516"/>
                </a:lnTo>
                <a:cubicBezTo>
                  <a:pt x="2501946" y="1382516"/>
                  <a:pt x="2497221" y="1385793"/>
                  <a:pt x="2493564" y="1392346"/>
                </a:cubicBezTo>
                <a:cubicBezTo>
                  <a:pt x="2489906" y="1398899"/>
                  <a:pt x="2488077" y="1407205"/>
                  <a:pt x="2488077" y="1417263"/>
                </a:cubicBezTo>
                <a:cubicBezTo>
                  <a:pt x="2488077" y="1427322"/>
                  <a:pt x="2489906" y="1435704"/>
                  <a:pt x="2493564" y="1442409"/>
                </a:cubicBezTo>
                <a:cubicBezTo>
                  <a:pt x="2497221" y="1449115"/>
                  <a:pt x="2501946" y="1452468"/>
                  <a:pt x="2507737" y="1452468"/>
                </a:cubicBezTo>
                <a:lnTo>
                  <a:pt x="2528311" y="1452468"/>
                </a:lnTo>
                <a:cubicBezTo>
                  <a:pt x="2532883" y="1452468"/>
                  <a:pt x="2535169" y="1454601"/>
                  <a:pt x="2535169" y="1458868"/>
                </a:cubicBezTo>
                <a:cubicBezTo>
                  <a:pt x="2535169" y="1463136"/>
                  <a:pt x="2531054" y="1466031"/>
                  <a:pt x="2522825" y="1467555"/>
                </a:cubicBezTo>
                <a:cubicBezTo>
                  <a:pt x="2517033" y="1468774"/>
                  <a:pt x="2512309" y="1472051"/>
                  <a:pt x="2508651" y="1477385"/>
                </a:cubicBezTo>
                <a:cubicBezTo>
                  <a:pt x="2504994" y="1482719"/>
                  <a:pt x="2503165" y="1489501"/>
                  <a:pt x="2503165" y="1497730"/>
                </a:cubicBezTo>
                <a:cubicBezTo>
                  <a:pt x="2503165" y="1505960"/>
                  <a:pt x="2504079" y="1511142"/>
                  <a:pt x="2505908" y="1513275"/>
                </a:cubicBezTo>
                <a:cubicBezTo>
                  <a:pt x="2512614" y="1521810"/>
                  <a:pt x="2519243" y="1530877"/>
                  <a:pt x="2525796" y="1540479"/>
                </a:cubicBezTo>
                <a:cubicBezTo>
                  <a:pt x="2532350" y="1550080"/>
                  <a:pt x="2536007" y="1556785"/>
                  <a:pt x="2536769" y="1560595"/>
                </a:cubicBezTo>
                <a:cubicBezTo>
                  <a:pt x="2537531" y="1564405"/>
                  <a:pt x="2537912" y="1567987"/>
                  <a:pt x="2537912" y="1571340"/>
                </a:cubicBezTo>
                <a:cubicBezTo>
                  <a:pt x="2537912" y="1582922"/>
                  <a:pt x="2534255" y="1593438"/>
                  <a:pt x="2526939" y="1602886"/>
                </a:cubicBezTo>
                <a:cubicBezTo>
                  <a:pt x="2525111" y="1605020"/>
                  <a:pt x="2524196" y="1607001"/>
                  <a:pt x="2524196" y="1608830"/>
                </a:cubicBezTo>
                <a:cubicBezTo>
                  <a:pt x="2524196" y="1612488"/>
                  <a:pt x="2527397" y="1614316"/>
                  <a:pt x="2533797" y="1614316"/>
                </a:cubicBezTo>
                <a:lnTo>
                  <a:pt x="2577689" y="1614316"/>
                </a:lnTo>
                <a:cubicBezTo>
                  <a:pt x="2579822" y="1614316"/>
                  <a:pt x="2581194" y="1614697"/>
                  <a:pt x="2581804" y="1615459"/>
                </a:cubicBezTo>
                <a:cubicBezTo>
                  <a:pt x="2582413" y="1616221"/>
                  <a:pt x="2582718" y="1618660"/>
                  <a:pt x="2582718" y="1622775"/>
                </a:cubicBezTo>
                <a:cubicBezTo>
                  <a:pt x="2582718" y="1626889"/>
                  <a:pt x="2581041" y="1628947"/>
                  <a:pt x="2577689" y="1628947"/>
                </a:cubicBezTo>
                <a:lnTo>
                  <a:pt x="2510480" y="1628947"/>
                </a:lnTo>
                <a:cubicBezTo>
                  <a:pt x="2502555" y="1628947"/>
                  <a:pt x="2496383" y="1631690"/>
                  <a:pt x="2491964" y="1637176"/>
                </a:cubicBezTo>
                <a:cubicBezTo>
                  <a:pt x="2487544" y="1642663"/>
                  <a:pt x="2485334" y="1650435"/>
                  <a:pt x="2485334" y="1660494"/>
                </a:cubicBezTo>
                <a:cubicBezTo>
                  <a:pt x="2485334" y="1670552"/>
                  <a:pt x="2487620" y="1678324"/>
                  <a:pt x="2492192" y="1683811"/>
                </a:cubicBezTo>
                <a:cubicBezTo>
                  <a:pt x="2496764" y="1689297"/>
                  <a:pt x="2502860" y="1692040"/>
                  <a:pt x="2510480" y="1692040"/>
                </a:cubicBezTo>
                <a:lnTo>
                  <a:pt x="2544770" y="1692040"/>
                </a:lnTo>
                <a:cubicBezTo>
                  <a:pt x="2547209" y="1692040"/>
                  <a:pt x="2548428" y="1692802"/>
                  <a:pt x="2548428" y="1694326"/>
                </a:cubicBezTo>
                <a:cubicBezTo>
                  <a:pt x="2548428" y="1695850"/>
                  <a:pt x="2543627" y="1698136"/>
                  <a:pt x="2534026" y="1701184"/>
                </a:cubicBezTo>
                <a:cubicBezTo>
                  <a:pt x="2524425" y="1704232"/>
                  <a:pt x="2515509" y="1706518"/>
                  <a:pt x="2507280" y="1708042"/>
                </a:cubicBezTo>
                <a:cubicBezTo>
                  <a:pt x="2499050" y="1709566"/>
                  <a:pt x="2492954" y="1712995"/>
                  <a:pt x="2488992" y="1718329"/>
                </a:cubicBezTo>
                <a:cubicBezTo>
                  <a:pt x="2485029" y="1723663"/>
                  <a:pt x="2483048" y="1730598"/>
                  <a:pt x="2483048" y="1739132"/>
                </a:cubicBezTo>
                <a:cubicBezTo>
                  <a:pt x="2483048" y="1747666"/>
                  <a:pt x="2485563" y="1756658"/>
                  <a:pt x="2490592" y="1766107"/>
                </a:cubicBezTo>
                <a:cubicBezTo>
                  <a:pt x="2495621" y="1775556"/>
                  <a:pt x="2505451" y="1780280"/>
                  <a:pt x="2520081" y="1780280"/>
                </a:cubicBezTo>
                <a:cubicBezTo>
                  <a:pt x="2534712" y="1780280"/>
                  <a:pt x="2553533" y="1775327"/>
                  <a:pt x="2576546" y="1765421"/>
                </a:cubicBezTo>
                <a:cubicBezTo>
                  <a:pt x="2599558" y="1755515"/>
                  <a:pt x="2617770" y="1741570"/>
                  <a:pt x="2631181" y="1723587"/>
                </a:cubicBezTo>
                <a:cubicBezTo>
                  <a:pt x="2633924" y="1718710"/>
                  <a:pt x="2636134" y="1716272"/>
                  <a:pt x="2637810" y="1716272"/>
                </a:cubicBezTo>
                <a:cubicBezTo>
                  <a:pt x="2639487" y="1716272"/>
                  <a:pt x="2641468" y="1716958"/>
                  <a:pt x="2643754" y="1718329"/>
                </a:cubicBezTo>
                <a:cubicBezTo>
                  <a:pt x="2646040" y="1719701"/>
                  <a:pt x="2647183" y="1721530"/>
                  <a:pt x="2647183" y="1723816"/>
                </a:cubicBezTo>
                <a:cubicBezTo>
                  <a:pt x="2647183" y="1726102"/>
                  <a:pt x="2645964" y="1729150"/>
                  <a:pt x="2643526" y="1732960"/>
                </a:cubicBezTo>
                <a:cubicBezTo>
                  <a:pt x="2641087" y="1736770"/>
                  <a:pt x="2639868" y="1739894"/>
                  <a:pt x="2639868" y="1742332"/>
                </a:cubicBezTo>
                <a:cubicBezTo>
                  <a:pt x="2639868" y="1744771"/>
                  <a:pt x="2641544" y="1747438"/>
                  <a:pt x="2644897" y="1750333"/>
                </a:cubicBezTo>
                <a:cubicBezTo>
                  <a:pt x="2648250" y="1753229"/>
                  <a:pt x="2656251" y="1757572"/>
                  <a:pt x="2668900" y="1763364"/>
                </a:cubicBezTo>
                <a:cubicBezTo>
                  <a:pt x="2681549" y="1769155"/>
                  <a:pt x="2693894" y="1773498"/>
                  <a:pt x="2705933" y="1776394"/>
                </a:cubicBezTo>
                <a:cubicBezTo>
                  <a:pt x="2717973" y="1779289"/>
                  <a:pt x="2728793" y="1780737"/>
                  <a:pt x="2738394" y="1780737"/>
                </a:cubicBezTo>
                <a:cubicBezTo>
                  <a:pt x="2747996" y="1780737"/>
                  <a:pt x="2755387" y="1775937"/>
                  <a:pt x="2760569" y="1766335"/>
                </a:cubicBezTo>
                <a:cubicBezTo>
                  <a:pt x="2765750" y="1756734"/>
                  <a:pt x="2768341" y="1747819"/>
                  <a:pt x="2768341" y="1739589"/>
                </a:cubicBezTo>
                <a:cubicBezTo>
                  <a:pt x="2768341" y="1731360"/>
                  <a:pt x="2766055" y="1724197"/>
                  <a:pt x="2761483" y="1718101"/>
                </a:cubicBezTo>
                <a:cubicBezTo>
                  <a:pt x="2756911" y="1712005"/>
                  <a:pt x="2750968" y="1708500"/>
                  <a:pt x="2743652" y="1707585"/>
                </a:cubicBezTo>
                <a:cubicBezTo>
                  <a:pt x="2735118" y="1706061"/>
                  <a:pt x="2726584" y="1703775"/>
                  <a:pt x="2718049" y="1700727"/>
                </a:cubicBezTo>
                <a:cubicBezTo>
                  <a:pt x="2709515" y="1697679"/>
                  <a:pt x="2705247" y="1695469"/>
                  <a:pt x="2705247" y="1694098"/>
                </a:cubicBezTo>
                <a:cubicBezTo>
                  <a:pt x="2705247" y="1692726"/>
                  <a:pt x="2706924" y="1692040"/>
                  <a:pt x="2710277" y="1692040"/>
                </a:cubicBezTo>
                <a:lnTo>
                  <a:pt x="2735880" y="1692040"/>
                </a:lnTo>
                <a:cubicBezTo>
                  <a:pt x="2745634" y="1692040"/>
                  <a:pt x="2752796" y="1689602"/>
                  <a:pt x="2757368" y="1684725"/>
                </a:cubicBezTo>
                <a:cubicBezTo>
                  <a:pt x="2761940" y="1679848"/>
                  <a:pt x="2764226" y="1671924"/>
                  <a:pt x="2764226" y="1660951"/>
                </a:cubicBezTo>
                <a:cubicBezTo>
                  <a:pt x="2764226" y="1639615"/>
                  <a:pt x="2754777" y="1628947"/>
                  <a:pt x="2735880" y="1628947"/>
                </a:cubicBezTo>
                <a:lnTo>
                  <a:pt x="2672329" y="1628947"/>
                </a:lnTo>
                <a:cubicBezTo>
                  <a:pt x="2669891" y="1628947"/>
                  <a:pt x="2668290" y="1628490"/>
                  <a:pt x="2667528" y="1627575"/>
                </a:cubicBezTo>
                <a:cubicBezTo>
                  <a:pt x="2666766" y="1626661"/>
                  <a:pt x="2666385" y="1624680"/>
                  <a:pt x="2666385" y="1621632"/>
                </a:cubicBezTo>
                <a:cubicBezTo>
                  <a:pt x="2666385" y="1618584"/>
                  <a:pt x="2666766" y="1616679"/>
                  <a:pt x="2667528" y="1615917"/>
                </a:cubicBezTo>
                <a:cubicBezTo>
                  <a:pt x="2668290" y="1615155"/>
                  <a:pt x="2669891" y="1614774"/>
                  <a:pt x="2672329" y="1614774"/>
                </a:cubicBezTo>
                <a:lnTo>
                  <a:pt x="2711648" y="1614774"/>
                </a:lnTo>
                <a:cubicBezTo>
                  <a:pt x="2725364" y="1614774"/>
                  <a:pt x="2735499" y="1611192"/>
                  <a:pt x="2742052" y="1604029"/>
                </a:cubicBezTo>
                <a:cubicBezTo>
                  <a:pt x="2748605" y="1596867"/>
                  <a:pt x="2751882" y="1585665"/>
                  <a:pt x="2751882" y="1570425"/>
                </a:cubicBezTo>
                <a:lnTo>
                  <a:pt x="2751882" y="1505046"/>
                </a:lnTo>
                <a:cubicBezTo>
                  <a:pt x="2751882" y="1492854"/>
                  <a:pt x="2749520" y="1483176"/>
                  <a:pt x="2744795" y="1476013"/>
                </a:cubicBezTo>
                <a:cubicBezTo>
                  <a:pt x="2740071" y="1468851"/>
                  <a:pt x="2733442" y="1465269"/>
                  <a:pt x="2724907" y="1465269"/>
                </a:cubicBezTo>
                <a:cubicBezTo>
                  <a:pt x="2722164" y="1465269"/>
                  <a:pt x="2720259" y="1464736"/>
                  <a:pt x="2719192" y="1463669"/>
                </a:cubicBezTo>
                <a:cubicBezTo>
                  <a:pt x="2718125" y="1462602"/>
                  <a:pt x="2717592" y="1460240"/>
                  <a:pt x="2717592" y="1456582"/>
                </a:cubicBezTo>
                <a:cubicBezTo>
                  <a:pt x="2717592" y="1452925"/>
                  <a:pt x="2719268" y="1451096"/>
                  <a:pt x="2722621" y="1451096"/>
                </a:cubicBezTo>
                <a:lnTo>
                  <a:pt x="2743195" y="1451096"/>
                </a:lnTo>
                <a:cubicBezTo>
                  <a:pt x="2759045" y="1451096"/>
                  <a:pt x="2766970" y="1439361"/>
                  <a:pt x="2766970" y="1415892"/>
                </a:cubicBezTo>
                <a:cubicBezTo>
                  <a:pt x="2766970" y="1403700"/>
                  <a:pt x="2765064" y="1394784"/>
                  <a:pt x="2761254" y="1389145"/>
                </a:cubicBezTo>
                <a:cubicBezTo>
                  <a:pt x="2757444" y="1383507"/>
                  <a:pt x="2751425" y="1380687"/>
                  <a:pt x="2743195" y="1380687"/>
                </a:cubicBezTo>
                <a:lnTo>
                  <a:pt x="2725822" y="1380687"/>
                </a:lnTo>
                <a:cubicBezTo>
                  <a:pt x="2723078" y="1380687"/>
                  <a:pt x="2721326" y="1380001"/>
                  <a:pt x="2720564" y="1378630"/>
                </a:cubicBezTo>
                <a:cubicBezTo>
                  <a:pt x="2719802" y="1377258"/>
                  <a:pt x="2719421" y="1375048"/>
                  <a:pt x="2719421" y="1372000"/>
                </a:cubicBezTo>
                <a:cubicBezTo>
                  <a:pt x="2719421" y="1365904"/>
                  <a:pt x="2715611" y="1360799"/>
                  <a:pt x="2707991" y="1356684"/>
                </a:cubicBezTo>
                <a:cubicBezTo>
                  <a:pt x="2700371" y="1352569"/>
                  <a:pt x="2690312" y="1350512"/>
                  <a:pt x="2677816" y="1350512"/>
                </a:cubicBezTo>
                <a:cubicBezTo>
                  <a:pt x="2665319" y="1350512"/>
                  <a:pt x="2655718" y="1352569"/>
                  <a:pt x="2649012" y="1356684"/>
                </a:cubicBezTo>
                <a:cubicBezTo>
                  <a:pt x="2642306" y="1360799"/>
                  <a:pt x="2638954" y="1365447"/>
                  <a:pt x="2638954" y="1370629"/>
                </a:cubicBezTo>
                <a:cubicBezTo>
                  <a:pt x="2638954" y="1375810"/>
                  <a:pt x="2638649" y="1378935"/>
                  <a:pt x="2638039" y="1380001"/>
                </a:cubicBezTo>
                <a:cubicBezTo>
                  <a:pt x="2637430" y="1381068"/>
                  <a:pt x="2636363" y="1381602"/>
                  <a:pt x="2634839" y="1381602"/>
                </a:cubicBezTo>
                <a:lnTo>
                  <a:pt x="2617465" y="1381602"/>
                </a:lnTo>
                <a:cubicBezTo>
                  <a:pt x="2613807" y="1381602"/>
                  <a:pt x="2611979" y="1378858"/>
                  <a:pt x="2611979" y="1373372"/>
                </a:cubicBezTo>
                <a:cubicBezTo>
                  <a:pt x="2611979" y="1358132"/>
                  <a:pt x="2599330" y="1350512"/>
                  <a:pt x="2574031" y="1350512"/>
                </a:cubicBezTo>
                <a:close/>
                <a:moveTo>
                  <a:pt x="2144720" y="1350512"/>
                </a:moveTo>
                <a:cubicBezTo>
                  <a:pt x="2127956" y="1350512"/>
                  <a:pt x="2116679" y="1353636"/>
                  <a:pt x="2110887" y="1359885"/>
                </a:cubicBezTo>
                <a:cubicBezTo>
                  <a:pt x="2105096" y="1366133"/>
                  <a:pt x="2102201" y="1376572"/>
                  <a:pt x="2102201" y="1391203"/>
                </a:cubicBezTo>
                <a:cubicBezTo>
                  <a:pt x="2102201" y="1398518"/>
                  <a:pt x="2104791" y="1407510"/>
                  <a:pt x="2109973" y="1418178"/>
                </a:cubicBezTo>
                <a:cubicBezTo>
                  <a:pt x="2123079" y="1444695"/>
                  <a:pt x="2129633" y="1463288"/>
                  <a:pt x="2129633" y="1473956"/>
                </a:cubicBezTo>
                <a:cubicBezTo>
                  <a:pt x="2129633" y="1484624"/>
                  <a:pt x="2127347" y="1493387"/>
                  <a:pt x="2122775" y="1500245"/>
                </a:cubicBezTo>
                <a:cubicBezTo>
                  <a:pt x="2118203" y="1507103"/>
                  <a:pt x="2111497" y="1512056"/>
                  <a:pt x="2102658" y="1515104"/>
                </a:cubicBezTo>
                <a:cubicBezTo>
                  <a:pt x="2099305" y="1516323"/>
                  <a:pt x="2097629" y="1518228"/>
                  <a:pt x="2097629" y="1520819"/>
                </a:cubicBezTo>
                <a:cubicBezTo>
                  <a:pt x="2097629" y="1523410"/>
                  <a:pt x="2098238" y="1527829"/>
                  <a:pt x="2099457" y="1534078"/>
                </a:cubicBezTo>
                <a:cubicBezTo>
                  <a:pt x="2100677" y="1540326"/>
                  <a:pt x="2102048" y="1544593"/>
                  <a:pt x="2103572" y="1546879"/>
                </a:cubicBezTo>
                <a:cubicBezTo>
                  <a:pt x="2105096" y="1549165"/>
                  <a:pt x="2107001" y="1550308"/>
                  <a:pt x="2109287" y="1550308"/>
                </a:cubicBezTo>
                <a:cubicBezTo>
                  <a:pt x="2111573" y="1550308"/>
                  <a:pt x="2115536" y="1549546"/>
                  <a:pt x="2121174" y="1548022"/>
                </a:cubicBezTo>
                <a:cubicBezTo>
                  <a:pt x="2126813" y="1546498"/>
                  <a:pt x="2133748" y="1545736"/>
                  <a:pt x="2141977" y="1545736"/>
                </a:cubicBezTo>
                <a:cubicBezTo>
                  <a:pt x="2158741" y="1545736"/>
                  <a:pt x="2172152" y="1549242"/>
                  <a:pt x="2182211" y="1556252"/>
                </a:cubicBezTo>
                <a:cubicBezTo>
                  <a:pt x="2188002" y="1560214"/>
                  <a:pt x="2192726" y="1562196"/>
                  <a:pt x="2196384" y="1562196"/>
                </a:cubicBezTo>
                <a:lnTo>
                  <a:pt x="2233417" y="1562196"/>
                </a:lnTo>
                <a:cubicBezTo>
                  <a:pt x="2252619" y="1562196"/>
                  <a:pt x="2267478" y="1559300"/>
                  <a:pt x="2277994" y="1553509"/>
                </a:cubicBezTo>
                <a:cubicBezTo>
                  <a:pt x="2288510" y="1547718"/>
                  <a:pt x="2296358" y="1538726"/>
                  <a:pt x="2301540" y="1526534"/>
                </a:cubicBezTo>
                <a:cubicBezTo>
                  <a:pt x="2306721" y="1514342"/>
                  <a:pt x="2309312" y="1503979"/>
                  <a:pt x="2309312" y="1495444"/>
                </a:cubicBezTo>
                <a:cubicBezTo>
                  <a:pt x="2309312" y="1483252"/>
                  <a:pt x="2303902" y="1473880"/>
                  <a:pt x="2293082" y="1467327"/>
                </a:cubicBezTo>
                <a:cubicBezTo>
                  <a:pt x="2282261" y="1460773"/>
                  <a:pt x="2271822" y="1457497"/>
                  <a:pt x="2261763" y="1457497"/>
                </a:cubicBezTo>
                <a:cubicBezTo>
                  <a:pt x="2247743" y="1457497"/>
                  <a:pt x="2236770" y="1463745"/>
                  <a:pt x="2228845" y="1476242"/>
                </a:cubicBezTo>
                <a:cubicBezTo>
                  <a:pt x="2226711" y="1479290"/>
                  <a:pt x="2224502" y="1481195"/>
                  <a:pt x="2222216" y="1481957"/>
                </a:cubicBezTo>
                <a:cubicBezTo>
                  <a:pt x="2219930" y="1482719"/>
                  <a:pt x="2214367" y="1483100"/>
                  <a:pt x="2205528" y="1483100"/>
                </a:cubicBezTo>
                <a:cubicBezTo>
                  <a:pt x="2196689" y="1483100"/>
                  <a:pt x="2190974" y="1482643"/>
                  <a:pt x="2188383" y="1481728"/>
                </a:cubicBezTo>
                <a:cubicBezTo>
                  <a:pt x="2185792" y="1480814"/>
                  <a:pt x="2184497" y="1478985"/>
                  <a:pt x="2184497" y="1476242"/>
                </a:cubicBezTo>
                <a:cubicBezTo>
                  <a:pt x="2184497" y="1473499"/>
                  <a:pt x="2186554" y="1471441"/>
                  <a:pt x="2190669" y="1470070"/>
                </a:cubicBezTo>
                <a:cubicBezTo>
                  <a:pt x="2194784" y="1468698"/>
                  <a:pt x="2201108" y="1467403"/>
                  <a:pt x="2209643" y="1466184"/>
                </a:cubicBezTo>
                <a:cubicBezTo>
                  <a:pt x="2213300" y="1465879"/>
                  <a:pt x="2218939" y="1462374"/>
                  <a:pt x="2226559" y="1455668"/>
                </a:cubicBezTo>
                <a:cubicBezTo>
                  <a:pt x="2236922" y="1446829"/>
                  <a:pt x="2248657" y="1442409"/>
                  <a:pt x="2261763" y="1442409"/>
                </a:cubicBezTo>
                <a:cubicBezTo>
                  <a:pt x="2264507" y="1442409"/>
                  <a:pt x="2267250" y="1442562"/>
                  <a:pt x="2269993" y="1442866"/>
                </a:cubicBezTo>
                <a:cubicBezTo>
                  <a:pt x="2277613" y="1444086"/>
                  <a:pt x="2283785" y="1442485"/>
                  <a:pt x="2288510" y="1438066"/>
                </a:cubicBezTo>
                <a:cubicBezTo>
                  <a:pt x="2293234" y="1433646"/>
                  <a:pt x="2295596" y="1426179"/>
                  <a:pt x="2295596" y="1415663"/>
                </a:cubicBezTo>
                <a:cubicBezTo>
                  <a:pt x="2295596" y="1405147"/>
                  <a:pt x="2292624" y="1395165"/>
                  <a:pt x="2286681" y="1385716"/>
                </a:cubicBezTo>
                <a:cubicBezTo>
                  <a:pt x="2280737" y="1376268"/>
                  <a:pt x="2271365" y="1371543"/>
                  <a:pt x="2258563" y="1371543"/>
                </a:cubicBezTo>
                <a:cubicBezTo>
                  <a:pt x="2253991" y="1371543"/>
                  <a:pt x="2248962" y="1372153"/>
                  <a:pt x="2243475" y="1373372"/>
                </a:cubicBezTo>
                <a:lnTo>
                  <a:pt x="2197298" y="1384802"/>
                </a:lnTo>
                <a:cubicBezTo>
                  <a:pt x="2194555" y="1385412"/>
                  <a:pt x="2191812" y="1385716"/>
                  <a:pt x="2189069" y="1385716"/>
                </a:cubicBezTo>
                <a:cubicBezTo>
                  <a:pt x="2186325" y="1385716"/>
                  <a:pt x="2184954" y="1383126"/>
                  <a:pt x="2184954" y="1377944"/>
                </a:cubicBezTo>
                <a:cubicBezTo>
                  <a:pt x="2184954" y="1359656"/>
                  <a:pt x="2171543" y="1350512"/>
                  <a:pt x="2144720" y="1350512"/>
                </a:cubicBezTo>
                <a:close/>
                <a:moveTo>
                  <a:pt x="3063692" y="1350055"/>
                </a:moveTo>
                <a:cubicBezTo>
                  <a:pt x="3047233" y="1350055"/>
                  <a:pt x="3035727" y="1351807"/>
                  <a:pt x="3029174" y="1355313"/>
                </a:cubicBezTo>
                <a:cubicBezTo>
                  <a:pt x="3022620" y="1358818"/>
                  <a:pt x="3019344" y="1366057"/>
                  <a:pt x="3019344" y="1377030"/>
                </a:cubicBezTo>
                <a:lnTo>
                  <a:pt x="3019344" y="1391660"/>
                </a:lnTo>
                <a:cubicBezTo>
                  <a:pt x="3019344" y="1394403"/>
                  <a:pt x="3019115" y="1396232"/>
                  <a:pt x="3018658" y="1397146"/>
                </a:cubicBezTo>
                <a:cubicBezTo>
                  <a:pt x="3018201" y="1398061"/>
                  <a:pt x="3016601" y="1398518"/>
                  <a:pt x="3013858" y="1398518"/>
                </a:cubicBezTo>
                <a:lnTo>
                  <a:pt x="2993284" y="1398518"/>
                </a:lnTo>
                <a:cubicBezTo>
                  <a:pt x="2979872" y="1398518"/>
                  <a:pt x="2970500" y="1402099"/>
                  <a:pt x="2965166" y="1409262"/>
                </a:cubicBezTo>
                <a:cubicBezTo>
                  <a:pt x="2959832" y="1416425"/>
                  <a:pt x="2957165" y="1427169"/>
                  <a:pt x="2957165" y="1441495"/>
                </a:cubicBezTo>
                <a:cubicBezTo>
                  <a:pt x="2957165" y="1446372"/>
                  <a:pt x="2958384" y="1449267"/>
                  <a:pt x="2960822" y="1450182"/>
                </a:cubicBezTo>
                <a:cubicBezTo>
                  <a:pt x="2968747" y="1452620"/>
                  <a:pt x="2974767" y="1456278"/>
                  <a:pt x="2978882" y="1461154"/>
                </a:cubicBezTo>
                <a:cubicBezTo>
                  <a:pt x="2982996" y="1466031"/>
                  <a:pt x="2985511" y="1473042"/>
                  <a:pt x="2986426" y="1482186"/>
                </a:cubicBezTo>
                <a:cubicBezTo>
                  <a:pt x="2986730" y="1484624"/>
                  <a:pt x="2987568" y="1486072"/>
                  <a:pt x="2988940" y="1486529"/>
                </a:cubicBezTo>
                <a:cubicBezTo>
                  <a:pt x="2990312" y="1486986"/>
                  <a:pt x="2992979" y="1487215"/>
                  <a:pt x="2996941" y="1487215"/>
                </a:cubicBezTo>
                <a:lnTo>
                  <a:pt x="3008828" y="1487215"/>
                </a:lnTo>
                <a:cubicBezTo>
                  <a:pt x="3012486" y="1487215"/>
                  <a:pt x="3014620" y="1487824"/>
                  <a:pt x="3015229" y="1489044"/>
                </a:cubicBezTo>
                <a:cubicBezTo>
                  <a:pt x="3015839" y="1490263"/>
                  <a:pt x="3016143" y="1493539"/>
                  <a:pt x="3016143" y="1498873"/>
                </a:cubicBezTo>
                <a:cubicBezTo>
                  <a:pt x="3016143" y="1504207"/>
                  <a:pt x="3015839" y="1510913"/>
                  <a:pt x="3015229" y="1518990"/>
                </a:cubicBezTo>
                <a:cubicBezTo>
                  <a:pt x="3014620" y="1527067"/>
                  <a:pt x="3013934" y="1531487"/>
                  <a:pt x="3013172" y="1532249"/>
                </a:cubicBezTo>
                <a:cubicBezTo>
                  <a:pt x="3012410" y="1533011"/>
                  <a:pt x="3011267" y="1533392"/>
                  <a:pt x="3009743" y="1533392"/>
                </a:cubicBezTo>
                <a:lnTo>
                  <a:pt x="2989169" y="1533392"/>
                </a:lnTo>
                <a:cubicBezTo>
                  <a:pt x="2985206" y="1533392"/>
                  <a:pt x="2982768" y="1534459"/>
                  <a:pt x="2981854" y="1536592"/>
                </a:cubicBezTo>
                <a:cubicBezTo>
                  <a:pt x="2978805" y="1543298"/>
                  <a:pt x="2974462" y="1548327"/>
                  <a:pt x="2968823" y="1551680"/>
                </a:cubicBezTo>
                <a:cubicBezTo>
                  <a:pt x="2963184" y="1555033"/>
                  <a:pt x="2955184" y="1557319"/>
                  <a:pt x="2944820" y="1558538"/>
                </a:cubicBezTo>
                <a:cubicBezTo>
                  <a:pt x="2942382" y="1558843"/>
                  <a:pt x="2940705" y="1560138"/>
                  <a:pt x="2939791" y="1562424"/>
                </a:cubicBezTo>
                <a:cubicBezTo>
                  <a:pt x="2938877" y="1564710"/>
                  <a:pt x="2938420" y="1569816"/>
                  <a:pt x="2938420" y="1577740"/>
                </a:cubicBezTo>
                <a:cubicBezTo>
                  <a:pt x="2938420" y="1585665"/>
                  <a:pt x="2940401" y="1593514"/>
                  <a:pt x="2944363" y="1601286"/>
                </a:cubicBezTo>
                <a:cubicBezTo>
                  <a:pt x="2948326" y="1609059"/>
                  <a:pt x="2952593" y="1612945"/>
                  <a:pt x="2957165" y="1612945"/>
                </a:cubicBezTo>
                <a:cubicBezTo>
                  <a:pt x="2967833" y="1610202"/>
                  <a:pt x="2975758" y="1608830"/>
                  <a:pt x="2980939" y="1608830"/>
                </a:cubicBezTo>
                <a:cubicBezTo>
                  <a:pt x="2996789" y="1608830"/>
                  <a:pt x="3004713" y="1614164"/>
                  <a:pt x="3004713" y="1624832"/>
                </a:cubicBezTo>
                <a:cubicBezTo>
                  <a:pt x="3004713" y="1632147"/>
                  <a:pt x="3000218" y="1642053"/>
                  <a:pt x="2991226" y="1654550"/>
                </a:cubicBezTo>
                <a:cubicBezTo>
                  <a:pt x="2982234" y="1667047"/>
                  <a:pt x="2967223" y="1678782"/>
                  <a:pt x="2946192" y="1689754"/>
                </a:cubicBezTo>
                <a:cubicBezTo>
                  <a:pt x="2930952" y="1697679"/>
                  <a:pt x="2923332" y="1709414"/>
                  <a:pt x="2923332" y="1724959"/>
                </a:cubicBezTo>
                <a:cubicBezTo>
                  <a:pt x="2923332" y="1736541"/>
                  <a:pt x="2927675" y="1748581"/>
                  <a:pt x="2936362" y="1761078"/>
                </a:cubicBezTo>
                <a:cubicBezTo>
                  <a:pt x="2945049" y="1773574"/>
                  <a:pt x="2955564" y="1779823"/>
                  <a:pt x="2967909" y="1779823"/>
                </a:cubicBezTo>
                <a:cubicBezTo>
                  <a:pt x="2980253" y="1779823"/>
                  <a:pt x="2997627" y="1771060"/>
                  <a:pt x="3020030" y="1753534"/>
                </a:cubicBezTo>
                <a:cubicBezTo>
                  <a:pt x="3042432" y="1736008"/>
                  <a:pt x="3061406" y="1709566"/>
                  <a:pt x="3076951" y="1674210"/>
                </a:cubicBezTo>
                <a:cubicBezTo>
                  <a:pt x="3077866" y="1672381"/>
                  <a:pt x="3078932" y="1671466"/>
                  <a:pt x="3080151" y="1671466"/>
                </a:cubicBezTo>
                <a:cubicBezTo>
                  <a:pt x="3081371" y="1671466"/>
                  <a:pt x="3083733" y="1672152"/>
                  <a:pt x="3087238" y="1673524"/>
                </a:cubicBezTo>
                <a:cubicBezTo>
                  <a:pt x="3090743" y="1674895"/>
                  <a:pt x="3092496" y="1677105"/>
                  <a:pt x="3092496" y="1680153"/>
                </a:cubicBezTo>
                <a:cubicBezTo>
                  <a:pt x="3092496" y="1683201"/>
                  <a:pt x="3090819" y="1688230"/>
                  <a:pt x="3087467" y="1695241"/>
                </a:cubicBezTo>
                <a:cubicBezTo>
                  <a:pt x="3084114" y="1702251"/>
                  <a:pt x="3082438" y="1707280"/>
                  <a:pt x="3082438" y="1710328"/>
                </a:cubicBezTo>
                <a:cubicBezTo>
                  <a:pt x="3082438" y="1716424"/>
                  <a:pt x="3089600" y="1726178"/>
                  <a:pt x="3103926" y="1739589"/>
                </a:cubicBezTo>
                <a:cubicBezTo>
                  <a:pt x="3118251" y="1753000"/>
                  <a:pt x="3132044" y="1763287"/>
                  <a:pt x="3145302" y="1770450"/>
                </a:cubicBezTo>
                <a:cubicBezTo>
                  <a:pt x="3158561" y="1777613"/>
                  <a:pt x="3169763" y="1781194"/>
                  <a:pt x="3178907" y="1781194"/>
                </a:cubicBezTo>
                <a:cubicBezTo>
                  <a:pt x="3192318" y="1781194"/>
                  <a:pt x="3203062" y="1774489"/>
                  <a:pt x="3211139" y="1761078"/>
                </a:cubicBezTo>
                <a:cubicBezTo>
                  <a:pt x="3219216" y="1747666"/>
                  <a:pt x="3223255" y="1735322"/>
                  <a:pt x="3223255" y="1724044"/>
                </a:cubicBezTo>
                <a:cubicBezTo>
                  <a:pt x="3223255" y="1706976"/>
                  <a:pt x="3214111" y="1693717"/>
                  <a:pt x="3195823" y="1684268"/>
                </a:cubicBezTo>
                <a:cubicBezTo>
                  <a:pt x="3172354" y="1672990"/>
                  <a:pt x="3155208" y="1660646"/>
                  <a:pt x="3144388" y="1647235"/>
                </a:cubicBezTo>
                <a:cubicBezTo>
                  <a:pt x="3133568" y="1633824"/>
                  <a:pt x="3128158" y="1624527"/>
                  <a:pt x="3128158" y="1619346"/>
                </a:cubicBezTo>
                <a:cubicBezTo>
                  <a:pt x="3128158" y="1617822"/>
                  <a:pt x="3129681" y="1617060"/>
                  <a:pt x="3132730" y="1617060"/>
                </a:cubicBezTo>
                <a:lnTo>
                  <a:pt x="3195823" y="1617060"/>
                </a:lnTo>
                <a:cubicBezTo>
                  <a:pt x="3205272" y="1617060"/>
                  <a:pt x="3212130" y="1613935"/>
                  <a:pt x="3216397" y="1607687"/>
                </a:cubicBezTo>
                <a:cubicBezTo>
                  <a:pt x="3220664" y="1601439"/>
                  <a:pt x="3222798" y="1591456"/>
                  <a:pt x="3222798" y="1577740"/>
                </a:cubicBezTo>
                <a:cubicBezTo>
                  <a:pt x="3222798" y="1548175"/>
                  <a:pt x="3214721" y="1533392"/>
                  <a:pt x="3198566" y="1533392"/>
                </a:cubicBezTo>
                <a:cubicBezTo>
                  <a:pt x="3196433" y="1533392"/>
                  <a:pt x="3194985" y="1533163"/>
                  <a:pt x="3194223" y="1532706"/>
                </a:cubicBezTo>
                <a:cubicBezTo>
                  <a:pt x="3193461" y="1532249"/>
                  <a:pt x="3193080" y="1530954"/>
                  <a:pt x="3193080" y="1528820"/>
                </a:cubicBezTo>
                <a:lnTo>
                  <a:pt x="3193080" y="1446524"/>
                </a:lnTo>
                <a:cubicBezTo>
                  <a:pt x="3193080" y="1430979"/>
                  <a:pt x="3189118" y="1419092"/>
                  <a:pt x="3181193" y="1410862"/>
                </a:cubicBezTo>
                <a:cubicBezTo>
                  <a:pt x="3173268" y="1402633"/>
                  <a:pt x="3161990" y="1398518"/>
                  <a:pt x="3147360" y="1398518"/>
                </a:cubicBezTo>
                <a:lnTo>
                  <a:pt x="3113984" y="1398518"/>
                </a:lnTo>
                <a:cubicBezTo>
                  <a:pt x="3110936" y="1398518"/>
                  <a:pt x="3109184" y="1397908"/>
                  <a:pt x="3108726" y="1396689"/>
                </a:cubicBezTo>
                <a:cubicBezTo>
                  <a:pt x="3108269" y="1395470"/>
                  <a:pt x="3108041" y="1393489"/>
                  <a:pt x="3108041" y="1390746"/>
                </a:cubicBezTo>
                <a:lnTo>
                  <a:pt x="3108041" y="1377030"/>
                </a:lnTo>
                <a:cubicBezTo>
                  <a:pt x="3108041" y="1366362"/>
                  <a:pt x="3104764" y="1359199"/>
                  <a:pt x="3098211" y="1355541"/>
                </a:cubicBezTo>
                <a:cubicBezTo>
                  <a:pt x="3091658" y="1351884"/>
                  <a:pt x="3080151" y="1350055"/>
                  <a:pt x="3063692" y="1350055"/>
                </a:cubicBezTo>
                <a:close/>
                <a:moveTo>
                  <a:pt x="1694836" y="1349598"/>
                </a:moveTo>
                <a:cubicBezTo>
                  <a:pt x="1678376" y="1349598"/>
                  <a:pt x="1666413" y="1351884"/>
                  <a:pt x="1658945" y="1356456"/>
                </a:cubicBezTo>
                <a:cubicBezTo>
                  <a:pt x="1651478" y="1361028"/>
                  <a:pt x="1647744" y="1368495"/>
                  <a:pt x="1647744" y="1378858"/>
                </a:cubicBezTo>
                <a:lnTo>
                  <a:pt x="1647744" y="1424121"/>
                </a:lnTo>
                <a:cubicBezTo>
                  <a:pt x="1647744" y="1426864"/>
                  <a:pt x="1647211" y="1428617"/>
                  <a:pt x="1646144" y="1429379"/>
                </a:cubicBezTo>
                <a:cubicBezTo>
                  <a:pt x="1645077" y="1430141"/>
                  <a:pt x="1643020" y="1430522"/>
                  <a:pt x="1639972" y="1430522"/>
                </a:cubicBezTo>
                <a:lnTo>
                  <a:pt x="1612540" y="1430522"/>
                </a:lnTo>
                <a:cubicBezTo>
                  <a:pt x="1590289" y="1430522"/>
                  <a:pt x="1579164" y="1445914"/>
                  <a:pt x="1579164" y="1476699"/>
                </a:cubicBezTo>
                <a:cubicBezTo>
                  <a:pt x="1579164" y="1507484"/>
                  <a:pt x="1590289" y="1522876"/>
                  <a:pt x="1612540" y="1522876"/>
                </a:cubicBezTo>
                <a:lnTo>
                  <a:pt x="1637686" y="1522876"/>
                </a:lnTo>
                <a:cubicBezTo>
                  <a:pt x="1641038" y="1522876"/>
                  <a:pt x="1642715" y="1524248"/>
                  <a:pt x="1642715" y="1526991"/>
                </a:cubicBezTo>
                <a:cubicBezTo>
                  <a:pt x="1642715" y="1530954"/>
                  <a:pt x="1641648" y="1540250"/>
                  <a:pt x="1639514" y="1554880"/>
                </a:cubicBezTo>
                <a:cubicBezTo>
                  <a:pt x="1637381" y="1569511"/>
                  <a:pt x="1634714" y="1582389"/>
                  <a:pt x="1631513" y="1593514"/>
                </a:cubicBezTo>
                <a:cubicBezTo>
                  <a:pt x="1628313" y="1604639"/>
                  <a:pt x="1626713" y="1611954"/>
                  <a:pt x="1626713" y="1615459"/>
                </a:cubicBezTo>
                <a:cubicBezTo>
                  <a:pt x="1626713" y="1618965"/>
                  <a:pt x="1627780" y="1625137"/>
                  <a:pt x="1629913" y="1633976"/>
                </a:cubicBezTo>
                <a:cubicBezTo>
                  <a:pt x="1632047" y="1642815"/>
                  <a:pt x="1633114" y="1652264"/>
                  <a:pt x="1633114" y="1662322"/>
                </a:cubicBezTo>
                <a:cubicBezTo>
                  <a:pt x="1633114" y="1679391"/>
                  <a:pt x="1628084" y="1691583"/>
                  <a:pt x="1618026" y="1698898"/>
                </a:cubicBezTo>
                <a:cubicBezTo>
                  <a:pt x="1607968" y="1706214"/>
                  <a:pt x="1595318" y="1711167"/>
                  <a:pt x="1580078" y="1713757"/>
                </a:cubicBezTo>
                <a:cubicBezTo>
                  <a:pt x="1564838" y="1716348"/>
                  <a:pt x="1554399" y="1718863"/>
                  <a:pt x="1548760" y="1721301"/>
                </a:cubicBezTo>
                <a:cubicBezTo>
                  <a:pt x="1543121" y="1723740"/>
                  <a:pt x="1540302" y="1727702"/>
                  <a:pt x="1540302" y="1733188"/>
                </a:cubicBezTo>
                <a:cubicBezTo>
                  <a:pt x="1540302" y="1743552"/>
                  <a:pt x="1545788" y="1754220"/>
                  <a:pt x="1556761" y="1765192"/>
                </a:cubicBezTo>
                <a:cubicBezTo>
                  <a:pt x="1567734" y="1776165"/>
                  <a:pt x="1581526" y="1781652"/>
                  <a:pt x="1598138" y="1781652"/>
                </a:cubicBezTo>
                <a:cubicBezTo>
                  <a:pt x="1614749" y="1781652"/>
                  <a:pt x="1634485" y="1768164"/>
                  <a:pt x="1657345" y="1741189"/>
                </a:cubicBezTo>
                <a:cubicBezTo>
                  <a:pt x="1680205" y="1714215"/>
                  <a:pt x="1696969" y="1682363"/>
                  <a:pt x="1707637" y="1645635"/>
                </a:cubicBezTo>
                <a:cubicBezTo>
                  <a:pt x="1718305" y="1608906"/>
                  <a:pt x="1724096" y="1570120"/>
                  <a:pt x="1725011" y="1529277"/>
                </a:cubicBezTo>
                <a:cubicBezTo>
                  <a:pt x="1725011" y="1526229"/>
                  <a:pt x="1725392" y="1524324"/>
                  <a:pt x="1726154" y="1523562"/>
                </a:cubicBezTo>
                <a:cubicBezTo>
                  <a:pt x="1726916" y="1522800"/>
                  <a:pt x="1728516" y="1522419"/>
                  <a:pt x="1730954" y="1522419"/>
                </a:cubicBezTo>
                <a:lnTo>
                  <a:pt x="1766159" y="1522419"/>
                </a:lnTo>
                <a:cubicBezTo>
                  <a:pt x="1768292" y="1522419"/>
                  <a:pt x="1769664" y="1522876"/>
                  <a:pt x="1770274" y="1523791"/>
                </a:cubicBezTo>
                <a:cubicBezTo>
                  <a:pt x="1770883" y="1524705"/>
                  <a:pt x="1771188" y="1526229"/>
                  <a:pt x="1771188" y="1528363"/>
                </a:cubicBezTo>
                <a:cubicBezTo>
                  <a:pt x="1771188" y="1538421"/>
                  <a:pt x="1769969" y="1558843"/>
                  <a:pt x="1767530" y="1589628"/>
                </a:cubicBezTo>
                <a:cubicBezTo>
                  <a:pt x="1765092" y="1620412"/>
                  <a:pt x="1762654" y="1643349"/>
                  <a:pt x="1760215" y="1658436"/>
                </a:cubicBezTo>
                <a:cubicBezTo>
                  <a:pt x="1757777" y="1673524"/>
                  <a:pt x="1755796" y="1682058"/>
                  <a:pt x="1754272" y="1684039"/>
                </a:cubicBezTo>
                <a:cubicBezTo>
                  <a:pt x="1752748" y="1686021"/>
                  <a:pt x="1749090" y="1687011"/>
                  <a:pt x="1743299" y="1687011"/>
                </a:cubicBezTo>
                <a:lnTo>
                  <a:pt x="1725468" y="1687011"/>
                </a:lnTo>
                <a:cubicBezTo>
                  <a:pt x="1711142" y="1687011"/>
                  <a:pt x="1701389" y="1691507"/>
                  <a:pt x="1696207" y="1700499"/>
                </a:cubicBezTo>
                <a:cubicBezTo>
                  <a:pt x="1691026" y="1709490"/>
                  <a:pt x="1688435" y="1720692"/>
                  <a:pt x="1688435" y="1734103"/>
                </a:cubicBezTo>
                <a:cubicBezTo>
                  <a:pt x="1688435" y="1747514"/>
                  <a:pt x="1691940" y="1758487"/>
                  <a:pt x="1698950" y="1767021"/>
                </a:cubicBezTo>
                <a:cubicBezTo>
                  <a:pt x="1705961" y="1775556"/>
                  <a:pt x="1714800" y="1779823"/>
                  <a:pt x="1725468" y="1779823"/>
                </a:cubicBezTo>
                <a:lnTo>
                  <a:pt x="1785361" y="1779823"/>
                </a:lnTo>
                <a:cubicBezTo>
                  <a:pt x="1796944" y="1779823"/>
                  <a:pt x="1807002" y="1777308"/>
                  <a:pt x="1815536" y="1772279"/>
                </a:cubicBezTo>
                <a:cubicBezTo>
                  <a:pt x="1824071" y="1767250"/>
                  <a:pt x="1830395" y="1759477"/>
                  <a:pt x="1834510" y="1748962"/>
                </a:cubicBezTo>
                <a:cubicBezTo>
                  <a:pt x="1838625" y="1738446"/>
                  <a:pt x="1842206" y="1713605"/>
                  <a:pt x="1845254" y="1674438"/>
                </a:cubicBezTo>
                <a:cubicBezTo>
                  <a:pt x="1848302" y="1635271"/>
                  <a:pt x="1849826" y="1596562"/>
                  <a:pt x="1849826" y="1558309"/>
                </a:cubicBezTo>
                <a:cubicBezTo>
                  <a:pt x="1849826" y="1520057"/>
                  <a:pt x="1849674" y="1493844"/>
                  <a:pt x="1849369" y="1479671"/>
                </a:cubicBezTo>
                <a:cubicBezTo>
                  <a:pt x="1849064" y="1465498"/>
                  <a:pt x="1844569" y="1453763"/>
                  <a:pt x="1835882" y="1444467"/>
                </a:cubicBezTo>
                <a:cubicBezTo>
                  <a:pt x="1827195" y="1435170"/>
                  <a:pt x="1816908" y="1430522"/>
                  <a:pt x="1805021" y="1430522"/>
                </a:cubicBezTo>
                <a:lnTo>
                  <a:pt x="1746956" y="1430522"/>
                </a:lnTo>
                <a:cubicBezTo>
                  <a:pt x="1744518" y="1430522"/>
                  <a:pt x="1743070" y="1429989"/>
                  <a:pt x="1742613" y="1428922"/>
                </a:cubicBezTo>
                <a:cubicBezTo>
                  <a:pt x="1742156" y="1427855"/>
                  <a:pt x="1741927" y="1426102"/>
                  <a:pt x="1741927" y="1423664"/>
                </a:cubicBezTo>
                <a:lnTo>
                  <a:pt x="1741927" y="1378858"/>
                </a:lnTo>
                <a:cubicBezTo>
                  <a:pt x="1741927" y="1368495"/>
                  <a:pt x="1738193" y="1361028"/>
                  <a:pt x="1730726" y="1356456"/>
                </a:cubicBezTo>
                <a:cubicBezTo>
                  <a:pt x="1723258" y="1351884"/>
                  <a:pt x="1711295" y="1349598"/>
                  <a:pt x="1694836" y="1349598"/>
                </a:cubicBezTo>
                <a:close/>
                <a:moveTo>
                  <a:pt x="1966412" y="1348226"/>
                </a:moveTo>
                <a:cubicBezTo>
                  <a:pt x="1960926" y="1348226"/>
                  <a:pt x="1955592" y="1349064"/>
                  <a:pt x="1950410" y="1350741"/>
                </a:cubicBezTo>
                <a:cubicBezTo>
                  <a:pt x="1945229" y="1352417"/>
                  <a:pt x="1940657" y="1354779"/>
                  <a:pt x="1936694" y="1357827"/>
                </a:cubicBezTo>
                <a:cubicBezTo>
                  <a:pt x="1932732" y="1360875"/>
                  <a:pt x="1929532" y="1364609"/>
                  <a:pt x="1927093" y="1369029"/>
                </a:cubicBezTo>
                <a:cubicBezTo>
                  <a:pt x="1924655" y="1373448"/>
                  <a:pt x="1917035" y="1390746"/>
                  <a:pt x="1904233" y="1420921"/>
                </a:cubicBezTo>
                <a:cubicBezTo>
                  <a:pt x="1898747" y="1433722"/>
                  <a:pt x="1894175" y="1445000"/>
                  <a:pt x="1890517" y="1454754"/>
                </a:cubicBezTo>
                <a:cubicBezTo>
                  <a:pt x="1886860" y="1464507"/>
                  <a:pt x="1885031" y="1471518"/>
                  <a:pt x="1885031" y="1475785"/>
                </a:cubicBezTo>
                <a:cubicBezTo>
                  <a:pt x="1885031" y="1484319"/>
                  <a:pt x="1888155" y="1491177"/>
                  <a:pt x="1894403" y="1496359"/>
                </a:cubicBezTo>
                <a:cubicBezTo>
                  <a:pt x="1900652" y="1501540"/>
                  <a:pt x="1909567" y="1504131"/>
                  <a:pt x="1921150" y="1504131"/>
                </a:cubicBezTo>
                <a:lnTo>
                  <a:pt x="2077512" y="1504131"/>
                </a:lnTo>
                <a:cubicBezTo>
                  <a:pt x="2089094" y="1504131"/>
                  <a:pt x="2098162" y="1501464"/>
                  <a:pt x="2104715" y="1496130"/>
                </a:cubicBezTo>
                <a:cubicBezTo>
                  <a:pt x="2111268" y="1490796"/>
                  <a:pt x="2114545" y="1484014"/>
                  <a:pt x="2114545" y="1475785"/>
                </a:cubicBezTo>
                <a:cubicBezTo>
                  <a:pt x="2114545" y="1467555"/>
                  <a:pt x="2111192" y="1456125"/>
                  <a:pt x="2104487" y="1441495"/>
                </a:cubicBezTo>
                <a:lnTo>
                  <a:pt x="2087113" y="1405833"/>
                </a:lnTo>
                <a:cubicBezTo>
                  <a:pt x="2082541" y="1396994"/>
                  <a:pt x="2077131" y="1390974"/>
                  <a:pt x="2070882" y="1387774"/>
                </a:cubicBezTo>
                <a:cubicBezTo>
                  <a:pt x="2064634" y="1384573"/>
                  <a:pt x="2056862" y="1382973"/>
                  <a:pt x="2047565" y="1382973"/>
                </a:cubicBezTo>
                <a:cubicBezTo>
                  <a:pt x="2038269" y="1382973"/>
                  <a:pt x="2028363" y="1386097"/>
                  <a:pt x="2017847" y="1392346"/>
                </a:cubicBezTo>
                <a:cubicBezTo>
                  <a:pt x="2007332" y="1398594"/>
                  <a:pt x="2002074" y="1407967"/>
                  <a:pt x="2002074" y="1420464"/>
                </a:cubicBezTo>
                <a:cubicBezTo>
                  <a:pt x="2002074" y="1422902"/>
                  <a:pt x="2002379" y="1426331"/>
                  <a:pt x="2002988" y="1430751"/>
                </a:cubicBezTo>
                <a:cubicBezTo>
                  <a:pt x="2003598" y="1435170"/>
                  <a:pt x="2000855" y="1437380"/>
                  <a:pt x="1994759" y="1437380"/>
                </a:cubicBezTo>
                <a:cubicBezTo>
                  <a:pt x="1991406" y="1437380"/>
                  <a:pt x="1989272" y="1435932"/>
                  <a:pt x="1988358" y="1433037"/>
                </a:cubicBezTo>
                <a:cubicBezTo>
                  <a:pt x="1987444" y="1430141"/>
                  <a:pt x="1986986" y="1425798"/>
                  <a:pt x="1986986" y="1420006"/>
                </a:cubicBezTo>
                <a:cubicBezTo>
                  <a:pt x="1986986" y="1404157"/>
                  <a:pt x="1992320" y="1392117"/>
                  <a:pt x="2002988" y="1383888"/>
                </a:cubicBezTo>
                <a:cubicBezTo>
                  <a:pt x="2006036" y="1381449"/>
                  <a:pt x="2007560" y="1378401"/>
                  <a:pt x="2007560" y="1374744"/>
                </a:cubicBezTo>
                <a:cubicBezTo>
                  <a:pt x="2007560" y="1368038"/>
                  <a:pt x="2003293" y="1361942"/>
                  <a:pt x="1994759" y="1356456"/>
                </a:cubicBezTo>
                <a:cubicBezTo>
                  <a:pt x="1986224" y="1350969"/>
                  <a:pt x="1976775" y="1348226"/>
                  <a:pt x="1966412" y="1348226"/>
                </a:cubicBezTo>
                <a:close/>
                <a:moveTo>
                  <a:pt x="0" y="0"/>
                </a:moveTo>
                <a:lnTo>
                  <a:pt x="4762500" y="0"/>
                </a:lnTo>
                <a:lnTo>
                  <a:pt x="4762500" y="3171825"/>
                </a:lnTo>
                <a:lnTo>
                  <a:pt x="0" y="3171825"/>
                </a:lnTo>
                <a:close/>
              </a:path>
            </a:pathLst>
          </a:custGeom>
        </p:spPr>
      </p:pic>
      <p:pic>
        <p:nvPicPr>
          <p:cNvPr id="43" name="图片 42">
            <a:extLst>
              <a:ext uri="{FF2B5EF4-FFF2-40B4-BE49-F238E27FC236}">
                <a16:creationId xmlns:a16="http://schemas.microsoft.com/office/drawing/2014/main" id="{4F5F7311-6649-9FF4-EE1F-12E822435C1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496779" y="781511"/>
            <a:ext cx="4762500" cy="3171825"/>
          </a:xfrm>
          <a:custGeom>
            <a:avLst/>
            <a:gdLst/>
            <a:ahLst/>
            <a:cxnLst/>
            <a:rect l="l" t="t" r="r" b="b"/>
            <a:pathLst>
              <a:path w="4762500" h="3171825">
                <a:moveTo>
                  <a:pt x="2986966" y="1760225"/>
                </a:moveTo>
                <a:cubicBezTo>
                  <a:pt x="2978126" y="1760225"/>
                  <a:pt x="2968220" y="1764797"/>
                  <a:pt x="2957248" y="1773941"/>
                </a:cubicBezTo>
                <a:cubicBezTo>
                  <a:pt x="2946275" y="1783085"/>
                  <a:pt x="2936902" y="1792381"/>
                  <a:pt x="2929130" y="1801830"/>
                </a:cubicBezTo>
                <a:cubicBezTo>
                  <a:pt x="2921357" y="1811279"/>
                  <a:pt x="2917471" y="1820347"/>
                  <a:pt x="2917471" y="1829033"/>
                </a:cubicBezTo>
                <a:cubicBezTo>
                  <a:pt x="2917471" y="1837720"/>
                  <a:pt x="2922577" y="1846483"/>
                  <a:pt x="2932787" y="1855322"/>
                </a:cubicBezTo>
                <a:cubicBezTo>
                  <a:pt x="2942998" y="1864162"/>
                  <a:pt x="2953133" y="1868581"/>
                  <a:pt x="2963191" y="1868581"/>
                </a:cubicBezTo>
                <a:cubicBezTo>
                  <a:pt x="2972945" y="1868581"/>
                  <a:pt x="2983918" y="1863933"/>
                  <a:pt x="2996110" y="1854637"/>
                </a:cubicBezTo>
                <a:cubicBezTo>
                  <a:pt x="3008302" y="1845340"/>
                  <a:pt x="3014398" y="1837339"/>
                  <a:pt x="3014398" y="1830634"/>
                </a:cubicBezTo>
                <a:cubicBezTo>
                  <a:pt x="3014398" y="1812650"/>
                  <a:pt x="3018665" y="1800001"/>
                  <a:pt x="3027199" y="1792686"/>
                </a:cubicBezTo>
                <a:cubicBezTo>
                  <a:pt x="3029333" y="1790857"/>
                  <a:pt x="3030400" y="1788571"/>
                  <a:pt x="3030400" y="1785828"/>
                </a:cubicBezTo>
                <a:cubicBezTo>
                  <a:pt x="3030400" y="1779122"/>
                  <a:pt x="3025370" y="1773179"/>
                  <a:pt x="3015312" y="1767997"/>
                </a:cubicBezTo>
                <a:cubicBezTo>
                  <a:pt x="3005254" y="1762816"/>
                  <a:pt x="2995805" y="1760225"/>
                  <a:pt x="2986966" y="1760225"/>
                </a:cubicBezTo>
                <a:close/>
                <a:moveTo>
                  <a:pt x="1859282" y="1755653"/>
                </a:moveTo>
                <a:cubicBezTo>
                  <a:pt x="1849985" y="1755653"/>
                  <a:pt x="1841299" y="1760834"/>
                  <a:pt x="1833221" y="1771198"/>
                </a:cubicBezTo>
                <a:cubicBezTo>
                  <a:pt x="1825144" y="1781561"/>
                  <a:pt x="1821106" y="1791924"/>
                  <a:pt x="1821106" y="1802287"/>
                </a:cubicBezTo>
                <a:cubicBezTo>
                  <a:pt x="1821106" y="1812650"/>
                  <a:pt x="1825982" y="1820728"/>
                  <a:pt x="1835736" y="1826519"/>
                </a:cubicBezTo>
                <a:cubicBezTo>
                  <a:pt x="1854024" y="1836882"/>
                  <a:pt x="1869569" y="1846788"/>
                  <a:pt x="1882370" y="1856237"/>
                </a:cubicBezTo>
                <a:cubicBezTo>
                  <a:pt x="1895172" y="1865686"/>
                  <a:pt x="1907059" y="1870410"/>
                  <a:pt x="1918032" y="1870410"/>
                </a:cubicBezTo>
                <a:cubicBezTo>
                  <a:pt x="1929005" y="1870410"/>
                  <a:pt x="1937844" y="1865152"/>
                  <a:pt x="1944550" y="1854637"/>
                </a:cubicBezTo>
                <a:cubicBezTo>
                  <a:pt x="1951255" y="1844121"/>
                  <a:pt x="1954608" y="1834444"/>
                  <a:pt x="1954608" y="1825604"/>
                </a:cubicBezTo>
                <a:cubicBezTo>
                  <a:pt x="1954608" y="1820118"/>
                  <a:pt x="1953008" y="1814860"/>
                  <a:pt x="1949807" y="1809831"/>
                </a:cubicBezTo>
                <a:cubicBezTo>
                  <a:pt x="1946607" y="1804802"/>
                  <a:pt x="1938835" y="1797334"/>
                  <a:pt x="1926490" y="1787428"/>
                </a:cubicBezTo>
                <a:cubicBezTo>
                  <a:pt x="1914146" y="1777522"/>
                  <a:pt x="1902182" y="1769750"/>
                  <a:pt x="1890600" y="1764111"/>
                </a:cubicBezTo>
                <a:cubicBezTo>
                  <a:pt x="1879018" y="1758472"/>
                  <a:pt x="1868578" y="1755653"/>
                  <a:pt x="1859282" y="1755653"/>
                </a:cubicBezTo>
                <a:close/>
                <a:moveTo>
                  <a:pt x="2124686" y="1754738"/>
                </a:moveTo>
                <a:lnTo>
                  <a:pt x="2267333" y="1754738"/>
                </a:lnTo>
                <a:cubicBezTo>
                  <a:pt x="2271905" y="1754738"/>
                  <a:pt x="2274724" y="1756034"/>
                  <a:pt x="2275791" y="1758625"/>
                </a:cubicBezTo>
                <a:cubicBezTo>
                  <a:pt x="2276858" y="1761215"/>
                  <a:pt x="2277391" y="1765254"/>
                  <a:pt x="2277391" y="1770740"/>
                </a:cubicBezTo>
                <a:cubicBezTo>
                  <a:pt x="2277391" y="1776227"/>
                  <a:pt x="2276705" y="1779884"/>
                  <a:pt x="2275334" y="1781713"/>
                </a:cubicBezTo>
                <a:cubicBezTo>
                  <a:pt x="2273962" y="1783542"/>
                  <a:pt x="2271295" y="1784456"/>
                  <a:pt x="2267333" y="1784456"/>
                </a:cubicBezTo>
                <a:lnTo>
                  <a:pt x="2124686" y="1784456"/>
                </a:lnTo>
                <a:cubicBezTo>
                  <a:pt x="2120724" y="1784456"/>
                  <a:pt x="2118133" y="1783618"/>
                  <a:pt x="2116914" y="1781942"/>
                </a:cubicBezTo>
                <a:cubicBezTo>
                  <a:pt x="2115695" y="1780265"/>
                  <a:pt x="2115085" y="1776151"/>
                  <a:pt x="2115085" y="1769597"/>
                </a:cubicBezTo>
                <a:cubicBezTo>
                  <a:pt x="2115085" y="1763044"/>
                  <a:pt x="2115771" y="1758929"/>
                  <a:pt x="2117143" y="1757253"/>
                </a:cubicBezTo>
                <a:cubicBezTo>
                  <a:pt x="2118514" y="1755577"/>
                  <a:pt x="2121029" y="1754738"/>
                  <a:pt x="2124686" y="1754738"/>
                </a:cubicBezTo>
                <a:close/>
                <a:moveTo>
                  <a:pt x="2572285" y="1746966"/>
                </a:moveTo>
                <a:lnTo>
                  <a:pt x="2735048" y="1746966"/>
                </a:lnTo>
                <a:cubicBezTo>
                  <a:pt x="2738096" y="1746966"/>
                  <a:pt x="2740078" y="1747499"/>
                  <a:pt x="2740992" y="1748566"/>
                </a:cubicBezTo>
                <a:cubicBezTo>
                  <a:pt x="2741906" y="1749633"/>
                  <a:pt x="2742364" y="1752300"/>
                  <a:pt x="2742364" y="1756567"/>
                </a:cubicBezTo>
                <a:cubicBezTo>
                  <a:pt x="2742364" y="1760834"/>
                  <a:pt x="2741906" y="1763654"/>
                  <a:pt x="2740992" y="1765025"/>
                </a:cubicBezTo>
                <a:cubicBezTo>
                  <a:pt x="2740078" y="1766397"/>
                  <a:pt x="2738096" y="1767083"/>
                  <a:pt x="2735048" y="1767083"/>
                </a:cubicBezTo>
                <a:lnTo>
                  <a:pt x="2572285" y="1767083"/>
                </a:lnTo>
                <a:cubicBezTo>
                  <a:pt x="2568932" y="1767083"/>
                  <a:pt x="2566799" y="1766549"/>
                  <a:pt x="2565884" y="1765483"/>
                </a:cubicBezTo>
                <a:cubicBezTo>
                  <a:pt x="2564970" y="1764416"/>
                  <a:pt x="2564513" y="1761749"/>
                  <a:pt x="2564513" y="1757482"/>
                </a:cubicBezTo>
                <a:cubicBezTo>
                  <a:pt x="2564513" y="1753214"/>
                  <a:pt x="2564894" y="1750395"/>
                  <a:pt x="2565656" y="1749023"/>
                </a:cubicBezTo>
                <a:cubicBezTo>
                  <a:pt x="2566418" y="1747652"/>
                  <a:pt x="2568628" y="1746966"/>
                  <a:pt x="2572285" y="1746966"/>
                </a:cubicBezTo>
                <a:close/>
                <a:moveTo>
                  <a:pt x="3224024" y="1744680"/>
                </a:moveTo>
                <a:cubicBezTo>
                  <a:pt x="3217471" y="1744680"/>
                  <a:pt x="3208784" y="1749557"/>
                  <a:pt x="3197963" y="1759310"/>
                </a:cubicBezTo>
                <a:cubicBezTo>
                  <a:pt x="3187143" y="1769064"/>
                  <a:pt x="3181733" y="1777903"/>
                  <a:pt x="3181733" y="1785828"/>
                </a:cubicBezTo>
                <a:cubicBezTo>
                  <a:pt x="3181733" y="1793753"/>
                  <a:pt x="3186762" y="1802744"/>
                  <a:pt x="3196820" y="1812803"/>
                </a:cubicBezTo>
                <a:cubicBezTo>
                  <a:pt x="3206879" y="1822861"/>
                  <a:pt x="3217623" y="1832462"/>
                  <a:pt x="3229053" y="1841606"/>
                </a:cubicBezTo>
                <a:cubicBezTo>
                  <a:pt x="3240483" y="1850750"/>
                  <a:pt x="3251684" y="1855322"/>
                  <a:pt x="3262657" y="1855322"/>
                </a:cubicBezTo>
                <a:cubicBezTo>
                  <a:pt x="3273630" y="1855322"/>
                  <a:pt x="3283993" y="1850750"/>
                  <a:pt x="3293747" y="1841606"/>
                </a:cubicBezTo>
                <a:cubicBezTo>
                  <a:pt x="3303500" y="1832462"/>
                  <a:pt x="3308377" y="1823776"/>
                  <a:pt x="3308377" y="1815546"/>
                </a:cubicBezTo>
                <a:cubicBezTo>
                  <a:pt x="3308377" y="1810974"/>
                  <a:pt x="3306929" y="1806250"/>
                  <a:pt x="3304034" y="1801373"/>
                </a:cubicBezTo>
                <a:cubicBezTo>
                  <a:pt x="3301138" y="1796496"/>
                  <a:pt x="3297862" y="1792305"/>
                  <a:pt x="3294204" y="1788800"/>
                </a:cubicBezTo>
                <a:cubicBezTo>
                  <a:pt x="3290546" y="1785295"/>
                  <a:pt x="3282012" y="1778360"/>
                  <a:pt x="3268601" y="1767997"/>
                </a:cubicBezTo>
                <a:cubicBezTo>
                  <a:pt x="3255190" y="1757634"/>
                  <a:pt x="3246046" y="1751157"/>
                  <a:pt x="3241169" y="1748566"/>
                </a:cubicBezTo>
                <a:cubicBezTo>
                  <a:pt x="3236292" y="1745975"/>
                  <a:pt x="3230577" y="1744680"/>
                  <a:pt x="3224024" y="1744680"/>
                </a:cubicBezTo>
                <a:close/>
                <a:moveTo>
                  <a:pt x="3041372" y="1707647"/>
                </a:moveTo>
                <a:lnTo>
                  <a:pt x="3185848" y="1707647"/>
                </a:lnTo>
                <a:cubicBezTo>
                  <a:pt x="3188896" y="1707647"/>
                  <a:pt x="3190953" y="1708256"/>
                  <a:pt x="3192020" y="1709476"/>
                </a:cubicBezTo>
                <a:cubicBezTo>
                  <a:pt x="3193087" y="1710695"/>
                  <a:pt x="3193620" y="1712905"/>
                  <a:pt x="3193620" y="1716105"/>
                </a:cubicBezTo>
                <a:cubicBezTo>
                  <a:pt x="3193620" y="1719305"/>
                  <a:pt x="3193087" y="1721515"/>
                  <a:pt x="3192020" y="1722734"/>
                </a:cubicBezTo>
                <a:cubicBezTo>
                  <a:pt x="3190953" y="1723954"/>
                  <a:pt x="3188896" y="1724563"/>
                  <a:pt x="3185848" y="1724563"/>
                </a:cubicBezTo>
                <a:lnTo>
                  <a:pt x="3041372" y="1724563"/>
                </a:lnTo>
                <a:cubicBezTo>
                  <a:pt x="3036191" y="1724563"/>
                  <a:pt x="3033600" y="1722353"/>
                  <a:pt x="3033600" y="1717934"/>
                </a:cubicBezTo>
                <a:cubicBezTo>
                  <a:pt x="3033600" y="1713514"/>
                  <a:pt x="3034057" y="1710695"/>
                  <a:pt x="3034972" y="1709476"/>
                </a:cubicBezTo>
                <a:cubicBezTo>
                  <a:pt x="3035886" y="1708256"/>
                  <a:pt x="3038020" y="1707647"/>
                  <a:pt x="3041372" y="1707647"/>
                </a:cubicBezTo>
                <a:close/>
                <a:moveTo>
                  <a:pt x="2572285" y="1684787"/>
                </a:moveTo>
                <a:lnTo>
                  <a:pt x="2735048" y="1684787"/>
                </a:lnTo>
                <a:cubicBezTo>
                  <a:pt x="2738096" y="1684787"/>
                  <a:pt x="2740078" y="1685473"/>
                  <a:pt x="2740992" y="1686844"/>
                </a:cubicBezTo>
                <a:cubicBezTo>
                  <a:pt x="2741906" y="1688216"/>
                  <a:pt x="2742364" y="1690807"/>
                  <a:pt x="2742364" y="1694617"/>
                </a:cubicBezTo>
                <a:cubicBezTo>
                  <a:pt x="2742364" y="1698427"/>
                  <a:pt x="2741983" y="1701094"/>
                  <a:pt x="2741221" y="1702618"/>
                </a:cubicBezTo>
                <a:cubicBezTo>
                  <a:pt x="2740459" y="1704142"/>
                  <a:pt x="2738401" y="1704904"/>
                  <a:pt x="2735048" y="1704904"/>
                </a:cubicBezTo>
                <a:lnTo>
                  <a:pt x="2572285" y="1704904"/>
                </a:lnTo>
                <a:cubicBezTo>
                  <a:pt x="2568628" y="1704904"/>
                  <a:pt x="2566418" y="1704218"/>
                  <a:pt x="2565656" y="1702846"/>
                </a:cubicBezTo>
                <a:cubicBezTo>
                  <a:pt x="2564894" y="1701475"/>
                  <a:pt x="2564513" y="1698122"/>
                  <a:pt x="2564513" y="1692788"/>
                </a:cubicBezTo>
                <a:cubicBezTo>
                  <a:pt x="2564513" y="1687454"/>
                  <a:pt x="2567104" y="1684787"/>
                  <a:pt x="2572285" y="1684787"/>
                </a:cubicBezTo>
                <a:close/>
                <a:moveTo>
                  <a:pt x="2124686" y="1655069"/>
                </a:moveTo>
                <a:lnTo>
                  <a:pt x="2267333" y="1655069"/>
                </a:lnTo>
                <a:cubicBezTo>
                  <a:pt x="2271600" y="1655069"/>
                  <a:pt x="2274343" y="1656288"/>
                  <a:pt x="2275562" y="1658726"/>
                </a:cubicBezTo>
                <a:cubicBezTo>
                  <a:pt x="2276782" y="1661165"/>
                  <a:pt x="2277391" y="1665127"/>
                  <a:pt x="2277391" y="1670614"/>
                </a:cubicBezTo>
                <a:cubicBezTo>
                  <a:pt x="2277391" y="1676100"/>
                  <a:pt x="2276705" y="1679758"/>
                  <a:pt x="2275334" y="1681586"/>
                </a:cubicBezTo>
                <a:cubicBezTo>
                  <a:pt x="2273962" y="1683415"/>
                  <a:pt x="2271295" y="1684330"/>
                  <a:pt x="2267333" y="1684330"/>
                </a:cubicBezTo>
                <a:lnTo>
                  <a:pt x="2124686" y="1684330"/>
                </a:lnTo>
                <a:cubicBezTo>
                  <a:pt x="2120724" y="1684330"/>
                  <a:pt x="2118133" y="1683415"/>
                  <a:pt x="2116914" y="1681586"/>
                </a:cubicBezTo>
                <a:cubicBezTo>
                  <a:pt x="2115695" y="1679758"/>
                  <a:pt x="2115085" y="1675795"/>
                  <a:pt x="2115085" y="1669699"/>
                </a:cubicBezTo>
                <a:cubicBezTo>
                  <a:pt x="2115085" y="1663603"/>
                  <a:pt x="2115771" y="1659641"/>
                  <a:pt x="2117143" y="1657812"/>
                </a:cubicBezTo>
                <a:cubicBezTo>
                  <a:pt x="2118514" y="1655983"/>
                  <a:pt x="2121029" y="1655069"/>
                  <a:pt x="2124686" y="1655069"/>
                </a:cubicBezTo>
                <a:close/>
                <a:moveTo>
                  <a:pt x="2993824" y="1650954"/>
                </a:moveTo>
                <a:cubicBezTo>
                  <a:pt x="2975231" y="1650954"/>
                  <a:pt x="2962125" y="1653773"/>
                  <a:pt x="2954505" y="1659412"/>
                </a:cubicBezTo>
                <a:cubicBezTo>
                  <a:pt x="2946884" y="1665051"/>
                  <a:pt x="2943074" y="1674424"/>
                  <a:pt x="2943074" y="1687530"/>
                </a:cubicBezTo>
                <a:lnTo>
                  <a:pt x="2943074" y="1733250"/>
                </a:lnTo>
                <a:cubicBezTo>
                  <a:pt x="2943074" y="1748185"/>
                  <a:pt x="2946427" y="1755653"/>
                  <a:pt x="2953133" y="1755653"/>
                </a:cubicBezTo>
                <a:cubicBezTo>
                  <a:pt x="2955571" y="1755653"/>
                  <a:pt x="2958162" y="1754586"/>
                  <a:pt x="2960905" y="1752452"/>
                </a:cubicBezTo>
                <a:cubicBezTo>
                  <a:pt x="2969135" y="1746052"/>
                  <a:pt x="2978736" y="1742851"/>
                  <a:pt x="2989709" y="1742851"/>
                </a:cubicBezTo>
                <a:cubicBezTo>
                  <a:pt x="2997938" y="1742851"/>
                  <a:pt x="3007616" y="1745975"/>
                  <a:pt x="3018741" y="1752224"/>
                </a:cubicBezTo>
                <a:cubicBezTo>
                  <a:pt x="3029866" y="1758472"/>
                  <a:pt x="3037563" y="1765711"/>
                  <a:pt x="3041830" y="1773941"/>
                </a:cubicBezTo>
                <a:cubicBezTo>
                  <a:pt x="3043049" y="1776074"/>
                  <a:pt x="3045106" y="1777446"/>
                  <a:pt x="3048002" y="1778056"/>
                </a:cubicBezTo>
                <a:cubicBezTo>
                  <a:pt x="3050897" y="1778665"/>
                  <a:pt x="3057984" y="1778970"/>
                  <a:pt x="3069262" y="1778970"/>
                </a:cubicBezTo>
                <a:cubicBezTo>
                  <a:pt x="3075358" y="1778970"/>
                  <a:pt x="3078406" y="1781637"/>
                  <a:pt x="3078406" y="1786971"/>
                </a:cubicBezTo>
                <a:cubicBezTo>
                  <a:pt x="3078406" y="1792305"/>
                  <a:pt x="3076805" y="1795582"/>
                  <a:pt x="3073605" y="1796801"/>
                </a:cubicBezTo>
                <a:cubicBezTo>
                  <a:pt x="3070405" y="1798020"/>
                  <a:pt x="3064461" y="1798630"/>
                  <a:pt x="3055774" y="1798630"/>
                </a:cubicBezTo>
                <a:cubicBezTo>
                  <a:pt x="3047087" y="1798630"/>
                  <a:pt x="3040534" y="1801297"/>
                  <a:pt x="3036115" y="1806631"/>
                </a:cubicBezTo>
                <a:cubicBezTo>
                  <a:pt x="3031695" y="1811965"/>
                  <a:pt x="3029485" y="1821642"/>
                  <a:pt x="3029485" y="1835663"/>
                </a:cubicBezTo>
                <a:cubicBezTo>
                  <a:pt x="3029485" y="1861266"/>
                  <a:pt x="3039086" y="1874068"/>
                  <a:pt x="3058289" y="1874068"/>
                </a:cubicBezTo>
                <a:lnTo>
                  <a:pt x="3116353" y="1874068"/>
                </a:lnTo>
                <a:cubicBezTo>
                  <a:pt x="3132812" y="1874068"/>
                  <a:pt x="3144852" y="1870943"/>
                  <a:pt x="3152472" y="1864695"/>
                </a:cubicBezTo>
                <a:cubicBezTo>
                  <a:pt x="3160092" y="1858447"/>
                  <a:pt x="3163902" y="1848464"/>
                  <a:pt x="3163902" y="1834748"/>
                </a:cubicBezTo>
                <a:lnTo>
                  <a:pt x="3163902" y="1802744"/>
                </a:lnTo>
                <a:cubicBezTo>
                  <a:pt x="3163902" y="1792686"/>
                  <a:pt x="3164969" y="1784380"/>
                  <a:pt x="3167102" y="1777827"/>
                </a:cubicBezTo>
                <a:cubicBezTo>
                  <a:pt x="3169236" y="1771274"/>
                  <a:pt x="3173884" y="1763806"/>
                  <a:pt x="3181047" y="1755424"/>
                </a:cubicBezTo>
                <a:cubicBezTo>
                  <a:pt x="3188210" y="1747042"/>
                  <a:pt x="3195677" y="1740489"/>
                  <a:pt x="3203450" y="1735765"/>
                </a:cubicBezTo>
                <a:cubicBezTo>
                  <a:pt x="3211222" y="1731040"/>
                  <a:pt x="3218918" y="1728678"/>
                  <a:pt x="3226538" y="1728678"/>
                </a:cubicBezTo>
                <a:cubicBezTo>
                  <a:pt x="3237816" y="1728678"/>
                  <a:pt x="3250465" y="1734317"/>
                  <a:pt x="3264486" y="1745594"/>
                </a:cubicBezTo>
                <a:cubicBezTo>
                  <a:pt x="3268753" y="1749252"/>
                  <a:pt x="3272411" y="1751081"/>
                  <a:pt x="3275459" y="1751081"/>
                </a:cubicBezTo>
                <a:cubicBezTo>
                  <a:pt x="3281555" y="1751081"/>
                  <a:pt x="3284603" y="1743461"/>
                  <a:pt x="3284603" y="1728221"/>
                </a:cubicBezTo>
                <a:lnTo>
                  <a:pt x="3284603" y="1689816"/>
                </a:lnTo>
                <a:cubicBezTo>
                  <a:pt x="3284603" y="1675490"/>
                  <a:pt x="3281936" y="1665432"/>
                  <a:pt x="3276602" y="1659641"/>
                </a:cubicBezTo>
                <a:cubicBezTo>
                  <a:pt x="3271268" y="1653850"/>
                  <a:pt x="3261590" y="1650954"/>
                  <a:pt x="3247570" y="1650954"/>
                </a:cubicBezTo>
                <a:close/>
                <a:moveTo>
                  <a:pt x="2660068" y="1633580"/>
                </a:moveTo>
                <a:cubicBezTo>
                  <a:pt x="2657629" y="1633580"/>
                  <a:pt x="2654353" y="1636095"/>
                  <a:pt x="2650238" y="1641124"/>
                </a:cubicBezTo>
                <a:cubicBezTo>
                  <a:pt x="2646123" y="1646153"/>
                  <a:pt x="2640789" y="1649963"/>
                  <a:pt x="2634236" y="1652554"/>
                </a:cubicBezTo>
                <a:cubicBezTo>
                  <a:pt x="2627683" y="1655145"/>
                  <a:pt x="2618158" y="1656440"/>
                  <a:pt x="2605661" y="1656440"/>
                </a:cubicBezTo>
                <a:cubicBezTo>
                  <a:pt x="2593164" y="1656440"/>
                  <a:pt x="2584020" y="1655678"/>
                  <a:pt x="2578229" y="1654154"/>
                </a:cubicBezTo>
                <a:cubicBezTo>
                  <a:pt x="2572438" y="1652630"/>
                  <a:pt x="2566951" y="1650040"/>
                  <a:pt x="2561770" y="1646382"/>
                </a:cubicBezTo>
                <a:cubicBezTo>
                  <a:pt x="2556588" y="1642724"/>
                  <a:pt x="2550263" y="1640896"/>
                  <a:pt x="2542796" y="1640896"/>
                </a:cubicBezTo>
                <a:cubicBezTo>
                  <a:pt x="2535328" y="1640896"/>
                  <a:pt x="2523746" y="1641962"/>
                  <a:pt x="2508049" y="1644096"/>
                </a:cubicBezTo>
                <a:cubicBezTo>
                  <a:pt x="2492351" y="1646230"/>
                  <a:pt x="2483207" y="1651106"/>
                  <a:pt x="2480617" y="1658726"/>
                </a:cubicBezTo>
                <a:cubicBezTo>
                  <a:pt x="2478026" y="1666346"/>
                  <a:pt x="2476730" y="1677624"/>
                  <a:pt x="2476730" y="1692559"/>
                </a:cubicBezTo>
                <a:lnTo>
                  <a:pt x="2476730" y="1827433"/>
                </a:lnTo>
                <a:cubicBezTo>
                  <a:pt x="2476730" y="1839930"/>
                  <a:pt x="2477645" y="1849531"/>
                  <a:pt x="2479474" y="1856237"/>
                </a:cubicBezTo>
                <a:cubicBezTo>
                  <a:pt x="2481302" y="1862942"/>
                  <a:pt x="2485341" y="1867972"/>
                  <a:pt x="2491589" y="1871324"/>
                </a:cubicBezTo>
                <a:cubicBezTo>
                  <a:pt x="2497838" y="1874677"/>
                  <a:pt x="2508049" y="1876354"/>
                  <a:pt x="2522222" y="1876354"/>
                </a:cubicBezTo>
                <a:cubicBezTo>
                  <a:pt x="2536395" y="1876354"/>
                  <a:pt x="2546987" y="1873382"/>
                  <a:pt x="2553997" y="1867438"/>
                </a:cubicBezTo>
                <a:cubicBezTo>
                  <a:pt x="2561008" y="1861495"/>
                  <a:pt x="2564513" y="1848160"/>
                  <a:pt x="2564513" y="1827433"/>
                </a:cubicBezTo>
                <a:cubicBezTo>
                  <a:pt x="2564513" y="1823166"/>
                  <a:pt x="2564894" y="1820270"/>
                  <a:pt x="2565656" y="1818746"/>
                </a:cubicBezTo>
                <a:cubicBezTo>
                  <a:pt x="2566418" y="1817222"/>
                  <a:pt x="2568475" y="1816460"/>
                  <a:pt x="2571828" y="1816460"/>
                </a:cubicBezTo>
                <a:lnTo>
                  <a:pt x="2666011" y="1816460"/>
                </a:lnTo>
                <a:cubicBezTo>
                  <a:pt x="2670278" y="1816460"/>
                  <a:pt x="2673326" y="1815927"/>
                  <a:pt x="2675155" y="1814860"/>
                </a:cubicBezTo>
                <a:cubicBezTo>
                  <a:pt x="2676984" y="1813793"/>
                  <a:pt x="2678813" y="1811584"/>
                  <a:pt x="2680642" y="1808231"/>
                </a:cubicBezTo>
                <a:cubicBezTo>
                  <a:pt x="2684604" y="1800306"/>
                  <a:pt x="2690624" y="1794896"/>
                  <a:pt x="2698701" y="1792000"/>
                </a:cubicBezTo>
                <a:cubicBezTo>
                  <a:pt x="2706778" y="1789105"/>
                  <a:pt x="2715541" y="1787657"/>
                  <a:pt x="2724990" y="1787657"/>
                </a:cubicBezTo>
                <a:cubicBezTo>
                  <a:pt x="2734439" y="1787657"/>
                  <a:pt x="2739697" y="1788343"/>
                  <a:pt x="2740763" y="1789714"/>
                </a:cubicBezTo>
                <a:cubicBezTo>
                  <a:pt x="2741830" y="1791086"/>
                  <a:pt x="2742364" y="1793524"/>
                  <a:pt x="2742364" y="1797029"/>
                </a:cubicBezTo>
                <a:cubicBezTo>
                  <a:pt x="2742364" y="1800535"/>
                  <a:pt x="2741830" y="1802668"/>
                  <a:pt x="2740763" y="1803430"/>
                </a:cubicBezTo>
                <a:cubicBezTo>
                  <a:pt x="2739697" y="1804192"/>
                  <a:pt x="2737334" y="1804573"/>
                  <a:pt x="2733677" y="1804573"/>
                </a:cubicBezTo>
                <a:cubicBezTo>
                  <a:pt x="2716913" y="1804573"/>
                  <a:pt x="2705711" y="1807240"/>
                  <a:pt x="2700073" y="1812574"/>
                </a:cubicBezTo>
                <a:cubicBezTo>
                  <a:pt x="2694434" y="1817908"/>
                  <a:pt x="2691614" y="1827128"/>
                  <a:pt x="2691614" y="1840235"/>
                </a:cubicBezTo>
                <a:cubicBezTo>
                  <a:pt x="2691614" y="1853341"/>
                  <a:pt x="2693977" y="1862485"/>
                  <a:pt x="2698701" y="1867667"/>
                </a:cubicBezTo>
                <a:cubicBezTo>
                  <a:pt x="2703425" y="1872848"/>
                  <a:pt x="2712951" y="1875439"/>
                  <a:pt x="2727276" y="1875439"/>
                </a:cubicBezTo>
                <a:lnTo>
                  <a:pt x="2777111" y="1875439"/>
                </a:lnTo>
                <a:cubicBezTo>
                  <a:pt x="2799971" y="1875439"/>
                  <a:pt x="2814601" y="1871782"/>
                  <a:pt x="2821002" y="1864466"/>
                </a:cubicBezTo>
                <a:cubicBezTo>
                  <a:pt x="2827403" y="1857151"/>
                  <a:pt x="2830603" y="1841759"/>
                  <a:pt x="2830603" y="1818289"/>
                </a:cubicBezTo>
                <a:lnTo>
                  <a:pt x="2830603" y="1681129"/>
                </a:lnTo>
                <a:cubicBezTo>
                  <a:pt x="2830603" y="1668328"/>
                  <a:pt x="2828622" y="1659946"/>
                  <a:pt x="2824660" y="1655983"/>
                </a:cubicBezTo>
                <a:cubicBezTo>
                  <a:pt x="2820697" y="1652021"/>
                  <a:pt x="2813382" y="1650040"/>
                  <a:pt x="2802714" y="1650040"/>
                </a:cubicBezTo>
                <a:lnTo>
                  <a:pt x="2723618" y="1650040"/>
                </a:lnTo>
                <a:cubicBezTo>
                  <a:pt x="2696796" y="1650040"/>
                  <a:pt x="2678051" y="1645620"/>
                  <a:pt x="2667383" y="1636781"/>
                </a:cubicBezTo>
                <a:cubicBezTo>
                  <a:pt x="2664944" y="1634647"/>
                  <a:pt x="2662506" y="1633580"/>
                  <a:pt x="2660068" y="1633580"/>
                </a:cubicBezTo>
                <a:close/>
                <a:moveTo>
                  <a:pt x="1818362" y="1621693"/>
                </a:moveTo>
                <a:cubicBezTo>
                  <a:pt x="1807085" y="1621693"/>
                  <a:pt x="1799465" y="1623217"/>
                  <a:pt x="1795502" y="1626265"/>
                </a:cubicBezTo>
                <a:cubicBezTo>
                  <a:pt x="1791540" y="1629313"/>
                  <a:pt x="1789559" y="1635409"/>
                  <a:pt x="1789559" y="1644553"/>
                </a:cubicBezTo>
                <a:lnTo>
                  <a:pt x="1789559" y="1713133"/>
                </a:lnTo>
                <a:cubicBezTo>
                  <a:pt x="1789559" y="1725325"/>
                  <a:pt x="1788721" y="1734698"/>
                  <a:pt x="1787044" y="1741251"/>
                </a:cubicBezTo>
                <a:cubicBezTo>
                  <a:pt x="1785368" y="1747804"/>
                  <a:pt x="1780491" y="1754586"/>
                  <a:pt x="1772414" y="1761596"/>
                </a:cubicBezTo>
                <a:cubicBezTo>
                  <a:pt x="1764337" y="1768607"/>
                  <a:pt x="1755345" y="1774017"/>
                  <a:pt x="1745439" y="1777827"/>
                </a:cubicBezTo>
                <a:cubicBezTo>
                  <a:pt x="1735533" y="1781637"/>
                  <a:pt x="1727227" y="1783999"/>
                  <a:pt x="1720522" y="1784914"/>
                </a:cubicBezTo>
                <a:cubicBezTo>
                  <a:pt x="1704367" y="1787352"/>
                  <a:pt x="1691947" y="1792610"/>
                  <a:pt x="1683260" y="1800687"/>
                </a:cubicBezTo>
                <a:cubicBezTo>
                  <a:pt x="1674573" y="1808764"/>
                  <a:pt x="1670230" y="1818365"/>
                  <a:pt x="1670230" y="1829491"/>
                </a:cubicBezTo>
                <a:cubicBezTo>
                  <a:pt x="1670230" y="1840616"/>
                  <a:pt x="1674268" y="1850979"/>
                  <a:pt x="1682345" y="1860580"/>
                </a:cubicBezTo>
                <a:cubicBezTo>
                  <a:pt x="1690423" y="1870181"/>
                  <a:pt x="1699795" y="1874982"/>
                  <a:pt x="1710463" y="1874982"/>
                </a:cubicBezTo>
                <a:cubicBezTo>
                  <a:pt x="1721131" y="1874982"/>
                  <a:pt x="1732256" y="1872544"/>
                  <a:pt x="1743839" y="1867667"/>
                </a:cubicBezTo>
                <a:cubicBezTo>
                  <a:pt x="1755421" y="1862790"/>
                  <a:pt x="1767232" y="1856465"/>
                  <a:pt x="1779272" y="1848693"/>
                </a:cubicBezTo>
                <a:cubicBezTo>
                  <a:pt x="1791311" y="1840921"/>
                  <a:pt x="1799008" y="1835053"/>
                  <a:pt x="1802360" y="1831091"/>
                </a:cubicBezTo>
                <a:cubicBezTo>
                  <a:pt x="1805713" y="1827128"/>
                  <a:pt x="1807390" y="1823166"/>
                  <a:pt x="1807390" y="1819204"/>
                </a:cubicBezTo>
                <a:cubicBezTo>
                  <a:pt x="1807390" y="1815241"/>
                  <a:pt x="1806932" y="1810517"/>
                  <a:pt x="1806018" y="1805030"/>
                </a:cubicBezTo>
                <a:cubicBezTo>
                  <a:pt x="1804494" y="1796191"/>
                  <a:pt x="1807085" y="1785523"/>
                  <a:pt x="1813790" y="1773026"/>
                </a:cubicBezTo>
                <a:cubicBezTo>
                  <a:pt x="1820496" y="1760530"/>
                  <a:pt x="1828878" y="1751386"/>
                  <a:pt x="1838936" y="1745594"/>
                </a:cubicBezTo>
                <a:cubicBezTo>
                  <a:pt x="1844728" y="1742546"/>
                  <a:pt x="1847623" y="1738584"/>
                  <a:pt x="1847623" y="1733707"/>
                </a:cubicBezTo>
                <a:lnTo>
                  <a:pt x="1847623" y="1644553"/>
                </a:lnTo>
                <a:cubicBezTo>
                  <a:pt x="1847623" y="1634800"/>
                  <a:pt x="1845566" y="1628551"/>
                  <a:pt x="1841451" y="1625808"/>
                </a:cubicBezTo>
                <a:cubicBezTo>
                  <a:pt x="1837336" y="1623065"/>
                  <a:pt x="1829640" y="1621693"/>
                  <a:pt x="1818362" y="1621693"/>
                </a:cubicBezTo>
                <a:close/>
                <a:moveTo>
                  <a:pt x="2124686" y="1554942"/>
                </a:moveTo>
                <a:lnTo>
                  <a:pt x="2267333" y="1554942"/>
                </a:lnTo>
                <a:cubicBezTo>
                  <a:pt x="2270990" y="1554942"/>
                  <a:pt x="2273581" y="1555856"/>
                  <a:pt x="2275105" y="1557685"/>
                </a:cubicBezTo>
                <a:cubicBezTo>
                  <a:pt x="2276629" y="1559514"/>
                  <a:pt x="2277391" y="1563172"/>
                  <a:pt x="2277391" y="1568658"/>
                </a:cubicBezTo>
                <a:cubicBezTo>
                  <a:pt x="2277391" y="1574144"/>
                  <a:pt x="2276782" y="1578183"/>
                  <a:pt x="2275562" y="1580774"/>
                </a:cubicBezTo>
                <a:cubicBezTo>
                  <a:pt x="2274343" y="1583365"/>
                  <a:pt x="2271600" y="1584660"/>
                  <a:pt x="2267333" y="1584660"/>
                </a:cubicBezTo>
                <a:lnTo>
                  <a:pt x="2124686" y="1584660"/>
                </a:lnTo>
                <a:cubicBezTo>
                  <a:pt x="2120724" y="1584660"/>
                  <a:pt x="2118133" y="1583746"/>
                  <a:pt x="2116914" y="1581917"/>
                </a:cubicBezTo>
                <a:cubicBezTo>
                  <a:pt x="2115695" y="1580088"/>
                  <a:pt x="2115085" y="1575973"/>
                  <a:pt x="2115085" y="1569572"/>
                </a:cubicBezTo>
                <a:cubicBezTo>
                  <a:pt x="2115085" y="1563172"/>
                  <a:pt x="2115771" y="1559133"/>
                  <a:pt x="2117143" y="1557457"/>
                </a:cubicBezTo>
                <a:cubicBezTo>
                  <a:pt x="2118514" y="1555780"/>
                  <a:pt x="2121029" y="1554942"/>
                  <a:pt x="2124686" y="1554942"/>
                </a:cubicBezTo>
                <a:close/>
                <a:moveTo>
                  <a:pt x="3026285" y="1545341"/>
                </a:moveTo>
                <a:lnTo>
                  <a:pt x="3186762" y="1545341"/>
                </a:lnTo>
                <a:cubicBezTo>
                  <a:pt x="3189810" y="1545341"/>
                  <a:pt x="3191867" y="1545950"/>
                  <a:pt x="3192934" y="1547170"/>
                </a:cubicBezTo>
                <a:cubicBezTo>
                  <a:pt x="3194001" y="1548389"/>
                  <a:pt x="3194534" y="1550522"/>
                  <a:pt x="3194534" y="1553570"/>
                </a:cubicBezTo>
                <a:cubicBezTo>
                  <a:pt x="3194534" y="1556618"/>
                  <a:pt x="3194001" y="1558676"/>
                  <a:pt x="3192934" y="1559743"/>
                </a:cubicBezTo>
                <a:cubicBezTo>
                  <a:pt x="3191867" y="1560809"/>
                  <a:pt x="3189810" y="1561343"/>
                  <a:pt x="3186762" y="1561343"/>
                </a:cubicBezTo>
                <a:lnTo>
                  <a:pt x="3026285" y="1561343"/>
                </a:lnTo>
                <a:cubicBezTo>
                  <a:pt x="3020798" y="1561343"/>
                  <a:pt x="3018055" y="1559285"/>
                  <a:pt x="3018055" y="1555171"/>
                </a:cubicBezTo>
                <a:cubicBezTo>
                  <a:pt x="3018055" y="1551056"/>
                  <a:pt x="3018589" y="1548389"/>
                  <a:pt x="3019655" y="1547170"/>
                </a:cubicBezTo>
                <a:cubicBezTo>
                  <a:pt x="3020722" y="1545950"/>
                  <a:pt x="3022932" y="1545341"/>
                  <a:pt x="3026285" y="1545341"/>
                </a:cubicBezTo>
                <a:close/>
                <a:moveTo>
                  <a:pt x="3026285" y="1495049"/>
                </a:moveTo>
                <a:lnTo>
                  <a:pt x="3186762" y="1495049"/>
                </a:lnTo>
                <a:cubicBezTo>
                  <a:pt x="3189810" y="1495049"/>
                  <a:pt x="3191867" y="1495658"/>
                  <a:pt x="3192934" y="1496878"/>
                </a:cubicBezTo>
                <a:cubicBezTo>
                  <a:pt x="3194001" y="1498097"/>
                  <a:pt x="3194534" y="1500383"/>
                  <a:pt x="3194534" y="1503736"/>
                </a:cubicBezTo>
                <a:cubicBezTo>
                  <a:pt x="3194534" y="1507088"/>
                  <a:pt x="3194001" y="1509374"/>
                  <a:pt x="3192934" y="1510594"/>
                </a:cubicBezTo>
                <a:cubicBezTo>
                  <a:pt x="3191867" y="1511813"/>
                  <a:pt x="3189810" y="1512422"/>
                  <a:pt x="3186762" y="1512422"/>
                </a:cubicBezTo>
                <a:lnTo>
                  <a:pt x="3026285" y="1512422"/>
                </a:lnTo>
                <a:cubicBezTo>
                  <a:pt x="3022932" y="1512422"/>
                  <a:pt x="3020722" y="1511737"/>
                  <a:pt x="3019655" y="1510365"/>
                </a:cubicBezTo>
                <a:cubicBezTo>
                  <a:pt x="3018589" y="1508993"/>
                  <a:pt x="3018055" y="1506784"/>
                  <a:pt x="3018055" y="1503736"/>
                </a:cubicBezTo>
                <a:cubicBezTo>
                  <a:pt x="3018055" y="1500688"/>
                  <a:pt x="3018512" y="1498478"/>
                  <a:pt x="3019427" y="1497106"/>
                </a:cubicBezTo>
                <a:cubicBezTo>
                  <a:pt x="3020341" y="1495735"/>
                  <a:pt x="3022627" y="1495049"/>
                  <a:pt x="3026285" y="1495049"/>
                </a:cubicBezTo>
                <a:close/>
                <a:moveTo>
                  <a:pt x="1568731" y="1470817"/>
                </a:moveTo>
                <a:cubicBezTo>
                  <a:pt x="1552882" y="1470817"/>
                  <a:pt x="1542518" y="1473332"/>
                  <a:pt x="1537642" y="1478361"/>
                </a:cubicBezTo>
                <a:cubicBezTo>
                  <a:pt x="1532765" y="1483390"/>
                  <a:pt x="1530326" y="1493372"/>
                  <a:pt x="1530326" y="1508308"/>
                </a:cubicBezTo>
                <a:cubicBezTo>
                  <a:pt x="1530326" y="1523243"/>
                  <a:pt x="1532689" y="1533225"/>
                  <a:pt x="1537413" y="1538254"/>
                </a:cubicBezTo>
                <a:cubicBezTo>
                  <a:pt x="1542137" y="1543283"/>
                  <a:pt x="1552577" y="1545798"/>
                  <a:pt x="1568731" y="1545798"/>
                </a:cubicBezTo>
                <a:cubicBezTo>
                  <a:pt x="1570560" y="1545798"/>
                  <a:pt x="1571474" y="1547017"/>
                  <a:pt x="1571474" y="1549456"/>
                </a:cubicBezTo>
                <a:lnTo>
                  <a:pt x="1571474" y="1717248"/>
                </a:lnTo>
                <a:cubicBezTo>
                  <a:pt x="1571474" y="1719991"/>
                  <a:pt x="1570941" y="1721820"/>
                  <a:pt x="1569874" y="1722734"/>
                </a:cubicBezTo>
                <a:cubicBezTo>
                  <a:pt x="1568807" y="1723649"/>
                  <a:pt x="1566293" y="1724411"/>
                  <a:pt x="1562330" y="1725020"/>
                </a:cubicBezTo>
                <a:cubicBezTo>
                  <a:pt x="1548614" y="1726240"/>
                  <a:pt x="1538937" y="1729973"/>
                  <a:pt x="1533298" y="1736222"/>
                </a:cubicBezTo>
                <a:cubicBezTo>
                  <a:pt x="1527659" y="1742470"/>
                  <a:pt x="1524840" y="1752529"/>
                  <a:pt x="1524840" y="1766397"/>
                </a:cubicBezTo>
                <a:cubicBezTo>
                  <a:pt x="1524840" y="1780265"/>
                  <a:pt x="1527659" y="1790171"/>
                  <a:pt x="1533298" y="1796115"/>
                </a:cubicBezTo>
                <a:cubicBezTo>
                  <a:pt x="1538937" y="1802059"/>
                  <a:pt x="1547929" y="1805030"/>
                  <a:pt x="1560273" y="1805030"/>
                </a:cubicBezTo>
                <a:cubicBezTo>
                  <a:pt x="1572617" y="1805030"/>
                  <a:pt x="1596163" y="1801068"/>
                  <a:pt x="1630910" y="1793143"/>
                </a:cubicBezTo>
                <a:cubicBezTo>
                  <a:pt x="1665658" y="1785218"/>
                  <a:pt x="1687222" y="1778513"/>
                  <a:pt x="1695604" y="1773026"/>
                </a:cubicBezTo>
                <a:cubicBezTo>
                  <a:pt x="1703986" y="1767540"/>
                  <a:pt x="1708177" y="1760149"/>
                  <a:pt x="1708177" y="1750852"/>
                </a:cubicBezTo>
                <a:cubicBezTo>
                  <a:pt x="1708177" y="1741556"/>
                  <a:pt x="1705967" y="1731040"/>
                  <a:pt x="1701548" y="1719305"/>
                </a:cubicBezTo>
                <a:cubicBezTo>
                  <a:pt x="1697128" y="1707571"/>
                  <a:pt x="1688975" y="1701703"/>
                  <a:pt x="1677088" y="1701703"/>
                </a:cubicBezTo>
                <a:cubicBezTo>
                  <a:pt x="1672211" y="1701703"/>
                  <a:pt x="1667563" y="1702313"/>
                  <a:pt x="1663143" y="1703532"/>
                </a:cubicBezTo>
                <a:cubicBezTo>
                  <a:pt x="1658723" y="1704751"/>
                  <a:pt x="1655904" y="1705361"/>
                  <a:pt x="1654685" y="1705361"/>
                </a:cubicBezTo>
                <a:cubicBezTo>
                  <a:pt x="1653466" y="1705361"/>
                  <a:pt x="1652856" y="1703989"/>
                  <a:pt x="1652856" y="1701246"/>
                </a:cubicBezTo>
                <a:lnTo>
                  <a:pt x="1652856" y="1548998"/>
                </a:lnTo>
                <a:cubicBezTo>
                  <a:pt x="1652856" y="1546865"/>
                  <a:pt x="1654075" y="1545798"/>
                  <a:pt x="1656514" y="1545798"/>
                </a:cubicBezTo>
                <a:lnTo>
                  <a:pt x="1672058" y="1545798"/>
                </a:lnTo>
                <a:cubicBezTo>
                  <a:pt x="1682117" y="1545798"/>
                  <a:pt x="1687146" y="1544579"/>
                  <a:pt x="1687146" y="1542140"/>
                </a:cubicBezTo>
                <a:cubicBezTo>
                  <a:pt x="1687146" y="1539702"/>
                  <a:pt x="1685622" y="1536502"/>
                  <a:pt x="1682574" y="1532539"/>
                </a:cubicBezTo>
                <a:cubicBezTo>
                  <a:pt x="1679526" y="1528577"/>
                  <a:pt x="1677392" y="1523319"/>
                  <a:pt x="1676173" y="1516766"/>
                </a:cubicBezTo>
                <a:cubicBezTo>
                  <a:pt x="1674954" y="1510213"/>
                  <a:pt x="1674344" y="1502212"/>
                  <a:pt x="1674344" y="1492763"/>
                </a:cubicBezTo>
                <a:cubicBezTo>
                  <a:pt x="1674344" y="1483314"/>
                  <a:pt x="1673735" y="1477294"/>
                  <a:pt x="1672516" y="1474703"/>
                </a:cubicBezTo>
                <a:cubicBezTo>
                  <a:pt x="1671296" y="1472113"/>
                  <a:pt x="1667334" y="1470817"/>
                  <a:pt x="1660628" y="1470817"/>
                </a:cubicBezTo>
                <a:close/>
                <a:moveTo>
                  <a:pt x="2101369" y="1468988"/>
                </a:moveTo>
                <a:cubicBezTo>
                  <a:pt x="2071194" y="1468988"/>
                  <a:pt x="2050620" y="1473941"/>
                  <a:pt x="2039647" y="1483847"/>
                </a:cubicBezTo>
                <a:cubicBezTo>
                  <a:pt x="2028674" y="1493753"/>
                  <a:pt x="2023188" y="1512422"/>
                  <a:pt x="2023188" y="1539854"/>
                </a:cubicBezTo>
                <a:lnTo>
                  <a:pt x="2023188" y="1800916"/>
                </a:lnTo>
                <a:cubicBezTo>
                  <a:pt x="2023188" y="1828348"/>
                  <a:pt x="2028674" y="1847017"/>
                  <a:pt x="2039647" y="1856923"/>
                </a:cubicBezTo>
                <a:cubicBezTo>
                  <a:pt x="2050620" y="1866829"/>
                  <a:pt x="2071194" y="1871782"/>
                  <a:pt x="2101369" y="1871782"/>
                </a:cubicBezTo>
                <a:lnTo>
                  <a:pt x="2292936" y="1871782"/>
                </a:lnTo>
                <a:cubicBezTo>
                  <a:pt x="2323111" y="1871782"/>
                  <a:pt x="2343685" y="1866829"/>
                  <a:pt x="2354658" y="1856923"/>
                </a:cubicBezTo>
                <a:cubicBezTo>
                  <a:pt x="2365631" y="1847017"/>
                  <a:pt x="2371117" y="1828348"/>
                  <a:pt x="2371117" y="1800916"/>
                </a:cubicBezTo>
                <a:lnTo>
                  <a:pt x="2371117" y="1539854"/>
                </a:lnTo>
                <a:cubicBezTo>
                  <a:pt x="2371117" y="1512422"/>
                  <a:pt x="2365631" y="1493753"/>
                  <a:pt x="2354658" y="1483847"/>
                </a:cubicBezTo>
                <a:cubicBezTo>
                  <a:pt x="2343685" y="1473941"/>
                  <a:pt x="2323111" y="1468988"/>
                  <a:pt x="2292936" y="1468988"/>
                </a:cubicBezTo>
                <a:close/>
                <a:moveTo>
                  <a:pt x="1727837" y="1455272"/>
                </a:moveTo>
                <a:cubicBezTo>
                  <a:pt x="1711682" y="1455272"/>
                  <a:pt x="1701243" y="1457711"/>
                  <a:pt x="1696519" y="1462588"/>
                </a:cubicBezTo>
                <a:cubicBezTo>
                  <a:pt x="1691794" y="1467464"/>
                  <a:pt x="1689432" y="1477447"/>
                  <a:pt x="1689432" y="1492534"/>
                </a:cubicBezTo>
                <a:cubicBezTo>
                  <a:pt x="1689432" y="1507622"/>
                  <a:pt x="1691794" y="1517680"/>
                  <a:pt x="1696519" y="1522709"/>
                </a:cubicBezTo>
                <a:cubicBezTo>
                  <a:pt x="1701243" y="1527739"/>
                  <a:pt x="1711682" y="1530253"/>
                  <a:pt x="1727837" y="1530253"/>
                </a:cubicBezTo>
                <a:lnTo>
                  <a:pt x="1763041" y="1530253"/>
                </a:lnTo>
                <a:cubicBezTo>
                  <a:pt x="1765784" y="1530253"/>
                  <a:pt x="1767156" y="1531625"/>
                  <a:pt x="1767156" y="1534368"/>
                </a:cubicBezTo>
                <a:cubicBezTo>
                  <a:pt x="1767156" y="1544426"/>
                  <a:pt x="1764565" y="1549456"/>
                  <a:pt x="1759384" y="1549456"/>
                </a:cubicBezTo>
                <a:lnTo>
                  <a:pt x="1750240" y="1549456"/>
                </a:lnTo>
                <a:cubicBezTo>
                  <a:pt x="1728599" y="1549456"/>
                  <a:pt x="1714045" y="1553418"/>
                  <a:pt x="1706577" y="1561343"/>
                </a:cubicBezTo>
                <a:cubicBezTo>
                  <a:pt x="1699109" y="1569268"/>
                  <a:pt x="1695376" y="1585574"/>
                  <a:pt x="1695376" y="1610263"/>
                </a:cubicBezTo>
                <a:lnTo>
                  <a:pt x="1695376" y="1682501"/>
                </a:lnTo>
                <a:cubicBezTo>
                  <a:pt x="1695376" y="1686158"/>
                  <a:pt x="1696290" y="1688597"/>
                  <a:pt x="1698119" y="1689816"/>
                </a:cubicBezTo>
                <a:cubicBezTo>
                  <a:pt x="1707263" y="1695912"/>
                  <a:pt x="1713816" y="1705285"/>
                  <a:pt x="1717778" y="1717934"/>
                </a:cubicBezTo>
                <a:cubicBezTo>
                  <a:pt x="1721741" y="1730583"/>
                  <a:pt x="1723874" y="1742546"/>
                  <a:pt x="1724179" y="1753824"/>
                </a:cubicBezTo>
                <a:cubicBezTo>
                  <a:pt x="1724484" y="1761749"/>
                  <a:pt x="1726694" y="1765711"/>
                  <a:pt x="1730809" y="1765711"/>
                </a:cubicBezTo>
                <a:cubicBezTo>
                  <a:pt x="1734923" y="1765711"/>
                  <a:pt x="1740638" y="1763806"/>
                  <a:pt x="1747954" y="1759996"/>
                </a:cubicBezTo>
                <a:cubicBezTo>
                  <a:pt x="1755269" y="1756186"/>
                  <a:pt x="1761060" y="1751767"/>
                  <a:pt x="1765327" y="1746737"/>
                </a:cubicBezTo>
                <a:cubicBezTo>
                  <a:pt x="1769594" y="1741708"/>
                  <a:pt x="1771728" y="1733098"/>
                  <a:pt x="1771728" y="1720906"/>
                </a:cubicBezTo>
                <a:lnTo>
                  <a:pt x="1771728" y="1623522"/>
                </a:lnTo>
                <a:cubicBezTo>
                  <a:pt x="1771728" y="1618340"/>
                  <a:pt x="1772414" y="1615064"/>
                  <a:pt x="1773785" y="1613692"/>
                </a:cubicBezTo>
                <a:cubicBezTo>
                  <a:pt x="1775157" y="1612321"/>
                  <a:pt x="1778434" y="1611635"/>
                  <a:pt x="1783615" y="1611635"/>
                </a:cubicBezTo>
                <a:lnTo>
                  <a:pt x="1851738" y="1611635"/>
                </a:lnTo>
                <a:cubicBezTo>
                  <a:pt x="1857834" y="1611635"/>
                  <a:pt x="1861492" y="1612473"/>
                  <a:pt x="1862711" y="1614149"/>
                </a:cubicBezTo>
                <a:cubicBezTo>
                  <a:pt x="1863930" y="1615826"/>
                  <a:pt x="1864540" y="1618950"/>
                  <a:pt x="1864540" y="1623522"/>
                </a:cubicBezTo>
                <a:lnTo>
                  <a:pt x="1864540" y="1727764"/>
                </a:lnTo>
                <a:cubicBezTo>
                  <a:pt x="1864540" y="1732336"/>
                  <a:pt x="1864997" y="1735460"/>
                  <a:pt x="1865911" y="1737136"/>
                </a:cubicBezTo>
                <a:cubicBezTo>
                  <a:pt x="1866826" y="1738813"/>
                  <a:pt x="1870483" y="1740718"/>
                  <a:pt x="1876884" y="1742851"/>
                </a:cubicBezTo>
                <a:cubicBezTo>
                  <a:pt x="1892734" y="1747728"/>
                  <a:pt x="1906450" y="1754281"/>
                  <a:pt x="1918032" y="1762511"/>
                </a:cubicBezTo>
                <a:cubicBezTo>
                  <a:pt x="1925042" y="1767388"/>
                  <a:pt x="1930605" y="1769826"/>
                  <a:pt x="1934720" y="1769826"/>
                </a:cubicBezTo>
                <a:cubicBezTo>
                  <a:pt x="1938835" y="1769826"/>
                  <a:pt x="1940892" y="1763425"/>
                  <a:pt x="1940892" y="1750624"/>
                </a:cubicBezTo>
                <a:lnTo>
                  <a:pt x="1940892" y="1610263"/>
                </a:lnTo>
                <a:cubicBezTo>
                  <a:pt x="1940892" y="1583746"/>
                  <a:pt x="1937006" y="1566982"/>
                  <a:pt x="1929233" y="1559971"/>
                </a:cubicBezTo>
                <a:cubicBezTo>
                  <a:pt x="1921461" y="1552961"/>
                  <a:pt x="1907059" y="1549456"/>
                  <a:pt x="1886028" y="1549456"/>
                </a:cubicBezTo>
                <a:lnTo>
                  <a:pt x="1854024" y="1549456"/>
                </a:lnTo>
                <a:cubicBezTo>
                  <a:pt x="1851586" y="1549456"/>
                  <a:pt x="1850366" y="1548084"/>
                  <a:pt x="1850366" y="1545341"/>
                </a:cubicBezTo>
                <a:lnTo>
                  <a:pt x="1851281" y="1538483"/>
                </a:lnTo>
                <a:cubicBezTo>
                  <a:pt x="1851890" y="1532996"/>
                  <a:pt x="1853567" y="1530253"/>
                  <a:pt x="1856310" y="1530253"/>
                </a:cubicBezTo>
                <a:lnTo>
                  <a:pt x="1913460" y="1530253"/>
                </a:lnTo>
                <a:cubicBezTo>
                  <a:pt x="1929614" y="1530253"/>
                  <a:pt x="1940130" y="1527815"/>
                  <a:pt x="1945007" y="1522938"/>
                </a:cubicBezTo>
                <a:cubicBezTo>
                  <a:pt x="1949884" y="1518061"/>
                  <a:pt x="1952322" y="1507850"/>
                  <a:pt x="1952322" y="1492306"/>
                </a:cubicBezTo>
                <a:cubicBezTo>
                  <a:pt x="1952322" y="1476761"/>
                  <a:pt x="1949884" y="1466702"/>
                  <a:pt x="1945007" y="1462130"/>
                </a:cubicBezTo>
                <a:cubicBezTo>
                  <a:pt x="1940130" y="1457558"/>
                  <a:pt x="1929614" y="1455272"/>
                  <a:pt x="1913460" y="1455272"/>
                </a:cubicBezTo>
                <a:close/>
                <a:moveTo>
                  <a:pt x="2978736" y="1450243"/>
                </a:moveTo>
                <a:cubicBezTo>
                  <a:pt x="2963801" y="1450243"/>
                  <a:pt x="2953285" y="1453672"/>
                  <a:pt x="2947189" y="1460530"/>
                </a:cubicBezTo>
                <a:cubicBezTo>
                  <a:pt x="2941093" y="1467388"/>
                  <a:pt x="2938045" y="1478894"/>
                  <a:pt x="2938045" y="1495049"/>
                </a:cubicBezTo>
                <a:lnTo>
                  <a:pt x="2938045" y="1547170"/>
                </a:lnTo>
                <a:cubicBezTo>
                  <a:pt x="2938045" y="1563324"/>
                  <a:pt x="2941017" y="1574830"/>
                  <a:pt x="2946961" y="1581688"/>
                </a:cubicBezTo>
                <a:cubicBezTo>
                  <a:pt x="2952904" y="1588546"/>
                  <a:pt x="2963496" y="1591975"/>
                  <a:pt x="2978736" y="1591975"/>
                </a:cubicBezTo>
                <a:lnTo>
                  <a:pt x="3065604" y="1591975"/>
                </a:lnTo>
                <a:cubicBezTo>
                  <a:pt x="3068347" y="1591975"/>
                  <a:pt x="3070024" y="1592509"/>
                  <a:pt x="3070633" y="1593575"/>
                </a:cubicBezTo>
                <a:cubicBezTo>
                  <a:pt x="3071243" y="1594642"/>
                  <a:pt x="3071548" y="1596547"/>
                  <a:pt x="3071548" y="1599290"/>
                </a:cubicBezTo>
                <a:cubicBezTo>
                  <a:pt x="3071548" y="1602034"/>
                  <a:pt x="3071167" y="1603939"/>
                  <a:pt x="3070405" y="1605005"/>
                </a:cubicBezTo>
                <a:cubicBezTo>
                  <a:pt x="3069643" y="1606072"/>
                  <a:pt x="3068042" y="1606606"/>
                  <a:pt x="3065604" y="1606606"/>
                </a:cubicBezTo>
                <a:lnTo>
                  <a:pt x="2982394" y="1606606"/>
                </a:lnTo>
                <a:cubicBezTo>
                  <a:pt x="2959838" y="1606606"/>
                  <a:pt x="2945589" y="1603634"/>
                  <a:pt x="2939645" y="1597690"/>
                </a:cubicBezTo>
                <a:cubicBezTo>
                  <a:pt x="2933702" y="1591747"/>
                  <a:pt x="2927530" y="1588775"/>
                  <a:pt x="2921129" y="1588775"/>
                </a:cubicBezTo>
                <a:cubicBezTo>
                  <a:pt x="2914728" y="1588775"/>
                  <a:pt x="2909470" y="1591899"/>
                  <a:pt x="2905355" y="1598147"/>
                </a:cubicBezTo>
                <a:cubicBezTo>
                  <a:pt x="2901241" y="1604396"/>
                  <a:pt x="2899183" y="1613464"/>
                  <a:pt x="2899183" y="1625351"/>
                </a:cubicBezTo>
                <a:cubicBezTo>
                  <a:pt x="2899183" y="1637238"/>
                  <a:pt x="2901241" y="1646763"/>
                  <a:pt x="2905355" y="1653926"/>
                </a:cubicBezTo>
                <a:cubicBezTo>
                  <a:pt x="2909470" y="1661089"/>
                  <a:pt x="2914576" y="1664670"/>
                  <a:pt x="2920672" y="1664670"/>
                </a:cubicBezTo>
                <a:cubicBezTo>
                  <a:pt x="2926768" y="1664670"/>
                  <a:pt x="2932102" y="1661470"/>
                  <a:pt x="2936674" y="1655069"/>
                </a:cubicBezTo>
                <a:cubicBezTo>
                  <a:pt x="2946122" y="1642572"/>
                  <a:pt x="2963801" y="1636324"/>
                  <a:pt x="2989709" y="1636324"/>
                </a:cubicBezTo>
                <a:lnTo>
                  <a:pt x="3235682" y="1636324"/>
                </a:lnTo>
                <a:cubicBezTo>
                  <a:pt x="3253056" y="1636324"/>
                  <a:pt x="3265172" y="1637314"/>
                  <a:pt x="3272030" y="1639295"/>
                </a:cubicBezTo>
                <a:cubicBezTo>
                  <a:pt x="3278888" y="1641277"/>
                  <a:pt x="3285060" y="1645087"/>
                  <a:pt x="3290546" y="1650725"/>
                </a:cubicBezTo>
                <a:cubicBezTo>
                  <a:pt x="3296033" y="1656364"/>
                  <a:pt x="3301443" y="1659184"/>
                  <a:pt x="3306777" y="1659184"/>
                </a:cubicBezTo>
                <a:cubicBezTo>
                  <a:pt x="3312111" y="1659184"/>
                  <a:pt x="3316378" y="1655526"/>
                  <a:pt x="3319579" y="1648211"/>
                </a:cubicBezTo>
                <a:cubicBezTo>
                  <a:pt x="3322779" y="1640896"/>
                  <a:pt x="3324379" y="1631066"/>
                  <a:pt x="3324379" y="1618721"/>
                </a:cubicBezTo>
                <a:cubicBezTo>
                  <a:pt x="3324379" y="1606377"/>
                  <a:pt x="3322322" y="1597081"/>
                  <a:pt x="3318207" y="1590832"/>
                </a:cubicBezTo>
                <a:cubicBezTo>
                  <a:pt x="3314092" y="1584584"/>
                  <a:pt x="3308530" y="1581460"/>
                  <a:pt x="3301519" y="1581460"/>
                </a:cubicBezTo>
                <a:cubicBezTo>
                  <a:pt x="3294509" y="1581460"/>
                  <a:pt x="3287651" y="1585651"/>
                  <a:pt x="3280945" y="1594033"/>
                </a:cubicBezTo>
                <a:cubicBezTo>
                  <a:pt x="3274240" y="1602415"/>
                  <a:pt x="3260066" y="1606606"/>
                  <a:pt x="3238426" y="1606606"/>
                </a:cubicBezTo>
                <a:lnTo>
                  <a:pt x="3163445" y="1606606"/>
                </a:lnTo>
                <a:cubicBezTo>
                  <a:pt x="3158873" y="1606606"/>
                  <a:pt x="3156587" y="1604777"/>
                  <a:pt x="3156587" y="1601119"/>
                </a:cubicBezTo>
                <a:cubicBezTo>
                  <a:pt x="3156587" y="1597462"/>
                  <a:pt x="3156968" y="1595023"/>
                  <a:pt x="3157730" y="1593804"/>
                </a:cubicBezTo>
                <a:cubicBezTo>
                  <a:pt x="3158492" y="1592585"/>
                  <a:pt x="3160092" y="1591975"/>
                  <a:pt x="3162530" y="1591975"/>
                </a:cubicBezTo>
                <a:lnTo>
                  <a:pt x="3238883" y="1591975"/>
                </a:lnTo>
                <a:cubicBezTo>
                  <a:pt x="3254123" y="1591975"/>
                  <a:pt x="3264715" y="1588470"/>
                  <a:pt x="3270658" y="1581460"/>
                </a:cubicBezTo>
                <a:cubicBezTo>
                  <a:pt x="3276602" y="1574449"/>
                  <a:pt x="3279574" y="1563019"/>
                  <a:pt x="3279574" y="1547170"/>
                </a:cubicBezTo>
                <a:lnTo>
                  <a:pt x="3279574" y="1495049"/>
                </a:lnTo>
                <a:cubicBezTo>
                  <a:pt x="3279574" y="1479199"/>
                  <a:pt x="3276526" y="1467769"/>
                  <a:pt x="3270430" y="1460759"/>
                </a:cubicBezTo>
                <a:cubicBezTo>
                  <a:pt x="3264334" y="1453748"/>
                  <a:pt x="3253818" y="1450243"/>
                  <a:pt x="3238883" y="1450243"/>
                </a:cubicBezTo>
                <a:close/>
                <a:moveTo>
                  <a:pt x="2700530" y="1447043"/>
                </a:moveTo>
                <a:cubicBezTo>
                  <a:pt x="2686966" y="1447043"/>
                  <a:pt x="2677289" y="1450319"/>
                  <a:pt x="2671498" y="1456873"/>
                </a:cubicBezTo>
                <a:cubicBezTo>
                  <a:pt x="2665706" y="1463426"/>
                  <a:pt x="2662811" y="1474170"/>
                  <a:pt x="2662811" y="1489105"/>
                </a:cubicBezTo>
                <a:lnTo>
                  <a:pt x="2662811" y="1577345"/>
                </a:lnTo>
                <a:cubicBezTo>
                  <a:pt x="2662811" y="1598376"/>
                  <a:pt x="2667459" y="1612930"/>
                  <a:pt x="2676755" y="1621007"/>
                </a:cubicBezTo>
                <a:cubicBezTo>
                  <a:pt x="2686052" y="1629085"/>
                  <a:pt x="2702587" y="1633123"/>
                  <a:pt x="2726362" y="1633123"/>
                </a:cubicBezTo>
                <a:lnTo>
                  <a:pt x="2797685" y="1633123"/>
                </a:lnTo>
                <a:cubicBezTo>
                  <a:pt x="2812010" y="1633123"/>
                  <a:pt x="2822983" y="1632209"/>
                  <a:pt x="2830603" y="1630380"/>
                </a:cubicBezTo>
                <a:cubicBezTo>
                  <a:pt x="2838223" y="1628551"/>
                  <a:pt x="2844396" y="1624970"/>
                  <a:pt x="2849120" y="1619636"/>
                </a:cubicBezTo>
                <a:cubicBezTo>
                  <a:pt x="2853844" y="1614302"/>
                  <a:pt x="2858264" y="1605310"/>
                  <a:pt x="2862379" y="1592661"/>
                </a:cubicBezTo>
                <a:cubicBezTo>
                  <a:pt x="2866493" y="1580012"/>
                  <a:pt x="2868551" y="1571096"/>
                  <a:pt x="2868551" y="1565915"/>
                </a:cubicBezTo>
                <a:cubicBezTo>
                  <a:pt x="2868551" y="1554637"/>
                  <a:pt x="2861998" y="1546179"/>
                  <a:pt x="2848891" y="1540540"/>
                </a:cubicBezTo>
                <a:cubicBezTo>
                  <a:pt x="2835785" y="1534901"/>
                  <a:pt x="2825498" y="1532082"/>
                  <a:pt x="2818030" y="1532082"/>
                </a:cubicBezTo>
                <a:cubicBezTo>
                  <a:pt x="2810563" y="1532082"/>
                  <a:pt x="2804924" y="1533835"/>
                  <a:pt x="2801114" y="1537340"/>
                </a:cubicBezTo>
                <a:cubicBezTo>
                  <a:pt x="2797304" y="1540845"/>
                  <a:pt x="2793875" y="1546712"/>
                  <a:pt x="2790827" y="1554942"/>
                </a:cubicBezTo>
                <a:cubicBezTo>
                  <a:pt x="2788693" y="1560428"/>
                  <a:pt x="2784731" y="1563172"/>
                  <a:pt x="2778940" y="1563172"/>
                </a:cubicBezTo>
                <a:lnTo>
                  <a:pt x="2751508" y="1563172"/>
                </a:lnTo>
                <a:cubicBezTo>
                  <a:pt x="2749069" y="1563172"/>
                  <a:pt x="2747545" y="1562714"/>
                  <a:pt x="2746936" y="1561800"/>
                </a:cubicBezTo>
                <a:cubicBezTo>
                  <a:pt x="2746326" y="1560886"/>
                  <a:pt x="2746021" y="1558447"/>
                  <a:pt x="2746021" y="1554485"/>
                </a:cubicBezTo>
                <a:cubicBezTo>
                  <a:pt x="2746021" y="1550522"/>
                  <a:pt x="2746936" y="1547932"/>
                  <a:pt x="2748764" y="1546712"/>
                </a:cubicBezTo>
                <a:cubicBezTo>
                  <a:pt x="2750593" y="1545493"/>
                  <a:pt x="2754784" y="1544731"/>
                  <a:pt x="2761337" y="1544426"/>
                </a:cubicBezTo>
                <a:cubicBezTo>
                  <a:pt x="2767891" y="1544122"/>
                  <a:pt x="2772158" y="1543588"/>
                  <a:pt x="2774139" y="1542826"/>
                </a:cubicBezTo>
                <a:cubicBezTo>
                  <a:pt x="2776120" y="1542064"/>
                  <a:pt x="2778330" y="1539702"/>
                  <a:pt x="2780768" y="1535740"/>
                </a:cubicBezTo>
                <a:cubicBezTo>
                  <a:pt x="2788998" y="1521719"/>
                  <a:pt x="2799818" y="1514708"/>
                  <a:pt x="2813230" y="1514708"/>
                </a:cubicBezTo>
                <a:cubicBezTo>
                  <a:pt x="2820545" y="1514708"/>
                  <a:pt x="2828012" y="1515851"/>
                  <a:pt x="2835632" y="1518137"/>
                </a:cubicBezTo>
                <a:cubicBezTo>
                  <a:pt x="2843252" y="1520423"/>
                  <a:pt x="2848282" y="1521566"/>
                  <a:pt x="2850720" y="1521566"/>
                </a:cubicBezTo>
                <a:cubicBezTo>
                  <a:pt x="2858340" y="1521566"/>
                  <a:pt x="2862150" y="1516994"/>
                  <a:pt x="2862150" y="1507850"/>
                </a:cubicBezTo>
                <a:cubicBezTo>
                  <a:pt x="2862150" y="1498706"/>
                  <a:pt x="2859331" y="1488724"/>
                  <a:pt x="2853692" y="1477904"/>
                </a:cubicBezTo>
                <a:cubicBezTo>
                  <a:pt x="2848053" y="1467083"/>
                  <a:pt x="2839138" y="1461673"/>
                  <a:pt x="2826946" y="1461673"/>
                </a:cubicBezTo>
                <a:cubicBezTo>
                  <a:pt x="2822374" y="1461673"/>
                  <a:pt x="2817040" y="1462435"/>
                  <a:pt x="2810944" y="1463959"/>
                </a:cubicBezTo>
                <a:cubicBezTo>
                  <a:pt x="2778635" y="1471884"/>
                  <a:pt x="2758975" y="1475846"/>
                  <a:pt x="2751965" y="1475846"/>
                </a:cubicBezTo>
                <a:cubicBezTo>
                  <a:pt x="2748612" y="1475846"/>
                  <a:pt x="2745869" y="1473103"/>
                  <a:pt x="2743735" y="1467617"/>
                </a:cubicBezTo>
                <a:cubicBezTo>
                  <a:pt x="2740687" y="1460302"/>
                  <a:pt x="2736115" y="1455044"/>
                  <a:pt x="2730019" y="1451843"/>
                </a:cubicBezTo>
                <a:cubicBezTo>
                  <a:pt x="2723923" y="1448643"/>
                  <a:pt x="2714093" y="1447043"/>
                  <a:pt x="2700530" y="1447043"/>
                </a:cubicBezTo>
                <a:close/>
                <a:moveTo>
                  <a:pt x="2605204" y="1445671"/>
                </a:moveTo>
                <a:cubicBezTo>
                  <a:pt x="2583258" y="1445671"/>
                  <a:pt x="2570304" y="1452377"/>
                  <a:pt x="2566342" y="1465788"/>
                </a:cubicBezTo>
                <a:cubicBezTo>
                  <a:pt x="2564513" y="1472494"/>
                  <a:pt x="2561617" y="1475846"/>
                  <a:pt x="2557655" y="1475846"/>
                </a:cubicBezTo>
                <a:lnTo>
                  <a:pt x="2481760" y="1475846"/>
                </a:lnTo>
                <a:cubicBezTo>
                  <a:pt x="2471092" y="1475846"/>
                  <a:pt x="2462862" y="1478818"/>
                  <a:pt x="2457071" y="1484762"/>
                </a:cubicBezTo>
                <a:cubicBezTo>
                  <a:pt x="2451280" y="1490705"/>
                  <a:pt x="2448384" y="1499240"/>
                  <a:pt x="2448384" y="1510365"/>
                </a:cubicBezTo>
                <a:cubicBezTo>
                  <a:pt x="2448384" y="1521490"/>
                  <a:pt x="2451051" y="1529720"/>
                  <a:pt x="2456385" y="1535054"/>
                </a:cubicBezTo>
                <a:cubicBezTo>
                  <a:pt x="2461719" y="1540388"/>
                  <a:pt x="2470177" y="1543055"/>
                  <a:pt x="2481760" y="1543055"/>
                </a:cubicBezTo>
                <a:lnTo>
                  <a:pt x="2555369" y="1543055"/>
                </a:lnTo>
                <a:cubicBezTo>
                  <a:pt x="2558417" y="1543055"/>
                  <a:pt x="2559941" y="1544960"/>
                  <a:pt x="2559941" y="1548770"/>
                </a:cubicBezTo>
                <a:cubicBezTo>
                  <a:pt x="2559941" y="1552580"/>
                  <a:pt x="2559026" y="1555018"/>
                  <a:pt x="2557198" y="1556085"/>
                </a:cubicBezTo>
                <a:cubicBezTo>
                  <a:pt x="2555369" y="1557152"/>
                  <a:pt x="2549120" y="1558295"/>
                  <a:pt x="2538452" y="1559514"/>
                </a:cubicBezTo>
                <a:cubicBezTo>
                  <a:pt x="2527784" y="1560733"/>
                  <a:pt x="2506906" y="1562257"/>
                  <a:pt x="2475816" y="1564086"/>
                </a:cubicBezTo>
                <a:cubicBezTo>
                  <a:pt x="2455090" y="1565610"/>
                  <a:pt x="2444726" y="1575516"/>
                  <a:pt x="2444726" y="1593804"/>
                </a:cubicBezTo>
                <a:cubicBezTo>
                  <a:pt x="2444726" y="1619407"/>
                  <a:pt x="2454175" y="1632209"/>
                  <a:pt x="2473073" y="1632209"/>
                </a:cubicBezTo>
                <a:cubicBezTo>
                  <a:pt x="2477340" y="1632209"/>
                  <a:pt x="2489608" y="1630913"/>
                  <a:pt x="2509877" y="1628323"/>
                </a:cubicBezTo>
                <a:cubicBezTo>
                  <a:pt x="2530147" y="1625732"/>
                  <a:pt x="2542720" y="1623903"/>
                  <a:pt x="2547596" y="1622836"/>
                </a:cubicBezTo>
                <a:cubicBezTo>
                  <a:pt x="2552473" y="1621769"/>
                  <a:pt x="2556055" y="1621236"/>
                  <a:pt x="2558341" y="1621236"/>
                </a:cubicBezTo>
                <a:cubicBezTo>
                  <a:pt x="2560627" y="1621236"/>
                  <a:pt x="2563446" y="1623293"/>
                  <a:pt x="2566799" y="1627408"/>
                </a:cubicBezTo>
                <a:cubicBezTo>
                  <a:pt x="2570152" y="1631523"/>
                  <a:pt x="2574571" y="1634571"/>
                  <a:pt x="2580058" y="1636552"/>
                </a:cubicBezTo>
                <a:cubicBezTo>
                  <a:pt x="2585544" y="1638533"/>
                  <a:pt x="2594840" y="1639524"/>
                  <a:pt x="2607947" y="1639524"/>
                </a:cubicBezTo>
                <a:cubicBezTo>
                  <a:pt x="2633550" y="1639524"/>
                  <a:pt x="2646352" y="1625960"/>
                  <a:pt x="2646352" y="1598833"/>
                </a:cubicBezTo>
                <a:lnTo>
                  <a:pt x="2646352" y="1475846"/>
                </a:lnTo>
                <a:cubicBezTo>
                  <a:pt x="2646352" y="1464874"/>
                  <a:pt x="2642999" y="1457101"/>
                  <a:pt x="2636293" y="1452529"/>
                </a:cubicBezTo>
                <a:cubicBezTo>
                  <a:pt x="2629588" y="1447957"/>
                  <a:pt x="2619224" y="1445671"/>
                  <a:pt x="2605204" y="1445671"/>
                </a:cubicBezTo>
                <a:close/>
                <a:moveTo>
                  <a:pt x="0" y="0"/>
                </a:moveTo>
                <a:lnTo>
                  <a:pt x="4762500" y="0"/>
                </a:lnTo>
                <a:lnTo>
                  <a:pt x="4762500" y="3171825"/>
                </a:lnTo>
                <a:lnTo>
                  <a:pt x="0" y="3171825"/>
                </a:lnTo>
                <a:close/>
              </a:path>
            </a:pathLst>
          </a:custGeom>
          <a:effectLst>
            <a:outerShdw blurRad="127000" dist="127000" dir="5400000" algn="t" rotWithShape="0">
              <a:prstClr val="black">
                <a:alpha val="20000"/>
              </a:prstClr>
            </a:outerShdw>
          </a:effectLst>
        </p:spPr>
      </p:pic>
      <p:pic>
        <p:nvPicPr>
          <p:cNvPr id="42" name="图片 41">
            <a:extLst>
              <a:ext uri="{FF2B5EF4-FFF2-40B4-BE49-F238E27FC236}">
                <a16:creationId xmlns:a16="http://schemas.microsoft.com/office/drawing/2014/main" id="{036FDBDF-721C-5F5C-DC1B-C5D5A1F69F0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485570" y="4012204"/>
            <a:ext cx="4762500" cy="3171825"/>
          </a:xfrm>
          <a:custGeom>
            <a:avLst/>
            <a:gdLst/>
            <a:ahLst/>
            <a:cxnLst/>
            <a:rect l="l" t="t" r="r" b="b"/>
            <a:pathLst>
              <a:path w="4762500" h="3171825">
                <a:moveTo>
                  <a:pt x="2111918" y="2143830"/>
                </a:moveTo>
                <a:lnTo>
                  <a:pt x="2148494" y="2143830"/>
                </a:lnTo>
                <a:cubicBezTo>
                  <a:pt x="2154286" y="2143830"/>
                  <a:pt x="2157181" y="2145125"/>
                  <a:pt x="2157181" y="2147716"/>
                </a:cubicBezTo>
                <a:cubicBezTo>
                  <a:pt x="2157181" y="2150307"/>
                  <a:pt x="2153752" y="2156098"/>
                  <a:pt x="2146894" y="2165089"/>
                </a:cubicBezTo>
                <a:cubicBezTo>
                  <a:pt x="2140036" y="2174081"/>
                  <a:pt x="2135083" y="2178577"/>
                  <a:pt x="2132035" y="2178577"/>
                </a:cubicBezTo>
                <a:cubicBezTo>
                  <a:pt x="2129902" y="2178577"/>
                  <a:pt x="2124796" y="2174081"/>
                  <a:pt x="2116719" y="2165089"/>
                </a:cubicBezTo>
                <a:cubicBezTo>
                  <a:pt x="2108642" y="2156098"/>
                  <a:pt x="2104603" y="2150307"/>
                  <a:pt x="2104603" y="2147716"/>
                </a:cubicBezTo>
                <a:cubicBezTo>
                  <a:pt x="2104603" y="2145125"/>
                  <a:pt x="2107042" y="2143830"/>
                  <a:pt x="2111918" y="2143830"/>
                </a:cubicBezTo>
                <a:close/>
                <a:moveTo>
                  <a:pt x="2609352" y="1916601"/>
                </a:moveTo>
                <a:cubicBezTo>
                  <a:pt x="2601427" y="1916601"/>
                  <a:pt x="2593121" y="1920335"/>
                  <a:pt x="2584435" y="1927803"/>
                </a:cubicBezTo>
                <a:cubicBezTo>
                  <a:pt x="2575748" y="1935270"/>
                  <a:pt x="2571404" y="1943728"/>
                  <a:pt x="2571404" y="1953177"/>
                </a:cubicBezTo>
                <a:cubicBezTo>
                  <a:pt x="2571404" y="1958664"/>
                  <a:pt x="2573081" y="1963845"/>
                  <a:pt x="2576434" y="1968722"/>
                </a:cubicBezTo>
                <a:lnTo>
                  <a:pt x="2597465" y="2003469"/>
                </a:lnTo>
                <a:cubicBezTo>
                  <a:pt x="2604170" y="2015356"/>
                  <a:pt x="2613924" y="2021300"/>
                  <a:pt x="2626726" y="2021300"/>
                </a:cubicBezTo>
                <a:cubicBezTo>
                  <a:pt x="2635870" y="2021300"/>
                  <a:pt x="2644175" y="2017947"/>
                  <a:pt x="2651643" y="2011242"/>
                </a:cubicBezTo>
                <a:cubicBezTo>
                  <a:pt x="2659111" y="2004536"/>
                  <a:pt x="2662844" y="1996535"/>
                  <a:pt x="2662844" y="1987239"/>
                </a:cubicBezTo>
                <a:cubicBezTo>
                  <a:pt x="2662844" y="1977942"/>
                  <a:pt x="2659873" y="1967884"/>
                  <a:pt x="2653929" y="1957063"/>
                </a:cubicBezTo>
                <a:cubicBezTo>
                  <a:pt x="2647985" y="1946243"/>
                  <a:pt x="2640899" y="1936794"/>
                  <a:pt x="2632669" y="1928717"/>
                </a:cubicBezTo>
                <a:cubicBezTo>
                  <a:pt x="2624440" y="1920640"/>
                  <a:pt x="2616667" y="1916601"/>
                  <a:pt x="2609352" y="1916601"/>
                </a:cubicBezTo>
                <a:close/>
                <a:moveTo>
                  <a:pt x="2123120" y="1909286"/>
                </a:moveTo>
                <a:cubicBezTo>
                  <a:pt x="2107423" y="1909286"/>
                  <a:pt x="2095688" y="1911877"/>
                  <a:pt x="2087915" y="1917058"/>
                </a:cubicBezTo>
                <a:cubicBezTo>
                  <a:pt x="2080143" y="1922240"/>
                  <a:pt x="2076257" y="1936261"/>
                  <a:pt x="2076257" y="1959121"/>
                </a:cubicBezTo>
                <a:cubicBezTo>
                  <a:pt x="2076257" y="1963693"/>
                  <a:pt x="2074276" y="1965979"/>
                  <a:pt x="2070313" y="1965979"/>
                </a:cubicBezTo>
                <a:lnTo>
                  <a:pt x="2032823" y="1965979"/>
                </a:lnTo>
                <a:cubicBezTo>
                  <a:pt x="2009353" y="1965979"/>
                  <a:pt x="1997618" y="1980000"/>
                  <a:pt x="1997618" y="2008041"/>
                </a:cubicBezTo>
                <a:cubicBezTo>
                  <a:pt x="1997618" y="2023281"/>
                  <a:pt x="2000285" y="2034178"/>
                  <a:pt x="2005619" y="2040731"/>
                </a:cubicBezTo>
                <a:cubicBezTo>
                  <a:pt x="2010953" y="2047284"/>
                  <a:pt x="2020021" y="2050561"/>
                  <a:pt x="2032823" y="2050561"/>
                </a:cubicBezTo>
                <a:lnTo>
                  <a:pt x="2074428" y="2050561"/>
                </a:lnTo>
                <a:cubicBezTo>
                  <a:pt x="2077171" y="2050561"/>
                  <a:pt x="2078924" y="2051399"/>
                  <a:pt x="2079686" y="2053075"/>
                </a:cubicBezTo>
                <a:cubicBezTo>
                  <a:pt x="2080448" y="2054752"/>
                  <a:pt x="2080829" y="2058181"/>
                  <a:pt x="2080829" y="2063362"/>
                </a:cubicBezTo>
                <a:cubicBezTo>
                  <a:pt x="2080829" y="2068544"/>
                  <a:pt x="2080448" y="2072049"/>
                  <a:pt x="2079686" y="2073878"/>
                </a:cubicBezTo>
                <a:cubicBezTo>
                  <a:pt x="2078924" y="2075707"/>
                  <a:pt x="2077019" y="2076621"/>
                  <a:pt x="2073971" y="2076621"/>
                </a:cubicBezTo>
                <a:lnTo>
                  <a:pt x="2047910" y="2076621"/>
                </a:lnTo>
                <a:cubicBezTo>
                  <a:pt x="2022612" y="2076621"/>
                  <a:pt x="2009963" y="2090337"/>
                  <a:pt x="2009963" y="2117769"/>
                </a:cubicBezTo>
                <a:cubicBezTo>
                  <a:pt x="2009963" y="2150688"/>
                  <a:pt x="2025355" y="2184368"/>
                  <a:pt x="2056140" y="2218810"/>
                </a:cubicBezTo>
                <a:cubicBezTo>
                  <a:pt x="2057054" y="2219725"/>
                  <a:pt x="2057512" y="2220792"/>
                  <a:pt x="2057512" y="2222011"/>
                </a:cubicBezTo>
                <a:cubicBezTo>
                  <a:pt x="2057512" y="2223230"/>
                  <a:pt x="2056750" y="2224449"/>
                  <a:pt x="2055226" y="2225668"/>
                </a:cubicBezTo>
                <a:cubicBezTo>
                  <a:pt x="2053702" y="2226888"/>
                  <a:pt x="2038614" y="2232984"/>
                  <a:pt x="2009963" y="2243956"/>
                </a:cubicBezTo>
                <a:cubicBezTo>
                  <a:pt x="1990760" y="2250662"/>
                  <a:pt x="1981159" y="2262702"/>
                  <a:pt x="1981159" y="2280075"/>
                </a:cubicBezTo>
                <a:cubicBezTo>
                  <a:pt x="1981159" y="2289829"/>
                  <a:pt x="1984588" y="2300878"/>
                  <a:pt x="1991446" y="2313222"/>
                </a:cubicBezTo>
                <a:cubicBezTo>
                  <a:pt x="1998304" y="2325567"/>
                  <a:pt x="2008896" y="2331739"/>
                  <a:pt x="2023222" y="2331739"/>
                </a:cubicBezTo>
                <a:cubicBezTo>
                  <a:pt x="2044862" y="2331739"/>
                  <a:pt x="2079000" y="2317261"/>
                  <a:pt x="2125634" y="2288305"/>
                </a:cubicBezTo>
                <a:cubicBezTo>
                  <a:pt x="2127463" y="2287390"/>
                  <a:pt x="2129063" y="2286933"/>
                  <a:pt x="2130435" y="2286933"/>
                </a:cubicBezTo>
                <a:cubicBezTo>
                  <a:pt x="2131807" y="2286933"/>
                  <a:pt x="2133254" y="2287390"/>
                  <a:pt x="2134778" y="2288305"/>
                </a:cubicBezTo>
                <a:cubicBezTo>
                  <a:pt x="2177146" y="2317870"/>
                  <a:pt x="2208692" y="2332653"/>
                  <a:pt x="2229419" y="2332653"/>
                </a:cubicBezTo>
                <a:cubicBezTo>
                  <a:pt x="2243744" y="2332653"/>
                  <a:pt x="2254108" y="2326176"/>
                  <a:pt x="2260508" y="2313222"/>
                </a:cubicBezTo>
                <a:cubicBezTo>
                  <a:pt x="2266909" y="2300268"/>
                  <a:pt x="2270110" y="2288152"/>
                  <a:pt x="2270110" y="2276875"/>
                </a:cubicBezTo>
                <a:cubicBezTo>
                  <a:pt x="2270110" y="2260416"/>
                  <a:pt x="2260966" y="2248986"/>
                  <a:pt x="2242678" y="2242585"/>
                </a:cubicBezTo>
                <a:cubicBezTo>
                  <a:pt x="2238106" y="2241061"/>
                  <a:pt x="2230867" y="2238013"/>
                  <a:pt x="2220961" y="2233441"/>
                </a:cubicBezTo>
                <a:cubicBezTo>
                  <a:pt x="2211055" y="2228869"/>
                  <a:pt x="2205416" y="2226202"/>
                  <a:pt x="2204044" y="2225440"/>
                </a:cubicBezTo>
                <a:cubicBezTo>
                  <a:pt x="2202673" y="2224678"/>
                  <a:pt x="2201987" y="2223840"/>
                  <a:pt x="2201987" y="2222925"/>
                </a:cubicBezTo>
                <a:cubicBezTo>
                  <a:pt x="2201987" y="2221706"/>
                  <a:pt x="2202901" y="2220030"/>
                  <a:pt x="2204730" y="2217896"/>
                </a:cubicBezTo>
                <a:cubicBezTo>
                  <a:pt x="2220884" y="2198389"/>
                  <a:pt x="2232543" y="2181396"/>
                  <a:pt x="2239706" y="2166918"/>
                </a:cubicBezTo>
                <a:cubicBezTo>
                  <a:pt x="2246869" y="2152440"/>
                  <a:pt x="2250450" y="2137276"/>
                  <a:pt x="2250450" y="2121427"/>
                </a:cubicBezTo>
                <a:cubicBezTo>
                  <a:pt x="2250450" y="2105577"/>
                  <a:pt x="2247478" y="2094147"/>
                  <a:pt x="2241535" y="2087137"/>
                </a:cubicBezTo>
                <a:cubicBezTo>
                  <a:pt x="2235591" y="2080126"/>
                  <a:pt x="2226218" y="2076621"/>
                  <a:pt x="2213417" y="2076621"/>
                </a:cubicBezTo>
                <a:lnTo>
                  <a:pt x="2173640" y="2076621"/>
                </a:lnTo>
                <a:cubicBezTo>
                  <a:pt x="2171202" y="2076621"/>
                  <a:pt x="2169678" y="2075859"/>
                  <a:pt x="2169068" y="2074335"/>
                </a:cubicBezTo>
                <a:cubicBezTo>
                  <a:pt x="2168459" y="2072811"/>
                  <a:pt x="2168154" y="2069230"/>
                  <a:pt x="2168154" y="2063591"/>
                </a:cubicBezTo>
                <a:cubicBezTo>
                  <a:pt x="2168154" y="2057952"/>
                  <a:pt x="2168611" y="2054371"/>
                  <a:pt x="2169526" y="2052847"/>
                </a:cubicBezTo>
                <a:cubicBezTo>
                  <a:pt x="2170440" y="2051323"/>
                  <a:pt x="2171964" y="2050561"/>
                  <a:pt x="2174098" y="2050561"/>
                </a:cubicBezTo>
                <a:lnTo>
                  <a:pt x="2228047" y="2050561"/>
                </a:lnTo>
                <a:cubicBezTo>
                  <a:pt x="2240544" y="2050561"/>
                  <a:pt x="2249612" y="2047589"/>
                  <a:pt x="2255251" y="2041645"/>
                </a:cubicBezTo>
                <a:cubicBezTo>
                  <a:pt x="2260889" y="2035702"/>
                  <a:pt x="2263709" y="2024958"/>
                  <a:pt x="2263709" y="2009413"/>
                </a:cubicBezTo>
                <a:cubicBezTo>
                  <a:pt x="2263709" y="1993868"/>
                  <a:pt x="2260813" y="1982743"/>
                  <a:pt x="2255022" y="1976037"/>
                </a:cubicBezTo>
                <a:cubicBezTo>
                  <a:pt x="2249231" y="1969332"/>
                  <a:pt x="2240239" y="1965979"/>
                  <a:pt x="2228047" y="1965979"/>
                </a:cubicBezTo>
                <a:lnTo>
                  <a:pt x="2180956" y="1965979"/>
                </a:lnTo>
                <a:cubicBezTo>
                  <a:pt x="2176688" y="1965979"/>
                  <a:pt x="2174555" y="1963388"/>
                  <a:pt x="2174555" y="1958206"/>
                </a:cubicBezTo>
                <a:cubicBezTo>
                  <a:pt x="2174555" y="1945100"/>
                  <a:pt x="2173412" y="1935270"/>
                  <a:pt x="2171126" y="1928717"/>
                </a:cubicBezTo>
                <a:cubicBezTo>
                  <a:pt x="2168840" y="1922164"/>
                  <a:pt x="2164192" y="1917287"/>
                  <a:pt x="2157181" y="1914087"/>
                </a:cubicBezTo>
                <a:cubicBezTo>
                  <a:pt x="2150171" y="1910886"/>
                  <a:pt x="2138817" y="1909286"/>
                  <a:pt x="2123120" y="1909286"/>
                </a:cubicBezTo>
                <a:close/>
                <a:moveTo>
                  <a:pt x="1933610" y="1907000"/>
                </a:moveTo>
                <a:cubicBezTo>
                  <a:pt x="1904959" y="1907000"/>
                  <a:pt x="1890634" y="1919649"/>
                  <a:pt x="1890634" y="1944948"/>
                </a:cubicBezTo>
                <a:lnTo>
                  <a:pt x="1890634" y="1975580"/>
                </a:lnTo>
                <a:cubicBezTo>
                  <a:pt x="1890634" y="1979238"/>
                  <a:pt x="1887738" y="1981066"/>
                  <a:pt x="1881947" y="1981066"/>
                </a:cubicBezTo>
                <a:cubicBezTo>
                  <a:pt x="1866402" y="1981066"/>
                  <a:pt x="1855658" y="1984114"/>
                  <a:pt x="1849714" y="1990210"/>
                </a:cubicBezTo>
                <a:cubicBezTo>
                  <a:pt x="1843771" y="1996306"/>
                  <a:pt x="1840799" y="2007432"/>
                  <a:pt x="1840799" y="2023586"/>
                </a:cubicBezTo>
                <a:cubicBezTo>
                  <a:pt x="1840799" y="2039740"/>
                  <a:pt x="1843694" y="2050789"/>
                  <a:pt x="1849486" y="2056733"/>
                </a:cubicBezTo>
                <a:cubicBezTo>
                  <a:pt x="1855277" y="2062677"/>
                  <a:pt x="1865183" y="2065648"/>
                  <a:pt x="1879204" y="2065648"/>
                </a:cubicBezTo>
                <a:cubicBezTo>
                  <a:pt x="1886824" y="2065648"/>
                  <a:pt x="1890634" y="2067782"/>
                  <a:pt x="1890634" y="2072049"/>
                </a:cubicBezTo>
                <a:lnTo>
                  <a:pt x="1890634" y="2108168"/>
                </a:lnTo>
                <a:cubicBezTo>
                  <a:pt x="1890634" y="2110606"/>
                  <a:pt x="1889795" y="2112435"/>
                  <a:pt x="1888119" y="2113654"/>
                </a:cubicBezTo>
                <a:cubicBezTo>
                  <a:pt x="1886443" y="2114874"/>
                  <a:pt x="1880651" y="2116093"/>
                  <a:pt x="1870745" y="2117312"/>
                </a:cubicBezTo>
                <a:cubicBezTo>
                  <a:pt x="1860839" y="2118531"/>
                  <a:pt x="1853143" y="2121960"/>
                  <a:pt x="1847657" y="2127599"/>
                </a:cubicBezTo>
                <a:cubicBezTo>
                  <a:pt x="1842170" y="2133238"/>
                  <a:pt x="1839427" y="2143830"/>
                  <a:pt x="1839427" y="2159374"/>
                </a:cubicBezTo>
                <a:cubicBezTo>
                  <a:pt x="1839427" y="2187721"/>
                  <a:pt x="1851467" y="2201894"/>
                  <a:pt x="1875546" y="2201894"/>
                </a:cubicBezTo>
                <a:cubicBezTo>
                  <a:pt x="1877984" y="2201894"/>
                  <a:pt x="1880728" y="2201742"/>
                  <a:pt x="1883776" y="2201437"/>
                </a:cubicBezTo>
                <a:cubicBezTo>
                  <a:pt x="1886824" y="2201132"/>
                  <a:pt x="1888729" y="2201437"/>
                  <a:pt x="1889491" y="2202351"/>
                </a:cubicBezTo>
                <a:cubicBezTo>
                  <a:pt x="1890253" y="2203266"/>
                  <a:pt x="1890634" y="2204942"/>
                  <a:pt x="1890634" y="2207380"/>
                </a:cubicBezTo>
                <a:lnTo>
                  <a:pt x="1890634" y="2237556"/>
                </a:lnTo>
                <a:cubicBezTo>
                  <a:pt x="1890634" y="2243042"/>
                  <a:pt x="1887433" y="2245785"/>
                  <a:pt x="1881032" y="2245785"/>
                </a:cubicBezTo>
                <a:cubicBezTo>
                  <a:pt x="1867621" y="2245785"/>
                  <a:pt x="1858020" y="2249214"/>
                  <a:pt x="1852229" y="2256072"/>
                </a:cubicBezTo>
                <a:cubicBezTo>
                  <a:pt x="1846438" y="2262930"/>
                  <a:pt x="1843542" y="2274589"/>
                  <a:pt x="1843542" y="2291048"/>
                </a:cubicBezTo>
                <a:cubicBezTo>
                  <a:pt x="1843542" y="2319699"/>
                  <a:pt x="1857258" y="2334025"/>
                  <a:pt x="1884690" y="2334025"/>
                </a:cubicBezTo>
                <a:lnTo>
                  <a:pt x="1934525" y="2334025"/>
                </a:lnTo>
                <a:cubicBezTo>
                  <a:pt x="1945498" y="2334025"/>
                  <a:pt x="1954489" y="2331586"/>
                  <a:pt x="1961500" y="2326710"/>
                </a:cubicBezTo>
                <a:cubicBezTo>
                  <a:pt x="1968510" y="2321833"/>
                  <a:pt x="1972015" y="2316194"/>
                  <a:pt x="1972015" y="2309793"/>
                </a:cubicBezTo>
                <a:cubicBezTo>
                  <a:pt x="1972015" y="2308269"/>
                  <a:pt x="1971710" y="2306593"/>
                  <a:pt x="1971101" y="2304764"/>
                </a:cubicBezTo>
                <a:cubicBezTo>
                  <a:pt x="1967443" y="2295315"/>
                  <a:pt x="1965614" y="2286476"/>
                  <a:pt x="1965614" y="2278246"/>
                </a:cubicBezTo>
                <a:cubicBezTo>
                  <a:pt x="1965614" y="2270017"/>
                  <a:pt x="1967062" y="2263387"/>
                  <a:pt x="1969958" y="2258358"/>
                </a:cubicBezTo>
                <a:cubicBezTo>
                  <a:pt x="1972853" y="2253329"/>
                  <a:pt x="1974682" y="2249367"/>
                  <a:pt x="1975444" y="2246471"/>
                </a:cubicBezTo>
                <a:cubicBezTo>
                  <a:pt x="1976206" y="2243575"/>
                  <a:pt x="1976587" y="2239384"/>
                  <a:pt x="1976587" y="2233898"/>
                </a:cubicBezTo>
                <a:lnTo>
                  <a:pt x="1976587" y="2189092"/>
                </a:lnTo>
                <a:cubicBezTo>
                  <a:pt x="1976587" y="2185740"/>
                  <a:pt x="1977654" y="2183377"/>
                  <a:pt x="1979788" y="2182006"/>
                </a:cubicBezTo>
                <a:cubicBezTo>
                  <a:pt x="1981921" y="2180634"/>
                  <a:pt x="1986950" y="2179186"/>
                  <a:pt x="1994875" y="2177662"/>
                </a:cubicBezTo>
                <a:cubicBezTo>
                  <a:pt x="2001276" y="2176138"/>
                  <a:pt x="2004476" y="2173624"/>
                  <a:pt x="2004476" y="2170119"/>
                </a:cubicBezTo>
                <a:cubicBezTo>
                  <a:pt x="2004476" y="2166613"/>
                  <a:pt x="2003410" y="2162270"/>
                  <a:pt x="2001276" y="2157088"/>
                </a:cubicBezTo>
                <a:cubicBezTo>
                  <a:pt x="1997314" y="2146725"/>
                  <a:pt x="1995332" y="2133771"/>
                  <a:pt x="1995332" y="2118226"/>
                </a:cubicBezTo>
                <a:cubicBezTo>
                  <a:pt x="1995332" y="2113350"/>
                  <a:pt x="1995561" y="2109540"/>
                  <a:pt x="1996018" y="2106796"/>
                </a:cubicBezTo>
                <a:cubicBezTo>
                  <a:pt x="1996475" y="2104053"/>
                  <a:pt x="1996704" y="2101615"/>
                  <a:pt x="1996704" y="2099481"/>
                </a:cubicBezTo>
                <a:cubicBezTo>
                  <a:pt x="1996704" y="2097348"/>
                  <a:pt x="1995790" y="2095824"/>
                  <a:pt x="1993961" y="2094909"/>
                </a:cubicBezTo>
                <a:cubicBezTo>
                  <a:pt x="1992132" y="2093995"/>
                  <a:pt x="1988779" y="2093538"/>
                  <a:pt x="1983902" y="2093538"/>
                </a:cubicBezTo>
                <a:cubicBezTo>
                  <a:pt x="1979026" y="2093538"/>
                  <a:pt x="1976587" y="2092014"/>
                  <a:pt x="1976587" y="2088966"/>
                </a:cubicBezTo>
                <a:lnTo>
                  <a:pt x="1976587" y="2073878"/>
                </a:lnTo>
                <a:cubicBezTo>
                  <a:pt x="1976587" y="2071135"/>
                  <a:pt x="1977349" y="2069382"/>
                  <a:pt x="1978873" y="2068620"/>
                </a:cubicBezTo>
                <a:cubicBezTo>
                  <a:pt x="1980397" y="2067858"/>
                  <a:pt x="1984436" y="2067477"/>
                  <a:pt x="1990989" y="2067477"/>
                </a:cubicBezTo>
                <a:cubicBezTo>
                  <a:pt x="1997542" y="2067477"/>
                  <a:pt x="2000819" y="2065801"/>
                  <a:pt x="2000819" y="2062448"/>
                </a:cubicBezTo>
                <a:cubicBezTo>
                  <a:pt x="2000819" y="2060010"/>
                  <a:pt x="1999295" y="2057114"/>
                  <a:pt x="1996247" y="2053761"/>
                </a:cubicBezTo>
                <a:cubicBezTo>
                  <a:pt x="1987103" y="2044617"/>
                  <a:pt x="1982531" y="2029377"/>
                  <a:pt x="1982531" y="2008041"/>
                </a:cubicBezTo>
                <a:lnTo>
                  <a:pt x="1983445" y="1987010"/>
                </a:lnTo>
                <a:cubicBezTo>
                  <a:pt x="1983445" y="1983657"/>
                  <a:pt x="1982988" y="1981828"/>
                  <a:pt x="1982074" y="1981524"/>
                </a:cubicBezTo>
                <a:cubicBezTo>
                  <a:pt x="1978416" y="1980304"/>
                  <a:pt x="1976587" y="1978171"/>
                  <a:pt x="1976587" y="1975123"/>
                </a:cubicBezTo>
                <a:lnTo>
                  <a:pt x="1976587" y="1944948"/>
                </a:lnTo>
                <a:cubicBezTo>
                  <a:pt x="1976587" y="1919649"/>
                  <a:pt x="1962262" y="1907000"/>
                  <a:pt x="1933610" y="1907000"/>
                </a:cubicBezTo>
                <a:close/>
                <a:moveTo>
                  <a:pt x="2513340" y="1905171"/>
                </a:moveTo>
                <a:cubicBezTo>
                  <a:pt x="2497795" y="1905171"/>
                  <a:pt x="2486365" y="1908143"/>
                  <a:pt x="2479050" y="1914087"/>
                </a:cubicBezTo>
                <a:cubicBezTo>
                  <a:pt x="2471735" y="1920030"/>
                  <a:pt x="2468077" y="1929708"/>
                  <a:pt x="2468077" y="1943119"/>
                </a:cubicBezTo>
                <a:lnTo>
                  <a:pt x="2468077" y="1987467"/>
                </a:lnTo>
                <a:cubicBezTo>
                  <a:pt x="2468077" y="1990515"/>
                  <a:pt x="2466553" y="1992039"/>
                  <a:pt x="2463505" y="1992039"/>
                </a:cubicBezTo>
                <a:lnTo>
                  <a:pt x="2352406" y="1992039"/>
                </a:lnTo>
                <a:cubicBezTo>
                  <a:pt x="2339299" y="1992039"/>
                  <a:pt x="2330003" y="1995011"/>
                  <a:pt x="2324516" y="2000955"/>
                </a:cubicBezTo>
                <a:cubicBezTo>
                  <a:pt x="2319030" y="2006898"/>
                  <a:pt x="2316287" y="2018100"/>
                  <a:pt x="2316287" y="2034559"/>
                </a:cubicBezTo>
                <a:cubicBezTo>
                  <a:pt x="2316287" y="2051018"/>
                  <a:pt x="2318954" y="2062067"/>
                  <a:pt x="2324288" y="2067706"/>
                </a:cubicBezTo>
                <a:cubicBezTo>
                  <a:pt x="2329622" y="2073345"/>
                  <a:pt x="2338994" y="2076164"/>
                  <a:pt x="2352406" y="2076164"/>
                </a:cubicBezTo>
                <a:lnTo>
                  <a:pt x="2441102" y="2076164"/>
                </a:lnTo>
                <a:cubicBezTo>
                  <a:pt x="2442626" y="2076164"/>
                  <a:pt x="2443388" y="2076774"/>
                  <a:pt x="2443388" y="2077993"/>
                </a:cubicBezTo>
                <a:cubicBezTo>
                  <a:pt x="2443388" y="2080736"/>
                  <a:pt x="2434549" y="2092471"/>
                  <a:pt x="2416871" y="2113197"/>
                </a:cubicBezTo>
                <a:cubicBezTo>
                  <a:pt x="2399192" y="2133924"/>
                  <a:pt x="2374199" y="2156479"/>
                  <a:pt x="2341890" y="2180863"/>
                </a:cubicBezTo>
                <a:cubicBezTo>
                  <a:pt x="2315677" y="2200065"/>
                  <a:pt x="2302571" y="2218048"/>
                  <a:pt x="2302571" y="2234812"/>
                </a:cubicBezTo>
                <a:cubicBezTo>
                  <a:pt x="2302571" y="2244566"/>
                  <a:pt x="2306305" y="2255463"/>
                  <a:pt x="2313772" y="2267502"/>
                </a:cubicBezTo>
                <a:cubicBezTo>
                  <a:pt x="2321240" y="2279542"/>
                  <a:pt x="2331222" y="2285562"/>
                  <a:pt x="2343719" y="2285562"/>
                </a:cubicBezTo>
                <a:cubicBezTo>
                  <a:pt x="2356216" y="2285562"/>
                  <a:pt x="2371837" y="2279389"/>
                  <a:pt x="2390582" y="2267045"/>
                </a:cubicBezTo>
                <a:cubicBezTo>
                  <a:pt x="2409327" y="2254701"/>
                  <a:pt x="2434092" y="2230393"/>
                  <a:pt x="2464877" y="2194122"/>
                </a:cubicBezTo>
                <a:cubicBezTo>
                  <a:pt x="2465486" y="2193512"/>
                  <a:pt x="2466172" y="2193207"/>
                  <a:pt x="2466934" y="2193207"/>
                </a:cubicBezTo>
                <a:cubicBezTo>
                  <a:pt x="2467696" y="2193207"/>
                  <a:pt x="2468077" y="2193817"/>
                  <a:pt x="2468077" y="2195036"/>
                </a:cubicBezTo>
                <a:lnTo>
                  <a:pt x="2468077" y="2296992"/>
                </a:lnTo>
                <a:cubicBezTo>
                  <a:pt x="2468077" y="2310403"/>
                  <a:pt x="2471735" y="2320156"/>
                  <a:pt x="2479050" y="2326252"/>
                </a:cubicBezTo>
                <a:cubicBezTo>
                  <a:pt x="2486365" y="2332348"/>
                  <a:pt x="2498252" y="2335396"/>
                  <a:pt x="2514712" y="2335396"/>
                </a:cubicBezTo>
                <a:cubicBezTo>
                  <a:pt x="2531171" y="2335396"/>
                  <a:pt x="2543134" y="2332348"/>
                  <a:pt x="2550602" y="2326252"/>
                </a:cubicBezTo>
                <a:cubicBezTo>
                  <a:pt x="2558069" y="2320156"/>
                  <a:pt x="2561803" y="2310403"/>
                  <a:pt x="2561803" y="2296992"/>
                </a:cubicBezTo>
                <a:lnTo>
                  <a:pt x="2561803" y="2190921"/>
                </a:lnTo>
                <a:cubicBezTo>
                  <a:pt x="2561803" y="2189702"/>
                  <a:pt x="2562184" y="2189092"/>
                  <a:pt x="2562946" y="2189092"/>
                </a:cubicBezTo>
                <a:cubicBezTo>
                  <a:pt x="2563708" y="2189092"/>
                  <a:pt x="2564699" y="2189854"/>
                  <a:pt x="2565918" y="2191378"/>
                </a:cubicBezTo>
                <a:cubicBezTo>
                  <a:pt x="2587254" y="2217286"/>
                  <a:pt x="2609581" y="2238927"/>
                  <a:pt x="2632898" y="2256301"/>
                </a:cubicBezTo>
                <a:cubicBezTo>
                  <a:pt x="2656215" y="2273674"/>
                  <a:pt x="2674427" y="2282361"/>
                  <a:pt x="2687533" y="2282361"/>
                </a:cubicBezTo>
                <a:cubicBezTo>
                  <a:pt x="2700640" y="2282361"/>
                  <a:pt x="2711384" y="2276799"/>
                  <a:pt x="2719766" y="2265673"/>
                </a:cubicBezTo>
                <a:cubicBezTo>
                  <a:pt x="2728148" y="2254548"/>
                  <a:pt x="2732339" y="2243956"/>
                  <a:pt x="2732339" y="2233898"/>
                </a:cubicBezTo>
                <a:cubicBezTo>
                  <a:pt x="2732339" y="2215000"/>
                  <a:pt x="2716184" y="2194884"/>
                  <a:pt x="2683876" y="2173548"/>
                </a:cubicBezTo>
                <a:cubicBezTo>
                  <a:pt x="2659796" y="2157393"/>
                  <a:pt x="2637394" y="2137962"/>
                  <a:pt x="2616667" y="2115255"/>
                </a:cubicBezTo>
                <a:cubicBezTo>
                  <a:pt x="2595941" y="2092547"/>
                  <a:pt x="2585578" y="2080126"/>
                  <a:pt x="2585578" y="2077993"/>
                </a:cubicBezTo>
                <a:cubicBezTo>
                  <a:pt x="2585578" y="2076774"/>
                  <a:pt x="2586187" y="2076164"/>
                  <a:pt x="2587406" y="2076164"/>
                </a:cubicBezTo>
                <a:lnTo>
                  <a:pt x="2684333" y="2076164"/>
                </a:lnTo>
                <a:cubicBezTo>
                  <a:pt x="2697439" y="2076164"/>
                  <a:pt x="2706736" y="2073421"/>
                  <a:pt x="2712222" y="2067934"/>
                </a:cubicBezTo>
                <a:cubicBezTo>
                  <a:pt x="2717708" y="2062448"/>
                  <a:pt x="2720452" y="2051551"/>
                  <a:pt x="2720452" y="2035245"/>
                </a:cubicBezTo>
                <a:cubicBezTo>
                  <a:pt x="2720452" y="2018938"/>
                  <a:pt x="2718013" y="2007660"/>
                  <a:pt x="2713136" y="2001412"/>
                </a:cubicBezTo>
                <a:cubicBezTo>
                  <a:pt x="2708260" y="1995163"/>
                  <a:pt x="2700030" y="1992039"/>
                  <a:pt x="2688448" y="1992039"/>
                </a:cubicBezTo>
                <a:cubicBezTo>
                  <a:pt x="2685095" y="1992039"/>
                  <a:pt x="2682733" y="1992649"/>
                  <a:pt x="2681361" y="1993868"/>
                </a:cubicBezTo>
                <a:cubicBezTo>
                  <a:pt x="2679989" y="1995087"/>
                  <a:pt x="2678389" y="1998440"/>
                  <a:pt x="2676560" y="2003926"/>
                </a:cubicBezTo>
                <a:cubicBezTo>
                  <a:pt x="2673817" y="2013070"/>
                  <a:pt x="2667340" y="2020995"/>
                  <a:pt x="2657129" y="2027701"/>
                </a:cubicBezTo>
                <a:cubicBezTo>
                  <a:pt x="2646919" y="2034406"/>
                  <a:pt x="2636327" y="2037759"/>
                  <a:pt x="2625354" y="2037759"/>
                </a:cubicBezTo>
                <a:cubicBezTo>
                  <a:pt x="2604323" y="2037759"/>
                  <a:pt x="2588321" y="2025720"/>
                  <a:pt x="2577348" y="2001640"/>
                </a:cubicBezTo>
                <a:cubicBezTo>
                  <a:pt x="2575519" y="1997983"/>
                  <a:pt x="2573767" y="1995468"/>
                  <a:pt x="2572090" y="1994097"/>
                </a:cubicBezTo>
                <a:cubicBezTo>
                  <a:pt x="2570414" y="1992725"/>
                  <a:pt x="2568280" y="1992039"/>
                  <a:pt x="2565689" y="1992039"/>
                </a:cubicBezTo>
                <a:cubicBezTo>
                  <a:pt x="2563099" y="1992039"/>
                  <a:pt x="2561803" y="1990820"/>
                  <a:pt x="2561803" y="1988382"/>
                </a:cubicBezTo>
                <a:lnTo>
                  <a:pt x="2561803" y="1982895"/>
                </a:lnTo>
                <a:cubicBezTo>
                  <a:pt x="2561803" y="1978628"/>
                  <a:pt x="2561041" y="1975428"/>
                  <a:pt x="2559517" y="1973294"/>
                </a:cubicBezTo>
                <a:cubicBezTo>
                  <a:pt x="2555860" y="1967808"/>
                  <a:pt x="2554031" y="1961331"/>
                  <a:pt x="2554031" y="1953863"/>
                </a:cubicBezTo>
                <a:cubicBezTo>
                  <a:pt x="2554031" y="1946395"/>
                  <a:pt x="2555021" y="1940909"/>
                  <a:pt x="2557003" y="1937404"/>
                </a:cubicBezTo>
                <a:cubicBezTo>
                  <a:pt x="2558984" y="1933899"/>
                  <a:pt x="2559974" y="1931232"/>
                  <a:pt x="2559974" y="1929403"/>
                </a:cubicBezTo>
                <a:cubicBezTo>
                  <a:pt x="2559974" y="1923916"/>
                  <a:pt x="2556088" y="1918506"/>
                  <a:pt x="2548316" y="1913172"/>
                </a:cubicBezTo>
                <a:cubicBezTo>
                  <a:pt x="2540543" y="1907838"/>
                  <a:pt x="2528885" y="1905171"/>
                  <a:pt x="2513340" y="1905171"/>
                </a:cubicBezTo>
                <a:close/>
                <a:moveTo>
                  <a:pt x="2128911" y="1363237"/>
                </a:moveTo>
                <a:cubicBezTo>
                  <a:pt x="2112147" y="1363237"/>
                  <a:pt x="2100488" y="1366742"/>
                  <a:pt x="2093935" y="1373752"/>
                </a:cubicBezTo>
                <a:cubicBezTo>
                  <a:pt x="2087382" y="1380763"/>
                  <a:pt x="2084105" y="1392802"/>
                  <a:pt x="2084105" y="1409871"/>
                </a:cubicBezTo>
                <a:cubicBezTo>
                  <a:pt x="2084105" y="1426940"/>
                  <a:pt x="2087230" y="1439132"/>
                  <a:pt x="2093478" y="1446447"/>
                </a:cubicBezTo>
                <a:cubicBezTo>
                  <a:pt x="2099726" y="1453762"/>
                  <a:pt x="2111537" y="1457420"/>
                  <a:pt x="2128911" y="1457420"/>
                </a:cubicBezTo>
                <a:lnTo>
                  <a:pt x="2140341" y="1457420"/>
                </a:lnTo>
                <a:cubicBezTo>
                  <a:pt x="2144608" y="1457420"/>
                  <a:pt x="2147199" y="1458106"/>
                  <a:pt x="2148113" y="1459477"/>
                </a:cubicBezTo>
                <a:cubicBezTo>
                  <a:pt x="2149028" y="1460849"/>
                  <a:pt x="2149485" y="1463211"/>
                  <a:pt x="2149485" y="1466564"/>
                </a:cubicBezTo>
                <a:cubicBezTo>
                  <a:pt x="2149485" y="1500397"/>
                  <a:pt x="2144608" y="1537506"/>
                  <a:pt x="2134855" y="1577892"/>
                </a:cubicBezTo>
                <a:cubicBezTo>
                  <a:pt x="2125101" y="1618278"/>
                  <a:pt x="2107423" y="1655692"/>
                  <a:pt x="2081819" y="1690135"/>
                </a:cubicBezTo>
                <a:cubicBezTo>
                  <a:pt x="2073590" y="1701108"/>
                  <a:pt x="2069475" y="1712690"/>
                  <a:pt x="2069475" y="1724882"/>
                </a:cubicBezTo>
                <a:cubicBezTo>
                  <a:pt x="2069475" y="1741341"/>
                  <a:pt x="2076562" y="1754829"/>
                  <a:pt x="2090735" y="1765344"/>
                </a:cubicBezTo>
                <a:cubicBezTo>
                  <a:pt x="2104908" y="1775860"/>
                  <a:pt x="2118700" y="1781118"/>
                  <a:pt x="2132111" y="1781118"/>
                </a:cubicBezTo>
                <a:cubicBezTo>
                  <a:pt x="2140951" y="1781118"/>
                  <a:pt x="2148113" y="1778374"/>
                  <a:pt x="2153600" y="1772888"/>
                </a:cubicBezTo>
                <a:cubicBezTo>
                  <a:pt x="2159086" y="1767402"/>
                  <a:pt x="2161829" y="1760086"/>
                  <a:pt x="2161829" y="1750942"/>
                </a:cubicBezTo>
                <a:cubicBezTo>
                  <a:pt x="2161829" y="1748809"/>
                  <a:pt x="2161372" y="1744923"/>
                  <a:pt x="2160458" y="1739284"/>
                </a:cubicBezTo>
                <a:cubicBezTo>
                  <a:pt x="2159543" y="1733645"/>
                  <a:pt x="2159086" y="1726330"/>
                  <a:pt x="2159086" y="1717338"/>
                </a:cubicBezTo>
                <a:cubicBezTo>
                  <a:pt x="2159086" y="1708347"/>
                  <a:pt x="2162134" y="1700498"/>
                  <a:pt x="2168230" y="1693792"/>
                </a:cubicBezTo>
                <a:cubicBezTo>
                  <a:pt x="2174326" y="1687087"/>
                  <a:pt x="2184994" y="1681296"/>
                  <a:pt x="2200234" y="1676419"/>
                </a:cubicBezTo>
                <a:cubicBezTo>
                  <a:pt x="2207245" y="1674285"/>
                  <a:pt x="2212198" y="1671999"/>
                  <a:pt x="2215093" y="1669561"/>
                </a:cubicBezTo>
                <a:cubicBezTo>
                  <a:pt x="2217989" y="1667122"/>
                  <a:pt x="2221799" y="1662931"/>
                  <a:pt x="2226523" y="1656988"/>
                </a:cubicBezTo>
                <a:cubicBezTo>
                  <a:pt x="2231248" y="1651044"/>
                  <a:pt x="2233610" y="1647006"/>
                  <a:pt x="2233610" y="1644872"/>
                </a:cubicBezTo>
                <a:cubicBezTo>
                  <a:pt x="2233610" y="1642738"/>
                  <a:pt x="2232391" y="1640148"/>
                  <a:pt x="2229952" y="1637100"/>
                </a:cubicBezTo>
                <a:cubicBezTo>
                  <a:pt x="2220808" y="1625517"/>
                  <a:pt x="2210597" y="1611039"/>
                  <a:pt x="2199320" y="1593666"/>
                </a:cubicBezTo>
                <a:cubicBezTo>
                  <a:pt x="2188042" y="1576292"/>
                  <a:pt x="2182403" y="1560823"/>
                  <a:pt x="2182403" y="1547260"/>
                </a:cubicBezTo>
                <a:cubicBezTo>
                  <a:pt x="2182403" y="1533696"/>
                  <a:pt x="2189033" y="1521580"/>
                  <a:pt x="2202292" y="1510912"/>
                </a:cubicBezTo>
                <a:cubicBezTo>
                  <a:pt x="2215550" y="1500244"/>
                  <a:pt x="2228581" y="1493082"/>
                  <a:pt x="2241382" y="1489424"/>
                </a:cubicBezTo>
                <a:cubicBezTo>
                  <a:pt x="2243821" y="1488814"/>
                  <a:pt x="2245497" y="1486833"/>
                  <a:pt x="2246411" y="1483480"/>
                </a:cubicBezTo>
                <a:cubicBezTo>
                  <a:pt x="2247326" y="1480128"/>
                  <a:pt x="2247783" y="1474565"/>
                  <a:pt x="2247783" y="1466793"/>
                </a:cubicBezTo>
                <a:cubicBezTo>
                  <a:pt x="2247783" y="1459020"/>
                  <a:pt x="2248164" y="1454143"/>
                  <a:pt x="2248926" y="1452162"/>
                </a:cubicBezTo>
                <a:cubicBezTo>
                  <a:pt x="2249688" y="1450181"/>
                  <a:pt x="2252965" y="1449190"/>
                  <a:pt x="2258756" y="1449190"/>
                </a:cubicBezTo>
                <a:lnTo>
                  <a:pt x="2285273" y="1449190"/>
                </a:lnTo>
                <a:cubicBezTo>
                  <a:pt x="2287712" y="1449190"/>
                  <a:pt x="2288931" y="1450029"/>
                  <a:pt x="2288931" y="1451705"/>
                </a:cubicBezTo>
                <a:cubicBezTo>
                  <a:pt x="2288931" y="1453381"/>
                  <a:pt x="2285731" y="1459096"/>
                  <a:pt x="2279330" y="1468850"/>
                </a:cubicBezTo>
                <a:cubicBezTo>
                  <a:pt x="2272929" y="1478604"/>
                  <a:pt x="2269729" y="1485004"/>
                  <a:pt x="2269729" y="1488052"/>
                </a:cubicBezTo>
                <a:cubicBezTo>
                  <a:pt x="2269729" y="1491100"/>
                  <a:pt x="2270795" y="1493234"/>
                  <a:pt x="2272929" y="1494453"/>
                </a:cubicBezTo>
                <a:cubicBezTo>
                  <a:pt x="2285426" y="1501768"/>
                  <a:pt x="2297618" y="1516399"/>
                  <a:pt x="2309505" y="1538344"/>
                </a:cubicBezTo>
                <a:cubicBezTo>
                  <a:pt x="2313467" y="1545660"/>
                  <a:pt x="2316896" y="1550003"/>
                  <a:pt x="2319792" y="1551375"/>
                </a:cubicBezTo>
                <a:cubicBezTo>
                  <a:pt x="2322688" y="1552746"/>
                  <a:pt x="2330308" y="1553432"/>
                  <a:pt x="2342652" y="1553432"/>
                </a:cubicBezTo>
                <a:cubicBezTo>
                  <a:pt x="2354996" y="1553432"/>
                  <a:pt x="2361169" y="1554346"/>
                  <a:pt x="2361169" y="1556175"/>
                </a:cubicBezTo>
                <a:cubicBezTo>
                  <a:pt x="2361169" y="1558004"/>
                  <a:pt x="2358121" y="1564862"/>
                  <a:pt x="2352025" y="1576749"/>
                </a:cubicBezTo>
                <a:cubicBezTo>
                  <a:pt x="2345929" y="1588636"/>
                  <a:pt x="2341357" y="1594580"/>
                  <a:pt x="2338309" y="1594580"/>
                </a:cubicBezTo>
                <a:cubicBezTo>
                  <a:pt x="2337089" y="1594580"/>
                  <a:pt x="2335108" y="1593361"/>
                  <a:pt x="2332365" y="1590922"/>
                </a:cubicBezTo>
                <a:cubicBezTo>
                  <a:pt x="2329622" y="1588484"/>
                  <a:pt x="2323373" y="1581245"/>
                  <a:pt x="2313620" y="1569205"/>
                </a:cubicBezTo>
                <a:cubicBezTo>
                  <a:pt x="2303866" y="1557166"/>
                  <a:pt x="2295027" y="1544593"/>
                  <a:pt x="2287102" y="1531486"/>
                </a:cubicBezTo>
                <a:cubicBezTo>
                  <a:pt x="2276739" y="1513808"/>
                  <a:pt x="2264547" y="1504969"/>
                  <a:pt x="2250526" y="1504969"/>
                </a:cubicBezTo>
                <a:cubicBezTo>
                  <a:pt x="2240468" y="1504969"/>
                  <a:pt x="2229266" y="1509465"/>
                  <a:pt x="2216922" y="1518456"/>
                </a:cubicBezTo>
                <a:cubicBezTo>
                  <a:pt x="2204578" y="1527448"/>
                  <a:pt x="2198405" y="1537887"/>
                  <a:pt x="2198405" y="1549774"/>
                </a:cubicBezTo>
                <a:cubicBezTo>
                  <a:pt x="2198405" y="1556480"/>
                  <a:pt x="2200234" y="1563643"/>
                  <a:pt x="2203892" y="1571263"/>
                </a:cubicBezTo>
                <a:cubicBezTo>
                  <a:pt x="2207549" y="1578883"/>
                  <a:pt x="2215779" y="1591608"/>
                  <a:pt x="2228581" y="1609439"/>
                </a:cubicBezTo>
                <a:cubicBezTo>
                  <a:pt x="2241382" y="1627270"/>
                  <a:pt x="2254489" y="1644262"/>
                  <a:pt x="2267900" y="1660417"/>
                </a:cubicBezTo>
                <a:cubicBezTo>
                  <a:pt x="2268205" y="1661026"/>
                  <a:pt x="2268357" y="1661484"/>
                  <a:pt x="2268357" y="1661788"/>
                </a:cubicBezTo>
                <a:cubicBezTo>
                  <a:pt x="2268357" y="1664532"/>
                  <a:pt x="2260127" y="1669332"/>
                  <a:pt x="2243668" y="1676190"/>
                </a:cubicBezTo>
                <a:cubicBezTo>
                  <a:pt x="2227209" y="1683048"/>
                  <a:pt x="2213950" y="1688001"/>
                  <a:pt x="2203892" y="1691049"/>
                </a:cubicBezTo>
                <a:cubicBezTo>
                  <a:pt x="2193833" y="1694097"/>
                  <a:pt x="2186442" y="1698288"/>
                  <a:pt x="2181718" y="1703622"/>
                </a:cubicBezTo>
                <a:cubicBezTo>
                  <a:pt x="2176993" y="1708956"/>
                  <a:pt x="2174631" y="1716043"/>
                  <a:pt x="2174631" y="1724882"/>
                </a:cubicBezTo>
                <a:cubicBezTo>
                  <a:pt x="2174631" y="1738293"/>
                  <a:pt x="2177984" y="1751552"/>
                  <a:pt x="2184689" y="1764658"/>
                </a:cubicBezTo>
                <a:cubicBezTo>
                  <a:pt x="2191395" y="1777765"/>
                  <a:pt x="2202520" y="1784318"/>
                  <a:pt x="2218065" y="1784318"/>
                </a:cubicBezTo>
                <a:cubicBezTo>
                  <a:pt x="2230257" y="1784318"/>
                  <a:pt x="2248621" y="1778984"/>
                  <a:pt x="2273158" y="1768316"/>
                </a:cubicBezTo>
                <a:cubicBezTo>
                  <a:pt x="2297694" y="1757648"/>
                  <a:pt x="2318801" y="1746066"/>
                  <a:pt x="2336480" y="1733569"/>
                </a:cubicBezTo>
                <a:cubicBezTo>
                  <a:pt x="2339833" y="1731130"/>
                  <a:pt x="2342423" y="1729911"/>
                  <a:pt x="2344252" y="1729911"/>
                </a:cubicBezTo>
                <a:cubicBezTo>
                  <a:pt x="2346081" y="1729911"/>
                  <a:pt x="2348215" y="1730673"/>
                  <a:pt x="2350653" y="1732197"/>
                </a:cubicBezTo>
                <a:cubicBezTo>
                  <a:pt x="2367112" y="1742865"/>
                  <a:pt x="2386315" y="1753457"/>
                  <a:pt x="2408260" y="1763973"/>
                </a:cubicBezTo>
                <a:cubicBezTo>
                  <a:pt x="2430206" y="1774488"/>
                  <a:pt x="2447198" y="1779746"/>
                  <a:pt x="2459238" y="1779746"/>
                </a:cubicBezTo>
                <a:cubicBezTo>
                  <a:pt x="2471278" y="1779746"/>
                  <a:pt x="2481107" y="1772659"/>
                  <a:pt x="2488727" y="1758486"/>
                </a:cubicBezTo>
                <a:cubicBezTo>
                  <a:pt x="2496347" y="1744313"/>
                  <a:pt x="2500157" y="1731435"/>
                  <a:pt x="2500157" y="1719853"/>
                </a:cubicBezTo>
                <a:cubicBezTo>
                  <a:pt x="2500157" y="1699431"/>
                  <a:pt x="2489947" y="1685258"/>
                  <a:pt x="2469525" y="1677333"/>
                </a:cubicBezTo>
                <a:cubicBezTo>
                  <a:pt x="2452456" y="1671237"/>
                  <a:pt x="2439578" y="1665903"/>
                  <a:pt x="2430892" y="1661331"/>
                </a:cubicBezTo>
                <a:cubicBezTo>
                  <a:pt x="2422205" y="1656759"/>
                  <a:pt x="2417861" y="1653406"/>
                  <a:pt x="2417861" y="1651273"/>
                </a:cubicBezTo>
                <a:cubicBezTo>
                  <a:pt x="2417861" y="1650663"/>
                  <a:pt x="2418014" y="1650054"/>
                  <a:pt x="2418319" y="1649444"/>
                </a:cubicBezTo>
                <a:cubicBezTo>
                  <a:pt x="2438435" y="1616830"/>
                  <a:pt x="2452304" y="1589094"/>
                  <a:pt x="2459924" y="1566234"/>
                </a:cubicBezTo>
                <a:cubicBezTo>
                  <a:pt x="2467544" y="1543374"/>
                  <a:pt x="2471354" y="1526762"/>
                  <a:pt x="2471354" y="1516399"/>
                </a:cubicBezTo>
                <a:cubicBezTo>
                  <a:pt x="2471354" y="1487748"/>
                  <a:pt x="2451085" y="1473422"/>
                  <a:pt x="2410546" y="1473422"/>
                </a:cubicBezTo>
                <a:cubicBezTo>
                  <a:pt x="2400488" y="1473422"/>
                  <a:pt x="2393706" y="1473117"/>
                  <a:pt x="2390201" y="1472508"/>
                </a:cubicBezTo>
                <a:cubicBezTo>
                  <a:pt x="2386696" y="1471898"/>
                  <a:pt x="2384943" y="1470984"/>
                  <a:pt x="2384943" y="1469764"/>
                </a:cubicBezTo>
                <a:cubicBezTo>
                  <a:pt x="2384943" y="1468545"/>
                  <a:pt x="2385248" y="1467326"/>
                  <a:pt x="2385857" y="1466107"/>
                </a:cubicBezTo>
                <a:cubicBezTo>
                  <a:pt x="2397440" y="1435017"/>
                  <a:pt x="2403231" y="1412919"/>
                  <a:pt x="2403231" y="1399813"/>
                </a:cubicBezTo>
                <a:cubicBezTo>
                  <a:pt x="2403231" y="1386706"/>
                  <a:pt x="2399726" y="1377334"/>
                  <a:pt x="2392715" y="1371695"/>
                </a:cubicBezTo>
                <a:cubicBezTo>
                  <a:pt x="2385705" y="1366056"/>
                  <a:pt x="2374885" y="1363237"/>
                  <a:pt x="2360254" y="1363237"/>
                </a:cubicBezTo>
                <a:close/>
                <a:moveTo>
                  <a:pt x="2529342" y="1073601"/>
                </a:moveTo>
                <a:lnTo>
                  <a:pt x="2627183" y="1073601"/>
                </a:lnTo>
                <a:cubicBezTo>
                  <a:pt x="2629621" y="1073601"/>
                  <a:pt x="2631069" y="1074058"/>
                  <a:pt x="2631526" y="1074972"/>
                </a:cubicBezTo>
                <a:cubicBezTo>
                  <a:pt x="2631983" y="1075887"/>
                  <a:pt x="2632212" y="1078173"/>
                  <a:pt x="2632212" y="1081830"/>
                </a:cubicBezTo>
                <a:cubicBezTo>
                  <a:pt x="2632212" y="1085488"/>
                  <a:pt x="2630840" y="1087317"/>
                  <a:pt x="2628097" y="1087317"/>
                </a:cubicBezTo>
                <a:lnTo>
                  <a:pt x="2529342" y="1087317"/>
                </a:lnTo>
                <a:cubicBezTo>
                  <a:pt x="2526599" y="1087317"/>
                  <a:pt x="2524770" y="1086936"/>
                  <a:pt x="2523856" y="1086174"/>
                </a:cubicBezTo>
                <a:cubicBezTo>
                  <a:pt x="2522941" y="1085412"/>
                  <a:pt x="2522484" y="1083126"/>
                  <a:pt x="2522484" y="1079316"/>
                </a:cubicBezTo>
                <a:cubicBezTo>
                  <a:pt x="2522484" y="1075506"/>
                  <a:pt x="2524770" y="1073601"/>
                  <a:pt x="2529342" y="1073601"/>
                </a:cubicBezTo>
                <a:close/>
                <a:moveTo>
                  <a:pt x="2529342" y="1021023"/>
                </a:moveTo>
                <a:lnTo>
                  <a:pt x="2627183" y="1021023"/>
                </a:lnTo>
                <a:cubicBezTo>
                  <a:pt x="2629621" y="1021023"/>
                  <a:pt x="2631069" y="1021480"/>
                  <a:pt x="2631526" y="1022394"/>
                </a:cubicBezTo>
                <a:cubicBezTo>
                  <a:pt x="2631983" y="1023309"/>
                  <a:pt x="2632212" y="1025595"/>
                  <a:pt x="2632212" y="1029252"/>
                </a:cubicBezTo>
                <a:cubicBezTo>
                  <a:pt x="2632212" y="1032910"/>
                  <a:pt x="2630840" y="1034739"/>
                  <a:pt x="2628097" y="1034739"/>
                </a:cubicBezTo>
                <a:lnTo>
                  <a:pt x="2529342" y="1034739"/>
                </a:lnTo>
                <a:cubicBezTo>
                  <a:pt x="2526599" y="1034739"/>
                  <a:pt x="2524770" y="1034358"/>
                  <a:pt x="2523856" y="1033596"/>
                </a:cubicBezTo>
                <a:cubicBezTo>
                  <a:pt x="2522941" y="1032834"/>
                  <a:pt x="2522484" y="1030548"/>
                  <a:pt x="2522484" y="1026738"/>
                </a:cubicBezTo>
                <a:cubicBezTo>
                  <a:pt x="2522484" y="1022928"/>
                  <a:pt x="2524770" y="1021023"/>
                  <a:pt x="2529342" y="1021023"/>
                </a:cubicBezTo>
                <a:close/>
                <a:moveTo>
                  <a:pt x="2490937" y="977589"/>
                </a:moveTo>
                <a:cubicBezTo>
                  <a:pt x="2475392" y="977589"/>
                  <a:pt x="2464572" y="980941"/>
                  <a:pt x="2458476" y="987647"/>
                </a:cubicBezTo>
                <a:cubicBezTo>
                  <a:pt x="2452380" y="994353"/>
                  <a:pt x="2449332" y="1005935"/>
                  <a:pt x="2449332" y="1022394"/>
                </a:cubicBezTo>
                <a:lnTo>
                  <a:pt x="2449332" y="1090517"/>
                </a:lnTo>
                <a:cubicBezTo>
                  <a:pt x="2449332" y="1103319"/>
                  <a:pt x="2450780" y="1112996"/>
                  <a:pt x="2453675" y="1119549"/>
                </a:cubicBezTo>
                <a:cubicBezTo>
                  <a:pt x="2456571" y="1126102"/>
                  <a:pt x="2463810" y="1130751"/>
                  <a:pt x="2475392" y="1133494"/>
                </a:cubicBezTo>
                <a:cubicBezTo>
                  <a:pt x="2479964" y="1134713"/>
                  <a:pt x="2482250" y="1136085"/>
                  <a:pt x="2482250" y="1137609"/>
                </a:cubicBezTo>
                <a:cubicBezTo>
                  <a:pt x="2482250" y="1141571"/>
                  <a:pt x="2471125" y="1148734"/>
                  <a:pt x="2448875" y="1159097"/>
                </a:cubicBezTo>
                <a:cubicBezTo>
                  <a:pt x="2430282" y="1167631"/>
                  <a:pt x="2420986" y="1178757"/>
                  <a:pt x="2420986" y="1192473"/>
                </a:cubicBezTo>
                <a:cubicBezTo>
                  <a:pt x="2420986" y="1201312"/>
                  <a:pt x="2424872" y="1211675"/>
                  <a:pt x="2432644" y="1223562"/>
                </a:cubicBezTo>
                <a:cubicBezTo>
                  <a:pt x="2440417" y="1235449"/>
                  <a:pt x="2450551" y="1241393"/>
                  <a:pt x="2463048" y="1241393"/>
                </a:cubicBezTo>
                <a:cubicBezTo>
                  <a:pt x="2469754" y="1241393"/>
                  <a:pt x="2477983" y="1239717"/>
                  <a:pt x="2487737" y="1236364"/>
                </a:cubicBezTo>
                <a:cubicBezTo>
                  <a:pt x="2497490" y="1233011"/>
                  <a:pt x="2507396" y="1228363"/>
                  <a:pt x="2517455" y="1222419"/>
                </a:cubicBezTo>
                <a:cubicBezTo>
                  <a:pt x="2527513" y="1216476"/>
                  <a:pt x="2536276" y="1209922"/>
                  <a:pt x="2543744" y="1202760"/>
                </a:cubicBezTo>
                <a:cubicBezTo>
                  <a:pt x="2551211" y="1195597"/>
                  <a:pt x="2555707" y="1190187"/>
                  <a:pt x="2557231" y="1186529"/>
                </a:cubicBezTo>
                <a:cubicBezTo>
                  <a:pt x="2558755" y="1182871"/>
                  <a:pt x="2559517" y="1177385"/>
                  <a:pt x="2559517" y="1170070"/>
                </a:cubicBezTo>
                <a:lnTo>
                  <a:pt x="2559517" y="1140809"/>
                </a:lnTo>
                <a:cubicBezTo>
                  <a:pt x="2559517" y="1137151"/>
                  <a:pt x="2562032" y="1135323"/>
                  <a:pt x="2567061" y="1135323"/>
                </a:cubicBezTo>
                <a:cubicBezTo>
                  <a:pt x="2572090" y="1135323"/>
                  <a:pt x="2574605" y="1137151"/>
                  <a:pt x="2574605" y="1140809"/>
                </a:cubicBezTo>
                <a:lnTo>
                  <a:pt x="2574605" y="1190644"/>
                </a:lnTo>
                <a:cubicBezTo>
                  <a:pt x="2574605" y="1207713"/>
                  <a:pt x="2578186" y="1220057"/>
                  <a:pt x="2585349" y="1227677"/>
                </a:cubicBezTo>
                <a:cubicBezTo>
                  <a:pt x="2592512" y="1235297"/>
                  <a:pt x="2604475" y="1239107"/>
                  <a:pt x="2621239" y="1239107"/>
                </a:cubicBezTo>
                <a:lnTo>
                  <a:pt x="2670617" y="1239107"/>
                </a:lnTo>
                <a:cubicBezTo>
                  <a:pt x="2684942" y="1239107"/>
                  <a:pt x="2695077" y="1236821"/>
                  <a:pt x="2701021" y="1232249"/>
                </a:cubicBezTo>
                <a:cubicBezTo>
                  <a:pt x="2706964" y="1227677"/>
                  <a:pt x="2712755" y="1218685"/>
                  <a:pt x="2718394" y="1205274"/>
                </a:cubicBezTo>
                <a:cubicBezTo>
                  <a:pt x="2724033" y="1191863"/>
                  <a:pt x="2726852" y="1181652"/>
                  <a:pt x="2726852" y="1174642"/>
                </a:cubicBezTo>
                <a:cubicBezTo>
                  <a:pt x="2726852" y="1162755"/>
                  <a:pt x="2720985" y="1153839"/>
                  <a:pt x="2709250" y="1147896"/>
                </a:cubicBezTo>
                <a:cubicBezTo>
                  <a:pt x="2697515" y="1141952"/>
                  <a:pt x="2686466" y="1138980"/>
                  <a:pt x="2676103" y="1138980"/>
                </a:cubicBezTo>
                <a:cubicBezTo>
                  <a:pt x="2665740" y="1138980"/>
                  <a:pt x="2657663" y="1144009"/>
                  <a:pt x="2651872" y="1154068"/>
                </a:cubicBezTo>
                <a:cubicBezTo>
                  <a:pt x="2649433" y="1157725"/>
                  <a:pt x="2646919" y="1159554"/>
                  <a:pt x="2644328" y="1159554"/>
                </a:cubicBezTo>
                <a:cubicBezTo>
                  <a:pt x="2641737" y="1159554"/>
                  <a:pt x="2639527" y="1159173"/>
                  <a:pt x="2637698" y="1158411"/>
                </a:cubicBezTo>
                <a:cubicBezTo>
                  <a:pt x="2635870" y="1157649"/>
                  <a:pt x="2634955" y="1156125"/>
                  <a:pt x="2634955" y="1153839"/>
                </a:cubicBezTo>
                <a:cubicBezTo>
                  <a:pt x="2634955" y="1151553"/>
                  <a:pt x="2638537" y="1145991"/>
                  <a:pt x="2645699" y="1137151"/>
                </a:cubicBezTo>
                <a:cubicBezTo>
                  <a:pt x="2652862" y="1128312"/>
                  <a:pt x="2662387" y="1123893"/>
                  <a:pt x="2674274" y="1123893"/>
                </a:cubicBezTo>
                <a:cubicBezTo>
                  <a:pt x="2676713" y="1123893"/>
                  <a:pt x="2679075" y="1124045"/>
                  <a:pt x="2681361" y="1124350"/>
                </a:cubicBezTo>
                <a:cubicBezTo>
                  <a:pt x="2683647" y="1124655"/>
                  <a:pt x="2685857" y="1124807"/>
                  <a:pt x="2687990" y="1124807"/>
                </a:cubicBezTo>
                <a:cubicBezTo>
                  <a:pt x="2694391" y="1124807"/>
                  <a:pt x="2699116" y="1122673"/>
                  <a:pt x="2702164" y="1118406"/>
                </a:cubicBezTo>
                <a:cubicBezTo>
                  <a:pt x="2705212" y="1114139"/>
                  <a:pt x="2706736" y="1107281"/>
                  <a:pt x="2706736" y="1097832"/>
                </a:cubicBezTo>
                <a:lnTo>
                  <a:pt x="2706736" y="1022394"/>
                </a:lnTo>
                <a:cubicBezTo>
                  <a:pt x="2706736" y="1006545"/>
                  <a:pt x="2703764" y="995115"/>
                  <a:pt x="2697820" y="988104"/>
                </a:cubicBezTo>
                <a:cubicBezTo>
                  <a:pt x="2691877" y="981094"/>
                  <a:pt x="2681742" y="977589"/>
                  <a:pt x="2667416" y="977589"/>
                </a:cubicBezTo>
                <a:close/>
                <a:moveTo>
                  <a:pt x="2185528" y="950614"/>
                </a:moveTo>
                <a:cubicBezTo>
                  <a:pt x="2175774" y="950614"/>
                  <a:pt x="2165868" y="954805"/>
                  <a:pt x="2155810" y="963187"/>
                </a:cubicBezTo>
                <a:cubicBezTo>
                  <a:pt x="2145751" y="971569"/>
                  <a:pt x="2140722" y="980789"/>
                  <a:pt x="2140722" y="990847"/>
                </a:cubicBezTo>
                <a:cubicBezTo>
                  <a:pt x="2140722" y="1000906"/>
                  <a:pt x="2144380" y="1011574"/>
                  <a:pt x="2151695" y="1022851"/>
                </a:cubicBezTo>
                <a:cubicBezTo>
                  <a:pt x="2163887" y="1042968"/>
                  <a:pt x="2176688" y="1065219"/>
                  <a:pt x="2190100" y="1089603"/>
                </a:cubicBezTo>
                <a:cubicBezTo>
                  <a:pt x="2199548" y="1108500"/>
                  <a:pt x="2211131" y="1117949"/>
                  <a:pt x="2224847" y="1117949"/>
                </a:cubicBezTo>
                <a:cubicBezTo>
                  <a:pt x="2233991" y="1117949"/>
                  <a:pt x="2243897" y="1113606"/>
                  <a:pt x="2254565" y="1104919"/>
                </a:cubicBezTo>
                <a:cubicBezTo>
                  <a:pt x="2265233" y="1096232"/>
                  <a:pt x="2270567" y="1085335"/>
                  <a:pt x="2270567" y="1072229"/>
                </a:cubicBezTo>
                <a:cubicBezTo>
                  <a:pt x="2270567" y="1062780"/>
                  <a:pt x="2266681" y="1049979"/>
                  <a:pt x="2258908" y="1033824"/>
                </a:cubicBezTo>
                <a:cubicBezTo>
                  <a:pt x="2251136" y="1017670"/>
                  <a:pt x="2241687" y="1001896"/>
                  <a:pt x="2230562" y="986504"/>
                </a:cubicBezTo>
                <a:cubicBezTo>
                  <a:pt x="2219437" y="971112"/>
                  <a:pt x="2210826" y="961282"/>
                  <a:pt x="2204730" y="957015"/>
                </a:cubicBezTo>
                <a:cubicBezTo>
                  <a:pt x="2198634" y="952747"/>
                  <a:pt x="2192233" y="950614"/>
                  <a:pt x="2185528" y="950614"/>
                </a:cubicBezTo>
                <a:close/>
                <a:moveTo>
                  <a:pt x="2575062" y="900322"/>
                </a:moveTo>
                <a:lnTo>
                  <a:pt x="2590607" y="900322"/>
                </a:lnTo>
                <a:cubicBezTo>
                  <a:pt x="2593960" y="900322"/>
                  <a:pt x="2596093" y="900855"/>
                  <a:pt x="2597008" y="901922"/>
                </a:cubicBezTo>
                <a:cubicBezTo>
                  <a:pt x="2597922" y="902989"/>
                  <a:pt x="2598227" y="904589"/>
                  <a:pt x="2597922" y="906723"/>
                </a:cubicBezTo>
                <a:lnTo>
                  <a:pt x="2596550" y="919524"/>
                </a:lnTo>
                <a:cubicBezTo>
                  <a:pt x="2595941" y="924706"/>
                  <a:pt x="2593960" y="927297"/>
                  <a:pt x="2590607" y="927297"/>
                </a:cubicBezTo>
                <a:lnTo>
                  <a:pt x="2575062" y="927297"/>
                </a:lnTo>
                <a:cubicBezTo>
                  <a:pt x="2570795" y="927297"/>
                  <a:pt x="2568509" y="924858"/>
                  <a:pt x="2568204" y="919981"/>
                </a:cubicBezTo>
                <a:lnTo>
                  <a:pt x="2566832" y="907637"/>
                </a:lnTo>
                <a:cubicBezTo>
                  <a:pt x="2566223" y="902760"/>
                  <a:pt x="2568966" y="900322"/>
                  <a:pt x="2575062" y="900322"/>
                </a:cubicBezTo>
                <a:close/>
                <a:moveTo>
                  <a:pt x="1878746" y="829456"/>
                </a:moveTo>
                <a:cubicBezTo>
                  <a:pt x="1864726" y="829456"/>
                  <a:pt x="1855124" y="832123"/>
                  <a:pt x="1849943" y="837457"/>
                </a:cubicBezTo>
                <a:cubicBezTo>
                  <a:pt x="1844761" y="842791"/>
                  <a:pt x="1842170" y="853535"/>
                  <a:pt x="1842170" y="869689"/>
                </a:cubicBezTo>
                <a:cubicBezTo>
                  <a:pt x="1842170" y="885844"/>
                  <a:pt x="1844761" y="896588"/>
                  <a:pt x="1849943" y="901922"/>
                </a:cubicBezTo>
                <a:cubicBezTo>
                  <a:pt x="1855124" y="907256"/>
                  <a:pt x="1864726" y="909923"/>
                  <a:pt x="1878746" y="909923"/>
                </a:cubicBezTo>
                <a:lnTo>
                  <a:pt x="1887433" y="909923"/>
                </a:lnTo>
                <a:cubicBezTo>
                  <a:pt x="1889872" y="909923"/>
                  <a:pt x="1891091" y="911295"/>
                  <a:pt x="1891091" y="914038"/>
                </a:cubicBezTo>
                <a:lnTo>
                  <a:pt x="1891091" y="955643"/>
                </a:lnTo>
                <a:cubicBezTo>
                  <a:pt x="1891091" y="957777"/>
                  <a:pt x="1890481" y="959072"/>
                  <a:pt x="1889262" y="959529"/>
                </a:cubicBezTo>
                <a:cubicBezTo>
                  <a:pt x="1888043" y="959986"/>
                  <a:pt x="1885909" y="960215"/>
                  <a:pt x="1882861" y="960215"/>
                </a:cubicBezTo>
                <a:cubicBezTo>
                  <a:pt x="1869450" y="960215"/>
                  <a:pt x="1860077" y="963034"/>
                  <a:pt x="1854743" y="968673"/>
                </a:cubicBezTo>
                <a:cubicBezTo>
                  <a:pt x="1849409" y="974312"/>
                  <a:pt x="1846742" y="985361"/>
                  <a:pt x="1846742" y="1001820"/>
                </a:cubicBezTo>
                <a:cubicBezTo>
                  <a:pt x="1846742" y="1018279"/>
                  <a:pt x="1849333" y="1029252"/>
                  <a:pt x="1854515" y="1034739"/>
                </a:cubicBezTo>
                <a:cubicBezTo>
                  <a:pt x="1859696" y="1040225"/>
                  <a:pt x="1869145" y="1042968"/>
                  <a:pt x="1882861" y="1042968"/>
                </a:cubicBezTo>
                <a:cubicBezTo>
                  <a:pt x="1885909" y="1042968"/>
                  <a:pt x="1888043" y="1043273"/>
                  <a:pt x="1889262" y="1043883"/>
                </a:cubicBezTo>
                <a:cubicBezTo>
                  <a:pt x="1890481" y="1044492"/>
                  <a:pt x="1891091" y="1045711"/>
                  <a:pt x="1891091" y="1047540"/>
                </a:cubicBezTo>
                <a:lnTo>
                  <a:pt x="1891091" y="1113834"/>
                </a:lnTo>
                <a:cubicBezTo>
                  <a:pt x="1891091" y="1116577"/>
                  <a:pt x="1890481" y="1118406"/>
                  <a:pt x="1889262" y="1119321"/>
                </a:cubicBezTo>
                <a:cubicBezTo>
                  <a:pt x="1888043" y="1120235"/>
                  <a:pt x="1884842" y="1121149"/>
                  <a:pt x="1879661" y="1122064"/>
                </a:cubicBezTo>
                <a:cubicBezTo>
                  <a:pt x="1864726" y="1124502"/>
                  <a:pt x="1854362" y="1128465"/>
                  <a:pt x="1848571" y="1133951"/>
                </a:cubicBezTo>
                <a:cubicBezTo>
                  <a:pt x="1842780" y="1139437"/>
                  <a:pt x="1839884" y="1149648"/>
                  <a:pt x="1839884" y="1164583"/>
                </a:cubicBezTo>
                <a:cubicBezTo>
                  <a:pt x="1839884" y="1179519"/>
                  <a:pt x="1842780" y="1190415"/>
                  <a:pt x="1848571" y="1197273"/>
                </a:cubicBezTo>
                <a:cubicBezTo>
                  <a:pt x="1854362" y="1204131"/>
                  <a:pt x="1863506" y="1207560"/>
                  <a:pt x="1876003" y="1207560"/>
                </a:cubicBezTo>
                <a:cubicBezTo>
                  <a:pt x="1883928" y="1207560"/>
                  <a:pt x="1897568" y="1205350"/>
                  <a:pt x="1916923" y="1200931"/>
                </a:cubicBezTo>
                <a:cubicBezTo>
                  <a:pt x="1936277" y="1196511"/>
                  <a:pt x="1957537" y="1190796"/>
                  <a:pt x="1980702" y="1183786"/>
                </a:cubicBezTo>
                <a:cubicBezTo>
                  <a:pt x="2003867" y="1176775"/>
                  <a:pt x="2017507" y="1171975"/>
                  <a:pt x="2021621" y="1169384"/>
                </a:cubicBezTo>
                <a:cubicBezTo>
                  <a:pt x="2025736" y="1166793"/>
                  <a:pt x="2029470" y="1161764"/>
                  <a:pt x="2032823" y="1154296"/>
                </a:cubicBezTo>
                <a:cubicBezTo>
                  <a:pt x="2036176" y="1146829"/>
                  <a:pt x="2037852" y="1141266"/>
                  <a:pt x="2037852" y="1137609"/>
                </a:cubicBezTo>
                <a:cubicBezTo>
                  <a:pt x="2037852" y="1133951"/>
                  <a:pt x="2034499" y="1131284"/>
                  <a:pt x="2027794" y="1129608"/>
                </a:cubicBezTo>
                <a:cubicBezTo>
                  <a:pt x="2021088" y="1127931"/>
                  <a:pt x="2014154" y="1124731"/>
                  <a:pt x="2006991" y="1120006"/>
                </a:cubicBezTo>
                <a:cubicBezTo>
                  <a:pt x="1999828" y="1115282"/>
                  <a:pt x="1994342" y="1110253"/>
                  <a:pt x="1990532" y="1104919"/>
                </a:cubicBezTo>
                <a:cubicBezTo>
                  <a:pt x="1986722" y="1099585"/>
                  <a:pt x="1983598" y="1096918"/>
                  <a:pt x="1981159" y="1096918"/>
                </a:cubicBezTo>
                <a:cubicBezTo>
                  <a:pt x="1978721" y="1096918"/>
                  <a:pt x="1976359" y="1097223"/>
                  <a:pt x="1974073" y="1097832"/>
                </a:cubicBezTo>
                <a:cubicBezTo>
                  <a:pt x="1971787" y="1098442"/>
                  <a:pt x="1970644" y="1097832"/>
                  <a:pt x="1970644" y="1096003"/>
                </a:cubicBezTo>
                <a:lnTo>
                  <a:pt x="1970644" y="1047540"/>
                </a:lnTo>
                <a:cubicBezTo>
                  <a:pt x="1970644" y="1044492"/>
                  <a:pt x="1972015" y="1042968"/>
                  <a:pt x="1974758" y="1042968"/>
                </a:cubicBezTo>
                <a:cubicBezTo>
                  <a:pt x="1989694" y="1042968"/>
                  <a:pt x="1999447" y="1039996"/>
                  <a:pt x="2004019" y="1034053"/>
                </a:cubicBezTo>
                <a:cubicBezTo>
                  <a:pt x="2008591" y="1028109"/>
                  <a:pt x="2010877" y="1017136"/>
                  <a:pt x="2010877" y="1001134"/>
                </a:cubicBezTo>
                <a:cubicBezTo>
                  <a:pt x="2010877" y="985132"/>
                  <a:pt x="2008210" y="974312"/>
                  <a:pt x="2002876" y="968673"/>
                </a:cubicBezTo>
                <a:cubicBezTo>
                  <a:pt x="1997542" y="963034"/>
                  <a:pt x="1988170" y="960215"/>
                  <a:pt x="1974758" y="960215"/>
                </a:cubicBezTo>
                <a:cubicBezTo>
                  <a:pt x="1972015" y="960215"/>
                  <a:pt x="1970644" y="958691"/>
                  <a:pt x="1970644" y="955643"/>
                </a:cubicBezTo>
                <a:lnTo>
                  <a:pt x="1970644" y="914038"/>
                </a:lnTo>
                <a:cubicBezTo>
                  <a:pt x="1970644" y="911295"/>
                  <a:pt x="1971863" y="909923"/>
                  <a:pt x="1974301" y="909923"/>
                </a:cubicBezTo>
                <a:lnTo>
                  <a:pt x="1991218" y="909923"/>
                </a:lnTo>
                <a:cubicBezTo>
                  <a:pt x="2005238" y="909923"/>
                  <a:pt x="2014840" y="907180"/>
                  <a:pt x="2020021" y="901693"/>
                </a:cubicBezTo>
                <a:cubicBezTo>
                  <a:pt x="2025203" y="896207"/>
                  <a:pt x="2027794" y="885539"/>
                  <a:pt x="2027794" y="869689"/>
                </a:cubicBezTo>
                <a:cubicBezTo>
                  <a:pt x="2027794" y="853840"/>
                  <a:pt x="2025203" y="843172"/>
                  <a:pt x="2020021" y="837685"/>
                </a:cubicBezTo>
                <a:cubicBezTo>
                  <a:pt x="2014840" y="832199"/>
                  <a:pt x="2005238" y="829456"/>
                  <a:pt x="1991218" y="829456"/>
                </a:cubicBezTo>
                <a:close/>
                <a:moveTo>
                  <a:pt x="2386010" y="824884"/>
                </a:moveTo>
                <a:cubicBezTo>
                  <a:pt x="2370922" y="824884"/>
                  <a:pt x="2360102" y="826941"/>
                  <a:pt x="2353549" y="831056"/>
                </a:cubicBezTo>
                <a:cubicBezTo>
                  <a:pt x="2346995" y="835171"/>
                  <a:pt x="2343719" y="846067"/>
                  <a:pt x="2343719" y="863746"/>
                </a:cubicBezTo>
                <a:lnTo>
                  <a:pt x="2343719" y="891178"/>
                </a:lnTo>
                <a:cubicBezTo>
                  <a:pt x="2343719" y="894531"/>
                  <a:pt x="2343033" y="896664"/>
                  <a:pt x="2341661" y="897579"/>
                </a:cubicBezTo>
                <a:cubicBezTo>
                  <a:pt x="2340290" y="898493"/>
                  <a:pt x="2337013" y="898950"/>
                  <a:pt x="2331832" y="898950"/>
                </a:cubicBezTo>
                <a:cubicBezTo>
                  <a:pt x="2322078" y="898950"/>
                  <a:pt x="2314229" y="902913"/>
                  <a:pt x="2308286" y="910837"/>
                </a:cubicBezTo>
                <a:cubicBezTo>
                  <a:pt x="2302342" y="918762"/>
                  <a:pt x="2299370" y="929278"/>
                  <a:pt x="2299370" y="942384"/>
                </a:cubicBezTo>
                <a:cubicBezTo>
                  <a:pt x="2299370" y="971035"/>
                  <a:pt x="2310953" y="985361"/>
                  <a:pt x="2334118" y="985361"/>
                </a:cubicBezTo>
                <a:cubicBezTo>
                  <a:pt x="2338385" y="985361"/>
                  <a:pt x="2341052" y="985818"/>
                  <a:pt x="2342119" y="986733"/>
                </a:cubicBezTo>
                <a:cubicBezTo>
                  <a:pt x="2343185" y="987647"/>
                  <a:pt x="2343719" y="989476"/>
                  <a:pt x="2343719" y="992219"/>
                </a:cubicBezTo>
                <a:lnTo>
                  <a:pt x="2343719" y="1074058"/>
                </a:lnTo>
                <a:cubicBezTo>
                  <a:pt x="2343719" y="1077106"/>
                  <a:pt x="2342652" y="1079316"/>
                  <a:pt x="2340518" y="1080687"/>
                </a:cubicBezTo>
                <a:cubicBezTo>
                  <a:pt x="2338385" y="1082059"/>
                  <a:pt x="2333203" y="1083659"/>
                  <a:pt x="2324974" y="1085488"/>
                </a:cubicBezTo>
                <a:cubicBezTo>
                  <a:pt x="2306990" y="1089450"/>
                  <a:pt x="2297999" y="1101337"/>
                  <a:pt x="2297999" y="1121149"/>
                </a:cubicBezTo>
                <a:cubicBezTo>
                  <a:pt x="2297999" y="1131208"/>
                  <a:pt x="2300590" y="1142714"/>
                  <a:pt x="2305771" y="1155668"/>
                </a:cubicBezTo>
                <a:cubicBezTo>
                  <a:pt x="2310953" y="1168622"/>
                  <a:pt x="2321316" y="1175099"/>
                  <a:pt x="2336861" y="1175099"/>
                </a:cubicBezTo>
                <a:cubicBezTo>
                  <a:pt x="2352406" y="1175099"/>
                  <a:pt x="2374808" y="1170603"/>
                  <a:pt x="2404069" y="1161612"/>
                </a:cubicBezTo>
                <a:cubicBezTo>
                  <a:pt x="2433330" y="1152620"/>
                  <a:pt x="2447960" y="1145686"/>
                  <a:pt x="2447960" y="1140809"/>
                </a:cubicBezTo>
                <a:cubicBezTo>
                  <a:pt x="2447960" y="1139285"/>
                  <a:pt x="2446741" y="1136847"/>
                  <a:pt x="2444303" y="1133494"/>
                </a:cubicBezTo>
                <a:cubicBezTo>
                  <a:pt x="2437597" y="1124655"/>
                  <a:pt x="2434244" y="1111701"/>
                  <a:pt x="2434244" y="1094632"/>
                </a:cubicBezTo>
                <a:lnTo>
                  <a:pt x="2434244" y="1010050"/>
                </a:lnTo>
                <a:cubicBezTo>
                  <a:pt x="2434244" y="1006392"/>
                  <a:pt x="2432492" y="1003573"/>
                  <a:pt x="2428987" y="1001592"/>
                </a:cubicBezTo>
                <a:cubicBezTo>
                  <a:pt x="2425481" y="999610"/>
                  <a:pt x="2422510" y="995648"/>
                  <a:pt x="2420071" y="989704"/>
                </a:cubicBezTo>
                <a:cubicBezTo>
                  <a:pt x="2417633" y="983761"/>
                  <a:pt x="2416414" y="975455"/>
                  <a:pt x="2416414" y="964787"/>
                </a:cubicBezTo>
                <a:cubicBezTo>
                  <a:pt x="2416414" y="954119"/>
                  <a:pt x="2417480" y="945127"/>
                  <a:pt x="2419614" y="937812"/>
                </a:cubicBezTo>
                <a:cubicBezTo>
                  <a:pt x="2421748" y="930497"/>
                  <a:pt x="2426472" y="924706"/>
                  <a:pt x="2433787" y="920439"/>
                </a:cubicBezTo>
                <a:cubicBezTo>
                  <a:pt x="2436226" y="919219"/>
                  <a:pt x="2437445" y="918076"/>
                  <a:pt x="2437445" y="917010"/>
                </a:cubicBezTo>
                <a:cubicBezTo>
                  <a:pt x="2437445" y="915943"/>
                  <a:pt x="2437140" y="915105"/>
                  <a:pt x="2436530" y="914495"/>
                </a:cubicBezTo>
                <a:cubicBezTo>
                  <a:pt x="2432263" y="908399"/>
                  <a:pt x="2430130" y="900322"/>
                  <a:pt x="2430130" y="890263"/>
                </a:cubicBezTo>
                <a:lnTo>
                  <a:pt x="2430130" y="855516"/>
                </a:lnTo>
                <a:cubicBezTo>
                  <a:pt x="2430130" y="842105"/>
                  <a:pt x="2426548" y="833647"/>
                  <a:pt x="2419385" y="830142"/>
                </a:cubicBezTo>
                <a:cubicBezTo>
                  <a:pt x="2412223" y="826636"/>
                  <a:pt x="2401097" y="824884"/>
                  <a:pt x="2386010" y="824884"/>
                </a:cubicBezTo>
                <a:close/>
                <a:moveTo>
                  <a:pt x="2040138" y="822598"/>
                </a:moveTo>
                <a:cubicBezTo>
                  <a:pt x="2036480" y="822598"/>
                  <a:pt x="2034652" y="823512"/>
                  <a:pt x="2034652" y="825341"/>
                </a:cubicBezTo>
                <a:cubicBezTo>
                  <a:pt x="2034652" y="827170"/>
                  <a:pt x="2035109" y="828999"/>
                  <a:pt x="2036023" y="830827"/>
                </a:cubicBezTo>
                <a:cubicBezTo>
                  <a:pt x="2040595" y="839057"/>
                  <a:pt x="2042881" y="851249"/>
                  <a:pt x="2042881" y="867403"/>
                </a:cubicBezTo>
                <a:cubicBezTo>
                  <a:pt x="2042881" y="876547"/>
                  <a:pt x="2042348" y="884625"/>
                  <a:pt x="2041281" y="891635"/>
                </a:cubicBezTo>
                <a:cubicBezTo>
                  <a:pt x="2040214" y="898645"/>
                  <a:pt x="2040138" y="903065"/>
                  <a:pt x="2041052" y="904894"/>
                </a:cubicBezTo>
                <a:cubicBezTo>
                  <a:pt x="2041967" y="906723"/>
                  <a:pt x="2043948" y="907637"/>
                  <a:pt x="2046996" y="907637"/>
                </a:cubicBezTo>
                <a:lnTo>
                  <a:pt x="2074885" y="907637"/>
                </a:lnTo>
                <a:cubicBezTo>
                  <a:pt x="2077324" y="907637"/>
                  <a:pt x="2078543" y="908856"/>
                  <a:pt x="2078543" y="911295"/>
                </a:cubicBezTo>
                <a:cubicBezTo>
                  <a:pt x="2078543" y="913733"/>
                  <a:pt x="2073742" y="925315"/>
                  <a:pt x="2064141" y="946042"/>
                </a:cubicBezTo>
                <a:cubicBezTo>
                  <a:pt x="2054540" y="966768"/>
                  <a:pt x="2043643" y="986733"/>
                  <a:pt x="2031451" y="1005935"/>
                </a:cubicBezTo>
                <a:cubicBezTo>
                  <a:pt x="2027489" y="1012336"/>
                  <a:pt x="2024441" y="1019880"/>
                  <a:pt x="2022307" y="1028566"/>
                </a:cubicBezTo>
                <a:cubicBezTo>
                  <a:pt x="2020174" y="1037253"/>
                  <a:pt x="2014687" y="1044645"/>
                  <a:pt x="2005848" y="1050741"/>
                </a:cubicBezTo>
                <a:cubicBezTo>
                  <a:pt x="1997009" y="1056837"/>
                  <a:pt x="1992589" y="1064838"/>
                  <a:pt x="1992589" y="1074744"/>
                </a:cubicBezTo>
                <a:cubicBezTo>
                  <a:pt x="1992589" y="1084650"/>
                  <a:pt x="1998304" y="1094175"/>
                  <a:pt x="2009734" y="1103319"/>
                </a:cubicBezTo>
                <a:cubicBezTo>
                  <a:pt x="2021164" y="1112463"/>
                  <a:pt x="2032823" y="1117035"/>
                  <a:pt x="2044710" y="1117035"/>
                </a:cubicBezTo>
                <a:cubicBezTo>
                  <a:pt x="2056597" y="1117035"/>
                  <a:pt x="2066351" y="1112158"/>
                  <a:pt x="2073971" y="1102404"/>
                </a:cubicBezTo>
                <a:cubicBezTo>
                  <a:pt x="2078238" y="1096918"/>
                  <a:pt x="2081667" y="1094175"/>
                  <a:pt x="2084258" y="1094175"/>
                </a:cubicBezTo>
                <a:cubicBezTo>
                  <a:pt x="2086849" y="1094175"/>
                  <a:pt x="2088144" y="1097832"/>
                  <a:pt x="2088144" y="1105147"/>
                </a:cubicBezTo>
                <a:lnTo>
                  <a:pt x="2088144" y="1202074"/>
                </a:lnTo>
                <a:cubicBezTo>
                  <a:pt x="2088144" y="1215180"/>
                  <a:pt x="2091954" y="1224858"/>
                  <a:pt x="2099574" y="1231106"/>
                </a:cubicBezTo>
                <a:cubicBezTo>
                  <a:pt x="2107194" y="1237354"/>
                  <a:pt x="2118929" y="1240479"/>
                  <a:pt x="2134778" y="1240479"/>
                </a:cubicBezTo>
                <a:cubicBezTo>
                  <a:pt x="2150628" y="1240479"/>
                  <a:pt x="2162363" y="1237354"/>
                  <a:pt x="2169983" y="1231106"/>
                </a:cubicBezTo>
                <a:cubicBezTo>
                  <a:pt x="2177603" y="1224858"/>
                  <a:pt x="2181413" y="1215180"/>
                  <a:pt x="2181413" y="1202074"/>
                </a:cubicBezTo>
                <a:lnTo>
                  <a:pt x="2181413" y="1113834"/>
                </a:lnTo>
                <a:cubicBezTo>
                  <a:pt x="2181413" y="1110481"/>
                  <a:pt x="2180803" y="1107129"/>
                  <a:pt x="2179584" y="1103776"/>
                </a:cubicBezTo>
                <a:cubicBezTo>
                  <a:pt x="2178365" y="1100423"/>
                  <a:pt x="2173412" y="1090898"/>
                  <a:pt x="2164725" y="1075201"/>
                </a:cubicBezTo>
                <a:cubicBezTo>
                  <a:pt x="2156038" y="1059504"/>
                  <a:pt x="2147199" y="1044416"/>
                  <a:pt x="2138207" y="1029938"/>
                </a:cubicBezTo>
                <a:cubicBezTo>
                  <a:pt x="2129216" y="1015460"/>
                  <a:pt x="2124720" y="1002430"/>
                  <a:pt x="2124720" y="990847"/>
                </a:cubicBezTo>
                <a:cubicBezTo>
                  <a:pt x="2124720" y="975303"/>
                  <a:pt x="2133102" y="961129"/>
                  <a:pt x="2149866" y="948328"/>
                </a:cubicBezTo>
                <a:cubicBezTo>
                  <a:pt x="2157486" y="942537"/>
                  <a:pt x="2163125" y="937431"/>
                  <a:pt x="2166782" y="933012"/>
                </a:cubicBezTo>
                <a:cubicBezTo>
                  <a:pt x="2170440" y="928592"/>
                  <a:pt x="2174250" y="921658"/>
                  <a:pt x="2178212" y="912209"/>
                </a:cubicBezTo>
                <a:cubicBezTo>
                  <a:pt x="2179127" y="909161"/>
                  <a:pt x="2181108" y="907637"/>
                  <a:pt x="2184156" y="907637"/>
                </a:cubicBezTo>
                <a:lnTo>
                  <a:pt x="2224847" y="907637"/>
                </a:lnTo>
                <a:cubicBezTo>
                  <a:pt x="2238868" y="907637"/>
                  <a:pt x="2249155" y="904208"/>
                  <a:pt x="2255708" y="897350"/>
                </a:cubicBezTo>
                <a:cubicBezTo>
                  <a:pt x="2262261" y="890492"/>
                  <a:pt x="2265538" y="879672"/>
                  <a:pt x="2265538" y="864889"/>
                </a:cubicBezTo>
                <a:cubicBezTo>
                  <a:pt x="2265538" y="850106"/>
                  <a:pt x="2262337" y="839362"/>
                  <a:pt x="2255936" y="832656"/>
                </a:cubicBezTo>
                <a:cubicBezTo>
                  <a:pt x="2249536" y="825951"/>
                  <a:pt x="2239172" y="822598"/>
                  <a:pt x="2224847" y="822598"/>
                </a:cubicBezTo>
                <a:close/>
                <a:moveTo>
                  <a:pt x="2583749" y="809796"/>
                </a:moveTo>
                <a:cubicBezTo>
                  <a:pt x="2569423" y="809796"/>
                  <a:pt x="2557384" y="812082"/>
                  <a:pt x="2547630" y="816654"/>
                </a:cubicBezTo>
                <a:cubicBezTo>
                  <a:pt x="2537876" y="821226"/>
                  <a:pt x="2533000" y="826103"/>
                  <a:pt x="2533000" y="831285"/>
                </a:cubicBezTo>
                <a:cubicBezTo>
                  <a:pt x="2533000" y="833418"/>
                  <a:pt x="2532619" y="834790"/>
                  <a:pt x="2531857" y="835399"/>
                </a:cubicBezTo>
                <a:cubicBezTo>
                  <a:pt x="2531095" y="836009"/>
                  <a:pt x="2529342" y="836314"/>
                  <a:pt x="2526599" y="836314"/>
                </a:cubicBezTo>
                <a:lnTo>
                  <a:pt x="2479507" y="836314"/>
                </a:lnTo>
                <a:cubicBezTo>
                  <a:pt x="2465486" y="836314"/>
                  <a:pt x="2455961" y="838676"/>
                  <a:pt x="2450932" y="843400"/>
                </a:cubicBezTo>
                <a:cubicBezTo>
                  <a:pt x="2445903" y="848125"/>
                  <a:pt x="2443388" y="857269"/>
                  <a:pt x="2443388" y="870832"/>
                </a:cubicBezTo>
                <a:cubicBezTo>
                  <a:pt x="2443388" y="884396"/>
                  <a:pt x="2445522" y="894073"/>
                  <a:pt x="2449789" y="899865"/>
                </a:cubicBezTo>
                <a:cubicBezTo>
                  <a:pt x="2454056" y="905656"/>
                  <a:pt x="2460000" y="908551"/>
                  <a:pt x="2467620" y="908551"/>
                </a:cubicBezTo>
                <a:cubicBezTo>
                  <a:pt x="2475240" y="908551"/>
                  <a:pt x="2480041" y="909313"/>
                  <a:pt x="2482022" y="910837"/>
                </a:cubicBezTo>
                <a:cubicBezTo>
                  <a:pt x="2484003" y="912361"/>
                  <a:pt x="2484994" y="915486"/>
                  <a:pt x="2484994" y="920210"/>
                </a:cubicBezTo>
                <a:cubicBezTo>
                  <a:pt x="2484994" y="924934"/>
                  <a:pt x="2483470" y="927297"/>
                  <a:pt x="2480422" y="927297"/>
                </a:cubicBezTo>
                <a:cubicBezTo>
                  <a:pt x="2461524" y="927297"/>
                  <a:pt x="2448646" y="929583"/>
                  <a:pt x="2441788" y="934155"/>
                </a:cubicBezTo>
                <a:cubicBezTo>
                  <a:pt x="2434930" y="938727"/>
                  <a:pt x="2431501" y="948328"/>
                  <a:pt x="2431501" y="962958"/>
                </a:cubicBezTo>
                <a:cubicBezTo>
                  <a:pt x="2431501" y="977589"/>
                  <a:pt x="2433482" y="984904"/>
                  <a:pt x="2437445" y="984904"/>
                </a:cubicBezTo>
                <a:cubicBezTo>
                  <a:pt x="2439274" y="984904"/>
                  <a:pt x="2441102" y="983532"/>
                  <a:pt x="2442931" y="980789"/>
                </a:cubicBezTo>
                <a:cubicBezTo>
                  <a:pt x="2447808" y="973474"/>
                  <a:pt x="2454437" y="968597"/>
                  <a:pt x="2462819" y="966159"/>
                </a:cubicBezTo>
                <a:cubicBezTo>
                  <a:pt x="2471201" y="963720"/>
                  <a:pt x="2484689" y="962501"/>
                  <a:pt x="2503282" y="962501"/>
                </a:cubicBezTo>
                <a:lnTo>
                  <a:pt x="2663302" y="962501"/>
                </a:lnTo>
                <a:cubicBezTo>
                  <a:pt x="2677322" y="962501"/>
                  <a:pt x="2687686" y="963796"/>
                  <a:pt x="2694391" y="966387"/>
                </a:cubicBezTo>
                <a:cubicBezTo>
                  <a:pt x="2701097" y="968978"/>
                  <a:pt x="2707498" y="973931"/>
                  <a:pt x="2713594" y="981246"/>
                </a:cubicBezTo>
                <a:cubicBezTo>
                  <a:pt x="2715118" y="983380"/>
                  <a:pt x="2717023" y="984447"/>
                  <a:pt x="2719309" y="984447"/>
                </a:cubicBezTo>
                <a:cubicBezTo>
                  <a:pt x="2721595" y="984447"/>
                  <a:pt x="2723500" y="983075"/>
                  <a:pt x="2725024" y="980332"/>
                </a:cubicBezTo>
                <a:cubicBezTo>
                  <a:pt x="2726548" y="977589"/>
                  <a:pt x="2727310" y="973779"/>
                  <a:pt x="2727310" y="968902"/>
                </a:cubicBezTo>
                <a:cubicBezTo>
                  <a:pt x="2727310" y="953967"/>
                  <a:pt x="2724490" y="943299"/>
                  <a:pt x="2718851" y="936898"/>
                </a:cubicBezTo>
                <a:cubicBezTo>
                  <a:pt x="2713213" y="930497"/>
                  <a:pt x="2702468" y="927297"/>
                  <a:pt x="2686619" y="927297"/>
                </a:cubicBezTo>
                <a:cubicBezTo>
                  <a:pt x="2682656" y="927297"/>
                  <a:pt x="2680675" y="925773"/>
                  <a:pt x="2680675" y="922725"/>
                </a:cubicBezTo>
                <a:cubicBezTo>
                  <a:pt x="2680675" y="911752"/>
                  <a:pt x="2684790" y="906265"/>
                  <a:pt x="2693020" y="906265"/>
                </a:cubicBezTo>
                <a:cubicBezTo>
                  <a:pt x="2709174" y="906265"/>
                  <a:pt x="2717251" y="893311"/>
                  <a:pt x="2717251" y="867403"/>
                </a:cubicBezTo>
                <a:cubicBezTo>
                  <a:pt x="2717251" y="857345"/>
                  <a:pt x="2714432" y="849649"/>
                  <a:pt x="2708793" y="844315"/>
                </a:cubicBezTo>
                <a:cubicBezTo>
                  <a:pt x="2703154" y="838981"/>
                  <a:pt x="2695001" y="836314"/>
                  <a:pt x="2684333" y="836314"/>
                </a:cubicBezTo>
                <a:lnTo>
                  <a:pt x="2637241" y="836314"/>
                </a:lnTo>
                <a:cubicBezTo>
                  <a:pt x="2632974" y="836314"/>
                  <a:pt x="2630536" y="834790"/>
                  <a:pt x="2629926" y="831742"/>
                </a:cubicBezTo>
                <a:cubicBezTo>
                  <a:pt x="2629012" y="825341"/>
                  <a:pt x="2624668" y="820083"/>
                  <a:pt x="2616896" y="815968"/>
                </a:cubicBezTo>
                <a:cubicBezTo>
                  <a:pt x="2609123" y="811854"/>
                  <a:pt x="2598074" y="809796"/>
                  <a:pt x="2583749" y="809796"/>
                </a:cubicBezTo>
                <a:close/>
                <a:moveTo>
                  <a:pt x="0" y="0"/>
                </a:moveTo>
                <a:lnTo>
                  <a:pt x="4762500" y="0"/>
                </a:lnTo>
                <a:lnTo>
                  <a:pt x="4762500" y="3171825"/>
                </a:lnTo>
                <a:lnTo>
                  <a:pt x="0" y="3171825"/>
                </a:lnTo>
                <a:close/>
              </a:path>
            </a:pathLst>
          </a:custGeom>
          <a:effectLst>
            <a:outerShdw blurRad="127000" dist="127000" dir="5400000" algn="t" rotWithShape="0">
              <a:prstClr val="black">
                <a:alpha val="20000"/>
              </a:prstClr>
            </a:outerShdw>
          </a:effectLst>
        </p:spPr>
      </p:pic>
      <p:pic>
        <p:nvPicPr>
          <p:cNvPr id="45" name="图片 44">
            <a:extLst>
              <a:ext uri="{FF2B5EF4-FFF2-40B4-BE49-F238E27FC236}">
                <a16:creationId xmlns:a16="http://schemas.microsoft.com/office/drawing/2014/main" id="{1777C284-786E-66D5-A3F4-7FAEEF3571A7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58625" y="215900"/>
            <a:ext cx="3397424" cy="6552174"/>
          </a:xfrm>
          <a:prstGeom prst="rect">
            <a:avLst/>
          </a:prstGeom>
          <a:effectLst/>
        </p:spPr>
      </p:pic>
      <p:sp>
        <p:nvSpPr>
          <p:cNvPr id="46" name="文本框 45">
            <a:extLst>
              <a:ext uri="{FF2B5EF4-FFF2-40B4-BE49-F238E27FC236}">
                <a16:creationId xmlns:a16="http://schemas.microsoft.com/office/drawing/2014/main" id="{45A09E07-26B5-6183-A34E-4C47A2B20085}"/>
              </a:ext>
            </a:extLst>
          </p:cNvPr>
          <p:cNvSpPr txBox="1"/>
          <p:nvPr/>
        </p:nvSpPr>
        <p:spPr>
          <a:xfrm>
            <a:off x="651923" y="-3294273"/>
            <a:ext cx="9623147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rgbClr val="F3635E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中国戏曲是一种历史悠久的舞台艺术</a:t>
            </a:r>
            <a:endParaRPr lang="en-US" altLang="zh-CN" sz="3200" dirty="0">
              <a:solidFill>
                <a:srgbClr val="F3635E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  <a:p>
            <a:endParaRPr lang="en-US" altLang="zh-CN" sz="3200" dirty="0">
              <a:solidFill>
                <a:srgbClr val="F3635E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  <a:p>
            <a:r>
              <a:rPr lang="zh-CN" altLang="en-US" sz="3200" dirty="0">
                <a:solidFill>
                  <a:srgbClr val="F3635E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为了让大家</a:t>
            </a:r>
            <a:r>
              <a:rPr lang="zh-CN" altLang="en-US" sz="3200" dirty="0">
                <a:solidFill>
                  <a:srgbClr val="278895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更方便</a:t>
            </a:r>
            <a:r>
              <a:rPr lang="zh-CN" altLang="en-US" sz="3200" dirty="0">
                <a:solidFill>
                  <a:srgbClr val="F3635E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、</a:t>
            </a:r>
            <a:r>
              <a:rPr lang="zh-CN" altLang="en-US" sz="3200" dirty="0">
                <a:solidFill>
                  <a:srgbClr val="278895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更迅捷</a:t>
            </a:r>
            <a:r>
              <a:rPr lang="zh-CN" altLang="en-US" sz="3200" dirty="0">
                <a:solidFill>
                  <a:srgbClr val="F3635E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、</a:t>
            </a:r>
            <a:r>
              <a:rPr lang="zh-CN" altLang="en-US" sz="3200" dirty="0">
                <a:solidFill>
                  <a:srgbClr val="278895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更有趣</a:t>
            </a:r>
            <a:r>
              <a:rPr lang="zh-CN" altLang="en-US" sz="3200" dirty="0">
                <a:solidFill>
                  <a:srgbClr val="F3635E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的了解中国戏曲</a:t>
            </a:r>
            <a:endParaRPr lang="en-US" altLang="zh-CN" sz="3200" dirty="0">
              <a:solidFill>
                <a:srgbClr val="F3635E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  <a:p>
            <a:endParaRPr lang="en-US" altLang="zh-CN" sz="3200" dirty="0">
              <a:solidFill>
                <a:srgbClr val="F3635E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  <a:p>
            <a:r>
              <a:rPr lang="zh-CN" altLang="en-US" sz="3200" dirty="0">
                <a:solidFill>
                  <a:srgbClr val="F3635E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我们把中国传统文化戏曲和互联网技术结合起来了</a:t>
            </a:r>
          </a:p>
        </p:txBody>
      </p:sp>
      <p:pic>
        <p:nvPicPr>
          <p:cNvPr id="47" name="图片 46">
            <a:extLst>
              <a:ext uri="{FF2B5EF4-FFF2-40B4-BE49-F238E27FC236}">
                <a16:creationId xmlns:a16="http://schemas.microsoft.com/office/drawing/2014/main" id="{E2F8D157-B3ED-EB0A-4246-C518A7B9C799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11050" y="3429000"/>
            <a:ext cx="1690671" cy="3339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86689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3457CA2F-A35C-C8B3-4939-E3621B3A1C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30936"/>
            <a:ext cx="12191999" cy="8119871"/>
          </a:xfrm>
          <a:prstGeom prst="rect">
            <a:avLst/>
          </a:prstGeom>
        </p:spPr>
      </p:pic>
      <p:sp>
        <p:nvSpPr>
          <p:cNvPr id="4" name="椭圆 3">
            <a:extLst>
              <a:ext uri="{FF2B5EF4-FFF2-40B4-BE49-F238E27FC236}">
                <a16:creationId xmlns:a16="http://schemas.microsoft.com/office/drawing/2014/main" id="{04123E21-3CDF-0748-6344-9492DCB78CA0}"/>
              </a:ext>
            </a:extLst>
          </p:cNvPr>
          <p:cNvSpPr/>
          <p:nvPr/>
        </p:nvSpPr>
        <p:spPr>
          <a:xfrm>
            <a:off x="-2470668" y="-819992"/>
            <a:ext cx="14010745" cy="13693165"/>
          </a:xfrm>
          <a:prstGeom prst="ellipse">
            <a:avLst/>
          </a:prstGeom>
          <a:gradFill flip="none" rotWithShape="1">
            <a:gsLst>
              <a:gs pos="0">
                <a:srgbClr val="B2FCD5"/>
              </a:gs>
              <a:gs pos="100000">
                <a:srgbClr val="07BF5F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7DD46D09-4363-5A3D-BBC0-B2E65066E813}"/>
              </a:ext>
            </a:extLst>
          </p:cNvPr>
          <p:cNvSpPr/>
          <p:nvPr/>
        </p:nvSpPr>
        <p:spPr>
          <a:xfrm>
            <a:off x="8923101" y="-2083270"/>
            <a:ext cx="4637974" cy="4487389"/>
          </a:xfrm>
          <a:prstGeom prst="ellipse">
            <a:avLst/>
          </a:prstGeom>
          <a:gradFill flip="none" rotWithShape="1">
            <a:gsLst>
              <a:gs pos="0">
                <a:srgbClr val="B2FCD5"/>
              </a:gs>
              <a:gs pos="100000">
                <a:srgbClr val="069DC0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82C61763-518F-BAF3-DA53-8D157A35BBBA}"/>
              </a:ext>
            </a:extLst>
          </p:cNvPr>
          <p:cNvSpPr/>
          <p:nvPr/>
        </p:nvSpPr>
        <p:spPr>
          <a:xfrm>
            <a:off x="10277475" y="6161426"/>
            <a:ext cx="2416946" cy="696573"/>
          </a:xfrm>
          <a:prstGeom prst="roundRect">
            <a:avLst/>
          </a:prstGeom>
          <a:solidFill>
            <a:srgbClr val="51C4D3"/>
          </a:solidFill>
          <a:ln>
            <a:noFill/>
          </a:ln>
          <a:effectLst>
            <a:outerShdw blurRad="127000" dist="1270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8FD8C46-D0A1-7006-6968-171C822924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2695" y="6207113"/>
            <a:ext cx="366686" cy="614261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6F1F74F2-48EB-A2F4-E52C-05B71EADDB3A}"/>
              </a:ext>
            </a:extLst>
          </p:cNvPr>
          <p:cNvSpPr/>
          <p:nvPr/>
        </p:nvSpPr>
        <p:spPr>
          <a:xfrm>
            <a:off x="9129228" y="6183299"/>
            <a:ext cx="3747309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32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方正舒体" panose="02010601030101010101" pitchFamily="2" charset="-122"/>
                <a:ea typeface="方正舒体" panose="02010601030101010101" pitchFamily="2" charset="-122"/>
              </a:rPr>
              <a:t>戏韵堂</a:t>
            </a:r>
          </a:p>
        </p:txBody>
      </p:sp>
      <p:pic>
        <p:nvPicPr>
          <p:cNvPr id="40" name="图片 39">
            <a:extLst>
              <a:ext uri="{FF2B5EF4-FFF2-40B4-BE49-F238E27FC236}">
                <a16:creationId xmlns:a16="http://schemas.microsoft.com/office/drawing/2014/main" id="{B24F825A-9933-D5DB-0EBD-4DC84CC064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576187" y="-4910263"/>
            <a:ext cx="4762500" cy="3171825"/>
          </a:xfrm>
          <a:custGeom>
            <a:avLst/>
            <a:gdLst/>
            <a:ahLst/>
            <a:cxnLst/>
            <a:rect l="l" t="t" r="r" b="b"/>
            <a:pathLst>
              <a:path w="4762500" h="3171825">
                <a:moveTo>
                  <a:pt x="3002486" y="1709659"/>
                </a:moveTo>
                <a:cubicBezTo>
                  <a:pt x="2998523" y="1709659"/>
                  <a:pt x="2994256" y="1710269"/>
                  <a:pt x="2989684" y="1711488"/>
                </a:cubicBezTo>
                <a:cubicBezTo>
                  <a:pt x="2957071" y="1718803"/>
                  <a:pt x="2926133" y="1723832"/>
                  <a:pt x="2896873" y="1726575"/>
                </a:cubicBezTo>
                <a:cubicBezTo>
                  <a:pt x="2883157" y="1727795"/>
                  <a:pt x="2873175" y="1731300"/>
                  <a:pt x="2866926" y="1737091"/>
                </a:cubicBezTo>
                <a:cubicBezTo>
                  <a:pt x="2860678" y="1742882"/>
                  <a:pt x="2857553" y="1751798"/>
                  <a:pt x="2857553" y="1763837"/>
                </a:cubicBezTo>
                <a:cubicBezTo>
                  <a:pt x="2857553" y="1775877"/>
                  <a:pt x="2860144" y="1786850"/>
                  <a:pt x="2865326" y="1796756"/>
                </a:cubicBezTo>
                <a:cubicBezTo>
                  <a:pt x="2870507" y="1806662"/>
                  <a:pt x="2880566" y="1811615"/>
                  <a:pt x="2895501" y="1811615"/>
                </a:cubicBezTo>
                <a:cubicBezTo>
                  <a:pt x="2904645" y="1811615"/>
                  <a:pt x="2926667" y="1808491"/>
                  <a:pt x="2961566" y="1802242"/>
                </a:cubicBezTo>
                <a:cubicBezTo>
                  <a:pt x="2996466" y="1795994"/>
                  <a:pt x="3017650" y="1789745"/>
                  <a:pt x="3025117" y="1783497"/>
                </a:cubicBezTo>
                <a:cubicBezTo>
                  <a:pt x="3032585" y="1777248"/>
                  <a:pt x="3036319" y="1768485"/>
                  <a:pt x="3036319" y="1757208"/>
                </a:cubicBezTo>
                <a:cubicBezTo>
                  <a:pt x="3036319" y="1745930"/>
                  <a:pt x="3033804" y="1735186"/>
                  <a:pt x="3028775" y="1724975"/>
                </a:cubicBezTo>
                <a:cubicBezTo>
                  <a:pt x="3023746" y="1714764"/>
                  <a:pt x="3014983" y="1709659"/>
                  <a:pt x="3002486" y="1709659"/>
                </a:cubicBezTo>
                <a:close/>
                <a:moveTo>
                  <a:pt x="1819024" y="1695029"/>
                </a:moveTo>
                <a:cubicBezTo>
                  <a:pt x="1809727" y="1695029"/>
                  <a:pt x="1801040" y="1700210"/>
                  <a:pt x="1792963" y="1710573"/>
                </a:cubicBezTo>
                <a:cubicBezTo>
                  <a:pt x="1784886" y="1720937"/>
                  <a:pt x="1780847" y="1731300"/>
                  <a:pt x="1780847" y="1741663"/>
                </a:cubicBezTo>
                <a:cubicBezTo>
                  <a:pt x="1780847" y="1752026"/>
                  <a:pt x="1785724" y="1760103"/>
                  <a:pt x="1795478" y="1765895"/>
                </a:cubicBezTo>
                <a:cubicBezTo>
                  <a:pt x="1813766" y="1776258"/>
                  <a:pt x="1829311" y="1786164"/>
                  <a:pt x="1842112" y="1795613"/>
                </a:cubicBezTo>
                <a:cubicBezTo>
                  <a:pt x="1854914" y="1805062"/>
                  <a:pt x="1866801" y="1809786"/>
                  <a:pt x="1877774" y="1809786"/>
                </a:cubicBezTo>
                <a:cubicBezTo>
                  <a:pt x="1888747" y="1809786"/>
                  <a:pt x="1897586" y="1804528"/>
                  <a:pt x="1904291" y="1794013"/>
                </a:cubicBezTo>
                <a:cubicBezTo>
                  <a:pt x="1910997" y="1783497"/>
                  <a:pt x="1914350" y="1773819"/>
                  <a:pt x="1914350" y="1764980"/>
                </a:cubicBezTo>
                <a:cubicBezTo>
                  <a:pt x="1914350" y="1759494"/>
                  <a:pt x="1912750" y="1754236"/>
                  <a:pt x="1909549" y="1749207"/>
                </a:cubicBezTo>
                <a:cubicBezTo>
                  <a:pt x="1906349" y="1744178"/>
                  <a:pt x="1898576" y="1736710"/>
                  <a:pt x="1886232" y="1726804"/>
                </a:cubicBezTo>
                <a:cubicBezTo>
                  <a:pt x="1873888" y="1716898"/>
                  <a:pt x="1861924" y="1709126"/>
                  <a:pt x="1850342" y="1703487"/>
                </a:cubicBezTo>
                <a:cubicBezTo>
                  <a:pt x="1838759" y="1697848"/>
                  <a:pt x="1828320" y="1695029"/>
                  <a:pt x="1819024" y="1695029"/>
                </a:cubicBezTo>
                <a:close/>
                <a:moveTo>
                  <a:pt x="2084428" y="1694114"/>
                </a:moveTo>
                <a:lnTo>
                  <a:pt x="2227075" y="1694114"/>
                </a:lnTo>
                <a:cubicBezTo>
                  <a:pt x="2231647" y="1694114"/>
                  <a:pt x="2234466" y="1695410"/>
                  <a:pt x="2235533" y="1698000"/>
                </a:cubicBezTo>
                <a:cubicBezTo>
                  <a:pt x="2236600" y="1700591"/>
                  <a:pt x="2237133" y="1704630"/>
                  <a:pt x="2237133" y="1710116"/>
                </a:cubicBezTo>
                <a:cubicBezTo>
                  <a:pt x="2237133" y="1715603"/>
                  <a:pt x="2236447" y="1719260"/>
                  <a:pt x="2235076" y="1721089"/>
                </a:cubicBezTo>
                <a:cubicBezTo>
                  <a:pt x="2233704" y="1722918"/>
                  <a:pt x="2231037" y="1723832"/>
                  <a:pt x="2227075" y="1723832"/>
                </a:cubicBezTo>
                <a:lnTo>
                  <a:pt x="2084428" y="1723832"/>
                </a:lnTo>
                <a:cubicBezTo>
                  <a:pt x="2080466" y="1723832"/>
                  <a:pt x="2077875" y="1722994"/>
                  <a:pt x="2076656" y="1721318"/>
                </a:cubicBezTo>
                <a:cubicBezTo>
                  <a:pt x="2075437" y="1719641"/>
                  <a:pt x="2074827" y="1715526"/>
                  <a:pt x="2074827" y="1708973"/>
                </a:cubicBezTo>
                <a:cubicBezTo>
                  <a:pt x="2074827" y="1702420"/>
                  <a:pt x="2075513" y="1698305"/>
                  <a:pt x="2076884" y="1696629"/>
                </a:cubicBezTo>
                <a:cubicBezTo>
                  <a:pt x="2078256" y="1694952"/>
                  <a:pt x="2080771" y="1694114"/>
                  <a:pt x="2084428" y="1694114"/>
                </a:cubicBezTo>
                <a:close/>
                <a:moveTo>
                  <a:pt x="3117243" y="1691828"/>
                </a:moveTo>
                <a:lnTo>
                  <a:pt x="3183080" y="1691828"/>
                </a:lnTo>
                <a:cubicBezTo>
                  <a:pt x="3185823" y="1691828"/>
                  <a:pt x="3187576" y="1692133"/>
                  <a:pt x="3188338" y="1692743"/>
                </a:cubicBezTo>
                <a:cubicBezTo>
                  <a:pt x="3189100" y="1693352"/>
                  <a:pt x="3189481" y="1694419"/>
                  <a:pt x="3189481" y="1695943"/>
                </a:cubicBezTo>
                <a:lnTo>
                  <a:pt x="3189481" y="1736634"/>
                </a:lnTo>
                <a:cubicBezTo>
                  <a:pt x="3189481" y="1738767"/>
                  <a:pt x="3189100" y="1740139"/>
                  <a:pt x="3188338" y="1740749"/>
                </a:cubicBezTo>
                <a:cubicBezTo>
                  <a:pt x="3187576" y="1741358"/>
                  <a:pt x="3185823" y="1741663"/>
                  <a:pt x="3183080" y="1741663"/>
                </a:cubicBezTo>
                <a:lnTo>
                  <a:pt x="3117243" y="1741663"/>
                </a:lnTo>
                <a:cubicBezTo>
                  <a:pt x="3114500" y="1741663"/>
                  <a:pt x="3112747" y="1741358"/>
                  <a:pt x="3111985" y="1740749"/>
                </a:cubicBezTo>
                <a:cubicBezTo>
                  <a:pt x="3111223" y="1740139"/>
                  <a:pt x="3110842" y="1738920"/>
                  <a:pt x="3110842" y="1737091"/>
                </a:cubicBezTo>
                <a:lnTo>
                  <a:pt x="3110842" y="1696857"/>
                </a:lnTo>
                <a:cubicBezTo>
                  <a:pt x="3110842" y="1694724"/>
                  <a:pt x="3111223" y="1693352"/>
                  <a:pt x="3111985" y="1692743"/>
                </a:cubicBezTo>
                <a:cubicBezTo>
                  <a:pt x="3112747" y="1692133"/>
                  <a:pt x="3114500" y="1691828"/>
                  <a:pt x="3117243" y="1691828"/>
                </a:cubicBezTo>
                <a:close/>
                <a:moveTo>
                  <a:pt x="2458875" y="1668511"/>
                </a:moveTo>
                <a:cubicBezTo>
                  <a:pt x="2450341" y="1668511"/>
                  <a:pt x="2443711" y="1670187"/>
                  <a:pt x="2438987" y="1673540"/>
                </a:cubicBezTo>
                <a:cubicBezTo>
                  <a:pt x="2434262" y="1676893"/>
                  <a:pt x="2430681" y="1682075"/>
                  <a:pt x="2428243" y="1689085"/>
                </a:cubicBezTo>
                <a:lnTo>
                  <a:pt x="2421385" y="1710573"/>
                </a:lnTo>
                <a:cubicBezTo>
                  <a:pt x="2418641" y="1718193"/>
                  <a:pt x="2415136" y="1727414"/>
                  <a:pt x="2410869" y="1738234"/>
                </a:cubicBezTo>
                <a:cubicBezTo>
                  <a:pt x="2406602" y="1749054"/>
                  <a:pt x="2404468" y="1757970"/>
                  <a:pt x="2404468" y="1764980"/>
                </a:cubicBezTo>
                <a:cubicBezTo>
                  <a:pt x="2404468" y="1776867"/>
                  <a:pt x="2410717" y="1785859"/>
                  <a:pt x="2423213" y="1791955"/>
                </a:cubicBezTo>
                <a:cubicBezTo>
                  <a:pt x="2435710" y="1798051"/>
                  <a:pt x="2446226" y="1801099"/>
                  <a:pt x="2454760" y="1801099"/>
                </a:cubicBezTo>
                <a:cubicBezTo>
                  <a:pt x="2461771" y="1801099"/>
                  <a:pt x="2467867" y="1799042"/>
                  <a:pt x="2473048" y="1794927"/>
                </a:cubicBezTo>
                <a:cubicBezTo>
                  <a:pt x="2478230" y="1790812"/>
                  <a:pt x="2483640" y="1782735"/>
                  <a:pt x="2489279" y="1770695"/>
                </a:cubicBezTo>
                <a:cubicBezTo>
                  <a:pt x="2494917" y="1758656"/>
                  <a:pt x="2499642" y="1745930"/>
                  <a:pt x="2503452" y="1732519"/>
                </a:cubicBezTo>
                <a:cubicBezTo>
                  <a:pt x="2507262" y="1719108"/>
                  <a:pt x="2509167" y="1709202"/>
                  <a:pt x="2509167" y="1702801"/>
                </a:cubicBezTo>
                <a:cubicBezTo>
                  <a:pt x="2509167" y="1690304"/>
                  <a:pt x="2502919" y="1681465"/>
                  <a:pt x="2490422" y="1676283"/>
                </a:cubicBezTo>
                <a:cubicBezTo>
                  <a:pt x="2477925" y="1671102"/>
                  <a:pt x="2467409" y="1668511"/>
                  <a:pt x="2458875" y="1668511"/>
                </a:cubicBezTo>
                <a:close/>
                <a:moveTo>
                  <a:pt x="2540028" y="1657995"/>
                </a:moveTo>
                <a:cubicBezTo>
                  <a:pt x="2531036" y="1657995"/>
                  <a:pt x="2524178" y="1658529"/>
                  <a:pt x="2519454" y="1659596"/>
                </a:cubicBezTo>
                <a:cubicBezTo>
                  <a:pt x="2514730" y="1660662"/>
                  <a:pt x="2512367" y="1662491"/>
                  <a:pt x="2512367" y="1665082"/>
                </a:cubicBezTo>
                <a:cubicBezTo>
                  <a:pt x="2512367" y="1667673"/>
                  <a:pt x="2514425" y="1671940"/>
                  <a:pt x="2518540" y="1677884"/>
                </a:cubicBezTo>
                <a:cubicBezTo>
                  <a:pt x="2522654" y="1683827"/>
                  <a:pt x="2524712" y="1691219"/>
                  <a:pt x="2524712" y="1700058"/>
                </a:cubicBezTo>
                <a:cubicBezTo>
                  <a:pt x="2524712" y="1708897"/>
                  <a:pt x="2522654" y="1720632"/>
                  <a:pt x="2518540" y="1735262"/>
                </a:cubicBezTo>
                <a:cubicBezTo>
                  <a:pt x="2514425" y="1749893"/>
                  <a:pt x="2511148" y="1759570"/>
                  <a:pt x="2508710" y="1764294"/>
                </a:cubicBezTo>
                <a:cubicBezTo>
                  <a:pt x="2506271" y="1769019"/>
                  <a:pt x="2505052" y="1773362"/>
                  <a:pt x="2505052" y="1777325"/>
                </a:cubicBezTo>
                <a:cubicBezTo>
                  <a:pt x="2505052" y="1787993"/>
                  <a:pt x="2506957" y="1796756"/>
                  <a:pt x="2510767" y="1803614"/>
                </a:cubicBezTo>
                <a:cubicBezTo>
                  <a:pt x="2514577" y="1810472"/>
                  <a:pt x="2525931" y="1813901"/>
                  <a:pt x="2544829" y="1813901"/>
                </a:cubicBezTo>
                <a:lnTo>
                  <a:pt x="2694333" y="1813901"/>
                </a:lnTo>
                <a:cubicBezTo>
                  <a:pt x="2711707" y="1813901"/>
                  <a:pt x="2724508" y="1812377"/>
                  <a:pt x="2732738" y="1809329"/>
                </a:cubicBezTo>
                <a:cubicBezTo>
                  <a:pt x="2740967" y="1806281"/>
                  <a:pt x="2747292" y="1801328"/>
                  <a:pt x="2751712" y="1794470"/>
                </a:cubicBezTo>
                <a:cubicBezTo>
                  <a:pt x="2756131" y="1787612"/>
                  <a:pt x="2759636" y="1777629"/>
                  <a:pt x="2762227" y="1764523"/>
                </a:cubicBezTo>
                <a:cubicBezTo>
                  <a:pt x="2764818" y="1751417"/>
                  <a:pt x="2766113" y="1739377"/>
                  <a:pt x="2766113" y="1728404"/>
                </a:cubicBezTo>
                <a:cubicBezTo>
                  <a:pt x="2766113" y="1717431"/>
                  <a:pt x="2763218" y="1709049"/>
                  <a:pt x="2757427" y="1703258"/>
                </a:cubicBezTo>
                <a:cubicBezTo>
                  <a:pt x="2751635" y="1697467"/>
                  <a:pt x="2742491" y="1694571"/>
                  <a:pt x="2729995" y="1694571"/>
                </a:cubicBezTo>
                <a:cubicBezTo>
                  <a:pt x="2717498" y="1694571"/>
                  <a:pt x="2708887" y="1696095"/>
                  <a:pt x="2704163" y="1699143"/>
                </a:cubicBezTo>
                <a:cubicBezTo>
                  <a:pt x="2699439" y="1702191"/>
                  <a:pt x="2695705" y="1709049"/>
                  <a:pt x="2692961" y="1719717"/>
                </a:cubicBezTo>
                <a:cubicBezTo>
                  <a:pt x="2690218" y="1730385"/>
                  <a:pt x="2687018" y="1738005"/>
                  <a:pt x="2683360" y="1742577"/>
                </a:cubicBezTo>
                <a:cubicBezTo>
                  <a:pt x="2679703" y="1747149"/>
                  <a:pt x="2672997" y="1749435"/>
                  <a:pt x="2663243" y="1749435"/>
                </a:cubicBezTo>
                <a:lnTo>
                  <a:pt x="2589177" y="1749435"/>
                </a:lnTo>
                <a:cubicBezTo>
                  <a:pt x="2585519" y="1749435"/>
                  <a:pt x="2583233" y="1748978"/>
                  <a:pt x="2582319" y="1748064"/>
                </a:cubicBezTo>
                <a:cubicBezTo>
                  <a:pt x="2581405" y="1747149"/>
                  <a:pt x="2580947" y="1745168"/>
                  <a:pt x="2580947" y="1742120"/>
                </a:cubicBezTo>
                <a:lnTo>
                  <a:pt x="2580947" y="1691371"/>
                </a:lnTo>
                <a:cubicBezTo>
                  <a:pt x="2580947" y="1687409"/>
                  <a:pt x="2580185" y="1684056"/>
                  <a:pt x="2578661" y="1681313"/>
                </a:cubicBezTo>
                <a:cubicBezTo>
                  <a:pt x="2577137" y="1678569"/>
                  <a:pt x="2575613" y="1674302"/>
                  <a:pt x="2574089" y="1668511"/>
                </a:cubicBezTo>
                <a:cubicBezTo>
                  <a:pt x="2573480" y="1666073"/>
                  <a:pt x="2572261" y="1664168"/>
                  <a:pt x="2570432" y="1662796"/>
                </a:cubicBezTo>
                <a:cubicBezTo>
                  <a:pt x="2568603" y="1661424"/>
                  <a:pt x="2565326" y="1660281"/>
                  <a:pt x="2560602" y="1659367"/>
                </a:cubicBezTo>
                <a:cubicBezTo>
                  <a:pt x="2555878" y="1658453"/>
                  <a:pt x="2549020" y="1657995"/>
                  <a:pt x="2540028" y="1657995"/>
                </a:cubicBezTo>
                <a:close/>
                <a:moveTo>
                  <a:pt x="2759713" y="1652966"/>
                </a:moveTo>
                <a:cubicBezTo>
                  <a:pt x="2750264" y="1652966"/>
                  <a:pt x="2741729" y="1655786"/>
                  <a:pt x="2734109" y="1661424"/>
                </a:cubicBezTo>
                <a:cubicBezTo>
                  <a:pt x="2726489" y="1667063"/>
                  <a:pt x="2722679" y="1671407"/>
                  <a:pt x="2722679" y="1674455"/>
                </a:cubicBezTo>
                <a:cubicBezTo>
                  <a:pt x="2722679" y="1677503"/>
                  <a:pt x="2729004" y="1679408"/>
                  <a:pt x="2741653" y="1680170"/>
                </a:cubicBezTo>
                <a:cubicBezTo>
                  <a:pt x="2754303" y="1680932"/>
                  <a:pt x="2764056" y="1685351"/>
                  <a:pt x="2770914" y="1693428"/>
                </a:cubicBezTo>
                <a:cubicBezTo>
                  <a:pt x="2777772" y="1701506"/>
                  <a:pt x="2781201" y="1713621"/>
                  <a:pt x="2781201" y="1729776"/>
                </a:cubicBezTo>
                <a:cubicBezTo>
                  <a:pt x="2781201" y="1736786"/>
                  <a:pt x="2780667" y="1744254"/>
                  <a:pt x="2779601" y="1752179"/>
                </a:cubicBezTo>
                <a:cubicBezTo>
                  <a:pt x="2778534" y="1760103"/>
                  <a:pt x="2778001" y="1766123"/>
                  <a:pt x="2778001" y="1770238"/>
                </a:cubicBezTo>
                <a:cubicBezTo>
                  <a:pt x="2778001" y="1774353"/>
                  <a:pt x="2778915" y="1777401"/>
                  <a:pt x="2780744" y="1779382"/>
                </a:cubicBezTo>
                <a:cubicBezTo>
                  <a:pt x="2782573" y="1781363"/>
                  <a:pt x="2788135" y="1782354"/>
                  <a:pt x="2797432" y="1782354"/>
                </a:cubicBezTo>
                <a:cubicBezTo>
                  <a:pt x="2806728" y="1782354"/>
                  <a:pt x="2814805" y="1778696"/>
                  <a:pt x="2821663" y="1771381"/>
                </a:cubicBezTo>
                <a:cubicBezTo>
                  <a:pt x="2828521" y="1764066"/>
                  <a:pt x="2831950" y="1755379"/>
                  <a:pt x="2831950" y="1745321"/>
                </a:cubicBezTo>
                <a:cubicBezTo>
                  <a:pt x="2831950" y="1735262"/>
                  <a:pt x="2829969" y="1725509"/>
                  <a:pt x="2826007" y="1716060"/>
                </a:cubicBezTo>
                <a:cubicBezTo>
                  <a:pt x="2822044" y="1706611"/>
                  <a:pt x="2817244" y="1697619"/>
                  <a:pt x="2811605" y="1689085"/>
                </a:cubicBezTo>
                <a:cubicBezTo>
                  <a:pt x="2805966" y="1680551"/>
                  <a:pt x="2800937" y="1673769"/>
                  <a:pt x="2796517" y="1668740"/>
                </a:cubicBezTo>
                <a:cubicBezTo>
                  <a:pt x="2792098" y="1663710"/>
                  <a:pt x="2786535" y="1659824"/>
                  <a:pt x="2779829" y="1657081"/>
                </a:cubicBezTo>
                <a:cubicBezTo>
                  <a:pt x="2773124" y="1654338"/>
                  <a:pt x="2766418" y="1652966"/>
                  <a:pt x="2759713" y="1652966"/>
                </a:cubicBezTo>
                <a:close/>
                <a:moveTo>
                  <a:pt x="2633068" y="1629649"/>
                </a:moveTo>
                <a:cubicBezTo>
                  <a:pt x="2625143" y="1629649"/>
                  <a:pt x="2615847" y="1632392"/>
                  <a:pt x="2605179" y="1637879"/>
                </a:cubicBezTo>
                <a:cubicBezTo>
                  <a:pt x="2594511" y="1643365"/>
                  <a:pt x="2589177" y="1650833"/>
                  <a:pt x="2589177" y="1660281"/>
                </a:cubicBezTo>
                <a:cubicBezTo>
                  <a:pt x="2589177" y="1664549"/>
                  <a:pt x="2590396" y="1669578"/>
                  <a:pt x="2592835" y="1675369"/>
                </a:cubicBezTo>
                <a:cubicBezTo>
                  <a:pt x="2598931" y="1688475"/>
                  <a:pt x="2605179" y="1703563"/>
                  <a:pt x="2611580" y="1720632"/>
                </a:cubicBezTo>
                <a:cubicBezTo>
                  <a:pt x="2614933" y="1729471"/>
                  <a:pt x="2623162" y="1733891"/>
                  <a:pt x="2636269" y="1733891"/>
                </a:cubicBezTo>
                <a:cubicBezTo>
                  <a:pt x="2645717" y="1733891"/>
                  <a:pt x="2655090" y="1731376"/>
                  <a:pt x="2664386" y="1726347"/>
                </a:cubicBezTo>
                <a:cubicBezTo>
                  <a:pt x="2673683" y="1721318"/>
                  <a:pt x="2678331" y="1713317"/>
                  <a:pt x="2678331" y="1702344"/>
                </a:cubicBezTo>
                <a:cubicBezTo>
                  <a:pt x="2678331" y="1694114"/>
                  <a:pt x="2675054" y="1681770"/>
                  <a:pt x="2668501" y="1665311"/>
                </a:cubicBezTo>
                <a:cubicBezTo>
                  <a:pt x="2661948" y="1648851"/>
                  <a:pt x="2656385" y="1638793"/>
                  <a:pt x="2651813" y="1635135"/>
                </a:cubicBezTo>
                <a:cubicBezTo>
                  <a:pt x="2647241" y="1631478"/>
                  <a:pt x="2640993" y="1629649"/>
                  <a:pt x="2633068" y="1629649"/>
                </a:cubicBezTo>
                <a:close/>
                <a:moveTo>
                  <a:pt x="3087068" y="1625991"/>
                </a:moveTo>
                <a:cubicBezTo>
                  <a:pt x="3072133" y="1625991"/>
                  <a:pt x="3060703" y="1626906"/>
                  <a:pt x="3052778" y="1628735"/>
                </a:cubicBezTo>
                <a:cubicBezTo>
                  <a:pt x="3044853" y="1630563"/>
                  <a:pt x="3040891" y="1635135"/>
                  <a:pt x="3040891" y="1642451"/>
                </a:cubicBezTo>
                <a:cubicBezTo>
                  <a:pt x="3040891" y="1659215"/>
                  <a:pt x="3039519" y="1670645"/>
                  <a:pt x="3036776" y="1676741"/>
                </a:cubicBezTo>
                <a:cubicBezTo>
                  <a:pt x="3035557" y="1679179"/>
                  <a:pt x="3034947" y="1682227"/>
                  <a:pt x="3034947" y="1685885"/>
                </a:cubicBezTo>
                <a:lnTo>
                  <a:pt x="3034947" y="1700972"/>
                </a:lnTo>
                <a:cubicBezTo>
                  <a:pt x="3034947" y="1704630"/>
                  <a:pt x="3036014" y="1707983"/>
                  <a:pt x="3038147" y="1711031"/>
                </a:cubicBezTo>
                <a:cubicBezTo>
                  <a:pt x="3046987" y="1723832"/>
                  <a:pt x="3051406" y="1740596"/>
                  <a:pt x="3051406" y="1761323"/>
                </a:cubicBezTo>
                <a:cubicBezTo>
                  <a:pt x="3051406" y="1774429"/>
                  <a:pt x="3048053" y="1783725"/>
                  <a:pt x="3041348" y="1789212"/>
                </a:cubicBezTo>
                <a:cubicBezTo>
                  <a:pt x="3039824" y="1790431"/>
                  <a:pt x="3039062" y="1791803"/>
                  <a:pt x="3039062" y="1793327"/>
                </a:cubicBezTo>
                <a:cubicBezTo>
                  <a:pt x="3039062" y="1796375"/>
                  <a:pt x="3041805" y="1800337"/>
                  <a:pt x="3047291" y="1805214"/>
                </a:cubicBezTo>
                <a:cubicBezTo>
                  <a:pt x="3052778" y="1810091"/>
                  <a:pt x="3066037" y="1812529"/>
                  <a:pt x="3087068" y="1812529"/>
                </a:cubicBezTo>
                <a:lnTo>
                  <a:pt x="3224685" y="1812529"/>
                </a:lnTo>
                <a:cubicBezTo>
                  <a:pt x="3242363" y="1812529"/>
                  <a:pt x="3255241" y="1808567"/>
                  <a:pt x="3263319" y="1800642"/>
                </a:cubicBezTo>
                <a:cubicBezTo>
                  <a:pt x="3271396" y="1792717"/>
                  <a:pt x="3275434" y="1779915"/>
                  <a:pt x="3275434" y="1762237"/>
                </a:cubicBezTo>
                <a:lnTo>
                  <a:pt x="3275434" y="1675369"/>
                </a:lnTo>
                <a:cubicBezTo>
                  <a:pt x="3275434" y="1657995"/>
                  <a:pt x="3271777" y="1645422"/>
                  <a:pt x="3264461" y="1637650"/>
                </a:cubicBezTo>
                <a:cubicBezTo>
                  <a:pt x="3257146" y="1629878"/>
                  <a:pt x="3245259" y="1625991"/>
                  <a:pt x="3228800" y="1625991"/>
                </a:cubicBezTo>
                <a:close/>
                <a:moveTo>
                  <a:pt x="2084428" y="1594445"/>
                </a:moveTo>
                <a:lnTo>
                  <a:pt x="2227075" y="1594445"/>
                </a:lnTo>
                <a:cubicBezTo>
                  <a:pt x="2231342" y="1594445"/>
                  <a:pt x="2234085" y="1595664"/>
                  <a:pt x="2235304" y="1598102"/>
                </a:cubicBezTo>
                <a:cubicBezTo>
                  <a:pt x="2236523" y="1600541"/>
                  <a:pt x="2237133" y="1604503"/>
                  <a:pt x="2237133" y="1609989"/>
                </a:cubicBezTo>
                <a:cubicBezTo>
                  <a:pt x="2237133" y="1615476"/>
                  <a:pt x="2236447" y="1619133"/>
                  <a:pt x="2235076" y="1620962"/>
                </a:cubicBezTo>
                <a:cubicBezTo>
                  <a:pt x="2233704" y="1622791"/>
                  <a:pt x="2231037" y="1623705"/>
                  <a:pt x="2227075" y="1623705"/>
                </a:cubicBezTo>
                <a:lnTo>
                  <a:pt x="2084428" y="1623705"/>
                </a:lnTo>
                <a:cubicBezTo>
                  <a:pt x="2080466" y="1623705"/>
                  <a:pt x="2077875" y="1622791"/>
                  <a:pt x="2076656" y="1620962"/>
                </a:cubicBezTo>
                <a:cubicBezTo>
                  <a:pt x="2075437" y="1619133"/>
                  <a:pt x="2074827" y="1615171"/>
                  <a:pt x="2074827" y="1609075"/>
                </a:cubicBezTo>
                <a:cubicBezTo>
                  <a:pt x="2074827" y="1602979"/>
                  <a:pt x="2075513" y="1599017"/>
                  <a:pt x="2076884" y="1597188"/>
                </a:cubicBezTo>
                <a:cubicBezTo>
                  <a:pt x="2078256" y="1595359"/>
                  <a:pt x="2080771" y="1594445"/>
                  <a:pt x="2084428" y="1594445"/>
                </a:cubicBezTo>
                <a:close/>
                <a:moveTo>
                  <a:pt x="1778104" y="1561069"/>
                </a:moveTo>
                <a:cubicBezTo>
                  <a:pt x="1766827" y="1561069"/>
                  <a:pt x="1759207" y="1562593"/>
                  <a:pt x="1755244" y="1565641"/>
                </a:cubicBezTo>
                <a:cubicBezTo>
                  <a:pt x="1751282" y="1568689"/>
                  <a:pt x="1749301" y="1574785"/>
                  <a:pt x="1749301" y="1583929"/>
                </a:cubicBezTo>
                <a:lnTo>
                  <a:pt x="1749301" y="1652509"/>
                </a:lnTo>
                <a:cubicBezTo>
                  <a:pt x="1749301" y="1664701"/>
                  <a:pt x="1748462" y="1674074"/>
                  <a:pt x="1746786" y="1680627"/>
                </a:cubicBezTo>
                <a:cubicBezTo>
                  <a:pt x="1745110" y="1687180"/>
                  <a:pt x="1740233" y="1693962"/>
                  <a:pt x="1732156" y="1700972"/>
                </a:cubicBezTo>
                <a:cubicBezTo>
                  <a:pt x="1724078" y="1707983"/>
                  <a:pt x="1715087" y="1713393"/>
                  <a:pt x="1705181" y="1717203"/>
                </a:cubicBezTo>
                <a:cubicBezTo>
                  <a:pt x="1695275" y="1721013"/>
                  <a:pt x="1686969" y="1723375"/>
                  <a:pt x="1680263" y="1724289"/>
                </a:cubicBezTo>
                <a:cubicBezTo>
                  <a:pt x="1664109" y="1726728"/>
                  <a:pt x="1651688" y="1731986"/>
                  <a:pt x="1643002" y="1740063"/>
                </a:cubicBezTo>
                <a:cubicBezTo>
                  <a:pt x="1634315" y="1748140"/>
                  <a:pt x="1629971" y="1757741"/>
                  <a:pt x="1629971" y="1768866"/>
                </a:cubicBezTo>
                <a:cubicBezTo>
                  <a:pt x="1629971" y="1779992"/>
                  <a:pt x="1634010" y="1790355"/>
                  <a:pt x="1642087" y="1799956"/>
                </a:cubicBezTo>
                <a:cubicBezTo>
                  <a:pt x="1650164" y="1809557"/>
                  <a:pt x="1659537" y="1814358"/>
                  <a:pt x="1670205" y="1814358"/>
                </a:cubicBezTo>
                <a:cubicBezTo>
                  <a:pt x="1680873" y="1814358"/>
                  <a:pt x="1691998" y="1811920"/>
                  <a:pt x="1703581" y="1807043"/>
                </a:cubicBezTo>
                <a:cubicBezTo>
                  <a:pt x="1715163" y="1802166"/>
                  <a:pt x="1726974" y="1795841"/>
                  <a:pt x="1739014" y="1788069"/>
                </a:cubicBezTo>
                <a:cubicBezTo>
                  <a:pt x="1751053" y="1780296"/>
                  <a:pt x="1758749" y="1774429"/>
                  <a:pt x="1762102" y="1770467"/>
                </a:cubicBezTo>
                <a:cubicBezTo>
                  <a:pt x="1765455" y="1766504"/>
                  <a:pt x="1767131" y="1762542"/>
                  <a:pt x="1767131" y="1758579"/>
                </a:cubicBezTo>
                <a:cubicBezTo>
                  <a:pt x="1767131" y="1754617"/>
                  <a:pt x="1766674" y="1749893"/>
                  <a:pt x="1765760" y="1744406"/>
                </a:cubicBezTo>
                <a:cubicBezTo>
                  <a:pt x="1764236" y="1735567"/>
                  <a:pt x="1766827" y="1724899"/>
                  <a:pt x="1773532" y="1712402"/>
                </a:cubicBezTo>
                <a:cubicBezTo>
                  <a:pt x="1780238" y="1699905"/>
                  <a:pt x="1788620" y="1690761"/>
                  <a:pt x="1798678" y="1684970"/>
                </a:cubicBezTo>
                <a:cubicBezTo>
                  <a:pt x="1804469" y="1681922"/>
                  <a:pt x="1807365" y="1677960"/>
                  <a:pt x="1807365" y="1673083"/>
                </a:cubicBezTo>
                <a:lnTo>
                  <a:pt x="1807365" y="1583929"/>
                </a:lnTo>
                <a:cubicBezTo>
                  <a:pt x="1807365" y="1574175"/>
                  <a:pt x="1805308" y="1567927"/>
                  <a:pt x="1801193" y="1565184"/>
                </a:cubicBezTo>
                <a:cubicBezTo>
                  <a:pt x="1797078" y="1562441"/>
                  <a:pt x="1789382" y="1561069"/>
                  <a:pt x="1778104" y="1561069"/>
                </a:cubicBezTo>
                <a:close/>
                <a:moveTo>
                  <a:pt x="2543457" y="1541409"/>
                </a:moveTo>
                <a:lnTo>
                  <a:pt x="2690675" y="1541409"/>
                </a:lnTo>
                <a:cubicBezTo>
                  <a:pt x="2693114" y="1541409"/>
                  <a:pt x="2694485" y="1541790"/>
                  <a:pt x="2694790" y="1542552"/>
                </a:cubicBezTo>
                <a:cubicBezTo>
                  <a:pt x="2695095" y="1543314"/>
                  <a:pt x="2695247" y="1544610"/>
                  <a:pt x="2695247" y="1546439"/>
                </a:cubicBezTo>
                <a:lnTo>
                  <a:pt x="2695247" y="1588044"/>
                </a:lnTo>
                <a:cubicBezTo>
                  <a:pt x="2695247" y="1590177"/>
                  <a:pt x="2695019" y="1591549"/>
                  <a:pt x="2694562" y="1592159"/>
                </a:cubicBezTo>
                <a:cubicBezTo>
                  <a:pt x="2694105" y="1592768"/>
                  <a:pt x="2692809" y="1593073"/>
                  <a:pt x="2690675" y="1593073"/>
                </a:cubicBezTo>
                <a:lnTo>
                  <a:pt x="2543457" y="1593073"/>
                </a:lnTo>
                <a:cubicBezTo>
                  <a:pt x="2540714" y="1593073"/>
                  <a:pt x="2539342" y="1591397"/>
                  <a:pt x="2539342" y="1588044"/>
                </a:cubicBezTo>
                <a:lnTo>
                  <a:pt x="2539342" y="1546439"/>
                </a:lnTo>
                <a:cubicBezTo>
                  <a:pt x="2539342" y="1543086"/>
                  <a:pt x="2540714" y="1541409"/>
                  <a:pt x="2543457" y="1541409"/>
                </a:cubicBezTo>
                <a:close/>
                <a:moveTo>
                  <a:pt x="2084428" y="1494318"/>
                </a:moveTo>
                <a:lnTo>
                  <a:pt x="2227075" y="1494318"/>
                </a:lnTo>
                <a:cubicBezTo>
                  <a:pt x="2230732" y="1494318"/>
                  <a:pt x="2233323" y="1495232"/>
                  <a:pt x="2234847" y="1497061"/>
                </a:cubicBezTo>
                <a:cubicBezTo>
                  <a:pt x="2236371" y="1498890"/>
                  <a:pt x="2237133" y="1502547"/>
                  <a:pt x="2237133" y="1508034"/>
                </a:cubicBezTo>
                <a:cubicBezTo>
                  <a:pt x="2237133" y="1513520"/>
                  <a:pt x="2236523" y="1517559"/>
                  <a:pt x="2235304" y="1520150"/>
                </a:cubicBezTo>
                <a:cubicBezTo>
                  <a:pt x="2234085" y="1522741"/>
                  <a:pt x="2231342" y="1524036"/>
                  <a:pt x="2227075" y="1524036"/>
                </a:cubicBezTo>
                <a:lnTo>
                  <a:pt x="2084428" y="1524036"/>
                </a:lnTo>
                <a:cubicBezTo>
                  <a:pt x="2080466" y="1524036"/>
                  <a:pt x="2077875" y="1523121"/>
                  <a:pt x="2076656" y="1521293"/>
                </a:cubicBezTo>
                <a:cubicBezTo>
                  <a:pt x="2075437" y="1519464"/>
                  <a:pt x="2074827" y="1515349"/>
                  <a:pt x="2074827" y="1508948"/>
                </a:cubicBezTo>
                <a:cubicBezTo>
                  <a:pt x="2074827" y="1502547"/>
                  <a:pt x="2075513" y="1498509"/>
                  <a:pt x="2076884" y="1496832"/>
                </a:cubicBezTo>
                <a:cubicBezTo>
                  <a:pt x="2078256" y="1495156"/>
                  <a:pt x="2080771" y="1494318"/>
                  <a:pt x="2084428" y="1494318"/>
                </a:cubicBezTo>
                <a:close/>
                <a:moveTo>
                  <a:pt x="1528473" y="1410193"/>
                </a:moveTo>
                <a:cubicBezTo>
                  <a:pt x="1512623" y="1410193"/>
                  <a:pt x="1502260" y="1412708"/>
                  <a:pt x="1497383" y="1417737"/>
                </a:cubicBezTo>
                <a:cubicBezTo>
                  <a:pt x="1492507" y="1422766"/>
                  <a:pt x="1490068" y="1432748"/>
                  <a:pt x="1490068" y="1447683"/>
                </a:cubicBezTo>
                <a:cubicBezTo>
                  <a:pt x="1490068" y="1462619"/>
                  <a:pt x="1492430" y="1472601"/>
                  <a:pt x="1497155" y="1477630"/>
                </a:cubicBezTo>
                <a:cubicBezTo>
                  <a:pt x="1501879" y="1482659"/>
                  <a:pt x="1512319" y="1485174"/>
                  <a:pt x="1528473" y="1485174"/>
                </a:cubicBezTo>
                <a:cubicBezTo>
                  <a:pt x="1530302" y="1485174"/>
                  <a:pt x="1531216" y="1486393"/>
                  <a:pt x="1531216" y="1488832"/>
                </a:cubicBezTo>
                <a:lnTo>
                  <a:pt x="1531216" y="1656624"/>
                </a:lnTo>
                <a:cubicBezTo>
                  <a:pt x="1531216" y="1659367"/>
                  <a:pt x="1530683" y="1661196"/>
                  <a:pt x="1529616" y="1662110"/>
                </a:cubicBezTo>
                <a:cubicBezTo>
                  <a:pt x="1528549" y="1663025"/>
                  <a:pt x="1526035" y="1663787"/>
                  <a:pt x="1522072" y="1664396"/>
                </a:cubicBezTo>
                <a:cubicBezTo>
                  <a:pt x="1508356" y="1665615"/>
                  <a:pt x="1498679" y="1669349"/>
                  <a:pt x="1493040" y="1675598"/>
                </a:cubicBezTo>
                <a:cubicBezTo>
                  <a:pt x="1487401" y="1681846"/>
                  <a:pt x="1484582" y="1691904"/>
                  <a:pt x="1484582" y="1705773"/>
                </a:cubicBezTo>
                <a:cubicBezTo>
                  <a:pt x="1484582" y="1719641"/>
                  <a:pt x="1487401" y="1729547"/>
                  <a:pt x="1493040" y="1735491"/>
                </a:cubicBezTo>
                <a:cubicBezTo>
                  <a:pt x="1498679" y="1741434"/>
                  <a:pt x="1507670" y="1744406"/>
                  <a:pt x="1520015" y="1744406"/>
                </a:cubicBezTo>
                <a:cubicBezTo>
                  <a:pt x="1532359" y="1744406"/>
                  <a:pt x="1555905" y="1740444"/>
                  <a:pt x="1590652" y="1732519"/>
                </a:cubicBezTo>
                <a:cubicBezTo>
                  <a:pt x="1625399" y="1724594"/>
                  <a:pt x="1646964" y="1717889"/>
                  <a:pt x="1655346" y="1712402"/>
                </a:cubicBezTo>
                <a:cubicBezTo>
                  <a:pt x="1663728" y="1706916"/>
                  <a:pt x="1667919" y="1699524"/>
                  <a:pt x="1667919" y="1690228"/>
                </a:cubicBezTo>
                <a:cubicBezTo>
                  <a:pt x="1667919" y="1680932"/>
                  <a:pt x="1665709" y="1670416"/>
                  <a:pt x="1661290" y="1658681"/>
                </a:cubicBezTo>
                <a:cubicBezTo>
                  <a:pt x="1656870" y="1646946"/>
                  <a:pt x="1648717" y="1641079"/>
                  <a:pt x="1636829" y="1641079"/>
                </a:cubicBezTo>
                <a:cubicBezTo>
                  <a:pt x="1631953" y="1641079"/>
                  <a:pt x="1627304" y="1641689"/>
                  <a:pt x="1622885" y="1642908"/>
                </a:cubicBezTo>
                <a:cubicBezTo>
                  <a:pt x="1618465" y="1644127"/>
                  <a:pt x="1615646" y="1644737"/>
                  <a:pt x="1614427" y="1644737"/>
                </a:cubicBezTo>
                <a:cubicBezTo>
                  <a:pt x="1613207" y="1644737"/>
                  <a:pt x="1612598" y="1643365"/>
                  <a:pt x="1612598" y="1640622"/>
                </a:cubicBezTo>
                <a:lnTo>
                  <a:pt x="1612598" y="1488374"/>
                </a:lnTo>
                <a:cubicBezTo>
                  <a:pt x="1612598" y="1486241"/>
                  <a:pt x="1613817" y="1485174"/>
                  <a:pt x="1616255" y="1485174"/>
                </a:cubicBezTo>
                <a:lnTo>
                  <a:pt x="1631800" y="1485174"/>
                </a:lnTo>
                <a:cubicBezTo>
                  <a:pt x="1641859" y="1485174"/>
                  <a:pt x="1646888" y="1483955"/>
                  <a:pt x="1646888" y="1481516"/>
                </a:cubicBezTo>
                <a:cubicBezTo>
                  <a:pt x="1646888" y="1479078"/>
                  <a:pt x="1645364" y="1475877"/>
                  <a:pt x="1642316" y="1471915"/>
                </a:cubicBezTo>
                <a:cubicBezTo>
                  <a:pt x="1639268" y="1467953"/>
                  <a:pt x="1637134" y="1462695"/>
                  <a:pt x="1635915" y="1456142"/>
                </a:cubicBezTo>
                <a:cubicBezTo>
                  <a:pt x="1634696" y="1449589"/>
                  <a:pt x="1634086" y="1441587"/>
                  <a:pt x="1634086" y="1432139"/>
                </a:cubicBezTo>
                <a:cubicBezTo>
                  <a:pt x="1634086" y="1422690"/>
                  <a:pt x="1633477" y="1416670"/>
                  <a:pt x="1632257" y="1414079"/>
                </a:cubicBezTo>
                <a:cubicBezTo>
                  <a:pt x="1631038" y="1411488"/>
                  <a:pt x="1627076" y="1410193"/>
                  <a:pt x="1620370" y="1410193"/>
                </a:cubicBezTo>
                <a:close/>
                <a:moveTo>
                  <a:pt x="2061111" y="1408364"/>
                </a:moveTo>
                <a:cubicBezTo>
                  <a:pt x="2030936" y="1408364"/>
                  <a:pt x="2010362" y="1413317"/>
                  <a:pt x="1999389" y="1423223"/>
                </a:cubicBezTo>
                <a:cubicBezTo>
                  <a:pt x="1988416" y="1433129"/>
                  <a:pt x="1982930" y="1451798"/>
                  <a:pt x="1982930" y="1479230"/>
                </a:cubicBezTo>
                <a:lnTo>
                  <a:pt x="1982930" y="1740291"/>
                </a:lnTo>
                <a:cubicBezTo>
                  <a:pt x="1982930" y="1767723"/>
                  <a:pt x="1988416" y="1786392"/>
                  <a:pt x="1999389" y="1796298"/>
                </a:cubicBezTo>
                <a:cubicBezTo>
                  <a:pt x="2010362" y="1806204"/>
                  <a:pt x="2030936" y="1811157"/>
                  <a:pt x="2061111" y="1811157"/>
                </a:cubicBezTo>
                <a:lnTo>
                  <a:pt x="2252678" y="1811157"/>
                </a:lnTo>
                <a:cubicBezTo>
                  <a:pt x="2282853" y="1811157"/>
                  <a:pt x="2303427" y="1806204"/>
                  <a:pt x="2314400" y="1796298"/>
                </a:cubicBezTo>
                <a:cubicBezTo>
                  <a:pt x="2325373" y="1786392"/>
                  <a:pt x="2330859" y="1767723"/>
                  <a:pt x="2330859" y="1740291"/>
                </a:cubicBezTo>
                <a:lnTo>
                  <a:pt x="2330859" y="1479230"/>
                </a:lnTo>
                <a:cubicBezTo>
                  <a:pt x="2330859" y="1451798"/>
                  <a:pt x="2325373" y="1433129"/>
                  <a:pt x="2314400" y="1423223"/>
                </a:cubicBezTo>
                <a:cubicBezTo>
                  <a:pt x="2303427" y="1413317"/>
                  <a:pt x="2282853" y="1408364"/>
                  <a:pt x="2252678" y="1408364"/>
                </a:cubicBezTo>
                <a:close/>
                <a:moveTo>
                  <a:pt x="1687579" y="1394648"/>
                </a:moveTo>
                <a:cubicBezTo>
                  <a:pt x="1671424" y="1394648"/>
                  <a:pt x="1660985" y="1397087"/>
                  <a:pt x="1656260" y="1401963"/>
                </a:cubicBezTo>
                <a:cubicBezTo>
                  <a:pt x="1651536" y="1406840"/>
                  <a:pt x="1649174" y="1416822"/>
                  <a:pt x="1649174" y="1431910"/>
                </a:cubicBezTo>
                <a:cubicBezTo>
                  <a:pt x="1649174" y="1446998"/>
                  <a:pt x="1651536" y="1457056"/>
                  <a:pt x="1656260" y="1462085"/>
                </a:cubicBezTo>
                <a:cubicBezTo>
                  <a:pt x="1660985" y="1467114"/>
                  <a:pt x="1671424" y="1469629"/>
                  <a:pt x="1687579" y="1469629"/>
                </a:cubicBezTo>
                <a:lnTo>
                  <a:pt x="1722783" y="1469629"/>
                </a:lnTo>
                <a:cubicBezTo>
                  <a:pt x="1725526" y="1469629"/>
                  <a:pt x="1726898" y="1471001"/>
                  <a:pt x="1726898" y="1473744"/>
                </a:cubicBezTo>
                <a:cubicBezTo>
                  <a:pt x="1726898" y="1483802"/>
                  <a:pt x="1724307" y="1488832"/>
                  <a:pt x="1719125" y="1488832"/>
                </a:cubicBezTo>
                <a:lnTo>
                  <a:pt x="1709981" y="1488832"/>
                </a:lnTo>
                <a:cubicBezTo>
                  <a:pt x="1688341" y="1488832"/>
                  <a:pt x="1673786" y="1492794"/>
                  <a:pt x="1666319" y="1500719"/>
                </a:cubicBezTo>
                <a:cubicBezTo>
                  <a:pt x="1658851" y="1508643"/>
                  <a:pt x="1655117" y="1524950"/>
                  <a:pt x="1655117" y="1549639"/>
                </a:cubicBezTo>
                <a:lnTo>
                  <a:pt x="1655117" y="1621877"/>
                </a:lnTo>
                <a:cubicBezTo>
                  <a:pt x="1655117" y="1625534"/>
                  <a:pt x="1656032" y="1627973"/>
                  <a:pt x="1657861" y="1629192"/>
                </a:cubicBezTo>
                <a:cubicBezTo>
                  <a:pt x="1667005" y="1635288"/>
                  <a:pt x="1673558" y="1644660"/>
                  <a:pt x="1677520" y="1657310"/>
                </a:cubicBezTo>
                <a:cubicBezTo>
                  <a:pt x="1681483" y="1669959"/>
                  <a:pt x="1683616" y="1681922"/>
                  <a:pt x="1683921" y="1693200"/>
                </a:cubicBezTo>
                <a:cubicBezTo>
                  <a:pt x="1684226" y="1701125"/>
                  <a:pt x="1686436" y="1705087"/>
                  <a:pt x="1690550" y="1705087"/>
                </a:cubicBezTo>
                <a:cubicBezTo>
                  <a:pt x="1694665" y="1705087"/>
                  <a:pt x="1700380" y="1703182"/>
                  <a:pt x="1707695" y="1699372"/>
                </a:cubicBezTo>
                <a:cubicBezTo>
                  <a:pt x="1715011" y="1695562"/>
                  <a:pt x="1720802" y="1691142"/>
                  <a:pt x="1725069" y="1686113"/>
                </a:cubicBezTo>
                <a:cubicBezTo>
                  <a:pt x="1729336" y="1681084"/>
                  <a:pt x="1731470" y="1672473"/>
                  <a:pt x="1731470" y="1660281"/>
                </a:cubicBezTo>
                <a:lnTo>
                  <a:pt x="1731470" y="1562898"/>
                </a:lnTo>
                <a:cubicBezTo>
                  <a:pt x="1731470" y="1557716"/>
                  <a:pt x="1732156" y="1554440"/>
                  <a:pt x="1733527" y="1553068"/>
                </a:cubicBezTo>
                <a:cubicBezTo>
                  <a:pt x="1734899" y="1551696"/>
                  <a:pt x="1738175" y="1551011"/>
                  <a:pt x="1743357" y="1551011"/>
                </a:cubicBezTo>
                <a:lnTo>
                  <a:pt x="1811480" y="1551011"/>
                </a:lnTo>
                <a:cubicBezTo>
                  <a:pt x="1817576" y="1551011"/>
                  <a:pt x="1821233" y="1551849"/>
                  <a:pt x="1822453" y="1553525"/>
                </a:cubicBezTo>
                <a:cubicBezTo>
                  <a:pt x="1823672" y="1555202"/>
                  <a:pt x="1824281" y="1558326"/>
                  <a:pt x="1824281" y="1562898"/>
                </a:cubicBezTo>
                <a:lnTo>
                  <a:pt x="1824281" y="1667139"/>
                </a:lnTo>
                <a:cubicBezTo>
                  <a:pt x="1824281" y="1671711"/>
                  <a:pt x="1824739" y="1674836"/>
                  <a:pt x="1825653" y="1676512"/>
                </a:cubicBezTo>
                <a:cubicBezTo>
                  <a:pt x="1826567" y="1678188"/>
                  <a:pt x="1830225" y="1680093"/>
                  <a:pt x="1836626" y="1682227"/>
                </a:cubicBezTo>
                <a:cubicBezTo>
                  <a:pt x="1852475" y="1687104"/>
                  <a:pt x="1866191" y="1693657"/>
                  <a:pt x="1877774" y="1701887"/>
                </a:cubicBezTo>
                <a:cubicBezTo>
                  <a:pt x="1884784" y="1706763"/>
                  <a:pt x="1890347" y="1709202"/>
                  <a:pt x="1894462" y="1709202"/>
                </a:cubicBezTo>
                <a:cubicBezTo>
                  <a:pt x="1898576" y="1709202"/>
                  <a:pt x="1900634" y="1702801"/>
                  <a:pt x="1900634" y="1689999"/>
                </a:cubicBezTo>
                <a:lnTo>
                  <a:pt x="1900634" y="1549639"/>
                </a:lnTo>
                <a:cubicBezTo>
                  <a:pt x="1900634" y="1523121"/>
                  <a:pt x="1896748" y="1506357"/>
                  <a:pt x="1888975" y="1499347"/>
                </a:cubicBezTo>
                <a:cubicBezTo>
                  <a:pt x="1881203" y="1492337"/>
                  <a:pt x="1866801" y="1488832"/>
                  <a:pt x="1845770" y="1488832"/>
                </a:cubicBezTo>
                <a:lnTo>
                  <a:pt x="1813766" y="1488832"/>
                </a:lnTo>
                <a:cubicBezTo>
                  <a:pt x="1811327" y="1488832"/>
                  <a:pt x="1810108" y="1487460"/>
                  <a:pt x="1810108" y="1484717"/>
                </a:cubicBezTo>
                <a:lnTo>
                  <a:pt x="1811023" y="1477859"/>
                </a:lnTo>
                <a:cubicBezTo>
                  <a:pt x="1811632" y="1472372"/>
                  <a:pt x="1813309" y="1469629"/>
                  <a:pt x="1816052" y="1469629"/>
                </a:cubicBezTo>
                <a:lnTo>
                  <a:pt x="1873202" y="1469629"/>
                </a:lnTo>
                <a:cubicBezTo>
                  <a:pt x="1889356" y="1469629"/>
                  <a:pt x="1899872" y="1467191"/>
                  <a:pt x="1904749" y="1462314"/>
                </a:cubicBezTo>
                <a:cubicBezTo>
                  <a:pt x="1909625" y="1457437"/>
                  <a:pt x="1912064" y="1447226"/>
                  <a:pt x="1912064" y="1431681"/>
                </a:cubicBezTo>
                <a:cubicBezTo>
                  <a:pt x="1912064" y="1416137"/>
                  <a:pt x="1909625" y="1406078"/>
                  <a:pt x="1904749" y="1401506"/>
                </a:cubicBezTo>
                <a:cubicBezTo>
                  <a:pt x="1899872" y="1396934"/>
                  <a:pt x="1889356" y="1394648"/>
                  <a:pt x="1873202" y="1394648"/>
                </a:cubicBezTo>
                <a:close/>
                <a:moveTo>
                  <a:pt x="2537513" y="1387333"/>
                </a:moveTo>
                <a:cubicBezTo>
                  <a:pt x="2525626" y="1387333"/>
                  <a:pt x="2515034" y="1391296"/>
                  <a:pt x="2505738" y="1399220"/>
                </a:cubicBezTo>
                <a:cubicBezTo>
                  <a:pt x="2496442" y="1407145"/>
                  <a:pt x="2491793" y="1415984"/>
                  <a:pt x="2491793" y="1425738"/>
                </a:cubicBezTo>
                <a:cubicBezTo>
                  <a:pt x="2491793" y="1429395"/>
                  <a:pt x="2492327" y="1432367"/>
                  <a:pt x="2493394" y="1434653"/>
                </a:cubicBezTo>
                <a:cubicBezTo>
                  <a:pt x="2494460" y="1436939"/>
                  <a:pt x="2498804" y="1444026"/>
                  <a:pt x="2506424" y="1455913"/>
                </a:cubicBezTo>
                <a:cubicBezTo>
                  <a:pt x="2514044" y="1467800"/>
                  <a:pt x="2519530" y="1476944"/>
                  <a:pt x="2522883" y="1483345"/>
                </a:cubicBezTo>
                <a:cubicBezTo>
                  <a:pt x="2528065" y="1492794"/>
                  <a:pt x="2535989" y="1497518"/>
                  <a:pt x="2546657" y="1497518"/>
                </a:cubicBezTo>
                <a:cubicBezTo>
                  <a:pt x="2557325" y="1497518"/>
                  <a:pt x="2568298" y="1493403"/>
                  <a:pt x="2579576" y="1485174"/>
                </a:cubicBezTo>
                <a:cubicBezTo>
                  <a:pt x="2590853" y="1476944"/>
                  <a:pt x="2596492" y="1467343"/>
                  <a:pt x="2596492" y="1456370"/>
                </a:cubicBezTo>
                <a:cubicBezTo>
                  <a:pt x="2596492" y="1451189"/>
                  <a:pt x="2594968" y="1445093"/>
                  <a:pt x="2591920" y="1438082"/>
                </a:cubicBezTo>
                <a:cubicBezTo>
                  <a:pt x="2588872" y="1431072"/>
                  <a:pt x="2584605" y="1423452"/>
                  <a:pt x="2579119" y="1415222"/>
                </a:cubicBezTo>
                <a:cubicBezTo>
                  <a:pt x="2573632" y="1406993"/>
                  <a:pt x="2569060" y="1401125"/>
                  <a:pt x="2565403" y="1397620"/>
                </a:cubicBezTo>
                <a:cubicBezTo>
                  <a:pt x="2561745" y="1394115"/>
                  <a:pt x="2557478" y="1391524"/>
                  <a:pt x="2552601" y="1389848"/>
                </a:cubicBezTo>
                <a:cubicBezTo>
                  <a:pt x="2547724" y="1388171"/>
                  <a:pt x="2542695" y="1387333"/>
                  <a:pt x="2537513" y="1387333"/>
                </a:cubicBezTo>
                <a:close/>
                <a:moveTo>
                  <a:pt x="2953108" y="1386419"/>
                </a:moveTo>
                <a:cubicBezTo>
                  <a:pt x="2944879" y="1386419"/>
                  <a:pt x="2938021" y="1388552"/>
                  <a:pt x="2932534" y="1392819"/>
                </a:cubicBezTo>
                <a:cubicBezTo>
                  <a:pt x="2927048" y="1397087"/>
                  <a:pt x="2921181" y="1404554"/>
                  <a:pt x="2914932" y="1415222"/>
                </a:cubicBezTo>
                <a:cubicBezTo>
                  <a:pt x="2908684" y="1425890"/>
                  <a:pt x="2900683" y="1440292"/>
                  <a:pt x="2890929" y="1458428"/>
                </a:cubicBezTo>
                <a:cubicBezTo>
                  <a:pt x="2881175" y="1476563"/>
                  <a:pt x="2873175" y="1492184"/>
                  <a:pt x="2866926" y="1505291"/>
                </a:cubicBezTo>
                <a:cubicBezTo>
                  <a:pt x="2860678" y="1518397"/>
                  <a:pt x="2857553" y="1530437"/>
                  <a:pt x="2857553" y="1541409"/>
                </a:cubicBezTo>
                <a:cubicBezTo>
                  <a:pt x="2857553" y="1552382"/>
                  <a:pt x="2860754" y="1561602"/>
                  <a:pt x="2867155" y="1569070"/>
                </a:cubicBezTo>
                <a:cubicBezTo>
                  <a:pt x="2873555" y="1576538"/>
                  <a:pt x="2881480" y="1580653"/>
                  <a:pt x="2890929" y="1581414"/>
                </a:cubicBezTo>
                <a:cubicBezTo>
                  <a:pt x="2900378" y="1582176"/>
                  <a:pt x="2905102" y="1583624"/>
                  <a:pt x="2905102" y="1585758"/>
                </a:cubicBezTo>
                <a:cubicBezTo>
                  <a:pt x="2905102" y="1586367"/>
                  <a:pt x="2904797" y="1587282"/>
                  <a:pt x="2904188" y="1588501"/>
                </a:cubicBezTo>
                <a:cubicBezTo>
                  <a:pt x="2895653" y="1599169"/>
                  <a:pt x="2885824" y="1612428"/>
                  <a:pt x="2874699" y="1628277"/>
                </a:cubicBezTo>
                <a:cubicBezTo>
                  <a:pt x="2863573" y="1644127"/>
                  <a:pt x="2858011" y="1657691"/>
                  <a:pt x="2858011" y="1668968"/>
                </a:cubicBezTo>
                <a:cubicBezTo>
                  <a:pt x="2858011" y="1686951"/>
                  <a:pt x="2871574" y="1695943"/>
                  <a:pt x="2898701" y="1695943"/>
                </a:cubicBezTo>
                <a:cubicBezTo>
                  <a:pt x="2909979" y="1695943"/>
                  <a:pt x="2928267" y="1694495"/>
                  <a:pt x="2953565" y="1691600"/>
                </a:cubicBezTo>
                <a:cubicBezTo>
                  <a:pt x="2978864" y="1688704"/>
                  <a:pt x="2995857" y="1685885"/>
                  <a:pt x="3004543" y="1683141"/>
                </a:cubicBezTo>
                <a:cubicBezTo>
                  <a:pt x="3013230" y="1680398"/>
                  <a:pt x="3019021" y="1676283"/>
                  <a:pt x="3021917" y="1670797"/>
                </a:cubicBezTo>
                <a:cubicBezTo>
                  <a:pt x="3024812" y="1665311"/>
                  <a:pt x="3026260" y="1656167"/>
                  <a:pt x="3026260" y="1643365"/>
                </a:cubicBezTo>
                <a:cubicBezTo>
                  <a:pt x="3026260" y="1630563"/>
                  <a:pt x="3024889" y="1621724"/>
                  <a:pt x="3022145" y="1616847"/>
                </a:cubicBezTo>
                <a:cubicBezTo>
                  <a:pt x="3019402" y="1611971"/>
                  <a:pt x="3014678" y="1609532"/>
                  <a:pt x="3007972" y="1609532"/>
                </a:cubicBezTo>
                <a:cubicBezTo>
                  <a:pt x="3001267" y="1609532"/>
                  <a:pt x="2997228" y="1609380"/>
                  <a:pt x="2995857" y="1609075"/>
                </a:cubicBezTo>
                <a:cubicBezTo>
                  <a:pt x="2994485" y="1608770"/>
                  <a:pt x="2993799" y="1607856"/>
                  <a:pt x="2993799" y="1606332"/>
                </a:cubicBezTo>
                <a:cubicBezTo>
                  <a:pt x="2993799" y="1604808"/>
                  <a:pt x="2995018" y="1602674"/>
                  <a:pt x="2997457" y="1599931"/>
                </a:cubicBezTo>
                <a:cubicBezTo>
                  <a:pt x="3019097" y="1573413"/>
                  <a:pt x="3032051" y="1556421"/>
                  <a:pt x="3036319" y="1548953"/>
                </a:cubicBezTo>
                <a:cubicBezTo>
                  <a:pt x="3040586" y="1541486"/>
                  <a:pt x="3042719" y="1534704"/>
                  <a:pt x="3042719" y="1528608"/>
                </a:cubicBezTo>
                <a:cubicBezTo>
                  <a:pt x="3042719" y="1518854"/>
                  <a:pt x="3037690" y="1509405"/>
                  <a:pt x="3027632" y="1500261"/>
                </a:cubicBezTo>
                <a:cubicBezTo>
                  <a:pt x="3017573" y="1491117"/>
                  <a:pt x="3007972" y="1486545"/>
                  <a:pt x="2998828" y="1486545"/>
                </a:cubicBezTo>
                <a:cubicBezTo>
                  <a:pt x="2989684" y="1486545"/>
                  <a:pt x="2980388" y="1492032"/>
                  <a:pt x="2970939" y="1503005"/>
                </a:cubicBezTo>
                <a:cubicBezTo>
                  <a:pt x="2966672" y="1508186"/>
                  <a:pt x="2963624" y="1510777"/>
                  <a:pt x="2961795" y="1510777"/>
                </a:cubicBezTo>
                <a:cubicBezTo>
                  <a:pt x="2961185" y="1510777"/>
                  <a:pt x="2960423" y="1510320"/>
                  <a:pt x="2959509" y="1509405"/>
                </a:cubicBezTo>
                <a:cubicBezTo>
                  <a:pt x="2958595" y="1508491"/>
                  <a:pt x="2958137" y="1507424"/>
                  <a:pt x="2958137" y="1506205"/>
                </a:cubicBezTo>
                <a:cubicBezTo>
                  <a:pt x="2958137" y="1502243"/>
                  <a:pt x="2966062" y="1488222"/>
                  <a:pt x="2981912" y="1464143"/>
                </a:cubicBezTo>
                <a:cubicBezTo>
                  <a:pt x="2984960" y="1459571"/>
                  <a:pt x="2986789" y="1455304"/>
                  <a:pt x="2987398" y="1451341"/>
                </a:cubicBezTo>
                <a:cubicBezTo>
                  <a:pt x="2989227" y="1440978"/>
                  <a:pt x="2993342" y="1433053"/>
                  <a:pt x="2999743" y="1427567"/>
                </a:cubicBezTo>
                <a:cubicBezTo>
                  <a:pt x="3002181" y="1425738"/>
                  <a:pt x="3003400" y="1423299"/>
                  <a:pt x="3003400" y="1420251"/>
                </a:cubicBezTo>
                <a:cubicBezTo>
                  <a:pt x="3003400" y="1412632"/>
                  <a:pt x="2997076" y="1405088"/>
                  <a:pt x="2984427" y="1397620"/>
                </a:cubicBezTo>
                <a:cubicBezTo>
                  <a:pt x="2971777" y="1390152"/>
                  <a:pt x="2961338" y="1386419"/>
                  <a:pt x="2953108" y="1386419"/>
                </a:cubicBezTo>
                <a:close/>
                <a:moveTo>
                  <a:pt x="2705763" y="1385961"/>
                </a:moveTo>
                <a:cubicBezTo>
                  <a:pt x="2688389" y="1385961"/>
                  <a:pt x="2676350" y="1396020"/>
                  <a:pt x="2669644" y="1416137"/>
                </a:cubicBezTo>
                <a:cubicBezTo>
                  <a:pt x="2665377" y="1428633"/>
                  <a:pt x="2660424" y="1440216"/>
                  <a:pt x="2654785" y="1450884"/>
                </a:cubicBezTo>
                <a:cubicBezTo>
                  <a:pt x="2649147" y="1461552"/>
                  <a:pt x="2645717" y="1467572"/>
                  <a:pt x="2644498" y="1468943"/>
                </a:cubicBezTo>
                <a:cubicBezTo>
                  <a:pt x="2643279" y="1470315"/>
                  <a:pt x="2640231" y="1471001"/>
                  <a:pt x="2635354" y="1471001"/>
                </a:cubicBezTo>
                <a:lnTo>
                  <a:pt x="2619352" y="1471001"/>
                </a:lnTo>
                <a:cubicBezTo>
                  <a:pt x="2613561" y="1471001"/>
                  <a:pt x="2609446" y="1473287"/>
                  <a:pt x="2607008" y="1477859"/>
                </a:cubicBezTo>
                <a:cubicBezTo>
                  <a:pt x="2602741" y="1486088"/>
                  <a:pt x="2594587" y="1493937"/>
                  <a:pt x="2582548" y="1501405"/>
                </a:cubicBezTo>
                <a:cubicBezTo>
                  <a:pt x="2570508" y="1508872"/>
                  <a:pt x="2558392" y="1512606"/>
                  <a:pt x="2546200" y="1512606"/>
                </a:cubicBezTo>
                <a:cubicBezTo>
                  <a:pt x="2539495" y="1512606"/>
                  <a:pt x="2532789" y="1511006"/>
                  <a:pt x="2526083" y="1507805"/>
                </a:cubicBezTo>
                <a:cubicBezTo>
                  <a:pt x="2519378" y="1504605"/>
                  <a:pt x="2513129" y="1497823"/>
                  <a:pt x="2507338" y="1487460"/>
                </a:cubicBezTo>
                <a:cubicBezTo>
                  <a:pt x="2501547" y="1477097"/>
                  <a:pt x="2498270" y="1471763"/>
                  <a:pt x="2497508" y="1471458"/>
                </a:cubicBezTo>
                <a:cubicBezTo>
                  <a:pt x="2496746" y="1471153"/>
                  <a:pt x="2494994" y="1471001"/>
                  <a:pt x="2492251" y="1471001"/>
                </a:cubicBezTo>
                <a:lnTo>
                  <a:pt x="2485393" y="1471001"/>
                </a:lnTo>
                <a:cubicBezTo>
                  <a:pt x="2470457" y="1471001"/>
                  <a:pt x="2460247" y="1475192"/>
                  <a:pt x="2454760" y="1483574"/>
                </a:cubicBezTo>
                <a:cubicBezTo>
                  <a:pt x="2449274" y="1491956"/>
                  <a:pt x="2446531" y="1506967"/>
                  <a:pt x="2446531" y="1528608"/>
                </a:cubicBezTo>
                <a:lnTo>
                  <a:pt x="2446531" y="1607246"/>
                </a:lnTo>
                <a:cubicBezTo>
                  <a:pt x="2446531" y="1621572"/>
                  <a:pt x="2449579" y="1632621"/>
                  <a:pt x="2455675" y="1640393"/>
                </a:cubicBezTo>
                <a:cubicBezTo>
                  <a:pt x="2461771" y="1648166"/>
                  <a:pt x="2469238" y="1652052"/>
                  <a:pt x="2478077" y="1652052"/>
                </a:cubicBezTo>
                <a:cubicBezTo>
                  <a:pt x="2486917" y="1652052"/>
                  <a:pt x="2494841" y="1650452"/>
                  <a:pt x="2501852" y="1647251"/>
                </a:cubicBezTo>
                <a:cubicBezTo>
                  <a:pt x="2508862" y="1644051"/>
                  <a:pt x="2519683" y="1642451"/>
                  <a:pt x="2534313" y="1642451"/>
                </a:cubicBezTo>
                <a:cubicBezTo>
                  <a:pt x="2548943" y="1642451"/>
                  <a:pt x="2559916" y="1643060"/>
                  <a:pt x="2567231" y="1644279"/>
                </a:cubicBezTo>
                <a:cubicBezTo>
                  <a:pt x="2569670" y="1644584"/>
                  <a:pt x="2571575" y="1644508"/>
                  <a:pt x="2572946" y="1644051"/>
                </a:cubicBezTo>
                <a:cubicBezTo>
                  <a:pt x="2574318" y="1643594"/>
                  <a:pt x="2576223" y="1641993"/>
                  <a:pt x="2578661" y="1639250"/>
                </a:cubicBezTo>
                <a:cubicBezTo>
                  <a:pt x="2584453" y="1631630"/>
                  <a:pt x="2592835" y="1625534"/>
                  <a:pt x="2603807" y="1620962"/>
                </a:cubicBezTo>
                <a:cubicBezTo>
                  <a:pt x="2614780" y="1616390"/>
                  <a:pt x="2624839" y="1614104"/>
                  <a:pt x="2633983" y="1614104"/>
                </a:cubicBezTo>
                <a:cubicBezTo>
                  <a:pt x="2643127" y="1614104"/>
                  <a:pt x="2651280" y="1616314"/>
                  <a:pt x="2658443" y="1620734"/>
                </a:cubicBezTo>
                <a:cubicBezTo>
                  <a:pt x="2665606" y="1625153"/>
                  <a:pt x="2672387" y="1635135"/>
                  <a:pt x="2678788" y="1650680"/>
                </a:cubicBezTo>
                <a:cubicBezTo>
                  <a:pt x="2680922" y="1655557"/>
                  <a:pt x="2683055" y="1658529"/>
                  <a:pt x="2685189" y="1659596"/>
                </a:cubicBezTo>
                <a:cubicBezTo>
                  <a:pt x="2687323" y="1660662"/>
                  <a:pt x="2691209" y="1661196"/>
                  <a:pt x="2696848" y="1661196"/>
                </a:cubicBezTo>
                <a:cubicBezTo>
                  <a:pt x="2702486" y="1661196"/>
                  <a:pt x="2706449" y="1660815"/>
                  <a:pt x="2708735" y="1660053"/>
                </a:cubicBezTo>
                <a:cubicBezTo>
                  <a:pt x="2711021" y="1659291"/>
                  <a:pt x="2714145" y="1657233"/>
                  <a:pt x="2718107" y="1653881"/>
                </a:cubicBezTo>
                <a:cubicBezTo>
                  <a:pt x="2731519" y="1643517"/>
                  <a:pt x="2744777" y="1638336"/>
                  <a:pt x="2757884" y="1638336"/>
                </a:cubicBezTo>
                <a:cubicBezTo>
                  <a:pt x="2761846" y="1638336"/>
                  <a:pt x="2765580" y="1638641"/>
                  <a:pt x="2769085" y="1639250"/>
                </a:cubicBezTo>
                <a:cubicBezTo>
                  <a:pt x="2772590" y="1639860"/>
                  <a:pt x="2776096" y="1640165"/>
                  <a:pt x="2779601" y="1640165"/>
                </a:cubicBezTo>
                <a:cubicBezTo>
                  <a:pt x="2783106" y="1640165"/>
                  <a:pt x="2785621" y="1638107"/>
                  <a:pt x="2787145" y="1633992"/>
                </a:cubicBezTo>
                <a:cubicBezTo>
                  <a:pt x="2788669" y="1629878"/>
                  <a:pt x="2789431" y="1620962"/>
                  <a:pt x="2789431" y="1607246"/>
                </a:cubicBezTo>
                <a:lnTo>
                  <a:pt x="2789431" y="1528608"/>
                </a:lnTo>
                <a:cubicBezTo>
                  <a:pt x="2789431" y="1507272"/>
                  <a:pt x="2786764" y="1492337"/>
                  <a:pt x="2781430" y="1483802"/>
                </a:cubicBezTo>
                <a:cubicBezTo>
                  <a:pt x="2776096" y="1475268"/>
                  <a:pt x="2765809" y="1471001"/>
                  <a:pt x="2750569" y="1471001"/>
                </a:cubicBezTo>
                <a:cubicBezTo>
                  <a:pt x="2746301" y="1471001"/>
                  <a:pt x="2744168" y="1470467"/>
                  <a:pt x="2744168" y="1469400"/>
                </a:cubicBezTo>
                <a:cubicBezTo>
                  <a:pt x="2744168" y="1468334"/>
                  <a:pt x="2744473" y="1467038"/>
                  <a:pt x="2745082" y="1465514"/>
                </a:cubicBezTo>
                <a:cubicBezTo>
                  <a:pt x="2753007" y="1449360"/>
                  <a:pt x="2756969" y="1435872"/>
                  <a:pt x="2756969" y="1425052"/>
                </a:cubicBezTo>
                <a:cubicBezTo>
                  <a:pt x="2756969" y="1414232"/>
                  <a:pt x="2750873" y="1405011"/>
                  <a:pt x="2738681" y="1397392"/>
                </a:cubicBezTo>
                <a:cubicBezTo>
                  <a:pt x="2726489" y="1389771"/>
                  <a:pt x="2715517" y="1385961"/>
                  <a:pt x="2705763" y="1385961"/>
                </a:cubicBezTo>
                <a:close/>
                <a:moveTo>
                  <a:pt x="3152219" y="1384133"/>
                </a:moveTo>
                <a:cubicBezTo>
                  <a:pt x="3135303" y="1384133"/>
                  <a:pt x="3123415" y="1386419"/>
                  <a:pt x="3116557" y="1390991"/>
                </a:cubicBezTo>
                <a:cubicBezTo>
                  <a:pt x="3109699" y="1395563"/>
                  <a:pt x="3106270" y="1407450"/>
                  <a:pt x="3106270" y="1426652"/>
                </a:cubicBezTo>
                <a:cubicBezTo>
                  <a:pt x="3106270" y="1430615"/>
                  <a:pt x="3102613" y="1432596"/>
                  <a:pt x="3095297" y="1432596"/>
                </a:cubicBezTo>
                <a:lnTo>
                  <a:pt x="3045920" y="1432596"/>
                </a:lnTo>
                <a:cubicBezTo>
                  <a:pt x="3026717" y="1432596"/>
                  <a:pt x="3014449" y="1435644"/>
                  <a:pt x="3009115" y="1441740"/>
                </a:cubicBezTo>
                <a:cubicBezTo>
                  <a:pt x="3003781" y="1447836"/>
                  <a:pt x="3001114" y="1455761"/>
                  <a:pt x="3001114" y="1465514"/>
                </a:cubicBezTo>
                <a:cubicBezTo>
                  <a:pt x="3001114" y="1468562"/>
                  <a:pt x="3002791" y="1470391"/>
                  <a:pt x="3006143" y="1471001"/>
                </a:cubicBezTo>
                <a:cubicBezTo>
                  <a:pt x="3013459" y="1472220"/>
                  <a:pt x="3022374" y="1477021"/>
                  <a:pt x="3032890" y="1485402"/>
                </a:cubicBezTo>
                <a:cubicBezTo>
                  <a:pt x="3043405" y="1493784"/>
                  <a:pt x="3050187" y="1501024"/>
                  <a:pt x="3053235" y="1507120"/>
                </a:cubicBezTo>
                <a:cubicBezTo>
                  <a:pt x="3055064" y="1510472"/>
                  <a:pt x="3059026" y="1512149"/>
                  <a:pt x="3065122" y="1512149"/>
                </a:cubicBezTo>
                <a:lnTo>
                  <a:pt x="3094840" y="1512149"/>
                </a:lnTo>
                <a:cubicBezTo>
                  <a:pt x="3099412" y="1512149"/>
                  <a:pt x="3102460" y="1512911"/>
                  <a:pt x="3103984" y="1514435"/>
                </a:cubicBezTo>
                <a:cubicBezTo>
                  <a:pt x="3105508" y="1515959"/>
                  <a:pt x="3106270" y="1519159"/>
                  <a:pt x="3106270" y="1524036"/>
                </a:cubicBezTo>
                <a:cubicBezTo>
                  <a:pt x="3106270" y="1528913"/>
                  <a:pt x="3105508" y="1531961"/>
                  <a:pt x="3103984" y="1533180"/>
                </a:cubicBezTo>
                <a:cubicBezTo>
                  <a:pt x="3102460" y="1534399"/>
                  <a:pt x="3099869" y="1535009"/>
                  <a:pt x="3096212" y="1535009"/>
                </a:cubicBezTo>
                <a:lnTo>
                  <a:pt x="3067865" y="1535009"/>
                </a:lnTo>
                <a:cubicBezTo>
                  <a:pt x="3063903" y="1535009"/>
                  <a:pt x="3061160" y="1535466"/>
                  <a:pt x="3059636" y="1536380"/>
                </a:cubicBezTo>
                <a:cubicBezTo>
                  <a:pt x="3058112" y="1537295"/>
                  <a:pt x="3056664" y="1539733"/>
                  <a:pt x="3055293" y="1543696"/>
                </a:cubicBezTo>
                <a:cubicBezTo>
                  <a:pt x="3053921" y="1547658"/>
                  <a:pt x="3051178" y="1552916"/>
                  <a:pt x="3047063" y="1559469"/>
                </a:cubicBezTo>
                <a:cubicBezTo>
                  <a:pt x="3042948" y="1566022"/>
                  <a:pt x="3035099" y="1576461"/>
                  <a:pt x="3023517" y="1590787"/>
                </a:cubicBezTo>
                <a:cubicBezTo>
                  <a:pt x="3022603" y="1591701"/>
                  <a:pt x="3022145" y="1592768"/>
                  <a:pt x="3022145" y="1593987"/>
                </a:cubicBezTo>
                <a:cubicBezTo>
                  <a:pt x="3022145" y="1595207"/>
                  <a:pt x="3023898" y="1596731"/>
                  <a:pt x="3027403" y="1598559"/>
                </a:cubicBezTo>
                <a:cubicBezTo>
                  <a:pt x="3030909" y="1600388"/>
                  <a:pt x="3033575" y="1603436"/>
                  <a:pt x="3035404" y="1607703"/>
                </a:cubicBezTo>
                <a:cubicBezTo>
                  <a:pt x="3035709" y="1608923"/>
                  <a:pt x="3039062" y="1609532"/>
                  <a:pt x="3045463" y="1609532"/>
                </a:cubicBezTo>
                <a:lnTo>
                  <a:pt x="3252117" y="1609532"/>
                </a:lnTo>
                <a:cubicBezTo>
                  <a:pt x="3262785" y="1609532"/>
                  <a:pt x="3270481" y="1606637"/>
                  <a:pt x="3275206" y="1600845"/>
                </a:cubicBezTo>
                <a:cubicBezTo>
                  <a:pt x="3279930" y="1595054"/>
                  <a:pt x="3282292" y="1585986"/>
                  <a:pt x="3282292" y="1573642"/>
                </a:cubicBezTo>
                <a:cubicBezTo>
                  <a:pt x="3282292" y="1561298"/>
                  <a:pt x="3279701" y="1551773"/>
                  <a:pt x="3274520" y="1545067"/>
                </a:cubicBezTo>
                <a:cubicBezTo>
                  <a:pt x="3269338" y="1538361"/>
                  <a:pt x="3262175" y="1535009"/>
                  <a:pt x="3253031" y="1535009"/>
                </a:cubicBezTo>
                <a:lnTo>
                  <a:pt x="3207769" y="1535009"/>
                </a:lnTo>
                <a:cubicBezTo>
                  <a:pt x="3203501" y="1535009"/>
                  <a:pt x="3200682" y="1534399"/>
                  <a:pt x="3199311" y="1533180"/>
                </a:cubicBezTo>
                <a:cubicBezTo>
                  <a:pt x="3197939" y="1531961"/>
                  <a:pt x="3197253" y="1528989"/>
                  <a:pt x="3197253" y="1524264"/>
                </a:cubicBezTo>
                <a:cubicBezTo>
                  <a:pt x="3197253" y="1519540"/>
                  <a:pt x="3197634" y="1516340"/>
                  <a:pt x="3198396" y="1514663"/>
                </a:cubicBezTo>
                <a:cubicBezTo>
                  <a:pt x="3199158" y="1512987"/>
                  <a:pt x="3201977" y="1512149"/>
                  <a:pt x="3206854" y="1512149"/>
                </a:cubicBezTo>
                <a:lnTo>
                  <a:pt x="3257146" y="1512149"/>
                </a:lnTo>
                <a:cubicBezTo>
                  <a:pt x="3277568" y="1512149"/>
                  <a:pt x="3287779" y="1498890"/>
                  <a:pt x="3287779" y="1472372"/>
                </a:cubicBezTo>
                <a:cubicBezTo>
                  <a:pt x="3287779" y="1445855"/>
                  <a:pt x="3277568" y="1432596"/>
                  <a:pt x="3257146" y="1432596"/>
                </a:cubicBezTo>
                <a:lnTo>
                  <a:pt x="3207311" y="1432596"/>
                </a:lnTo>
                <a:cubicBezTo>
                  <a:pt x="3200606" y="1432596"/>
                  <a:pt x="3197253" y="1430615"/>
                  <a:pt x="3197253" y="1426652"/>
                </a:cubicBezTo>
                <a:cubicBezTo>
                  <a:pt x="3197253" y="1408364"/>
                  <a:pt x="3193977" y="1396706"/>
                  <a:pt x="3187423" y="1391676"/>
                </a:cubicBezTo>
                <a:cubicBezTo>
                  <a:pt x="3180870" y="1386647"/>
                  <a:pt x="3169135" y="1384133"/>
                  <a:pt x="3152219" y="1384133"/>
                </a:cubicBezTo>
                <a:close/>
                <a:moveTo>
                  <a:pt x="0" y="0"/>
                </a:moveTo>
                <a:lnTo>
                  <a:pt x="4762500" y="0"/>
                </a:lnTo>
                <a:lnTo>
                  <a:pt x="4762500" y="3171825"/>
                </a:lnTo>
                <a:lnTo>
                  <a:pt x="0" y="3171825"/>
                </a:lnTo>
                <a:close/>
              </a:path>
            </a:pathLst>
          </a:custGeom>
          <a:effectLst>
            <a:outerShdw blurRad="127000" dist="127000" dir="5400000" algn="t" rotWithShape="0">
              <a:prstClr val="black">
                <a:alpha val="20000"/>
              </a:prstClr>
            </a:outerShdw>
          </a:effectLst>
        </p:spPr>
      </p:pic>
      <p:pic>
        <p:nvPicPr>
          <p:cNvPr id="44" name="图片 43">
            <a:extLst>
              <a:ext uri="{FF2B5EF4-FFF2-40B4-BE49-F238E27FC236}">
                <a16:creationId xmlns:a16="http://schemas.microsoft.com/office/drawing/2014/main" id="{4F9F735D-0B21-F54A-E9E5-010AAAE540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6495276" y="5328488"/>
            <a:ext cx="4762500" cy="3171825"/>
          </a:xfrm>
          <a:custGeom>
            <a:avLst/>
            <a:gdLst/>
            <a:ahLst/>
            <a:cxnLst/>
            <a:rect l="l" t="t" r="r" b="b"/>
            <a:pathLst>
              <a:path w="4762500" h="3171825">
                <a:moveTo>
                  <a:pt x="3141298" y="1643148"/>
                </a:moveTo>
                <a:cubicBezTo>
                  <a:pt x="3135964" y="1643148"/>
                  <a:pt x="3129030" y="1647263"/>
                  <a:pt x="3120495" y="1655493"/>
                </a:cubicBezTo>
                <a:cubicBezTo>
                  <a:pt x="3111961" y="1663722"/>
                  <a:pt x="3107694" y="1671876"/>
                  <a:pt x="3107694" y="1679953"/>
                </a:cubicBezTo>
                <a:cubicBezTo>
                  <a:pt x="3107694" y="1688030"/>
                  <a:pt x="3110589" y="1695041"/>
                  <a:pt x="3116381" y="1700984"/>
                </a:cubicBezTo>
                <a:cubicBezTo>
                  <a:pt x="3122172" y="1706928"/>
                  <a:pt x="3133602" y="1715843"/>
                  <a:pt x="3150670" y="1727730"/>
                </a:cubicBezTo>
                <a:cubicBezTo>
                  <a:pt x="3167739" y="1739618"/>
                  <a:pt x="3185799" y="1749600"/>
                  <a:pt x="3204849" y="1757677"/>
                </a:cubicBezTo>
                <a:cubicBezTo>
                  <a:pt x="3223899" y="1765754"/>
                  <a:pt x="3238834" y="1769793"/>
                  <a:pt x="3249654" y="1769793"/>
                </a:cubicBezTo>
                <a:cubicBezTo>
                  <a:pt x="3260475" y="1769793"/>
                  <a:pt x="3269923" y="1765068"/>
                  <a:pt x="3278001" y="1755620"/>
                </a:cubicBezTo>
                <a:cubicBezTo>
                  <a:pt x="3286078" y="1746171"/>
                  <a:pt x="3290116" y="1737027"/>
                  <a:pt x="3290116" y="1728188"/>
                </a:cubicBezTo>
                <a:cubicBezTo>
                  <a:pt x="3290116" y="1718739"/>
                  <a:pt x="3286078" y="1709976"/>
                  <a:pt x="3278001" y="1701899"/>
                </a:cubicBezTo>
                <a:cubicBezTo>
                  <a:pt x="3269923" y="1693821"/>
                  <a:pt x="3264513" y="1689783"/>
                  <a:pt x="3261770" y="1689783"/>
                </a:cubicBezTo>
                <a:cubicBezTo>
                  <a:pt x="3260551" y="1689783"/>
                  <a:pt x="3259332" y="1690545"/>
                  <a:pt x="3258112" y="1692069"/>
                </a:cubicBezTo>
                <a:cubicBezTo>
                  <a:pt x="3248664" y="1702127"/>
                  <a:pt x="3232357" y="1707156"/>
                  <a:pt x="3209192" y="1707156"/>
                </a:cubicBezTo>
                <a:cubicBezTo>
                  <a:pt x="3169263" y="1707156"/>
                  <a:pt x="3149299" y="1691916"/>
                  <a:pt x="3149299" y="1661436"/>
                </a:cubicBezTo>
                <a:cubicBezTo>
                  <a:pt x="3149299" y="1649244"/>
                  <a:pt x="3146632" y="1643148"/>
                  <a:pt x="3141298" y="1643148"/>
                </a:cubicBezTo>
                <a:close/>
                <a:moveTo>
                  <a:pt x="3073861" y="1575026"/>
                </a:moveTo>
                <a:cubicBezTo>
                  <a:pt x="3058316" y="1575026"/>
                  <a:pt x="3047038" y="1577159"/>
                  <a:pt x="3040028" y="1581426"/>
                </a:cubicBezTo>
                <a:cubicBezTo>
                  <a:pt x="3033018" y="1585694"/>
                  <a:pt x="3028827" y="1594914"/>
                  <a:pt x="3027455" y="1609087"/>
                </a:cubicBezTo>
                <a:cubicBezTo>
                  <a:pt x="3026083" y="1623260"/>
                  <a:pt x="3022883" y="1637205"/>
                  <a:pt x="3017854" y="1650921"/>
                </a:cubicBezTo>
                <a:cubicBezTo>
                  <a:pt x="3012825" y="1664637"/>
                  <a:pt x="3007414" y="1675457"/>
                  <a:pt x="3001623" y="1683382"/>
                </a:cubicBezTo>
                <a:cubicBezTo>
                  <a:pt x="2995832" y="1691307"/>
                  <a:pt x="2988288" y="1697250"/>
                  <a:pt x="2978992" y="1701213"/>
                </a:cubicBezTo>
                <a:cubicBezTo>
                  <a:pt x="2969695" y="1705175"/>
                  <a:pt x="2958037" y="1707156"/>
                  <a:pt x="2944016" y="1707156"/>
                </a:cubicBezTo>
                <a:cubicBezTo>
                  <a:pt x="2921461" y="1707156"/>
                  <a:pt x="2905459" y="1702432"/>
                  <a:pt x="2896010" y="1692983"/>
                </a:cubicBezTo>
                <a:cubicBezTo>
                  <a:pt x="2890524" y="1687497"/>
                  <a:pt x="2885266" y="1684754"/>
                  <a:pt x="2880237" y="1684754"/>
                </a:cubicBezTo>
                <a:cubicBezTo>
                  <a:pt x="2875207" y="1684754"/>
                  <a:pt x="2871245" y="1688106"/>
                  <a:pt x="2868349" y="1694812"/>
                </a:cubicBezTo>
                <a:cubicBezTo>
                  <a:pt x="2865454" y="1701518"/>
                  <a:pt x="2864006" y="1712262"/>
                  <a:pt x="2864006" y="1727045"/>
                </a:cubicBezTo>
                <a:cubicBezTo>
                  <a:pt x="2864006" y="1741827"/>
                  <a:pt x="2867816" y="1752648"/>
                  <a:pt x="2875436" y="1759506"/>
                </a:cubicBezTo>
                <a:cubicBezTo>
                  <a:pt x="2883056" y="1766364"/>
                  <a:pt x="2894638" y="1769793"/>
                  <a:pt x="2910183" y="1769793"/>
                </a:cubicBezTo>
                <a:cubicBezTo>
                  <a:pt x="2925728" y="1769793"/>
                  <a:pt x="2945769" y="1767735"/>
                  <a:pt x="2970305" y="1763621"/>
                </a:cubicBezTo>
                <a:cubicBezTo>
                  <a:pt x="2994842" y="1759506"/>
                  <a:pt x="3013815" y="1754629"/>
                  <a:pt x="3027226" y="1748990"/>
                </a:cubicBezTo>
                <a:cubicBezTo>
                  <a:pt x="3040638" y="1743351"/>
                  <a:pt x="3053211" y="1736951"/>
                  <a:pt x="3064945" y="1729788"/>
                </a:cubicBezTo>
                <a:cubicBezTo>
                  <a:pt x="3076680" y="1722625"/>
                  <a:pt x="3084986" y="1717367"/>
                  <a:pt x="3089863" y="1714014"/>
                </a:cubicBezTo>
                <a:cubicBezTo>
                  <a:pt x="3094740" y="1710662"/>
                  <a:pt x="3097178" y="1707766"/>
                  <a:pt x="3097178" y="1705328"/>
                </a:cubicBezTo>
                <a:cubicBezTo>
                  <a:pt x="3097178" y="1702889"/>
                  <a:pt x="3096721" y="1700298"/>
                  <a:pt x="3095806" y="1697555"/>
                </a:cubicBezTo>
                <a:cubicBezTo>
                  <a:pt x="3093368" y="1692374"/>
                  <a:pt x="3092149" y="1686887"/>
                  <a:pt x="3092149" y="1681096"/>
                </a:cubicBezTo>
                <a:cubicBezTo>
                  <a:pt x="3092149" y="1667685"/>
                  <a:pt x="3098550" y="1654883"/>
                  <a:pt x="3111351" y="1642691"/>
                </a:cubicBezTo>
                <a:cubicBezTo>
                  <a:pt x="3113485" y="1640862"/>
                  <a:pt x="3114780" y="1638272"/>
                  <a:pt x="3115237" y="1634919"/>
                </a:cubicBezTo>
                <a:cubicBezTo>
                  <a:pt x="3115695" y="1631566"/>
                  <a:pt x="3115923" y="1623184"/>
                  <a:pt x="3115923" y="1609773"/>
                </a:cubicBezTo>
                <a:cubicBezTo>
                  <a:pt x="3115923" y="1596362"/>
                  <a:pt x="3112723" y="1587218"/>
                  <a:pt x="3106322" y="1582341"/>
                </a:cubicBezTo>
                <a:cubicBezTo>
                  <a:pt x="3099921" y="1577464"/>
                  <a:pt x="3089101" y="1575026"/>
                  <a:pt x="3073861" y="1575026"/>
                </a:cubicBezTo>
                <a:close/>
                <a:moveTo>
                  <a:pt x="2924356" y="1514675"/>
                </a:moveTo>
                <a:cubicBezTo>
                  <a:pt x="2916736" y="1514675"/>
                  <a:pt x="2910260" y="1518409"/>
                  <a:pt x="2904925" y="1525877"/>
                </a:cubicBezTo>
                <a:cubicBezTo>
                  <a:pt x="2899591" y="1533344"/>
                  <a:pt x="2896924" y="1543479"/>
                  <a:pt x="2896924" y="1556280"/>
                </a:cubicBezTo>
                <a:lnTo>
                  <a:pt x="2896924" y="1660522"/>
                </a:lnTo>
                <a:cubicBezTo>
                  <a:pt x="2896924" y="1681553"/>
                  <a:pt x="2912241" y="1692069"/>
                  <a:pt x="2942873" y="1692069"/>
                </a:cubicBezTo>
                <a:cubicBezTo>
                  <a:pt x="2973506" y="1692069"/>
                  <a:pt x="2988822" y="1681553"/>
                  <a:pt x="2988822" y="1660522"/>
                </a:cubicBezTo>
                <a:lnTo>
                  <a:pt x="2988822" y="1587827"/>
                </a:lnTo>
                <a:cubicBezTo>
                  <a:pt x="2988822" y="1584170"/>
                  <a:pt x="2989203" y="1581884"/>
                  <a:pt x="2989965" y="1580969"/>
                </a:cubicBezTo>
                <a:cubicBezTo>
                  <a:pt x="2990727" y="1580055"/>
                  <a:pt x="2992936" y="1579598"/>
                  <a:pt x="2996594" y="1579598"/>
                </a:cubicBezTo>
                <a:lnTo>
                  <a:pt x="3013053" y="1579598"/>
                </a:lnTo>
                <a:cubicBezTo>
                  <a:pt x="3016711" y="1579598"/>
                  <a:pt x="3019759" y="1578226"/>
                  <a:pt x="3022197" y="1575483"/>
                </a:cubicBezTo>
                <a:cubicBezTo>
                  <a:pt x="3031341" y="1565120"/>
                  <a:pt x="3048410" y="1559938"/>
                  <a:pt x="3073404" y="1559938"/>
                </a:cubicBezTo>
                <a:cubicBezTo>
                  <a:pt x="3098397" y="1559938"/>
                  <a:pt x="3115009" y="1565272"/>
                  <a:pt x="3123239" y="1575940"/>
                </a:cubicBezTo>
                <a:cubicBezTo>
                  <a:pt x="3125067" y="1578378"/>
                  <a:pt x="3128420" y="1579598"/>
                  <a:pt x="3133297" y="1579598"/>
                </a:cubicBezTo>
                <a:lnTo>
                  <a:pt x="3155700" y="1579598"/>
                </a:lnTo>
                <a:cubicBezTo>
                  <a:pt x="3159967" y="1579598"/>
                  <a:pt x="3162481" y="1580131"/>
                  <a:pt x="3163243" y="1581198"/>
                </a:cubicBezTo>
                <a:cubicBezTo>
                  <a:pt x="3164006" y="1582265"/>
                  <a:pt x="3164386" y="1584474"/>
                  <a:pt x="3164386" y="1587827"/>
                </a:cubicBezTo>
                <a:lnTo>
                  <a:pt x="3164386" y="1660522"/>
                </a:lnTo>
                <a:cubicBezTo>
                  <a:pt x="3164386" y="1681553"/>
                  <a:pt x="3179779" y="1692069"/>
                  <a:pt x="3210564" y="1692069"/>
                </a:cubicBezTo>
                <a:cubicBezTo>
                  <a:pt x="3241348" y="1692069"/>
                  <a:pt x="3256741" y="1681553"/>
                  <a:pt x="3256741" y="1660522"/>
                </a:cubicBezTo>
                <a:lnTo>
                  <a:pt x="3256741" y="1556280"/>
                </a:lnTo>
                <a:cubicBezTo>
                  <a:pt x="3256741" y="1541955"/>
                  <a:pt x="3255141" y="1531515"/>
                  <a:pt x="3251940" y="1524962"/>
                </a:cubicBezTo>
                <a:cubicBezTo>
                  <a:pt x="3248740" y="1518409"/>
                  <a:pt x="3243634" y="1515132"/>
                  <a:pt x="3236624" y="1515132"/>
                </a:cubicBezTo>
                <a:cubicBezTo>
                  <a:pt x="3232966" y="1515132"/>
                  <a:pt x="3228699" y="1515894"/>
                  <a:pt x="3223822" y="1517418"/>
                </a:cubicBezTo>
                <a:cubicBezTo>
                  <a:pt x="3214678" y="1520466"/>
                  <a:pt x="3201420" y="1521990"/>
                  <a:pt x="3184046" y="1521990"/>
                </a:cubicBezTo>
                <a:lnTo>
                  <a:pt x="2964133" y="1521990"/>
                </a:lnTo>
                <a:cubicBezTo>
                  <a:pt x="2952551" y="1521990"/>
                  <a:pt x="2942187" y="1520162"/>
                  <a:pt x="2933043" y="1516504"/>
                </a:cubicBezTo>
                <a:cubicBezTo>
                  <a:pt x="2930300" y="1515285"/>
                  <a:pt x="2927405" y="1514675"/>
                  <a:pt x="2924356" y="1514675"/>
                </a:cubicBezTo>
                <a:close/>
                <a:moveTo>
                  <a:pt x="3020826" y="1419578"/>
                </a:moveTo>
                <a:lnTo>
                  <a:pt x="3135583" y="1419578"/>
                </a:lnTo>
                <a:cubicBezTo>
                  <a:pt x="3138326" y="1419578"/>
                  <a:pt x="3140079" y="1420187"/>
                  <a:pt x="3140841" y="1421406"/>
                </a:cubicBezTo>
                <a:cubicBezTo>
                  <a:pt x="3141603" y="1422626"/>
                  <a:pt x="3141984" y="1425521"/>
                  <a:pt x="3141984" y="1430093"/>
                </a:cubicBezTo>
                <a:cubicBezTo>
                  <a:pt x="3141984" y="1434665"/>
                  <a:pt x="3141603" y="1437637"/>
                  <a:pt x="3140841" y="1439009"/>
                </a:cubicBezTo>
                <a:cubicBezTo>
                  <a:pt x="3140079" y="1440380"/>
                  <a:pt x="3138326" y="1441066"/>
                  <a:pt x="3135583" y="1441066"/>
                </a:cubicBezTo>
                <a:lnTo>
                  <a:pt x="3020826" y="1441066"/>
                </a:lnTo>
                <a:cubicBezTo>
                  <a:pt x="3018082" y="1441066"/>
                  <a:pt x="3016330" y="1440228"/>
                  <a:pt x="3015568" y="1438551"/>
                </a:cubicBezTo>
                <a:cubicBezTo>
                  <a:pt x="3014806" y="1436875"/>
                  <a:pt x="3014425" y="1433294"/>
                  <a:pt x="3014425" y="1427807"/>
                </a:cubicBezTo>
                <a:cubicBezTo>
                  <a:pt x="3014425" y="1422321"/>
                  <a:pt x="3016559" y="1419578"/>
                  <a:pt x="3020826" y="1419578"/>
                </a:cubicBezTo>
                <a:close/>
                <a:moveTo>
                  <a:pt x="1750267" y="1407690"/>
                </a:moveTo>
                <a:cubicBezTo>
                  <a:pt x="1735636" y="1407690"/>
                  <a:pt x="1725121" y="1410738"/>
                  <a:pt x="1718720" y="1416834"/>
                </a:cubicBezTo>
                <a:cubicBezTo>
                  <a:pt x="1712319" y="1422930"/>
                  <a:pt x="1709119" y="1433446"/>
                  <a:pt x="1709119" y="1448381"/>
                </a:cubicBezTo>
                <a:lnTo>
                  <a:pt x="1709119" y="1464383"/>
                </a:lnTo>
                <a:cubicBezTo>
                  <a:pt x="1709119" y="1466822"/>
                  <a:pt x="1707747" y="1468041"/>
                  <a:pt x="1705004" y="1468041"/>
                </a:cubicBezTo>
                <a:lnTo>
                  <a:pt x="1609449" y="1468041"/>
                </a:lnTo>
                <a:cubicBezTo>
                  <a:pt x="1595733" y="1468041"/>
                  <a:pt x="1586437" y="1470403"/>
                  <a:pt x="1581560" y="1475127"/>
                </a:cubicBezTo>
                <a:cubicBezTo>
                  <a:pt x="1576683" y="1479852"/>
                  <a:pt x="1574245" y="1489910"/>
                  <a:pt x="1574245" y="1505303"/>
                </a:cubicBezTo>
                <a:cubicBezTo>
                  <a:pt x="1574245" y="1520695"/>
                  <a:pt x="1576836" y="1530906"/>
                  <a:pt x="1582017" y="1535935"/>
                </a:cubicBezTo>
                <a:cubicBezTo>
                  <a:pt x="1587199" y="1540964"/>
                  <a:pt x="1596343" y="1543479"/>
                  <a:pt x="1609449" y="1543479"/>
                </a:cubicBezTo>
                <a:lnTo>
                  <a:pt x="1649683" y="1543479"/>
                </a:lnTo>
                <a:cubicBezTo>
                  <a:pt x="1651207" y="1543479"/>
                  <a:pt x="1651969" y="1544012"/>
                  <a:pt x="1651969" y="1545079"/>
                </a:cubicBezTo>
                <a:cubicBezTo>
                  <a:pt x="1651969" y="1546146"/>
                  <a:pt x="1646406" y="1552775"/>
                  <a:pt x="1635281" y="1564967"/>
                </a:cubicBezTo>
                <a:cubicBezTo>
                  <a:pt x="1624156" y="1577159"/>
                  <a:pt x="1610364" y="1589046"/>
                  <a:pt x="1593904" y="1600629"/>
                </a:cubicBezTo>
                <a:cubicBezTo>
                  <a:pt x="1577750" y="1611297"/>
                  <a:pt x="1569673" y="1622727"/>
                  <a:pt x="1569673" y="1634919"/>
                </a:cubicBezTo>
                <a:cubicBezTo>
                  <a:pt x="1569673" y="1643148"/>
                  <a:pt x="1573559" y="1652750"/>
                  <a:pt x="1581331" y="1663722"/>
                </a:cubicBezTo>
                <a:cubicBezTo>
                  <a:pt x="1589104" y="1674695"/>
                  <a:pt x="1597333" y="1680182"/>
                  <a:pt x="1606020" y="1680182"/>
                </a:cubicBezTo>
                <a:cubicBezTo>
                  <a:pt x="1614707" y="1680182"/>
                  <a:pt x="1624918" y="1676219"/>
                  <a:pt x="1636652" y="1668294"/>
                </a:cubicBezTo>
                <a:cubicBezTo>
                  <a:pt x="1648387" y="1660370"/>
                  <a:pt x="1654940" y="1653740"/>
                  <a:pt x="1656312" y="1648406"/>
                </a:cubicBezTo>
                <a:cubicBezTo>
                  <a:pt x="1657684" y="1643072"/>
                  <a:pt x="1660656" y="1637814"/>
                  <a:pt x="1665227" y="1632633"/>
                </a:cubicBezTo>
                <a:cubicBezTo>
                  <a:pt x="1669800" y="1627451"/>
                  <a:pt x="1674067" y="1624403"/>
                  <a:pt x="1678029" y="1623489"/>
                </a:cubicBezTo>
                <a:cubicBezTo>
                  <a:pt x="1681991" y="1622574"/>
                  <a:pt x="1685573" y="1620669"/>
                  <a:pt x="1688773" y="1617774"/>
                </a:cubicBezTo>
                <a:cubicBezTo>
                  <a:pt x="1691974" y="1614878"/>
                  <a:pt x="1695860" y="1610611"/>
                  <a:pt x="1700432" y="1604972"/>
                </a:cubicBezTo>
                <a:cubicBezTo>
                  <a:pt x="1705004" y="1599333"/>
                  <a:pt x="1707595" y="1596514"/>
                  <a:pt x="1708204" y="1596514"/>
                </a:cubicBezTo>
                <a:cubicBezTo>
                  <a:pt x="1708814" y="1596514"/>
                  <a:pt x="1709119" y="1597428"/>
                  <a:pt x="1709119" y="1599257"/>
                </a:cubicBezTo>
                <a:lnTo>
                  <a:pt x="1709119" y="1626232"/>
                </a:lnTo>
                <a:cubicBezTo>
                  <a:pt x="1709119" y="1630194"/>
                  <a:pt x="1707900" y="1632709"/>
                  <a:pt x="1705461" y="1633776"/>
                </a:cubicBezTo>
                <a:cubicBezTo>
                  <a:pt x="1703023" y="1634843"/>
                  <a:pt x="1698984" y="1635376"/>
                  <a:pt x="1693345" y="1635376"/>
                </a:cubicBezTo>
                <a:cubicBezTo>
                  <a:pt x="1687706" y="1635376"/>
                  <a:pt x="1684125" y="1635528"/>
                  <a:pt x="1682601" y="1635833"/>
                </a:cubicBezTo>
                <a:cubicBezTo>
                  <a:pt x="1681077" y="1636138"/>
                  <a:pt x="1678944" y="1637662"/>
                  <a:pt x="1676200" y="1640405"/>
                </a:cubicBezTo>
                <a:cubicBezTo>
                  <a:pt x="1673457" y="1643148"/>
                  <a:pt x="1671171" y="1646882"/>
                  <a:pt x="1669342" y="1651607"/>
                </a:cubicBezTo>
                <a:cubicBezTo>
                  <a:pt x="1667514" y="1656331"/>
                  <a:pt x="1666599" y="1661894"/>
                  <a:pt x="1666599" y="1668294"/>
                </a:cubicBezTo>
                <a:cubicBezTo>
                  <a:pt x="1666599" y="1682925"/>
                  <a:pt x="1669495" y="1693059"/>
                  <a:pt x="1675286" y="1698698"/>
                </a:cubicBezTo>
                <a:cubicBezTo>
                  <a:pt x="1681077" y="1704337"/>
                  <a:pt x="1690983" y="1707156"/>
                  <a:pt x="1705004" y="1707156"/>
                </a:cubicBezTo>
                <a:lnTo>
                  <a:pt x="1763526" y="1707156"/>
                </a:lnTo>
                <a:cubicBezTo>
                  <a:pt x="1774498" y="1707156"/>
                  <a:pt x="1781813" y="1704870"/>
                  <a:pt x="1785471" y="1700298"/>
                </a:cubicBezTo>
                <a:cubicBezTo>
                  <a:pt x="1789129" y="1695726"/>
                  <a:pt x="1790957" y="1686582"/>
                  <a:pt x="1790957" y="1672866"/>
                </a:cubicBezTo>
                <a:lnTo>
                  <a:pt x="1790957" y="1547136"/>
                </a:lnTo>
                <a:cubicBezTo>
                  <a:pt x="1790957" y="1544698"/>
                  <a:pt x="1792177" y="1543479"/>
                  <a:pt x="1794615" y="1543479"/>
                </a:cubicBezTo>
                <a:lnTo>
                  <a:pt x="1807874" y="1543479"/>
                </a:lnTo>
                <a:cubicBezTo>
                  <a:pt x="1820980" y="1543479"/>
                  <a:pt x="1830124" y="1540736"/>
                  <a:pt x="1835306" y="1535249"/>
                </a:cubicBezTo>
                <a:cubicBezTo>
                  <a:pt x="1840487" y="1529763"/>
                  <a:pt x="1843078" y="1520162"/>
                  <a:pt x="1843078" y="1506446"/>
                </a:cubicBezTo>
                <a:cubicBezTo>
                  <a:pt x="1843078" y="1492730"/>
                  <a:pt x="1840259" y="1482900"/>
                  <a:pt x="1834620" y="1476956"/>
                </a:cubicBezTo>
                <a:cubicBezTo>
                  <a:pt x="1828981" y="1471013"/>
                  <a:pt x="1820066" y="1468041"/>
                  <a:pt x="1807874" y="1468041"/>
                </a:cubicBezTo>
                <a:lnTo>
                  <a:pt x="1794615" y="1468041"/>
                </a:lnTo>
                <a:cubicBezTo>
                  <a:pt x="1792177" y="1468041"/>
                  <a:pt x="1790957" y="1466822"/>
                  <a:pt x="1790957" y="1464383"/>
                </a:cubicBezTo>
                <a:lnTo>
                  <a:pt x="1790957" y="1448381"/>
                </a:lnTo>
                <a:cubicBezTo>
                  <a:pt x="1790957" y="1433446"/>
                  <a:pt x="1787833" y="1422930"/>
                  <a:pt x="1781585" y="1416834"/>
                </a:cubicBezTo>
                <a:cubicBezTo>
                  <a:pt x="1775336" y="1410738"/>
                  <a:pt x="1764897" y="1407690"/>
                  <a:pt x="1750267" y="1407690"/>
                </a:cubicBezTo>
                <a:close/>
                <a:moveTo>
                  <a:pt x="1750267" y="1393974"/>
                </a:moveTo>
                <a:cubicBezTo>
                  <a:pt x="1766726" y="1393974"/>
                  <a:pt x="1779299" y="1397022"/>
                  <a:pt x="1787986" y="1403118"/>
                </a:cubicBezTo>
                <a:cubicBezTo>
                  <a:pt x="1796673" y="1409214"/>
                  <a:pt x="1801930" y="1418968"/>
                  <a:pt x="1803759" y="1432379"/>
                </a:cubicBezTo>
                <a:cubicBezTo>
                  <a:pt x="1804064" y="1434513"/>
                  <a:pt x="1804521" y="1435808"/>
                  <a:pt x="1805131" y="1436265"/>
                </a:cubicBezTo>
                <a:cubicBezTo>
                  <a:pt x="1805740" y="1436723"/>
                  <a:pt x="1806807" y="1436951"/>
                  <a:pt x="1808331" y="1436951"/>
                </a:cubicBezTo>
                <a:lnTo>
                  <a:pt x="1816561" y="1436951"/>
                </a:lnTo>
                <a:cubicBezTo>
                  <a:pt x="1818389" y="1436951"/>
                  <a:pt x="1819609" y="1437485"/>
                  <a:pt x="1820218" y="1438551"/>
                </a:cubicBezTo>
                <a:cubicBezTo>
                  <a:pt x="1820828" y="1439618"/>
                  <a:pt x="1821133" y="1441904"/>
                  <a:pt x="1821133" y="1445409"/>
                </a:cubicBezTo>
                <a:cubicBezTo>
                  <a:pt x="1821133" y="1448915"/>
                  <a:pt x="1821819" y="1451505"/>
                  <a:pt x="1823190" y="1453182"/>
                </a:cubicBezTo>
                <a:cubicBezTo>
                  <a:pt x="1824562" y="1454858"/>
                  <a:pt x="1828600" y="1457144"/>
                  <a:pt x="1835306" y="1460040"/>
                </a:cubicBezTo>
                <a:cubicBezTo>
                  <a:pt x="1842011" y="1462935"/>
                  <a:pt x="1847269" y="1467965"/>
                  <a:pt x="1851079" y="1475127"/>
                </a:cubicBezTo>
                <a:cubicBezTo>
                  <a:pt x="1854889" y="1482290"/>
                  <a:pt x="1856794" y="1492882"/>
                  <a:pt x="1856794" y="1506903"/>
                </a:cubicBezTo>
                <a:cubicBezTo>
                  <a:pt x="1856794" y="1520924"/>
                  <a:pt x="1854737" y="1531820"/>
                  <a:pt x="1850622" y="1539593"/>
                </a:cubicBezTo>
                <a:cubicBezTo>
                  <a:pt x="1846507" y="1547365"/>
                  <a:pt x="1839421" y="1552470"/>
                  <a:pt x="1829362" y="1554909"/>
                </a:cubicBezTo>
                <a:cubicBezTo>
                  <a:pt x="1826314" y="1555518"/>
                  <a:pt x="1824790" y="1557347"/>
                  <a:pt x="1824790" y="1560395"/>
                </a:cubicBezTo>
                <a:lnTo>
                  <a:pt x="1824790" y="1682010"/>
                </a:lnTo>
                <a:cubicBezTo>
                  <a:pt x="1824790" y="1685058"/>
                  <a:pt x="1823419" y="1686582"/>
                  <a:pt x="1820676" y="1686582"/>
                </a:cubicBezTo>
                <a:lnTo>
                  <a:pt x="1807417" y="1686582"/>
                </a:lnTo>
                <a:cubicBezTo>
                  <a:pt x="1805283" y="1686582"/>
                  <a:pt x="1804064" y="1687802"/>
                  <a:pt x="1803759" y="1690240"/>
                </a:cubicBezTo>
                <a:cubicBezTo>
                  <a:pt x="1801930" y="1703346"/>
                  <a:pt x="1797892" y="1711728"/>
                  <a:pt x="1791643" y="1715386"/>
                </a:cubicBezTo>
                <a:cubicBezTo>
                  <a:pt x="1785395" y="1719044"/>
                  <a:pt x="1776022" y="1720872"/>
                  <a:pt x="1763526" y="1720872"/>
                </a:cubicBezTo>
                <a:lnTo>
                  <a:pt x="1705461" y="1720872"/>
                </a:lnTo>
                <a:cubicBezTo>
                  <a:pt x="1689612" y="1720872"/>
                  <a:pt x="1677648" y="1718510"/>
                  <a:pt x="1669571" y="1713786"/>
                </a:cubicBezTo>
                <a:cubicBezTo>
                  <a:pt x="1661494" y="1709061"/>
                  <a:pt x="1656388" y="1699689"/>
                  <a:pt x="1654255" y="1685668"/>
                </a:cubicBezTo>
                <a:cubicBezTo>
                  <a:pt x="1653645" y="1680486"/>
                  <a:pt x="1652502" y="1677896"/>
                  <a:pt x="1650826" y="1677896"/>
                </a:cubicBezTo>
                <a:cubicBezTo>
                  <a:pt x="1649149" y="1677896"/>
                  <a:pt x="1646940" y="1678810"/>
                  <a:pt x="1644196" y="1680639"/>
                </a:cubicBezTo>
                <a:cubicBezTo>
                  <a:pt x="1629871" y="1691002"/>
                  <a:pt x="1616840" y="1696184"/>
                  <a:pt x="1605106" y="1696184"/>
                </a:cubicBezTo>
                <a:cubicBezTo>
                  <a:pt x="1593371" y="1696184"/>
                  <a:pt x="1582170" y="1688640"/>
                  <a:pt x="1571502" y="1673552"/>
                </a:cubicBezTo>
                <a:cubicBezTo>
                  <a:pt x="1560834" y="1658465"/>
                  <a:pt x="1555499" y="1644520"/>
                  <a:pt x="1555499" y="1631718"/>
                </a:cubicBezTo>
                <a:cubicBezTo>
                  <a:pt x="1555499" y="1618917"/>
                  <a:pt x="1561748" y="1607944"/>
                  <a:pt x="1574245" y="1598800"/>
                </a:cubicBezTo>
                <a:cubicBezTo>
                  <a:pt x="1580341" y="1593923"/>
                  <a:pt x="1584151" y="1590418"/>
                  <a:pt x="1585675" y="1588284"/>
                </a:cubicBezTo>
                <a:cubicBezTo>
                  <a:pt x="1587199" y="1586151"/>
                  <a:pt x="1587961" y="1583103"/>
                  <a:pt x="1587961" y="1579140"/>
                </a:cubicBezTo>
                <a:lnTo>
                  <a:pt x="1587961" y="1559481"/>
                </a:lnTo>
                <a:cubicBezTo>
                  <a:pt x="1587961" y="1556433"/>
                  <a:pt x="1586589" y="1554452"/>
                  <a:pt x="1583846" y="1553537"/>
                </a:cubicBezTo>
                <a:cubicBezTo>
                  <a:pt x="1574397" y="1550184"/>
                  <a:pt x="1568149" y="1545155"/>
                  <a:pt x="1565101" y="1538450"/>
                </a:cubicBezTo>
                <a:cubicBezTo>
                  <a:pt x="1562053" y="1531744"/>
                  <a:pt x="1560529" y="1520695"/>
                  <a:pt x="1560529" y="1505303"/>
                </a:cubicBezTo>
                <a:cubicBezTo>
                  <a:pt x="1560529" y="1489910"/>
                  <a:pt x="1561900" y="1478937"/>
                  <a:pt x="1564644" y="1472384"/>
                </a:cubicBezTo>
                <a:cubicBezTo>
                  <a:pt x="1567387" y="1465831"/>
                  <a:pt x="1573026" y="1461183"/>
                  <a:pt x="1581560" y="1458440"/>
                </a:cubicBezTo>
                <a:cubicBezTo>
                  <a:pt x="1583694" y="1457830"/>
                  <a:pt x="1585218" y="1456458"/>
                  <a:pt x="1586132" y="1454325"/>
                </a:cubicBezTo>
                <a:cubicBezTo>
                  <a:pt x="1587046" y="1452191"/>
                  <a:pt x="1587504" y="1448991"/>
                  <a:pt x="1587504" y="1444724"/>
                </a:cubicBezTo>
                <a:cubicBezTo>
                  <a:pt x="1587504" y="1440456"/>
                  <a:pt x="1588037" y="1438094"/>
                  <a:pt x="1589104" y="1437637"/>
                </a:cubicBezTo>
                <a:cubicBezTo>
                  <a:pt x="1590171" y="1437180"/>
                  <a:pt x="1592075" y="1436951"/>
                  <a:pt x="1594819" y="1436951"/>
                </a:cubicBezTo>
                <a:lnTo>
                  <a:pt x="1690831" y="1436951"/>
                </a:lnTo>
                <a:cubicBezTo>
                  <a:pt x="1692659" y="1436951"/>
                  <a:pt x="1693955" y="1436723"/>
                  <a:pt x="1694717" y="1436265"/>
                </a:cubicBezTo>
                <a:cubicBezTo>
                  <a:pt x="1695479" y="1435808"/>
                  <a:pt x="1696012" y="1434513"/>
                  <a:pt x="1696317" y="1432379"/>
                </a:cubicBezTo>
                <a:cubicBezTo>
                  <a:pt x="1698756" y="1418358"/>
                  <a:pt x="1704242" y="1408452"/>
                  <a:pt x="1712776" y="1402661"/>
                </a:cubicBezTo>
                <a:cubicBezTo>
                  <a:pt x="1721311" y="1396870"/>
                  <a:pt x="1733807" y="1393974"/>
                  <a:pt x="1750267" y="1393974"/>
                </a:cubicBezTo>
                <a:close/>
                <a:moveTo>
                  <a:pt x="1596190" y="1356941"/>
                </a:moveTo>
                <a:cubicBezTo>
                  <a:pt x="1563577" y="1356941"/>
                  <a:pt x="1541174" y="1363571"/>
                  <a:pt x="1528982" y="1376829"/>
                </a:cubicBezTo>
                <a:cubicBezTo>
                  <a:pt x="1516790" y="1390088"/>
                  <a:pt x="1510694" y="1414091"/>
                  <a:pt x="1510694" y="1448838"/>
                </a:cubicBezTo>
                <a:lnTo>
                  <a:pt x="1510694" y="1671495"/>
                </a:lnTo>
                <a:cubicBezTo>
                  <a:pt x="1510694" y="1706242"/>
                  <a:pt x="1516942" y="1730321"/>
                  <a:pt x="1529439" y="1743732"/>
                </a:cubicBezTo>
                <a:cubicBezTo>
                  <a:pt x="1541936" y="1757144"/>
                  <a:pt x="1564186" y="1763849"/>
                  <a:pt x="1596190" y="1763849"/>
                </a:cubicBezTo>
                <a:lnTo>
                  <a:pt x="1817018" y="1763849"/>
                </a:lnTo>
                <a:cubicBezTo>
                  <a:pt x="1849936" y="1763849"/>
                  <a:pt x="1872415" y="1757525"/>
                  <a:pt x="1884455" y="1744875"/>
                </a:cubicBezTo>
                <a:cubicBezTo>
                  <a:pt x="1896495" y="1732226"/>
                  <a:pt x="1902514" y="1707766"/>
                  <a:pt x="1902514" y="1671495"/>
                </a:cubicBezTo>
                <a:lnTo>
                  <a:pt x="1902514" y="1448838"/>
                </a:lnTo>
                <a:cubicBezTo>
                  <a:pt x="1902514" y="1412567"/>
                  <a:pt x="1896495" y="1388183"/>
                  <a:pt x="1884455" y="1375686"/>
                </a:cubicBezTo>
                <a:cubicBezTo>
                  <a:pt x="1872415" y="1363190"/>
                  <a:pt x="1849936" y="1356941"/>
                  <a:pt x="1817018" y="1356941"/>
                </a:cubicBezTo>
                <a:close/>
                <a:moveTo>
                  <a:pt x="1993954" y="1354655"/>
                </a:moveTo>
                <a:cubicBezTo>
                  <a:pt x="1977800" y="1354655"/>
                  <a:pt x="1967665" y="1357094"/>
                  <a:pt x="1963551" y="1361970"/>
                </a:cubicBezTo>
                <a:cubicBezTo>
                  <a:pt x="1959436" y="1366847"/>
                  <a:pt x="1957378" y="1378125"/>
                  <a:pt x="1957378" y="1395803"/>
                </a:cubicBezTo>
                <a:lnTo>
                  <a:pt x="1957378" y="1736417"/>
                </a:lnTo>
                <a:cubicBezTo>
                  <a:pt x="1957378" y="1745866"/>
                  <a:pt x="1958369" y="1752800"/>
                  <a:pt x="1960350" y="1757220"/>
                </a:cubicBezTo>
                <a:cubicBezTo>
                  <a:pt x="1962331" y="1761639"/>
                  <a:pt x="1966294" y="1764764"/>
                  <a:pt x="1972237" y="1766592"/>
                </a:cubicBezTo>
                <a:cubicBezTo>
                  <a:pt x="1978181" y="1768421"/>
                  <a:pt x="1987477" y="1769336"/>
                  <a:pt x="2000127" y="1769336"/>
                </a:cubicBezTo>
                <a:cubicBezTo>
                  <a:pt x="2012776" y="1769336"/>
                  <a:pt x="2022072" y="1768421"/>
                  <a:pt x="2028016" y="1766592"/>
                </a:cubicBezTo>
                <a:cubicBezTo>
                  <a:pt x="2033959" y="1764764"/>
                  <a:pt x="2037922" y="1761639"/>
                  <a:pt x="2039903" y="1757220"/>
                </a:cubicBezTo>
                <a:cubicBezTo>
                  <a:pt x="2041884" y="1752800"/>
                  <a:pt x="2042875" y="1745866"/>
                  <a:pt x="2042875" y="1736417"/>
                </a:cubicBezTo>
                <a:lnTo>
                  <a:pt x="2042875" y="1722244"/>
                </a:lnTo>
                <a:cubicBezTo>
                  <a:pt x="2042875" y="1715843"/>
                  <a:pt x="2042113" y="1711500"/>
                  <a:pt x="2040589" y="1709214"/>
                </a:cubicBezTo>
                <a:cubicBezTo>
                  <a:pt x="2039065" y="1706928"/>
                  <a:pt x="2034798" y="1703880"/>
                  <a:pt x="2027787" y="1700070"/>
                </a:cubicBezTo>
                <a:cubicBezTo>
                  <a:pt x="2020777" y="1696260"/>
                  <a:pt x="2015062" y="1690240"/>
                  <a:pt x="2010642" y="1682010"/>
                </a:cubicBezTo>
                <a:cubicBezTo>
                  <a:pt x="2006223" y="1673781"/>
                  <a:pt x="2004013" y="1664332"/>
                  <a:pt x="2004013" y="1653664"/>
                </a:cubicBezTo>
                <a:cubicBezTo>
                  <a:pt x="2004013" y="1629280"/>
                  <a:pt x="2013614" y="1613735"/>
                  <a:pt x="2032816" y="1607030"/>
                </a:cubicBezTo>
                <a:cubicBezTo>
                  <a:pt x="2038608" y="1605201"/>
                  <a:pt x="2041503" y="1602229"/>
                  <a:pt x="2041503" y="1598114"/>
                </a:cubicBezTo>
                <a:cubicBezTo>
                  <a:pt x="2041503" y="1593999"/>
                  <a:pt x="2040436" y="1588437"/>
                  <a:pt x="2038303" y="1581426"/>
                </a:cubicBezTo>
                <a:cubicBezTo>
                  <a:pt x="2036169" y="1574416"/>
                  <a:pt x="2033807" y="1568472"/>
                  <a:pt x="2031216" y="1563596"/>
                </a:cubicBezTo>
                <a:cubicBezTo>
                  <a:pt x="2028625" y="1558719"/>
                  <a:pt x="2022910" y="1550337"/>
                  <a:pt x="2014071" y="1538450"/>
                </a:cubicBezTo>
                <a:cubicBezTo>
                  <a:pt x="2007975" y="1529610"/>
                  <a:pt x="2004927" y="1522219"/>
                  <a:pt x="2004927" y="1516275"/>
                </a:cubicBezTo>
                <a:cubicBezTo>
                  <a:pt x="2004927" y="1510332"/>
                  <a:pt x="2006604" y="1502636"/>
                  <a:pt x="2009956" y="1493187"/>
                </a:cubicBezTo>
                <a:cubicBezTo>
                  <a:pt x="2017881" y="1470936"/>
                  <a:pt x="2023672" y="1452344"/>
                  <a:pt x="2027330" y="1437408"/>
                </a:cubicBezTo>
                <a:cubicBezTo>
                  <a:pt x="2028244" y="1433751"/>
                  <a:pt x="2031140" y="1431922"/>
                  <a:pt x="2036017" y="1431922"/>
                </a:cubicBezTo>
                <a:cubicBezTo>
                  <a:pt x="2040589" y="1431922"/>
                  <a:pt x="2042875" y="1433141"/>
                  <a:pt x="2042875" y="1435580"/>
                </a:cubicBezTo>
                <a:cubicBezTo>
                  <a:pt x="2042875" y="1441066"/>
                  <a:pt x="2036779" y="1461792"/>
                  <a:pt x="2024587" y="1497759"/>
                </a:cubicBezTo>
                <a:cubicBezTo>
                  <a:pt x="2021844" y="1505379"/>
                  <a:pt x="2020472" y="1511322"/>
                  <a:pt x="2020472" y="1515590"/>
                </a:cubicBezTo>
                <a:cubicBezTo>
                  <a:pt x="2020472" y="1519857"/>
                  <a:pt x="2022453" y="1524429"/>
                  <a:pt x="2026416" y="1529306"/>
                </a:cubicBezTo>
                <a:cubicBezTo>
                  <a:pt x="2046837" y="1557042"/>
                  <a:pt x="2057048" y="1582341"/>
                  <a:pt x="2057048" y="1605201"/>
                </a:cubicBezTo>
                <a:cubicBezTo>
                  <a:pt x="2057048" y="1610992"/>
                  <a:pt x="2056057" y="1614954"/>
                  <a:pt x="2054076" y="1617088"/>
                </a:cubicBezTo>
                <a:cubicBezTo>
                  <a:pt x="2052095" y="1619222"/>
                  <a:pt x="2047904" y="1620441"/>
                  <a:pt x="2041503" y="1620746"/>
                </a:cubicBezTo>
                <a:cubicBezTo>
                  <a:pt x="2035102" y="1621050"/>
                  <a:pt x="2029768" y="1624175"/>
                  <a:pt x="2025501" y="1630118"/>
                </a:cubicBezTo>
                <a:cubicBezTo>
                  <a:pt x="2021234" y="1636062"/>
                  <a:pt x="2019100" y="1644825"/>
                  <a:pt x="2019100" y="1656407"/>
                </a:cubicBezTo>
                <a:cubicBezTo>
                  <a:pt x="2019100" y="1667990"/>
                  <a:pt x="2023901" y="1677438"/>
                  <a:pt x="2033502" y="1684754"/>
                </a:cubicBezTo>
                <a:cubicBezTo>
                  <a:pt x="2043103" y="1692069"/>
                  <a:pt x="2057200" y="1695726"/>
                  <a:pt x="2075793" y="1695726"/>
                </a:cubicBezTo>
                <a:cubicBezTo>
                  <a:pt x="2094386" y="1695726"/>
                  <a:pt x="2108254" y="1690926"/>
                  <a:pt x="2117398" y="1681325"/>
                </a:cubicBezTo>
                <a:cubicBezTo>
                  <a:pt x="2126542" y="1671723"/>
                  <a:pt x="2131114" y="1650616"/>
                  <a:pt x="2131114" y="1618002"/>
                </a:cubicBezTo>
                <a:cubicBezTo>
                  <a:pt x="2131114" y="1575330"/>
                  <a:pt x="2122123" y="1539821"/>
                  <a:pt x="2104140" y="1511475"/>
                </a:cubicBezTo>
                <a:cubicBezTo>
                  <a:pt x="2101092" y="1505988"/>
                  <a:pt x="2099568" y="1501569"/>
                  <a:pt x="2099568" y="1498216"/>
                </a:cubicBezTo>
                <a:cubicBezTo>
                  <a:pt x="2099568" y="1494863"/>
                  <a:pt x="2100634" y="1489377"/>
                  <a:pt x="2102768" y="1481757"/>
                </a:cubicBezTo>
                <a:cubicBezTo>
                  <a:pt x="2110083" y="1459202"/>
                  <a:pt x="2115189" y="1439313"/>
                  <a:pt x="2118084" y="1422092"/>
                </a:cubicBezTo>
                <a:cubicBezTo>
                  <a:pt x="2120980" y="1404871"/>
                  <a:pt x="2122428" y="1391536"/>
                  <a:pt x="2122428" y="1382087"/>
                </a:cubicBezTo>
                <a:cubicBezTo>
                  <a:pt x="2122428" y="1372638"/>
                  <a:pt x="2119151" y="1365704"/>
                  <a:pt x="2112598" y="1361285"/>
                </a:cubicBezTo>
                <a:cubicBezTo>
                  <a:pt x="2106045" y="1356865"/>
                  <a:pt x="2092862" y="1354655"/>
                  <a:pt x="2073050" y="1354655"/>
                </a:cubicBezTo>
                <a:close/>
                <a:moveTo>
                  <a:pt x="2964590" y="1348712"/>
                </a:moveTo>
                <a:cubicBezTo>
                  <a:pt x="2933196" y="1348712"/>
                  <a:pt x="2917498" y="1366085"/>
                  <a:pt x="2917498" y="1400832"/>
                </a:cubicBezTo>
                <a:lnTo>
                  <a:pt x="2917498" y="1457068"/>
                </a:lnTo>
                <a:cubicBezTo>
                  <a:pt x="2917498" y="1489986"/>
                  <a:pt x="2933043" y="1506446"/>
                  <a:pt x="2964133" y="1506446"/>
                </a:cubicBezTo>
                <a:lnTo>
                  <a:pt x="3184046" y="1506446"/>
                </a:lnTo>
                <a:cubicBezTo>
                  <a:pt x="3205077" y="1506446"/>
                  <a:pt x="3219174" y="1503169"/>
                  <a:pt x="3226337" y="1496616"/>
                </a:cubicBezTo>
                <a:cubicBezTo>
                  <a:pt x="3233500" y="1490063"/>
                  <a:pt x="3237081" y="1476118"/>
                  <a:pt x="3237081" y="1454782"/>
                </a:cubicBezTo>
                <a:lnTo>
                  <a:pt x="3237081" y="1407690"/>
                </a:lnTo>
                <a:cubicBezTo>
                  <a:pt x="3237081" y="1386050"/>
                  <a:pt x="3233424" y="1370810"/>
                  <a:pt x="3226108" y="1361970"/>
                </a:cubicBezTo>
                <a:cubicBezTo>
                  <a:pt x="3218793" y="1353131"/>
                  <a:pt x="3206144" y="1348712"/>
                  <a:pt x="3188161" y="1348712"/>
                </a:cubicBezTo>
                <a:close/>
                <a:moveTo>
                  <a:pt x="2757936" y="1341854"/>
                </a:moveTo>
                <a:cubicBezTo>
                  <a:pt x="2747877" y="1341854"/>
                  <a:pt x="2739114" y="1345664"/>
                  <a:pt x="2731646" y="1353284"/>
                </a:cubicBezTo>
                <a:cubicBezTo>
                  <a:pt x="2724179" y="1360904"/>
                  <a:pt x="2720445" y="1367990"/>
                  <a:pt x="2720445" y="1374543"/>
                </a:cubicBezTo>
                <a:cubicBezTo>
                  <a:pt x="2720445" y="1381097"/>
                  <a:pt x="2722350" y="1387193"/>
                  <a:pt x="2726160" y="1392831"/>
                </a:cubicBezTo>
                <a:cubicBezTo>
                  <a:pt x="2729970" y="1398470"/>
                  <a:pt x="2736371" y="1406624"/>
                  <a:pt x="2745362" y="1417292"/>
                </a:cubicBezTo>
                <a:cubicBezTo>
                  <a:pt x="2754354" y="1427960"/>
                  <a:pt x="2761060" y="1434665"/>
                  <a:pt x="2765479" y="1437408"/>
                </a:cubicBezTo>
                <a:cubicBezTo>
                  <a:pt x="2769899" y="1440152"/>
                  <a:pt x="2775309" y="1441523"/>
                  <a:pt x="2781710" y="1441523"/>
                </a:cubicBezTo>
                <a:cubicBezTo>
                  <a:pt x="2788111" y="1441523"/>
                  <a:pt x="2795426" y="1438170"/>
                  <a:pt x="2803656" y="1431465"/>
                </a:cubicBezTo>
                <a:cubicBezTo>
                  <a:pt x="2811885" y="1424759"/>
                  <a:pt x="2816000" y="1416225"/>
                  <a:pt x="2816000" y="1405862"/>
                </a:cubicBezTo>
                <a:cubicBezTo>
                  <a:pt x="2816000" y="1400070"/>
                  <a:pt x="2814095" y="1393670"/>
                  <a:pt x="2810285" y="1386659"/>
                </a:cubicBezTo>
                <a:cubicBezTo>
                  <a:pt x="2806475" y="1379649"/>
                  <a:pt x="2801065" y="1371876"/>
                  <a:pt x="2794054" y="1363342"/>
                </a:cubicBezTo>
                <a:cubicBezTo>
                  <a:pt x="2787044" y="1354808"/>
                  <a:pt x="2780795" y="1349093"/>
                  <a:pt x="2775309" y="1346197"/>
                </a:cubicBezTo>
                <a:cubicBezTo>
                  <a:pt x="2769823" y="1343301"/>
                  <a:pt x="2764032" y="1341854"/>
                  <a:pt x="2757936" y="1341854"/>
                </a:cubicBezTo>
                <a:close/>
                <a:moveTo>
                  <a:pt x="2238099" y="1340482"/>
                </a:moveTo>
                <a:cubicBezTo>
                  <a:pt x="2221335" y="1340482"/>
                  <a:pt x="2209143" y="1343149"/>
                  <a:pt x="2201523" y="1348483"/>
                </a:cubicBezTo>
                <a:cubicBezTo>
                  <a:pt x="2193903" y="1353817"/>
                  <a:pt x="2190093" y="1363037"/>
                  <a:pt x="2190093" y="1376144"/>
                </a:cubicBezTo>
                <a:cubicBezTo>
                  <a:pt x="2190093" y="1421864"/>
                  <a:pt x="2188036" y="1457297"/>
                  <a:pt x="2183921" y="1482443"/>
                </a:cubicBezTo>
                <a:cubicBezTo>
                  <a:pt x="2179806" y="1507589"/>
                  <a:pt x="2175996" y="1527477"/>
                  <a:pt x="2172491" y="1542107"/>
                </a:cubicBezTo>
                <a:cubicBezTo>
                  <a:pt x="2168986" y="1556738"/>
                  <a:pt x="2160985" y="1574568"/>
                  <a:pt x="2148488" y="1595600"/>
                </a:cubicBezTo>
                <a:cubicBezTo>
                  <a:pt x="2146659" y="1598952"/>
                  <a:pt x="2145745" y="1602153"/>
                  <a:pt x="2145745" y="1605201"/>
                </a:cubicBezTo>
                <a:cubicBezTo>
                  <a:pt x="2145745" y="1612821"/>
                  <a:pt x="2145669" y="1621889"/>
                  <a:pt x="2145516" y="1632404"/>
                </a:cubicBezTo>
                <a:cubicBezTo>
                  <a:pt x="2145364" y="1642920"/>
                  <a:pt x="2144373" y="1652826"/>
                  <a:pt x="2142544" y="1662122"/>
                </a:cubicBezTo>
                <a:cubicBezTo>
                  <a:pt x="2140716" y="1671419"/>
                  <a:pt x="2137363" y="1679724"/>
                  <a:pt x="2132486" y="1687040"/>
                </a:cubicBezTo>
                <a:cubicBezTo>
                  <a:pt x="2127609" y="1694355"/>
                  <a:pt x="2121285" y="1699917"/>
                  <a:pt x="2113512" y="1703727"/>
                </a:cubicBezTo>
                <a:cubicBezTo>
                  <a:pt x="2105740" y="1707537"/>
                  <a:pt x="2098272" y="1709671"/>
                  <a:pt x="2091109" y="1710128"/>
                </a:cubicBezTo>
                <a:cubicBezTo>
                  <a:pt x="2083946" y="1710585"/>
                  <a:pt x="2079832" y="1711195"/>
                  <a:pt x="2078765" y="1711957"/>
                </a:cubicBezTo>
                <a:cubicBezTo>
                  <a:pt x="2077698" y="1712719"/>
                  <a:pt x="2075946" y="1716377"/>
                  <a:pt x="2073507" y="1722930"/>
                </a:cubicBezTo>
                <a:cubicBezTo>
                  <a:pt x="2071069" y="1729483"/>
                  <a:pt x="2069850" y="1735350"/>
                  <a:pt x="2069850" y="1740532"/>
                </a:cubicBezTo>
                <a:cubicBezTo>
                  <a:pt x="2069850" y="1750895"/>
                  <a:pt x="2075412" y="1758591"/>
                  <a:pt x="2086537" y="1763621"/>
                </a:cubicBezTo>
                <a:cubicBezTo>
                  <a:pt x="2097663" y="1768650"/>
                  <a:pt x="2106959" y="1771164"/>
                  <a:pt x="2114426" y="1771164"/>
                </a:cubicBezTo>
                <a:cubicBezTo>
                  <a:pt x="2121894" y="1771164"/>
                  <a:pt x="2128295" y="1770098"/>
                  <a:pt x="2133629" y="1767964"/>
                </a:cubicBezTo>
                <a:cubicBezTo>
                  <a:pt x="2138963" y="1765830"/>
                  <a:pt x="2143611" y="1762782"/>
                  <a:pt x="2147574" y="1758820"/>
                </a:cubicBezTo>
                <a:cubicBezTo>
                  <a:pt x="2151536" y="1754858"/>
                  <a:pt x="2159994" y="1741827"/>
                  <a:pt x="2172948" y="1719729"/>
                </a:cubicBezTo>
                <a:cubicBezTo>
                  <a:pt x="2185902" y="1697631"/>
                  <a:pt x="2196570" y="1677057"/>
                  <a:pt x="2204952" y="1658007"/>
                </a:cubicBezTo>
                <a:cubicBezTo>
                  <a:pt x="2213334" y="1638957"/>
                  <a:pt x="2221640" y="1616478"/>
                  <a:pt x="2229870" y="1590570"/>
                </a:cubicBezTo>
                <a:cubicBezTo>
                  <a:pt x="2230784" y="1587827"/>
                  <a:pt x="2232079" y="1586456"/>
                  <a:pt x="2233756" y="1586456"/>
                </a:cubicBezTo>
                <a:cubicBezTo>
                  <a:pt x="2235432" y="1586456"/>
                  <a:pt x="2237566" y="1586913"/>
                  <a:pt x="2240156" y="1587827"/>
                </a:cubicBezTo>
                <a:cubicBezTo>
                  <a:pt x="2242747" y="1588742"/>
                  <a:pt x="2244043" y="1590266"/>
                  <a:pt x="2244043" y="1592399"/>
                </a:cubicBezTo>
                <a:cubicBezTo>
                  <a:pt x="2244043" y="1594533"/>
                  <a:pt x="2242595" y="1599714"/>
                  <a:pt x="2239699" y="1607944"/>
                </a:cubicBezTo>
                <a:cubicBezTo>
                  <a:pt x="2236804" y="1616174"/>
                  <a:pt x="2235356" y="1622117"/>
                  <a:pt x="2235356" y="1625775"/>
                </a:cubicBezTo>
                <a:cubicBezTo>
                  <a:pt x="2235356" y="1629432"/>
                  <a:pt x="2244576" y="1649625"/>
                  <a:pt x="2263017" y="1686354"/>
                </a:cubicBezTo>
                <a:cubicBezTo>
                  <a:pt x="2281457" y="1723082"/>
                  <a:pt x="2294182" y="1745561"/>
                  <a:pt x="2301193" y="1753791"/>
                </a:cubicBezTo>
                <a:cubicBezTo>
                  <a:pt x="2308203" y="1762020"/>
                  <a:pt x="2316509" y="1766135"/>
                  <a:pt x="2326110" y="1766135"/>
                </a:cubicBezTo>
                <a:cubicBezTo>
                  <a:pt x="2335711" y="1766135"/>
                  <a:pt x="2346913" y="1762478"/>
                  <a:pt x="2359714" y="1755162"/>
                </a:cubicBezTo>
                <a:cubicBezTo>
                  <a:pt x="2372516" y="1747847"/>
                  <a:pt x="2378917" y="1737179"/>
                  <a:pt x="2378917" y="1723158"/>
                </a:cubicBezTo>
                <a:cubicBezTo>
                  <a:pt x="2378917" y="1708223"/>
                  <a:pt x="2371297" y="1689021"/>
                  <a:pt x="2356057" y="1665551"/>
                </a:cubicBezTo>
                <a:cubicBezTo>
                  <a:pt x="2335026" y="1632328"/>
                  <a:pt x="2319176" y="1603524"/>
                  <a:pt x="2308508" y="1579140"/>
                </a:cubicBezTo>
                <a:cubicBezTo>
                  <a:pt x="2297840" y="1554756"/>
                  <a:pt x="2291058" y="1531211"/>
                  <a:pt x="2288163" y="1508503"/>
                </a:cubicBezTo>
                <a:cubicBezTo>
                  <a:pt x="2285267" y="1485795"/>
                  <a:pt x="2283819" y="1441523"/>
                  <a:pt x="2283819" y="1375686"/>
                </a:cubicBezTo>
                <a:cubicBezTo>
                  <a:pt x="2283819" y="1352217"/>
                  <a:pt x="2268579" y="1340482"/>
                  <a:pt x="2238099" y="1340482"/>
                </a:cubicBezTo>
                <a:close/>
                <a:moveTo>
                  <a:pt x="2684783" y="1339568"/>
                </a:moveTo>
                <a:cubicBezTo>
                  <a:pt x="2655218" y="1339568"/>
                  <a:pt x="2640435" y="1352217"/>
                  <a:pt x="2640435" y="1377515"/>
                </a:cubicBezTo>
                <a:lnTo>
                  <a:pt x="2640435" y="1386202"/>
                </a:lnTo>
                <a:cubicBezTo>
                  <a:pt x="2640435" y="1390774"/>
                  <a:pt x="2638759" y="1393060"/>
                  <a:pt x="2635406" y="1393060"/>
                </a:cubicBezTo>
                <a:lnTo>
                  <a:pt x="2515619" y="1393060"/>
                </a:lnTo>
                <a:cubicBezTo>
                  <a:pt x="2496112" y="1393060"/>
                  <a:pt x="2481025" y="1397861"/>
                  <a:pt x="2470357" y="1407462"/>
                </a:cubicBezTo>
                <a:cubicBezTo>
                  <a:pt x="2459689" y="1417063"/>
                  <a:pt x="2454355" y="1431160"/>
                  <a:pt x="2454355" y="1449753"/>
                </a:cubicBezTo>
                <a:lnTo>
                  <a:pt x="2454355" y="1529763"/>
                </a:lnTo>
                <a:cubicBezTo>
                  <a:pt x="2454355" y="1598952"/>
                  <a:pt x="2444296" y="1655493"/>
                  <a:pt x="2424179" y="1699384"/>
                </a:cubicBezTo>
                <a:cubicBezTo>
                  <a:pt x="2418083" y="1711881"/>
                  <a:pt x="2415036" y="1722396"/>
                  <a:pt x="2415036" y="1730931"/>
                </a:cubicBezTo>
                <a:cubicBezTo>
                  <a:pt x="2415036" y="1744037"/>
                  <a:pt x="2422198" y="1754019"/>
                  <a:pt x="2436524" y="1760877"/>
                </a:cubicBezTo>
                <a:cubicBezTo>
                  <a:pt x="2450849" y="1767735"/>
                  <a:pt x="2463422" y="1771164"/>
                  <a:pt x="2474243" y="1771164"/>
                </a:cubicBezTo>
                <a:cubicBezTo>
                  <a:pt x="2485063" y="1771164"/>
                  <a:pt x="2493826" y="1765830"/>
                  <a:pt x="2500532" y="1755162"/>
                </a:cubicBezTo>
                <a:cubicBezTo>
                  <a:pt x="2507237" y="1744494"/>
                  <a:pt x="2510590" y="1736417"/>
                  <a:pt x="2510590" y="1730931"/>
                </a:cubicBezTo>
                <a:cubicBezTo>
                  <a:pt x="2510590" y="1728492"/>
                  <a:pt x="2509828" y="1724454"/>
                  <a:pt x="2508304" y="1718815"/>
                </a:cubicBezTo>
                <a:cubicBezTo>
                  <a:pt x="2506780" y="1713176"/>
                  <a:pt x="2506018" y="1705480"/>
                  <a:pt x="2506018" y="1695726"/>
                </a:cubicBezTo>
                <a:cubicBezTo>
                  <a:pt x="2506018" y="1668294"/>
                  <a:pt x="2513943" y="1649244"/>
                  <a:pt x="2529793" y="1638576"/>
                </a:cubicBezTo>
                <a:cubicBezTo>
                  <a:pt x="2532841" y="1636748"/>
                  <a:pt x="2534746" y="1634157"/>
                  <a:pt x="2535508" y="1630804"/>
                </a:cubicBezTo>
                <a:cubicBezTo>
                  <a:pt x="2536270" y="1627451"/>
                  <a:pt x="2536803" y="1618917"/>
                  <a:pt x="2537108" y="1605201"/>
                </a:cubicBezTo>
                <a:cubicBezTo>
                  <a:pt x="2537108" y="1601543"/>
                  <a:pt x="2537946" y="1599257"/>
                  <a:pt x="2539622" y="1598343"/>
                </a:cubicBezTo>
                <a:cubicBezTo>
                  <a:pt x="2541299" y="1597428"/>
                  <a:pt x="2545718" y="1596971"/>
                  <a:pt x="2552881" y="1596971"/>
                </a:cubicBezTo>
                <a:cubicBezTo>
                  <a:pt x="2560044" y="1596971"/>
                  <a:pt x="2564692" y="1597505"/>
                  <a:pt x="2566826" y="1598571"/>
                </a:cubicBezTo>
                <a:cubicBezTo>
                  <a:pt x="2568960" y="1599638"/>
                  <a:pt x="2570026" y="1601848"/>
                  <a:pt x="2570026" y="1605201"/>
                </a:cubicBezTo>
                <a:cubicBezTo>
                  <a:pt x="2570026" y="1613430"/>
                  <a:pt x="2569340" y="1621736"/>
                  <a:pt x="2567969" y="1630118"/>
                </a:cubicBezTo>
                <a:cubicBezTo>
                  <a:pt x="2566597" y="1638500"/>
                  <a:pt x="2564997" y="1643606"/>
                  <a:pt x="2563168" y="1645434"/>
                </a:cubicBezTo>
                <a:cubicBezTo>
                  <a:pt x="2561339" y="1647263"/>
                  <a:pt x="2558291" y="1648482"/>
                  <a:pt x="2554024" y="1649092"/>
                </a:cubicBezTo>
                <a:cubicBezTo>
                  <a:pt x="2533298" y="1651835"/>
                  <a:pt x="2522935" y="1666923"/>
                  <a:pt x="2522935" y="1694355"/>
                </a:cubicBezTo>
                <a:cubicBezTo>
                  <a:pt x="2522935" y="1710509"/>
                  <a:pt x="2526059" y="1722244"/>
                  <a:pt x="2532307" y="1729559"/>
                </a:cubicBezTo>
                <a:cubicBezTo>
                  <a:pt x="2538556" y="1736874"/>
                  <a:pt x="2548843" y="1740532"/>
                  <a:pt x="2563168" y="1740532"/>
                </a:cubicBezTo>
                <a:lnTo>
                  <a:pt x="2584199" y="1740532"/>
                </a:lnTo>
                <a:cubicBezTo>
                  <a:pt x="2589991" y="1740532"/>
                  <a:pt x="2593801" y="1739846"/>
                  <a:pt x="2595629" y="1738475"/>
                </a:cubicBezTo>
                <a:cubicBezTo>
                  <a:pt x="2597458" y="1737103"/>
                  <a:pt x="2598373" y="1735122"/>
                  <a:pt x="2598373" y="1732531"/>
                </a:cubicBezTo>
                <a:cubicBezTo>
                  <a:pt x="2598373" y="1729940"/>
                  <a:pt x="2598220" y="1727578"/>
                  <a:pt x="2597915" y="1725444"/>
                </a:cubicBezTo>
                <a:cubicBezTo>
                  <a:pt x="2597611" y="1723311"/>
                  <a:pt x="2597458" y="1721025"/>
                  <a:pt x="2597458" y="1718586"/>
                </a:cubicBezTo>
                <a:cubicBezTo>
                  <a:pt x="2597458" y="1707309"/>
                  <a:pt x="2600506" y="1696793"/>
                  <a:pt x="2606602" y="1687040"/>
                </a:cubicBezTo>
                <a:cubicBezTo>
                  <a:pt x="2612698" y="1677286"/>
                  <a:pt x="2622909" y="1667532"/>
                  <a:pt x="2637235" y="1657779"/>
                </a:cubicBezTo>
                <a:cubicBezTo>
                  <a:pt x="2640283" y="1655645"/>
                  <a:pt x="2642492" y="1653740"/>
                  <a:pt x="2643864" y="1652064"/>
                </a:cubicBezTo>
                <a:cubicBezTo>
                  <a:pt x="2645236" y="1650387"/>
                  <a:pt x="2646302" y="1647644"/>
                  <a:pt x="2647065" y="1643834"/>
                </a:cubicBezTo>
                <a:cubicBezTo>
                  <a:pt x="2647827" y="1640024"/>
                  <a:pt x="2648665" y="1633623"/>
                  <a:pt x="2649579" y="1624632"/>
                </a:cubicBezTo>
                <a:cubicBezTo>
                  <a:pt x="2650494" y="1615640"/>
                  <a:pt x="2651408" y="1600095"/>
                  <a:pt x="2652322" y="1577997"/>
                </a:cubicBezTo>
                <a:cubicBezTo>
                  <a:pt x="2653237" y="1555899"/>
                  <a:pt x="2653694" y="1543174"/>
                  <a:pt x="2653694" y="1539821"/>
                </a:cubicBezTo>
                <a:cubicBezTo>
                  <a:pt x="2653694" y="1528848"/>
                  <a:pt x="2651713" y="1520847"/>
                  <a:pt x="2647750" y="1515818"/>
                </a:cubicBezTo>
                <a:cubicBezTo>
                  <a:pt x="2643788" y="1510789"/>
                  <a:pt x="2636473" y="1508274"/>
                  <a:pt x="2625805" y="1508274"/>
                </a:cubicBezTo>
                <a:lnTo>
                  <a:pt x="2548538" y="1508274"/>
                </a:lnTo>
                <a:cubicBezTo>
                  <a:pt x="2545185" y="1508274"/>
                  <a:pt x="2543051" y="1507512"/>
                  <a:pt x="2542137" y="1505988"/>
                </a:cubicBezTo>
                <a:cubicBezTo>
                  <a:pt x="2541223" y="1504464"/>
                  <a:pt x="2540765" y="1500807"/>
                  <a:pt x="2540765" y="1495016"/>
                </a:cubicBezTo>
                <a:cubicBezTo>
                  <a:pt x="2540765" y="1489224"/>
                  <a:pt x="2541223" y="1485567"/>
                  <a:pt x="2542137" y="1484043"/>
                </a:cubicBezTo>
                <a:cubicBezTo>
                  <a:pt x="2543051" y="1482519"/>
                  <a:pt x="2545185" y="1481757"/>
                  <a:pt x="2548538" y="1481757"/>
                </a:cubicBezTo>
                <a:lnTo>
                  <a:pt x="2638149" y="1481757"/>
                </a:lnTo>
                <a:cubicBezTo>
                  <a:pt x="2651865" y="1481757"/>
                  <a:pt x="2661238" y="1484805"/>
                  <a:pt x="2666267" y="1490901"/>
                </a:cubicBezTo>
                <a:cubicBezTo>
                  <a:pt x="2671296" y="1496997"/>
                  <a:pt x="2673811" y="1509798"/>
                  <a:pt x="2673811" y="1529306"/>
                </a:cubicBezTo>
                <a:cubicBezTo>
                  <a:pt x="2673811" y="1562529"/>
                  <a:pt x="2674116" y="1586456"/>
                  <a:pt x="2674725" y="1601086"/>
                </a:cubicBezTo>
                <a:lnTo>
                  <a:pt x="2676554" y="1638119"/>
                </a:lnTo>
                <a:cubicBezTo>
                  <a:pt x="2676554" y="1642996"/>
                  <a:pt x="2672058" y="1649778"/>
                  <a:pt x="2663066" y="1658465"/>
                </a:cubicBezTo>
                <a:cubicBezTo>
                  <a:pt x="2654075" y="1667151"/>
                  <a:pt x="2645007" y="1674543"/>
                  <a:pt x="2635863" y="1680639"/>
                </a:cubicBezTo>
                <a:cubicBezTo>
                  <a:pt x="2622147" y="1691307"/>
                  <a:pt x="2615289" y="1703956"/>
                  <a:pt x="2615289" y="1718586"/>
                </a:cubicBezTo>
                <a:cubicBezTo>
                  <a:pt x="2615289" y="1730169"/>
                  <a:pt x="2619861" y="1740837"/>
                  <a:pt x="2629005" y="1750590"/>
                </a:cubicBezTo>
                <a:cubicBezTo>
                  <a:pt x="2638149" y="1760344"/>
                  <a:pt x="2647903" y="1765221"/>
                  <a:pt x="2658266" y="1765221"/>
                </a:cubicBezTo>
                <a:cubicBezTo>
                  <a:pt x="2673201" y="1765221"/>
                  <a:pt x="2691184" y="1755315"/>
                  <a:pt x="2712216" y="1735503"/>
                </a:cubicBezTo>
                <a:cubicBezTo>
                  <a:pt x="2714349" y="1733369"/>
                  <a:pt x="2716178" y="1732302"/>
                  <a:pt x="2717702" y="1732302"/>
                </a:cubicBezTo>
                <a:cubicBezTo>
                  <a:pt x="2719226" y="1732302"/>
                  <a:pt x="2720750" y="1732912"/>
                  <a:pt x="2722274" y="1734131"/>
                </a:cubicBezTo>
                <a:cubicBezTo>
                  <a:pt x="2748182" y="1759125"/>
                  <a:pt x="2771956" y="1771622"/>
                  <a:pt x="2793597" y="1771622"/>
                </a:cubicBezTo>
                <a:cubicBezTo>
                  <a:pt x="2804570" y="1771622"/>
                  <a:pt x="2814095" y="1768116"/>
                  <a:pt x="2822172" y="1761106"/>
                </a:cubicBezTo>
                <a:cubicBezTo>
                  <a:pt x="2830249" y="1754096"/>
                  <a:pt x="2836041" y="1742742"/>
                  <a:pt x="2839546" y="1727045"/>
                </a:cubicBezTo>
                <a:cubicBezTo>
                  <a:pt x="2843051" y="1711347"/>
                  <a:pt x="2844803" y="1699689"/>
                  <a:pt x="2844803" y="1692069"/>
                </a:cubicBezTo>
                <a:cubicBezTo>
                  <a:pt x="2844803" y="1677438"/>
                  <a:pt x="2839393" y="1666618"/>
                  <a:pt x="2828573" y="1659608"/>
                </a:cubicBezTo>
                <a:cubicBezTo>
                  <a:pt x="2817753" y="1652597"/>
                  <a:pt x="2807313" y="1649092"/>
                  <a:pt x="2797255" y="1649092"/>
                </a:cubicBezTo>
                <a:cubicBezTo>
                  <a:pt x="2785368" y="1649092"/>
                  <a:pt x="2777595" y="1653969"/>
                  <a:pt x="2773937" y="1663722"/>
                </a:cubicBezTo>
                <a:cubicBezTo>
                  <a:pt x="2771804" y="1669514"/>
                  <a:pt x="2769670" y="1672409"/>
                  <a:pt x="2767537" y="1672409"/>
                </a:cubicBezTo>
                <a:cubicBezTo>
                  <a:pt x="2765403" y="1672409"/>
                  <a:pt x="2763041" y="1671495"/>
                  <a:pt x="2760450" y="1669666"/>
                </a:cubicBezTo>
                <a:cubicBezTo>
                  <a:pt x="2757859" y="1667837"/>
                  <a:pt x="2756564" y="1665704"/>
                  <a:pt x="2756564" y="1663265"/>
                </a:cubicBezTo>
                <a:cubicBezTo>
                  <a:pt x="2756564" y="1657779"/>
                  <a:pt x="2759307" y="1651607"/>
                  <a:pt x="2764794" y="1644749"/>
                </a:cubicBezTo>
                <a:cubicBezTo>
                  <a:pt x="2770280" y="1637891"/>
                  <a:pt x="2777290" y="1633700"/>
                  <a:pt x="2785825" y="1632176"/>
                </a:cubicBezTo>
                <a:cubicBezTo>
                  <a:pt x="2790092" y="1631566"/>
                  <a:pt x="2793445" y="1629890"/>
                  <a:pt x="2795883" y="1627146"/>
                </a:cubicBezTo>
                <a:cubicBezTo>
                  <a:pt x="2798321" y="1624403"/>
                  <a:pt x="2802589" y="1617317"/>
                  <a:pt x="2808685" y="1605887"/>
                </a:cubicBezTo>
                <a:cubicBezTo>
                  <a:pt x="2814781" y="1594457"/>
                  <a:pt x="2820343" y="1582569"/>
                  <a:pt x="2825373" y="1570225"/>
                </a:cubicBezTo>
                <a:cubicBezTo>
                  <a:pt x="2830402" y="1557881"/>
                  <a:pt x="2832916" y="1548965"/>
                  <a:pt x="2832916" y="1543479"/>
                </a:cubicBezTo>
                <a:cubicBezTo>
                  <a:pt x="2832916" y="1532811"/>
                  <a:pt x="2827125" y="1523972"/>
                  <a:pt x="2815543" y="1516961"/>
                </a:cubicBezTo>
                <a:cubicBezTo>
                  <a:pt x="2803960" y="1509951"/>
                  <a:pt x="2793445" y="1506446"/>
                  <a:pt x="2783996" y="1506446"/>
                </a:cubicBezTo>
                <a:cubicBezTo>
                  <a:pt x="2767842" y="1506446"/>
                  <a:pt x="2755192" y="1517876"/>
                  <a:pt x="2746048" y="1540736"/>
                </a:cubicBezTo>
                <a:cubicBezTo>
                  <a:pt x="2744829" y="1544088"/>
                  <a:pt x="2743534" y="1545765"/>
                  <a:pt x="2742162" y="1545765"/>
                </a:cubicBezTo>
                <a:cubicBezTo>
                  <a:pt x="2740791" y="1545765"/>
                  <a:pt x="2739571" y="1544546"/>
                  <a:pt x="2738504" y="1542107"/>
                </a:cubicBezTo>
                <a:cubicBezTo>
                  <a:pt x="2737438" y="1539669"/>
                  <a:pt x="2736066" y="1533039"/>
                  <a:pt x="2734390" y="1522219"/>
                </a:cubicBezTo>
                <a:cubicBezTo>
                  <a:pt x="2732713" y="1511399"/>
                  <a:pt x="2731875" y="1501797"/>
                  <a:pt x="2731875" y="1493415"/>
                </a:cubicBezTo>
                <a:cubicBezTo>
                  <a:pt x="2731875" y="1485033"/>
                  <a:pt x="2735228" y="1480842"/>
                  <a:pt x="2741933" y="1480842"/>
                </a:cubicBezTo>
                <a:lnTo>
                  <a:pt x="2806399" y="1480842"/>
                </a:lnTo>
                <a:cubicBezTo>
                  <a:pt x="2818591" y="1480842"/>
                  <a:pt x="2827354" y="1476880"/>
                  <a:pt x="2832688" y="1468955"/>
                </a:cubicBezTo>
                <a:cubicBezTo>
                  <a:pt x="2838022" y="1461030"/>
                  <a:pt x="2840689" y="1450210"/>
                  <a:pt x="2840689" y="1436494"/>
                </a:cubicBezTo>
                <a:cubicBezTo>
                  <a:pt x="2840689" y="1427350"/>
                  <a:pt x="2839012" y="1422778"/>
                  <a:pt x="2835660" y="1422778"/>
                </a:cubicBezTo>
                <a:cubicBezTo>
                  <a:pt x="2833526" y="1422778"/>
                  <a:pt x="2829792" y="1426512"/>
                  <a:pt x="2824458" y="1433979"/>
                </a:cubicBezTo>
                <a:cubicBezTo>
                  <a:pt x="2819124" y="1441447"/>
                  <a:pt x="2812037" y="1447543"/>
                  <a:pt x="2803198" y="1452267"/>
                </a:cubicBezTo>
                <a:cubicBezTo>
                  <a:pt x="2794359" y="1456992"/>
                  <a:pt x="2785444" y="1459354"/>
                  <a:pt x="2776452" y="1459354"/>
                </a:cubicBezTo>
                <a:cubicBezTo>
                  <a:pt x="2767461" y="1459354"/>
                  <a:pt x="2759383" y="1455925"/>
                  <a:pt x="2752220" y="1449067"/>
                </a:cubicBezTo>
                <a:cubicBezTo>
                  <a:pt x="2745058" y="1442209"/>
                  <a:pt x="2734999" y="1431236"/>
                  <a:pt x="2722045" y="1416149"/>
                </a:cubicBezTo>
                <a:cubicBezTo>
                  <a:pt x="2709091" y="1401061"/>
                  <a:pt x="2702614" y="1387726"/>
                  <a:pt x="2702614" y="1376144"/>
                </a:cubicBezTo>
                <a:cubicBezTo>
                  <a:pt x="2702614" y="1370962"/>
                  <a:pt x="2703757" y="1365476"/>
                  <a:pt x="2706043" y="1359684"/>
                </a:cubicBezTo>
                <a:cubicBezTo>
                  <a:pt x="2708329" y="1353893"/>
                  <a:pt x="2709472" y="1349626"/>
                  <a:pt x="2709472" y="1346883"/>
                </a:cubicBezTo>
                <a:cubicBezTo>
                  <a:pt x="2709472" y="1344140"/>
                  <a:pt x="2707720" y="1342235"/>
                  <a:pt x="2704215" y="1341168"/>
                </a:cubicBezTo>
                <a:cubicBezTo>
                  <a:pt x="2700709" y="1340101"/>
                  <a:pt x="2694232" y="1339568"/>
                  <a:pt x="2684783" y="1339568"/>
                </a:cubicBezTo>
                <a:close/>
                <a:moveTo>
                  <a:pt x="0" y="0"/>
                </a:moveTo>
                <a:lnTo>
                  <a:pt x="4762500" y="0"/>
                </a:lnTo>
                <a:lnTo>
                  <a:pt x="4762500" y="3171825"/>
                </a:lnTo>
                <a:lnTo>
                  <a:pt x="0" y="3171825"/>
                </a:lnTo>
                <a:close/>
              </a:path>
            </a:pathLst>
          </a:custGeom>
          <a:effectLst>
            <a:outerShdw blurRad="127000" dist="127000" dir="5400000" algn="t" rotWithShape="0">
              <a:prstClr val="black">
                <a:alpha val="20000"/>
              </a:prstClr>
            </a:outerShdw>
          </a:effectLst>
        </p:spPr>
      </p:pic>
      <p:pic>
        <p:nvPicPr>
          <p:cNvPr id="41" name="图片 40">
            <a:extLst>
              <a:ext uri="{FF2B5EF4-FFF2-40B4-BE49-F238E27FC236}">
                <a16:creationId xmlns:a16="http://schemas.microsoft.com/office/drawing/2014/main" id="{0233E6BA-143B-5985-A1DB-F3911BF8F1B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008951" y="7941737"/>
            <a:ext cx="4762500" cy="3171825"/>
          </a:xfrm>
          <a:custGeom>
            <a:avLst/>
            <a:gdLst/>
            <a:ahLst/>
            <a:cxnLst/>
            <a:rect l="l" t="t" r="r" b="b"/>
            <a:pathLst>
              <a:path w="4762500" h="3171825">
                <a:moveTo>
                  <a:pt x="1981043" y="1638091"/>
                </a:moveTo>
                <a:lnTo>
                  <a:pt x="2012132" y="1638091"/>
                </a:lnTo>
                <a:cubicBezTo>
                  <a:pt x="2014875" y="1638091"/>
                  <a:pt x="2016552" y="1638624"/>
                  <a:pt x="2017161" y="1639691"/>
                </a:cubicBezTo>
                <a:cubicBezTo>
                  <a:pt x="2017771" y="1640758"/>
                  <a:pt x="2018076" y="1642815"/>
                  <a:pt x="2018076" y="1645863"/>
                </a:cubicBezTo>
                <a:cubicBezTo>
                  <a:pt x="2018076" y="1648911"/>
                  <a:pt x="2017695" y="1650969"/>
                  <a:pt x="2016933" y="1652035"/>
                </a:cubicBezTo>
                <a:cubicBezTo>
                  <a:pt x="2016171" y="1653102"/>
                  <a:pt x="2014571" y="1653636"/>
                  <a:pt x="2012132" y="1653636"/>
                </a:cubicBezTo>
                <a:lnTo>
                  <a:pt x="1981043" y="1653636"/>
                </a:lnTo>
                <a:cubicBezTo>
                  <a:pt x="1978604" y="1653636"/>
                  <a:pt x="1977004" y="1653178"/>
                  <a:pt x="1976242" y="1652264"/>
                </a:cubicBezTo>
                <a:cubicBezTo>
                  <a:pt x="1975480" y="1651350"/>
                  <a:pt x="1975099" y="1649292"/>
                  <a:pt x="1975099" y="1646092"/>
                </a:cubicBezTo>
                <a:cubicBezTo>
                  <a:pt x="1975099" y="1642891"/>
                  <a:pt x="1975480" y="1640758"/>
                  <a:pt x="1976242" y="1639691"/>
                </a:cubicBezTo>
                <a:cubicBezTo>
                  <a:pt x="1977004" y="1638624"/>
                  <a:pt x="1978604" y="1638091"/>
                  <a:pt x="1981043" y="1638091"/>
                </a:cubicBezTo>
                <a:close/>
                <a:moveTo>
                  <a:pt x="1981043" y="1576369"/>
                </a:moveTo>
                <a:lnTo>
                  <a:pt x="2012132" y="1576369"/>
                </a:lnTo>
                <a:cubicBezTo>
                  <a:pt x="2014571" y="1576369"/>
                  <a:pt x="2016171" y="1576826"/>
                  <a:pt x="2016933" y="1577740"/>
                </a:cubicBezTo>
                <a:cubicBezTo>
                  <a:pt x="2017695" y="1578655"/>
                  <a:pt x="2018076" y="1580712"/>
                  <a:pt x="2018076" y="1583913"/>
                </a:cubicBezTo>
                <a:cubicBezTo>
                  <a:pt x="2018076" y="1587113"/>
                  <a:pt x="2017695" y="1589094"/>
                  <a:pt x="2016933" y="1589856"/>
                </a:cubicBezTo>
                <a:cubicBezTo>
                  <a:pt x="2016171" y="1590618"/>
                  <a:pt x="2014571" y="1590999"/>
                  <a:pt x="2012132" y="1590999"/>
                </a:cubicBezTo>
                <a:lnTo>
                  <a:pt x="1981043" y="1590999"/>
                </a:lnTo>
                <a:cubicBezTo>
                  <a:pt x="1978604" y="1590999"/>
                  <a:pt x="1977004" y="1590618"/>
                  <a:pt x="1976242" y="1589856"/>
                </a:cubicBezTo>
                <a:cubicBezTo>
                  <a:pt x="1975480" y="1589094"/>
                  <a:pt x="1975099" y="1587113"/>
                  <a:pt x="1975099" y="1583913"/>
                </a:cubicBezTo>
                <a:cubicBezTo>
                  <a:pt x="1975099" y="1580712"/>
                  <a:pt x="1975480" y="1578655"/>
                  <a:pt x="1976242" y="1577740"/>
                </a:cubicBezTo>
                <a:cubicBezTo>
                  <a:pt x="1977004" y="1576826"/>
                  <a:pt x="1978604" y="1576369"/>
                  <a:pt x="1981043" y="1576369"/>
                </a:cubicBezTo>
                <a:close/>
                <a:moveTo>
                  <a:pt x="2141063" y="1560824"/>
                </a:moveTo>
                <a:cubicBezTo>
                  <a:pt x="2127651" y="1560824"/>
                  <a:pt x="2117898" y="1563720"/>
                  <a:pt x="2111802" y="1569511"/>
                </a:cubicBezTo>
                <a:cubicBezTo>
                  <a:pt x="2105706" y="1575302"/>
                  <a:pt x="2102658" y="1584598"/>
                  <a:pt x="2102658" y="1597400"/>
                </a:cubicBezTo>
                <a:lnTo>
                  <a:pt x="2102658" y="1729988"/>
                </a:lnTo>
                <a:cubicBezTo>
                  <a:pt x="2102658" y="1746752"/>
                  <a:pt x="2107763" y="1758792"/>
                  <a:pt x="2117974" y="1766107"/>
                </a:cubicBezTo>
                <a:cubicBezTo>
                  <a:pt x="2128185" y="1773422"/>
                  <a:pt x="2144568" y="1777080"/>
                  <a:pt x="2167123" y="1777080"/>
                </a:cubicBezTo>
                <a:lnTo>
                  <a:pt x="2234789" y="1777080"/>
                </a:lnTo>
                <a:cubicBezTo>
                  <a:pt x="2249419" y="1777080"/>
                  <a:pt x="2260620" y="1776089"/>
                  <a:pt x="2268393" y="1774108"/>
                </a:cubicBezTo>
                <a:cubicBezTo>
                  <a:pt x="2276165" y="1772127"/>
                  <a:pt x="2282642" y="1768012"/>
                  <a:pt x="2287824" y="1761763"/>
                </a:cubicBezTo>
                <a:cubicBezTo>
                  <a:pt x="2293006" y="1755515"/>
                  <a:pt x="2297882" y="1745304"/>
                  <a:pt x="2302454" y="1731131"/>
                </a:cubicBezTo>
                <a:cubicBezTo>
                  <a:pt x="2307026" y="1716958"/>
                  <a:pt x="2309312" y="1705909"/>
                  <a:pt x="2309312" y="1697984"/>
                </a:cubicBezTo>
                <a:cubicBezTo>
                  <a:pt x="2309312" y="1684878"/>
                  <a:pt x="2304664" y="1675810"/>
                  <a:pt x="2295368" y="1670781"/>
                </a:cubicBezTo>
                <a:cubicBezTo>
                  <a:pt x="2286071" y="1665751"/>
                  <a:pt x="2275937" y="1663237"/>
                  <a:pt x="2264964" y="1663237"/>
                </a:cubicBezTo>
                <a:cubicBezTo>
                  <a:pt x="2251553" y="1663237"/>
                  <a:pt x="2242256" y="1668418"/>
                  <a:pt x="2237075" y="1678782"/>
                </a:cubicBezTo>
                <a:cubicBezTo>
                  <a:pt x="2233417" y="1686706"/>
                  <a:pt x="2230369" y="1691812"/>
                  <a:pt x="2227931" y="1694098"/>
                </a:cubicBezTo>
                <a:cubicBezTo>
                  <a:pt x="2225492" y="1696384"/>
                  <a:pt x="2222139" y="1697527"/>
                  <a:pt x="2217872" y="1697527"/>
                </a:cubicBezTo>
                <a:lnTo>
                  <a:pt x="2191355" y="1697527"/>
                </a:lnTo>
                <a:cubicBezTo>
                  <a:pt x="2188611" y="1697527"/>
                  <a:pt x="2186630" y="1696841"/>
                  <a:pt x="2185411" y="1695469"/>
                </a:cubicBezTo>
                <a:cubicBezTo>
                  <a:pt x="2184192" y="1694098"/>
                  <a:pt x="2183582" y="1691050"/>
                  <a:pt x="2183582" y="1686325"/>
                </a:cubicBezTo>
                <a:cubicBezTo>
                  <a:pt x="2183582" y="1681601"/>
                  <a:pt x="2184573" y="1678553"/>
                  <a:pt x="2186554" y="1677181"/>
                </a:cubicBezTo>
                <a:cubicBezTo>
                  <a:pt x="2188535" y="1675810"/>
                  <a:pt x="2195241" y="1674286"/>
                  <a:pt x="2206671" y="1672609"/>
                </a:cubicBezTo>
                <a:cubicBezTo>
                  <a:pt x="2218101" y="1670933"/>
                  <a:pt x="2225187" y="1668266"/>
                  <a:pt x="2227931" y="1664608"/>
                </a:cubicBezTo>
                <a:cubicBezTo>
                  <a:pt x="2236465" y="1653636"/>
                  <a:pt x="2249495" y="1648149"/>
                  <a:pt x="2267021" y="1648149"/>
                </a:cubicBezTo>
                <a:cubicBezTo>
                  <a:pt x="2284547" y="1648149"/>
                  <a:pt x="2293310" y="1639615"/>
                  <a:pt x="2293310" y="1622546"/>
                </a:cubicBezTo>
                <a:cubicBezTo>
                  <a:pt x="2293310" y="1612183"/>
                  <a:pt x="2290110" y="1601362"/>
                  <a:pt x="2283709" y="1590085"/>
                </a:cubicBezTo>
                <a:cubicBezTo>
                  <a:pt x="2277308" y="1578807"/>
                  <a:pt x="2267707" y="1573168"/>
                  <a:pt x="2254905" y="1573168"/>
                </a:cubicBezTo>
                <a:cubicBezTo>
                  <a:pt x="2250333" y="1573168"/>
                  <a:pt x="2245457" y="1573930"/>
                  <a:pt x="2240275" y="1575454"/>
                </a:cubicBezTo>
                <a:cubicBezTo>
                  <a:pt x="2209490" y="1583074"/>
                  <a:pt x="2192421" y="1586884"/>
                  <a:pt x="2189069" y="1586884"/>
                </a:cubicBezTo>
                <a:cubicBezTo>
                  <a:pt x="2183887" y="1586884"/>
                  <a:pt x="2181296" y="1585056"/>
                  <a:pt x="2181296" y="1581398"/>
                </a:cubicBezTo>
                <a:cubicBezTo>
                  <a:pt x="2181296" y="1574997"/>
                  <a:pt x="2177943" y="1569968"/>
                  <a:pt x="2171238" y="1566310"/>
                </a:cubicBezTo>
                <a:cubicBezTo>
                  <a:pt x="2164532" y="1562653"/>
                  <a:pt x="2154474" y="1560824"/>
                  <a:pt x="2141063" y="1560824"/>
                </a:cubicBezTo>
                <a:close/>
                <a:moveTo>
                  <a:pt x="2584089" y="1554880"/>
                </a:moveTo>
                <a:lnTo>
                  <a:pt x="2670500" y="1554880"/>
                </a:lnTo>
                <a:cubicBezTo>
                  <a:pt x="2673548" y="1554880"/>
                  <a:pt x="2675072" y="1557090"/>
                  <a:pt x="2675072" y="1561510"/>
                </a:cubicBezTo>
                <a:cubicBezTo>
                  <a:pt x="2675072" y="1565929"/>
                  <a:pt x="2674844" y="1568749"/>
                  <a:pt x="2674386" y="1569968"/>
                </a:cubicBezTo>
                <a:cubicBezTo>
                  <a:pt x="2673929" y="1571187"/>
                  <a:pt x="2672634" y="1571797"/>
                  <a:pt x="2670500" y="1571797"/>
                </a:cubicBezTo>
                <a:lnTo>
                  <a:pt x="2584089" y="1571797"/>
                </a:lnTo>
                <a:cubicBezTo>
                  <a:pt x="2581956" y="1571797"/>
                  <a:pt x="2580660" y="1571111"/>
                  <a:pt x="2580203" y="1569739"/>
                </a:cubicBezTo>
                <a:cubicBezTo>
                  <a:pt x="2579746" y="1568368"/>
                  <a:pt x="2579518" y="1565548"/>
                  <a:pt x="2579518" y="1561281"/>
                </a:cubicBezTo>
                <a:cubicBezTo>
                  <a:pt x="2579518" y="1557014"/>
                  <a:pt x="2581041" y="1554880"/>
                  <a:pt x="2584089" y="1554880"/>
                </a:cubicBezTo>
                <a:close/>
                <a:moveTo>
                  <a:pt x="1945838" y="1516018"/>
                </a:moveTo>
                <a:cubicBezTo>
                  <a:pt x="1930598" y="1516018"/>
                  <a:pt x="1918635" y="1520133"/>
                  <a:pt x="1909948" y="1528363"/>
                </a:cubicBezTo>
                <a:cubicBezTo>
                  <a:pt x="1901261" y="1536592"/>
                  <a:pt x="1896918" y="1548175"/>
                  <a:pt x="1896918" y="1563110"/>
                </a:cubicBezTo>
                <a:lnTo>
                  <a:pt x="1896918" y="1715815"/>
                </a:lnTo>
                <a:cubicBezTo>
                  <a:pt x="1896918" y="1744771"/>
                  <a:pt x="1899661" y="1762754"/>
                  <a:pt x="1905148" y="1769764"/>
                </a:cubicBezTo>
                <a:cubicBezTo>
                  <a:pt x="1910634" y="1776775"/>
                  <a:pt x="1920540" y="1780280"/>
                  <a:pt x="1934866" y="1780280"/>
                </a:cubicBezTo>
                <a:cubicBezTo>
                  <a:pt x="1953763" y="1780280"/>
                  <a:pt x="1963212" y="1775708"/>
                  <a:pt x="1963212" y="1766564"/>
                </a:cubicBezTo>
                <a:cubicBezTo>
                  <a:pt x="1963212" y="1764735"/>
                  <a:pt x="1962298" y="1761840"/>
                  <a:pt x="1960469" y="1757877"/>
                </a:cubicBezTo>
                <a:cubicBezTo>
                  <a:pt x="1958640" y="1753915"/>
                  <a:pt x="1957726" y="1747057"/>
                  <a:pt x="1957726" y="1737303"/>
                </a:cubicBezTo>
                <a:cubicBezTo>
                  <a:pt x="1957726" y="1727550"/>
                  <a:pt x="1959783" y="1718939"/>
                  <a:pt x="1963898" y="1711471"/>
                </a:cubicBezTo>
                <a:cubicBezTo>
                  <a:pt x="1968013" y="1704004"/>
                  <a:pt x="1973499" y="1698746"/>
                  <a:pt x="1980357" y="1695698"/>
                </a:cubicBezTo>
                <a:cubicBezTo>
                  <a:pt x="1987215" y="1692650"/>
                  <a:pt x="1997349" y="1691126"/>
                  <a:pt x="2010761" y="1691126"/>
                </a:cubicBezTo>
                <a:cubicBezTo>
                  <a:pt x="2013199" y="1691126"/>
                  <a:pt x="2014799" y="1691812"/>
                  <a:pt x="2015561" y="1693183"/>
                </a:cubicBezTo>
                <a:cubicBezTo>
                  <a:pt x="2016323" y="1694555"/>
                  <a:pt x="2016704" y="1696612"/>
                  <a:pt x="2016704" y="1699356"/>
                </a:cubicBezTo>
                <a:cubicBezTo>
                  <a:pt x="2016704" y="1702099"/>
                  <a:pt x="2015942" y="1703928"/>
                  <a:pt x="2014418" y="1704842"/>
                </a:cubicBezTo>
                <a:cubicBezTo>
                  <a:pt x="2012894" y="1705756"/>
                  <a:pt x="2009542" y="1706214"/>
                  <a:pt x="2004360" y="1706214"/>
                </a:cubicBezTo>
                <a:cubicBezTo>
                  <a:pt x="1983329" y="1706214"/>
                  <a:pt x="1972813" y="1717491"/>
                  <a:pt x="1972813" y="1740046"/>
                </a:cubicBezTo>
                <a:cubicBezTo>
                  <a:pt x="1972813" y="1751019"/>
                  <a:pt x="1976318" y="1760087"/>
                  <a:pt x="1983329" y="1767250"/>
                </a:cubicBezTo>
                <a:cubicBezTo>
                  <a:pt x="1990339" y="1774413"/>
                  <a:pt x="1999940" y="1777994"/>
                  <a:pt x="2012132" y="1777994"/>
                </a:cubicBezTo>
                <a:lnTo>
                  <a:pt x="2052823" y="1777994"/>
                </a:lnTo>
                <a:cubicBezTo>
                  <a:pt x="2066539" y="1777994"/>
                  <a:pt x="2076293" y="1774184"/>
                  <a:pt x="2082084" y="1766564"/>
                </a:cubicBezTo>
                <a:cubicBezTo>
                  <a:pt x="2087875" y="1758944"/>
                  <a:pt x="2090771" y="1746600"/>
                  <a:pt x="2090771" y="1729531"/>
                </a:cubicBezTo>
                <a:lnTo>
                  <a:pt x="2090771" y="1563110"/>
                </a:lnTo>
                <a:cubicBezTo>
                  <a:pt x="2090771" y="1547870"/>
                  <a:pt x="2086732" y="1536211"/>
                  <a:pt x="2078655" y="1528134"/>
                </a:cubicBezTo>
                <a:cubicBezTo>
                  <a:pt x="2070578" y="1520057"/>
                  <a:pt x="2058767" y="1516018"/>
                  <a:pt x="2043222" y="1516018"/>
                </a:cubicBezTo>
                <a:close/>
                <a:moveTo>
                  <a:pt x="2469789" y="1510532"/>
                </a:moveTo>
                <a:cubicBezTo>
                  <a:pt x="2462474" y="1510532"/>
                  <a:pt x="2454473" y="1514571"/>
                  <a:pt x="2445786" y="1522648"/>
                </a:cubicBezTo>
                <a:cubicBezTo>
                  <a:pt x="2437100" y="1530725"/>
                  <a:pt x="2432756" y="1537812"/>
                  <a:pt x="2432756" y="1543908"/>
                </a:cubicBezTo>
                <a:cubicBezTo>
                  <a:pt x="2432756" y="1546651"/>
                  <a:pt x="2434661" y="1551528"/>
                  <a:pt x="2438471" y="1558538"/>
                </a:cubicBezTo>
                <a:cubicBezTo>
                  <a:pt x="2442281" y="1565548"/>
                  <a:pt x="2447920" y="1574464"/>
                  <a:pt x="2455388" y="1585284"/>
                </a:cubicBezTo>
                <a:cubicBezTo>
                  <a:pt x="2462855" y="1596105"/>
                  <a:pt x="2468646" y="1603115"/>
                  <a:pt x="2472761" y="1606315"/>
                </a:cubicBezTo>
                <a:cubicBezTo>
                  <a:pt x="2476876" y="1609516"/>
                  <a:pt x="2481067" y="1611116"/>
                  <a:pt x="2485334" y="1611116"/>
                </a:cubicBezTo>
                <a:cubicBezTo>
                  <a:pt x="2493259" y="1611116"/>
                  <a:pt x="2501641" y="1607230"/>
                  <a:pt x="2510480" y="1599457"/>
                </a:cubicBezTo>
                <a:cubicBezTo>
                  <a:pt x="2519319" y="1591685"/>
                  <a:pt x="2523739" y="1582465"/>
                  <a:pt x="2523739" y="1571797"/>
                </a:cubicBezTo>
                <a:cubicBezTo>
                  <a:pt x="2523739" y="1567530"/>
                  <a:pt x="2522596" y="1563643"/>
                  <a:pt x="2520310" y="1560138"/>
                </a:cubicBezTo>
                <a:cubicBezTo>
                  <a:pt x="2518024" y="1556633"/>
                  <a:pt x="2513528" y="1549623"/>
                  <a:pt x="2506823" y="1539107"/>
                </a:cubicBezTo>
                <a:cubicBezTo>
                  <a:pt x="2500117" y="1528591"/>
                  <a:pt x="2493792" y="1521200"/>
                  <a:pt x="2487849" y="1516933"/>
                </a:cubicBezTo>
                <a:cubicBezTo>
                  <a:pt x="2481905" y="1512666"/>
                  <a:pt x="2475885" y="1510532"/>
                  <a:pt x="2469789" y="1510532"/>
                </a:cubicBezTo>
                <a:close/>
                <a:moveTo>
                  <a:pt x="2584089" y="1505960"/>
                </a:moveTo>
                <a:lnTo>
                  <a:pt x="2670500" y="1505960"/>
                </a:lnTo>
                <a:cubicBezTo>
                  <a:pt x="2673548" y="1505960"/>
                  <a:pt x="2675072" y="1508094"/>
                  <a:pt x="2675072" y="1512361"/>
                </a:cubicBezTo>
                <a:cubicBezTo>
                  <a:pt x="2675072" y="1516628"/>
                  <a:pt x="2674844" y="1519447"/>
                  <a:pt x="2674386" y="1520819"/>
                </a:cubicBezTo>
                <a:cubicBezTo>
                  <a:pt x="2673929" y="1522191"/>
                  <a:pt x="2672634" y="1522876"/>
                  <a:pt x="2670500" y="1522876"/>
                </a:cubicBezTo>
                <a:lnTo>
                  <a:pt x="2584089" y="1522876"/>
                </a:lnTo>
                <a:cubicBezTo>
                  <a:pt x="2582261" y="1522876"/>
                  <a:pt x="2581041" y="1522343"/>
                  <a:pt x="2580432" y="1521276"/>
                </a:cubicBezTo>
                <a:cubicBezTo>
                  <a:pt x="2579822" y="1520209"/>
                  <a:pt x="2579518" y="1517390"/>
                  <a:pt x="2579518" y="1512818"/>
                </a:cubicBezTo>
                <a:cubicBezTo>
                  <a:pt x="2579518" y="1508246"/>
                  <a:pt x="2581041" y="1505960"/>
                  <a:pt x="2584089" y="1505960"/>
                </a:cubicBezTo>
                <a:close/>
                <a:moveTo>
                  <a:pt x="3105526" y="1487215"/>
                </a:moveTo>
                <a:cubicBezTo>
                  <a:pt x="3110250" y="1487215"/>
                  <a:pt x="3113222" y="1487596"/>
                  <a:pt x="3114442" y="1488358"/>
                </a:cubicBezTo>
                <a:cubicBezTo>
                  <a:pt x="3115661" y="1489120"/>
                  <a:pt x="3116270" y="1490872"/>
                  <a:pt x="3116270" y="1493616"/>
                </a:cubicBezTo>
                <a:lnTo>
                  <a:pt x="3116270" y="1526534"/>
                </a:lnTo>
                <a:cubicBezTo>
                  <a:pt x="3116270" y="1529582"/>
                  <a:pt x="3115661" y="1531487"/>
                  <a:pt x="3114442" y="1532249"/>
                </a:cubicBezTo>
                <a:cubicBezTo>
                  <a:pt x="3113222" y="1533011"/>
                  <a:pt x="3110250" y="1533392"/>
                  <a:pt x="3105526" y="1533392"/>
                </a:cubicBezTo>
                <a:cubicBezTo>
                  <a:pt x="3100802" y="1533392"/>
                  <a:pt x="3097830" y="1532935"/>
                  <a:pt x="3096611" y="1532020"/>
                </a:cubicBezTo>
                <a:cubicBezTo>
                  <a:pt x="3095392" y="1531106"/>
                  <a:pt x="3094782" y="1529277"/>
                  <a:pt x="3094782" y="1526534"/>
                </a:cubicBezTo>
                <a:lnTo>
                  <a:pt x="3094782" y="1493616"/>
                </a:lnTo>
                <a:cubicBezTo>
                  <a:pt x="3094782" y="1490872"/>
                  <a:pt x="3095392" y="1489120"/>
                  <a:pt x="3096611" y="1488358"/>
                </a:cubicBezTo>
                <a:cubicBezTo>
                  <a:pt x="3097830" y="1487596"/>
                  <a:pt x="3100802" y="1487215"/>
                  <a:pt x="3105526" y="1487215"/>
                </a:cubicBezTo>
                <a:close/>
                <a:moveTo>
                  <a:pt x="2615179" y="1446067"/>
                </a:moveTo>
                <a:lnTo>
                  <a:pt x="2636668" y="1446067"/>
                </a:lnTo>
                <a:cubicBezTo>
                  <a:pt x="2639106" y="1446067"/>
                  <a:pt x="2640630" y="1446829"/>
                  <a:pt x="2641239" y="1448353"/>
                </a:cubicBezTo>
                <a:cubicBezTo>
                  <a:pt x="2641849" y="1449877"/>
                  <a:pt x="2642154" y="1453153"/>
                  <a:pt x="2642154" y="1458183"/>
                </a:cubicBezTo>
                <a:cubicBezTo>
                  <a:pt x="2642154" y="1463212"/>
                  <a:pt x="2640325" y="1465726"/>
                  <a:pt x="2636668" y="1465726"/>
                </a:cubicBezTo>
                <a:lnTo>
                  <a:pt x="2615179" y="1465726"/>
                </a:lnTo>
                <a:cubicBezTo>
                  <a:pt x="2613045" y="1465726"/>
                  <a:pt x="2611598" y="1465117"/>
                  <a:pt x="2610836" y="1463898"/>
                </a:cubicBezTo>
                <a:cubicBezTo>
                  <a:pt x="2610074" y="1462678"/>
                  <a:pt x="2609693" y="1460164"/>
                  <a:pt x="2609693" y="1456354"/>
                </a:cubicBezTo>
                <a:cubicBezTo>
                  <a:pt x="2609693" y="1452544"/>
                  <a:pt x="2609997" y="1449877"/>
                  <a:pt x="2610607" y="1448353"/>
                </a:cubicBezTo>
                <a:cubicBezTo>
                  <a:pt x="2611216" y="1446829"/>
                  <a:pt x="2612741" y="1446067"/>
                  <a:pt x="2615179" y="1446067"/>
                </a:cubicBezTo>
                <a:close/>
                <a:moveTo>
                  <a:pt x="1469893" y="1387545"/>
                </a:moveTo>
                <a:cubicBezTo>
                  <a:pt x="1452520" y="1387545"/>
                  <a:pt x="1440175" y="1390898"/>
                  <a:pt x="1432860" y="1397604"/>
                </a:cubicBezTo>
                <a:cubicBezTo>
                  <a:pt x="1425545" y="1404309"/>
                  <a:pt x="1421887" y="1416501"/>
                  <a:pt x="1421887" y="1434180"/>
                </a:cubicBezTo>
                <a:cubicBezTo>
                  <a:pt x="1421887" y="1451858"/>
                  <a:pt x="1425545" y="1464126"/>
                  <a:pt x="1432860" y="1470984"/>
                </a:cubicBezTo>
                <a:cubicBezTo>
                  <a:pt x="1440175" y="1477842"/>
                  <a:pt x="1452520" y="1481271"/>
                  <a:pt x="1469893" y="1481271"/>
                </a:cubicBezTo>
                <a:cubicBezTo>
                  <a:pt x="1473551" y="1481271"/>
                  <a:pt x="1475837" y="1481576"/>
                  <a:pt x="1476751" y="1482186"/>
                </a:cubicBezTo>
                <a:cubicBezTo>
                  <a:pt x="1477666" y="1482795"/>
                  <a:pt x="1478123" y="1484319"/>
                  <a:pt x="1478123" y="1486758"/>
                </a:cubicBezTo>
                <a:lnTo>
                  <a:pt x="1478123" y="1616145"/>
                </a:lnTo>
                <a:cubicBezTo>
                  <a:pt x="1478123" y="1618888"/>
                  <a:pt x="1477818" y="1620641"/>
                  <a:pt x="1477208" y="1621403"/>
                </a:cubicBezTo>
                <a:cubicBezTo>
                  <a:pt x="1476599" y="1622165"/>
                  <a:pt x="1475532" y="1622698"/>
                  <a:pt x="1474008" y="1623003"/>
                </a:cubicBezTo>
                <a:cubicBezTo>
                  <a:pt x="1454806" y="1624832"/>
                  <a:pt x="1441318" y="1628794"/>
                  <a:pt x="1433546" y="1634890"/>
                </a:cubicBezTo>
                <a:cubicBezTo>
                  <a:pt x="1425773" y="1640986"/>
                  <a:pt x="1421887" y="1650588"/>
                  <a:pt x="1421887" y="1663694"/>
                </a:cubicBezTo>
                <a:cubicBezTo>
                  <a:pt x="1421887" y="1676800"/>
                  <a:pt x="1424097" y="1688992"/>
                  <a:pt x="1428517" y="1700270"/>
                </a:cubicBezTo>
                <a:cubicBezTo>
                  <a:pt x="1432936" y="1711548"/>
                  <a:pt x="1443223" y="1717186"/>
                  <a:pt x="1459378" y="1717186"/>
                </a:cubicBezTo>
                <a:cubicBezTo>
                  <a:pt x="1470655" y="1717186"/>
                  <a:pt x="1493287" y="1714138"/>
                  <a:pt x="1527272" y="1708042"/>
                </a:cubicBezTo>
                <a:cubicBezTo>
                  <a:pt x="1561257" y="1701946"/>
                  <a:pt x="1582441" y="1697679"/>
                  <a:pt x="1590823" y="1695241"/>
                </a:cubicBezTo>
                <a:cubicBezTo>
                  <a:pt x="1599205" y="1692802"/>
                  <a:pt x="1605682" y="1688840"/>
                  <a:pt x="1610254" y="1683354"/>
                </a:cubicBezTo>
                <a:cubicBezTo>
                  <a:pt x="1614826" y="1677867"/>
                  <a:pt x="1617112" y="1671466"/>
                  <a:pt x="1617112" y="1664151"/>
                </a:cubicBezTo>
                <a:cubicBezTo>
                  <a:pt x="1617112" y="1656836"/>
                  <a:pt x="1616197" y="1648225"/>
                  <a:pt x="1614368" y="1638319"/>
                </a:cubicBezTo>
                <a:cubicBezTo>
                  <a:pt x="1612540" y="1628413"/>
                  <a:pt x="1609568" y="1620870"/>
                  <a:pt x="1605453" y="1615688"/>
                </a:cubicBezTo>
                <a:cubicBezTo>
                  <a:pt x="1601338" y="1610506"/>
                  <a:pt x="1594404" y="1607916"/>
                  <a:pt x="1584650" y="1607916"/>
                </a:cubicBezTo>
                <a:cubicBezTo>
                  <a:pt x="1581602" y="1607916"/>
                  <a:pt x="1578402" y="1608068"/>
                  <a:pt x="1575049" y="1608373"/>
                </a:cubicBezTo>
                <a:cubicBezTo>
                  <a:pt x="1571696" y="1608678"/>
                  <a:pt x="1569715" y="1608449"/>
                  <a:pt x="1569106" y="1607687"/>
                </a:cubicBezTo>
                <a:cubicBezTo>
                  <a:pt x="1568496" y="1606925"/>
                  <a:pt x="1568191" y="1605325"/>
                  <a:pt x="1568191" y="1602886"/>
                </a:cubicBezTo>
                <a:lnTo>
                  <a:pt x="1568191" y="1521505"/>
                </a:lnTo>
                <a:cubicBezTo>
                  <a:pt x="1568191" y="1512361"/>
                  <a:pt x="1567734" y="1506722"/>
                  <a:pt x="1566820" y="1504588"/>
                </a:cubicBezTo>
                <a:cubicBezTo>
                  <a:pt x="1564991" y="1499712"/>
                  <a:pt x="1564076" y="1489958"/>
                  <a:pt x="1564076" y="1475328"/>
                </a:cubicBezTo>
                <a:cubicBezTo>
                  <a:pt x="1564076" y="1435094"/>
                  <a:pt x="1580383" y="1414977"/>
                  <a:pt x="1612997" y="1414977"/>
                </a:cubicBezTo>
                <a:lnTo>
                  <a:pt x="1618483" y="1414977"/>
                </a:lnTo>
                <a:cubicBezTo>
                  <a:pt x="1621836" y="1414977"/>
                  <a:pt x="1624274" y="1414444"/>
                  <a:pt x="1625798" y="1413377"/>
                </a:cubicBezTo>
                <a:cubicBezTo>
                  <a:pt x="1627322" y="1412310"/>
                  <a:pt x="1628084" y="1410862"/>
                  <a:pt x="1628084" y="1409034"/>
                </a:cubicBezTo>
                <a:cubicBezTo>
                  <a:pt x="1628084" y="1403852"/>
                  <a:pt x="1624960" y="1398975"/>
                  <a:pt x="1618712" y="1394403"/>
                </a:cubicBezTo>
                <a:cubicBezTo>
                  <a:pt x="1612463" y="1389831"/>
                  <a:pt x="1604615" y="1387545"/>
                  <a:pt x="1595166" y="1387545"/>
                </a:cubicBezTo>
                <a:close/>
                <a:moveTo>
                  <a:pt x="2882641" y="1362856"/>
                </a:moveTo>
                <a:cubicBezTo>
                  <a:pt x="2866487" y="1362856"/>
                  <a:pt x="2854904" y="1365676"/>
                  <a:pt x="2847894" y="1371315"/>
                </a:cubicBezTo>
                <a:cubicBezTo>
                  <a:pt x="2840884" y="1376953"/>
                  <a:pt x="2837378" y="1387240"/>
                  <a:pt x="2837378" y="1402176"/>
                </a:cubicBezTo>
                <a:lnTo>
                  <a:pt x="2837378" y="1459326"/>
                </a:lnTo>
                <a:cubicBezTo>
                  <a:pt x="2837378" y="1462374"/>
                  <a:pt x="2835550" y="1463898"/>
                  <a:pt x="2831892" y="1463898"/>
                </a:cubicBezTo>
                <a:cubicBezTo>
                  <a:pt x="2816957" y="1463898"/>
                  <a:pt x="2806898" y="1466565"/>
                  <a:pt x="2801717" y="1471899"/>
                </a:cubicBezTo>
                <a:cubicBezTo>
                  <a:pt x="2796535" y="1477233"/>
                  <a:pt x="2793944" y="1487824"/>
                  <a:pt x="2793944" y="1503674"/>
                </a:cubicBezTo>
                <a:cubicBezTo>
                  <a:pt x="2793944" y="1519524"/>
                  <a:pt x="2796535" y="1530115"/>
                  <a:pt x="2801717" y="1535449"/>
                </a:cubicBezTo>
                <a:cubicBezTo>
                  <a:pt x="2806898" y="1540783"/>
                  <a:pt x="2816957" y="1543450"/>
                  <a:pt x="2831892" y="1543450"/>
                </a:cubicBezTo>
                <a:cubicBezTo>
                  <a:pt x="2835550" y="1543450"/>
                  <a:pt x="2837378" y="1544974"/>
                  <a:pt x="2837378" y="1548022"/>
                </a:cubicBezTo>
                <a:lnTo>
                  <a:pt x="2837378" y="1650435"/>
                </a:lnTo>
                <a:cubicBezTo>
                  <a:pt x="2837378" y="1652569"/>
                  <a:pt x="2836159" y="1653940"/>
                  <a:pt x="2833721" y="1654550"/>
                </a:cubicBezTo>
                <a:cubicBezTo>
                  <a:pt x="2818785" y="1656988"/>
                  <a:pt x="2808194" y="1661179"/>
                  <a:pt x="2801945" y="1667123"/>
                </a:cubicBezTo>
                <a:cubicBezTo>
                  <a:pt x="2795697" y="1673067"/>
                  <a:pt x="2792573" y="1683811"/>
                  <a:pt x="2792573" y="1699356"/>
                </a:cubicBezTo>
                <a:cubicBezTo>
                  <a:pt x="2792573" y="1714900"/>
                  <a:pt x="2795544" y="1725873"/>
                  <a:pt x="2801488" y="1732274"/>
                </a:cubicBezTo>
                <a:cubicBezTo>
                  <a:pt x="2807432" y="1738675"/>
                  <a:pt x="2814976" y="1741875"/>
                  <a:pt x="2824120" y="1741875"/>
                </a:cubicBezTo>
                <a:cubicBezTo>
                  <a:pt x="2833263" y="1741875"/>
                  <a:pt x="2842103" y="1740808"/>
                  <a:pt x="2850637" y="1738675"/>
                </a:cubicBezTo>
                <a:lnTo>
                  <a:pt x="2897272" y="1727702"/>
                </a:lnTo>
                <a:cubicBezTo>
                  <a:pt x="2900624" y="1726788"/>
                  <a:pt x="2903063" y="1725645"/>
                  <a:pt x="2904587" y="1724273"/>
                </a:cubicBezTo>
                <a:cubicBezTo>
                  <a:pt x="2906111" y="1722901"/>
                  <a:pt x="2907178" y="1720234"/>
                  <a:pt x="2907787" y="1716272"/>
                </a:cubicBezTo>
                <a:cubicBezTo>
                  <a:pt x="2911140" y="1698594"/>
                  <a:pt x="2920589" y="1685640"/>
                  <a:pt x="2936134" y="1677410"/>
                </a:cubicBezTo>
                <a:cubicBezTo>
                  <a:pt x="2948326" y="1671009"/>
                  <a:pt x="2958612" y="1662856"/>
                  <a:pt x="2966994" y="1652950"/>
                </a:cubicBezTo>
                <a:cubicBezTo>
                  <a:pt x="2975376" y="1643044"/>
                  <a:pt x="2979568" y="1636110"/>
                  <a:pt x="2979568" y="1632147"/>
                </a:cubicBezTo>
                <a:cubicBezTo>
                  <a:pt x="2979568" y="1628185"/>
                  <a:pt x="2977358" y="1626204"/>
                  <a:pt x="2972938" y="1626204"/>
                </a:cubicBezTo>
                <a:cubicBezTo>
                  <a:pt x="2968518" y="1626204"/>
                  <a:pt x="2960594" y="1627728"/>
                  <a:pt x="2949164" y="1630776"/>
                </a:cubicBezTo>
                <a:cubicBezTo>
                  <a:pt x="2937734" y="1633824"/>
                  <a:pt x="2931333" y="1635348"/>
                  <a:pt x="2929961" y="1635348"/>
                </a:cubicBezTo>
                <a:cubicBezTo>
                  <a:pt x="2928590" y="1635348"/>
                  <a:pt x="2927904" y="1634128"/>
                  <a:pt x="2927904" y="1631690"/>
                </a:cubicBezTo>
                <a:lnTo>
                  <a:pt x="2927904" y="1607458"/>
                </a:lnTo>
                <a:cubicBezTo>
                  <a:pt x="2927904" y="1605630"/>
                  <a:pt x="2927066" y="1601210"/>
                  <a:pt x="2925389" y="1594200"/>
                </a:cubicBezTo>
                <a:cubicBezTo>
                  <a:pt x="2923713" y="1587189"/>
                  <a:pt x="2922875" y="1580179"/>
                  <a:pt x="2922875" y="1573168"/>
                </a:cubicBezTo>
                <a:cubicBezTo>
                  <a:pt x="2922875" y="1566158"/>
                  <a:pt x="2924094" y="1558386"/>
                  <a:pt x="2926532" y="1549851"/>
                </a:cubicBezTo>
                <a:cubicBezTo>
                  <a:pt x="2927142" y="1548327"/>
                  <a:pt x="2927523" y="1546879"/>
                  <a:pt x="2927675" y="1545508"/>
                </a:cubicBezTo>
                <a:cubicBezTo>
                  <a:pt x="2927828" y="1544136"/>
                  <a:pt x="2930038" y="1543450"/>
                  <a:pt x="2934305" y="1543450"/>
                </a:cubicBezTo>
                <a:cubicBezTo>
                  <a:pt x="2950764" y="1543450"/>
                  <a:pt x="2961203" y="1540707"/>
                  <a:pt x="2965623" y="1535221"/>
                </a:cubicBezTo>
                <a:cubicBezTo>
                  <a:pt x="2970042" y="1529734"/>
                  <a:pt x="2972252" y="1518990"/>
                  <a:pt x="2972252" y="1502988"/>
                </a:cubicBezTo>
                <a:cubicBezTo>
                  <a:pt x="2972252" y="1486986"/>
                  <a:pt x="2969738" y="1476471"/>
                  <a:pt x="2964708" y="1471441"/>
                </a:cubicBezTo>
                <a:cubicBezTo>
                  <a:pt x="2959679" y="1466412"/>
                  <a:pt x="2949544" y="1463898"/>
                  <a:pt x="2934305" y="1463898"/>
                </a:cubicBezTo>
                <a:cubicBezTo>
                  <a:pt x="2930038" y="1463898"/>
                  <a:pt x="2927904" y="1462374"/>
                  <a:pt x="2927904" y="1459326"/>
                </a:cubicBezTo>
                <a:lnTo>
                  <a:pt x="2927904" y="1402176"/>
                </a:lnTo>
                <a:cubicBezTo>
                  <a:pt x="2927904" y="1387545"/>
                  <a:pt x="2924399" y="1377334"/>
                  <a:pt x="2917388" y="1371543"/>
                </a:cubicBezTo>
                <a:cubicBezTo>
                  <a:pt x="2910378" y="1365752"/>
                  <a:pt x="2898796" y="1362856"/>
                  <a:pt x="2882641" y="1362856"/>
                </a:cubicBezTo>
                <a:close/>
                <a:moveTo>
                  <a:pt x="2432985" y="1351426"/>
                </a:moveTo>
                <a:cubicBezTo>
                  <a:pt x="2418507" y="1351426"/>
                  <a:pt x="2408220" y="1353408"/>
                  <a:pt x="2402124" y="1357370"/>
                </a:cubicBezTo>
                <a:cubicBezTo>
                  <a:pt x="2396028" y="1361332"/>
                  <a:pt x="2392980" y="1368190"/>
                  <a:pt x="2392980" y="1377944"/>
                </a:cubicBezTo>
                <a:lnTo>
                  <a:pt x="2392980" y="1417263"/>
                </a:lnTo>
                <a:cubicBezTo>
                  <a:pt x="2392980" y="1420311"/>
                  <a:pt x="2390846" y="1421835"/>
                  <a:pt x="2386579" y="1421835"/>
                </a:cubicBezTo>
                <a:lnTo>
                  <a:pt x="2368748" y="1421835"/>
                </a:lnTo>
                <a:cubicBezTo>
                  <a:pt x="2360519" y="1421835"/>
                  <a:pt x="2353813" y="1425188"/>
                  <a:pt x="2348631" y="1431894"/>
                </a:cubicBezTo>
                <a:cubicBezTo>
                  <a:pt x="2343450" y="1438599"/>
                  <a:pt x="2340859" y="1448734"/>
                  <a:pt x="2340859" y="1462297"/>
                </a:cubicBezTo>
                <a:cubicBezTo>
                  <a:pt x="2340859" y="1475861"/>
                  <a:pt x="2343678" y="1486148"/>
                  <a:pt x="2349317" y="1493158"/>
                </a:cubicBezTo>
                <a:cubicBezTo>
                  <a:pt x="2354956" y="1500169"/>
                  <a:pt x="2364024" y="1503674"/>
                  <a:pt x="2376521" y="1503674"/>
                </a:cubicBezTo>
                <a:cubicBezTo>
                  <a:pt x="2385970" y="1503674"/>
                  <a:pt x="2390694" y="1505503"/>
                  <a:pt x="2390694" y="1509160"/>
                </a:cubicBezTo>
                <a:cubicBezTo>
                  <a:pt x="2390694" y="1513123"/>
                  <a:pt x="2385284" y="1525848"/>
                  <a:pt x="2374463" y="1547337"/>
                </a:cubicBezTo>
                <a:cubicBezTo>
                  <a:pt x="2363643" y="1568825"/>
                  <a:pt x="2354956" y="1584370"/>
                  <a:pt x="2348403" y="1593971"/>
                </a:cubicBezTo>
                <a:cubicBezTo>
                  <a:pt x="2341850" y="1603572"/>
                  <a:pt x="2338573" y="1614164"/>
                  <a:pt x="2338573" y="1625746"/>
                </a:cubicBezTo>
                <a:cubicBezTo>
                  <a:pt x="2338573" y="1637329"/>
                  <a:pt x="2342383" y="1646701"/>
                  <a:pt x="2350003" y="1653864"/>
                </a:cubicBezTo>
                <a:cubicBezTo>
                  <a:pt x="2357623" y="1661027"/>
                  <a:pt x="2369510" y="1664608"/>
                  <a:pt x="2385665" y="1664608"/>
                </a:cubicBezTo>
                <a:cubicBezTo>
                  <a:pt x="2388713" y="1664608"/>
                  <a:pt x="2390694" y="1664913"/>
                  <a:pt x="2391608" y="1665523"/>
                </a:cubicBezTo>
                <a:cubicBezTo>
                  <a:pt x="2392523" y="1666132"/>
                  <a:pt x="2392980" y="1667656"/>
                  <a:pt x="2392980" y="1670095"/>
                </a:cubicBezTo>
                <a:lnTo>
                  <a:pt x="2392980" y="1750562"/>
                </a:lnTo>
                <a:cubicBezTo>
                  <a:pt x="2392980" y="1761230"/>
                  <a:pt x="2395799" y="1768850"/>
                  <a:pt x="2401438" y="1773422"/>
                </a:cubicBezTo>
                <a:cubicBezTo>
                  <a:pt x="2407077" y="1777994"/>
                  <a:pt x="2417440" y="1780280"/>
                  <a:pt x="2432528" y="1780280"/>
                </a:cubicBezTo>
                <a:cubicBezTo>
                  <a:pt x="2447615" y="1780280"/>
                  <a:pt x="2458359" y="1779442"/>
                  <a:pt x="2464760" y="1777765"/>
                </a:cubicBezTo>
                <a:cubicBezTo>
                  <a:pt x="2471161" y="1776089"/>
                  <a:pt x="2474361" y="1772812"/>
                  <a:pt x="2474361" y="1767936"/>
                </a:cubicBezTo>
                <a:cubicBezTo>
                  <a:pt x="2474361" y="1765497"/>
                  <a:pt x="2473371" y="1761611"/>
                  <a:pt x="2471390" y="1756277"/>
                </a:cubicBezTo>
                <a:cubicBezTo>
                  <a:pt x="2469408" y="1750943"/>
                  <a:pt x="2468418" y="1744618"/>
                  <a:pt x="2468418" y="1737303"/>
                </a:cubicBezTo>
                <a:cubicBezTo>
                  <a:pt x="2468418" y="1723892"/>
                  <a:pt x="2471770" y="1713986"/>
                  <a:pt x="2478476" y="1707585"/>
                </a:cubicBezTo>
                <a:cubicBezTo>
                  <a:pt x="2480914" y="1705147"/>
                  <a:pt x="2482134" y="1702480"/>
                  <a:pt x="2482134" y="1699584"/>
                </a:cubicBezTo>
                <a:cubicBezTo>
                  <a:pt x="2482134" y="1696689"/>
                  <a:pt x="2481067" y="1694022"/>
                  <a:pt x="2478933" y="1691583"/>
                </a:cubicBezTo>
                <a:cubicBezTo>
                  <a:pt x="2473142" y="1685182"/>
                  <a:pt x="2470247" y="1674210"/>
                  <a:pt x="2470247" y="1658665"/>
                </a:cubicBezTo>
                <a:cubicBezTo>
                  <a:pt x="2470247" y="1650435"/>
                  <a:pt x="2471085" y="1644415"/>
                  <a:pt x="2472761" y="1640605"/>
                </a:cubicBezTo>
                <a:cubicBezTo>
                  <a:pt x="2474438" y="1636795"/>
                  <a:pt x="2475276" y="1633443"/>
                  <a:pt x="2475276" y="1630547"/>
                </a:cubicBezTo>
                <a:cubicBezTo>
                  <a:pt x="2475276" y="1627651"/>
                  <a:pt x="2472685" y="1624680"/>
                  <a:pt x="2467503" y="1621632"/>
                </a:cubicBezTo>
                <a:cubicBezTo>
                  <a:pt x="2462322" y="1618584"/>
                  <a:pt x="2456683" y="1612716"/>
                  <a:pt x="2450587" y="1604029"/>
                </a:cubicBezTo>
                <a:cubicBezTo>
                  <a:pt x="2444491" y="1595343"/>
                  <a:pt x="2437480" y="1584903"/>
                  <a:pt x="2429556" y="1572711"/>
                </a:cubicBezTo>
                <a:cubicBezTo>
                  <a:pt x="2421631" y="1560519"/>
                  <a:pt x="2417669" y="1550232"/>
                  <a:pt x="2417669" y="1541850"/>
                </a:cubicBezTo>
                <a:cubicBezTo>
                  <a:pt x="2417669" y="1533468"/>
                  <a:pt x="2423536" y="1523410"/>
                  <a:pt x="2435271" y="1511675"/>
                </a:cubicBezTo>
                <a:cubicBezTo>
                  <a:pt x="2447006" y="1499940"/>
                  <a:pt x="2460340" y="1494073"/>
                  <a:pt x="2475276" y="1494073"/>
                </a:cubicBezTo>
                <a:cubicBezTo>
                  <a:pt x="2478933" y="1494073"/>
                  <a:pt x="2481600" y="1493463"/>
                  <a:pt x="2483277" y="1492244"/>
                </a:cubicBezTo>
                <a:cubicBezTo>
                  <a:pt x="2484953" y="1491025"/>
                  <a:pt x="2486858" y="1487596"/>
                  <a:pt x="2488992" y="1481957"/>
                </a:cubicBezTo>
                <a:cubicBezTo>
                  <a:pt x="2491126" y="1476318"/>
                  <a:pt x="2492192" y="1471746"/>
                  <a:pt x="2492192" y="1468241"/>
                </a:cubicBezTo>
                <a:cubicBezTo>
                  <a:pt x="2492192" y="1464736"/>
                  <a:pt x="2490363" y="1461459"/>
                  <a:pt x="2486706" y="1458411"/>
                </a:cubicBezTo>
                <a:cubicBezTo>
                  <a:pt x="2477257" y="1449877"/>
                  <a:pt x="2472533" y="1435246"/>
                  <a:pt x="2472533" y="1414520"/>
                </a:cubicBezTo>
                <a:lnTo>
                  <a:pt x="2472533" y="1377944"/>
                </a:lnTo>
                <a:cubicBezTo>
                  <a:pt x="2472533" y="1368495"/>
                  <a:pt x="2469561" y="1361713"/>
                  <a:pt x="2463617" y="1357599"/>
                </a:cubicBezTo>
                <a:cubicBezTo>
                  <a:pt x="2457674" y="1353484"/>
                  <a:pt x="2447463" y="1351426"/>
                  <a:pt x="2432985" y="1351426"/>
                </a:cubicBezTo>
                <a:close/>
                <a:moveTo>
                  <a:pt x="2574031" y="1350512"/>
                </a:moveTo>
                <a:cubicBezTo>
                  <a:pt x="2546599" y="1350512"/>
                  <a:pt x="2532883" y="1358589"/>
                  <a:pt x="2532883" y="1374744"/>
                </a:cubicBezTo>
                <a:cubicBezTo>
                  <a:pt x="2532883" y="1379925"/>
                  <a:pt x="2530445" y="1382516"/>
                  <a:pt x="2525568" y="1382516"/>
                </a:cubicBezTo>
                <a:lnTo>
                  <a:pt x="2507737" y="1382516"/>
                </a:lnTo>
                <a:cubicBezTo>
                  <a:pt x="2501946" y="1382516"/>
                  <a:pt x="2497221" y="1385793"/>
                  <a:pt x="2493564" y="1392346"/>
                </a:cubicBezTo>
                <a:cubicBezTo>
                  <a:pt x="2489906" y="1398899"/>
                  <a:pt x="2488077" y="1407205"/>
                  <a:pt x="2488077" y="1417263"/>
                </a:cubicBezTo>
                <a:cubicBezTo>
                  <a:pt x="2488077" y="1427322"/>
                  <a:pt x="2489906" y="1435704"/>
                  <a:pt x="2493564" y="1442409"/>
                </a:cubicBezTo>
                <a:cubicBezTo>
                  <a:pt x="2497221" y="1449115"/>
                  <a:pt x="2501946" y="1452468"/>
                  <a:pt x="2507737" y="1452468"/>
                </a:cubicBezTo>
                <a:lnTo>
                  <a:pt x="2528311" y="1452468"/>
                </a:lnTo>
                <a:cubicBezTo>
                  <a:pt x="2532883" y="1452468"/>
                  <a:pt x="2535169" y="1454601"/>
                  <a:pt x="2535169" y="1458868"/>
                </a:cubicBezTo>
                <a:cubicBezTo>
                  <a:pt x="2535169" y="1463136"/>
                  <a:pt x="2531054" y="1466031"/>
                  <a:pt x="2522825" y="1467555"/>
                </a:cubicBezTo>
                <a:cubicBezTo>
                  <a:pt x="2517033" y="1468774"/>
                  <a:pt x="2512309" y="1472051"/>
                  <a:pt x="2508651" y="1477385"/>
                </a:cubicBezTo>
                <a:cubicBezTo>
                  <a:pt x="2504994" y="1482719"/>
                  <a:pt x="2503165" y="1489501"/>
                  <a:pt x="2503165" y="1497730"/>
                </a:cubicBezTo>
                <a:cubicBezTo>
                  <a:pt x="2503165" y="1505960"/>
                  <a:pt x="2504079" y="1511142"/>
                  <a:pt x="2505908" y="1513275"/>
                </a:cubicBezTo>
                <a:cubicBezTo>
                  <a:pt x="2512614" y="1521810"/>
                  <a:pt x="2519243" y="1530877"/>
                  <a:pt x="2525796" y="1540479"/>
                </a:cubicBezTo>
                <a:cubicBezTo>
                  <a:pt x="2532350" y="1550080"/>
                  <a:pt x="2536007" y="1556785"/>
                  <a:pt x="2536769" y="1560595"/>
                </a:cubicBezTo>
                <a:cubicBezTo>
                  <a:pt x="2537531" y="1564405"/>
                  <a:pt x="2537912" y="1567987"/>
                  <a:pt x="2537912" y="1571340"/>
                </a:cubicBezTo>
                <a:cubicBezTo>
                  <a:pt x="2537912" y="1582922"/>
                  <a:pt x="2534255" y="1593438"/>
                  <a:pt x="2526939" y="1602886"/>
                </a:cubicBezTo>
                <a:cubicBezTo>
                  <a:pt x="2525111" y="1605020"/>
                  <a:pt x="2524196" y="1607001"/>
                  <a:pt x="2524196" y="1608830"/>
                </a:cubicBezTo>
                <a:cubicBezTo>
                  <a:pt x="2524196" y="1612488"/>
                  <a:pt x="2527397" y="1614316"/>
                  <a:pt x="2533797" y="1614316"/>
                </a:cubicBezTo>
                <a:lnTo>
                  <a:pt x="2577689" y="1614316"/>
                </a:lnTo>
                <a:cubicBezTo>
                  <a:pt x="2579822" y="1614316"/>
                  <a:pt x="2581194" y="1614697"/>
                  <a:pt x="2581804" y="1615459"/>
                </a:cubicBezTo>
                <a:cubicBezTo>
                  <a:pt x="2582413" y="1616221"/>
                  <a:pt x="2582718" y="1618660"/>
                  <a:pt x="2582718" y="1622775"/>
                </a:cubicBezTo>
                <a:cubicBezTo>
                  <a:pt x="2582718" y="1626889"/>
                  <a:pt x="2581041" y="1628947"/>
                  <a:pt x="2577689" y="1628947"/>
                </a:cubicBezTo>
                <a:lnTo>
                  <a:pt x="2510480" y="1628947"/>
                </a:lnTo>
                <a:cubicBezTo>
                  <a:pt x="2502555" y="1628947"/>
                  <a:pt x="2496383" y="1631690"/>
                  <a:pt x="2491964" y="1637176"/>
                </a:cubicBezTo>
                <a:cubicBezTo>
                  <a:pt x="2487544" y="1642663"/>
                  <a:pt x="2485334" y="1650435"/>
                  <a:pt x="2485334" y="1660494"/>
                </a:cubicBezTo>
                <a:cubicBezTo>
                  <a:pt x="2485334" y="1670552"/>
                  <a:pt x="2487620" y="1678324"/>
                  <a:pt x="2492192" y="1683811"/>
                </a:cubicBezTo>
                <a:cubicBezTo>
                  <a:pt x="2496764" y="1689297"/>
                  <a:pt x="2502860" y="1692040"/>
                  <a:pt x="2510480" y="1692040"/>
                </a:cubicBezTo>
                <a:lnTo>
                  <a:pt x="2544770" y="1692040"/>
                </a:lnTo>
                <a:cubicBezTo>
                  <a:pt x="2547209" y="1692040"/>
                  <a:pt x="2548428" y="1692802"/>
                  <a:pt x="2548428" y="1694326"/>
                </a:cubicBezTo>
                <a:cubicBezTo>
                  <a:pt x="2548428" y="1695850"/>
                  <a:pt x="2543627" y="1698136"/>
                  <a:pt x="2534026" y="1701184"/>
                </a:cubicBezTo>
                <a:cubicBezTo>
                  <a:pt x="2524425" y="1704232"/>
                  <a:pt x="2515509" y="1706518"/>
                  <a:pt x="2507280" y="1708042"/>
                </a:cubicBezTo>
                <a:cubicBezTo>
                  <a:pt x="2499050" y="1709566"/>
                  <a:pt x="2492954" y="1712995"/>
                  <a:pt x="2488992" y="1718329"/>
                </a:cubicBezTo>
                <a:cubicBezTo>
                  <a:pt x="2485029" y="1723663"/>
                  <a:pt x="2483048" y="1730598"/>
                  <a:pt x="2483048" y="1739132"/>
                </a:cubicBezTo>
                <a:cubicBezTo>
                  <a:pt x="2483048" y="1747666"/>
                  <a:pt x="2485563" y="1756658"/>
                  <a:pt x="2490592" y="1766107"/>
                </a:cubicBezTo>
                <a:cubicBezTo>
                  <a:pt x="2495621" y="1775556"/>
                  <a:pt x="2505451" y="1780280"/>
                  <a:pt x="2520081" y="1780280"/>
                </a:cubicBezTo>
                <a:cubicBezTo>
                  <a:pt x="2534712" y="1780280"/>
                  <a:pt x="2553533" y="1775327"/>
                  <a:pt x="2576546" y="1765421"/>
                </a:cubicBezTo>
                <a:cubicBezTo>
                  <a:pt x="2599558" y="1755515"/>
                  <a:pt x="2617770" y="1741570"/>
                  <a:pt x="2631181" y="1723587"/>
                </a:cubicBezTo>
                <a:cubicBezTo>
                  <a:pt x="2633924" y="1718710"/>
                  <a:pt x="2636134" y="1716272"/>
                  <a:pt x="2637810" y="1716272"/>
                </a:cubicBezTo>
                <a:cubicBezTo>
                  <a:pt x="2639487" y="1716272"/>
                  <a:pt x="2641468" y="1716958"/>
                  <a:pt x="2643754" y="1718329"/>
                </a:cubicBezTo>
                <a:cubicBezTo>
                  <a:pt x="2646040" y="1719701"/>
                  <a:pt x="2647183" y="1721530"/>
                  <a:pt x="2647183" y="1723816"/>
                </a:cubicBezTo>
                <a:cubicBezTo>
                  <a:pt x="2647183" y="1726102"/>
                  <a:pt x="2645964" y="1729150"/>
                  <a:pt x="2643526" y="1732960"/>
                </a:cubicBezTo>
                <a:cubicBezTo>
                  <a:pt x="2641087" y="1736770"/>
                  <a:pt x="2639868" y="1739894"/>
                  <a:pt x="2639868" y="1742332"/>
                </a:cubicBezTo>
                <a:cubicBezTo>
                  <a:pt x="2639868" y="1744771"/>
                  <a:pt x="2641544" y="1747438"/>
                  <a:pt x="2644897" y="1750333"/>
                </a:cubicBezTo>
                <a:cubicBezTo>
                  <a:pt x="2648250" y="1753229"/>
                  <a:pt x="2656251" y="1757572"/>
                  <a:pt x="2668900" y="1763364"/>
                </a:cubicBezTo>
                <a:cubicBezTo>
                  <a:pt x="2681549" y="1769155"/>
                  <a:pt x="2693894" y="1773498"/>
                  <a:pt x="2705933" y="1776394"/>
                </a:cubicBezTo>
                <a:cubicBezTo>
                  <a:pt x="2717973" y="1779289"/>
                  <a:pt x="2728793" y="1780737"/>
                  <a:pt x="2738394" y="1780737"/>
                </a:cubicBezTo>
                <a:cubicBezTo>
                  <a:pt x="2747996" y="1780737"/>
                  <a:pt x="2755387" y="1775937"/>
                  <a:pt x="2760569" y="1766335"/>
                </a:cubicBezTo>
                <a:cubicBezTo>
                  <a:pt x="2765750" y="1756734"/>
                  <a:pt x="2768341" y="1747819"/>
                  <a:pt x="2768341" y="1739589"/>
                </a:cubicBezTo>
                <a:cubicBezTo>
                  <a:pt x="2768341" y="1731360"/>
                  <a:pt x="2766055" y="1724197"/>
                  <a:pt x="2761483" y="1718101"/>
                </a:cubicBezTo>
                <a:cubicBezTo>
                  <a:pt x="2756911" y="1712005"/>
                  <a:pt x="2750968" y="1708500"/>
                  <a:pt x="2743652" y="1707585"/>
                </a:cubicBezTo>
                <a:cubicBezTo>
                  <a:pt x="2735118" y="1706061"/>
                  <a:pt x="2726584" y="1703775"/>
                  <a:pt x="2718049" y="1700727"/>
                </a:cubicBezTo>
                <a:cubicBezTo>
                  <a:pt x="2709515" y="1697679"/>
                  <a:pt x="2705247" y="1695469"/>
                  <a:pt x="2705247" y="1694098"/>
                </a:cubicBezTo>
                <a:cubicBezTo>
                  <a:pt x="2705247" y="1692726"/>
                  <a:pt x="2706924" y="1692040"/>
                  <a:pt x="2710277" y="1692040"/>
                </a:cubicBezTo>
                <a:lnTo>
                  <a:pt x="2735880" y="1692040"/>
                </a:lnTo>
                <a:cubicBezTo>
                  <a:pt x="2745634" y="1692040"/>
                  <a:pt x="2752796" y="1689602"/>
                  <a:pt x="2757368" y="1684725"/>
                </a:cubicBezTo>
                <a:cubicBezTo>
                  <a:pt x="2761940" y="1679848"/>
                  <a:pt x="2764226" y="1671924"/>
                  <a:pt x="2764226" y="1660951"/>
                </a:cubicBezTo>
                <a:cubicBezTo>
                  <a:pt x="2764226" y="1639615"/>
                  <a:pt x="2754777" y="1628947"/>
                  <a:pt x="2735880" y="1628947"/>
                </a:cubicBezTo>
                <a:lnTo>
                  <a:pt x="2672329" y="1628947"/>
                </a:lnTo>
                <a:cubicBezTo>
                  <a:pt x="2669891" y="1628947"/>
                  <a:pt x="2668290" y="1628490"/>
                  <a:pt x="2667528" y="1627575"/>
                </a:cubicBezTo>
                <a:cubicBezTo>
                  <a:pt x="2666766" y="1626661"/>
                  <a:pt x="2666385" y="1624680"/>
                  <a:pt x="2666385" y="1621632"/>
                </a:cubicBezTo>
                <a:cubicBezTo>
                  <a:pt x="2666385" y="1618584"/>
                  <a:pt x="2666766" y="1616679"/>
                  <a:pt x="2667528" y="1615917"/>
                </a:cubicBezTo>
                <a:cubicBezTo>
                  <a:pt x="2668290" y="1615155"/>
                  <a:pt x="2669891" y="1614774"/>
                  <a:pt x="2672329" y="1614774"/>
                </a:cubicBezTo>
                <a:lnTo>
                  <a:pt x="2711648" y="1614774"/>
                </a:lnTo>
                <a:cubicBezTo>
                  <a:pt x="2725364" y="1614774"/>
                  <a:pt x="2735499" y="1611192"/>
                  <a:pt x="2742052" y="1604029"/>
                </a:cubicBezTo>
                <a:cubicBezTo>
                  <a:pt x="2748605" y="1596867"/>
                  <a:pt x="2751882" y="1585665"/>
                  <a:pt x="2751882" y="1570425"/>
                </a:cubicBezTo>
                <a:lnTo>
                  <a:pt x="2751882" y="1505046"/>
                </a:lnTo>
                <a:cubicBezTo>
                  <a:pt x="2751882" y="1492854"/>
                  <a:pt x="2749520" y="1483176"/>
                  <a:pt x="2744795" y="1476013"/>
                </a:cubicBezTo>
                <a:cubicBezTo>
                  <a:pt x="2740071" y="1468851"/>
                  <a:pt x="2733442" y="1465269"/>
                  <a:pt x="2724907" y="1465269"/>
                </a:cubicBezTo>
                <a:cubicBezTo>
                  <a:pt x="2722164" y="1465269"/>
                  <a:pt x="2720259" y="1464736"/>
                  <a:pt x="2719192" y="1463669"/>
                </a:cubicBezTo>
                <a:cubicBezTo>
                  <a:pt x="2718125" y="1462602"/>
                  <a:pt x="2717592" y="1460240"/>
                  <a:pt x="2717592" y="1456582"/>
                </a:cubicBezTo>
                <a:cubicBezTo>
                  <a:pt x="2717592" y="1452925"/>
                  <a:pt x="2719268" y="1451096"/>
                  <a:pt x="2722621" y="1451096"/>
                </a:cubicBezTo>
                <a:lnTo>
                  <a:pt x="2743195" y="1451096"/>
                </a:lnTo>
                <a:cubicBezTo>
                  <a:pt x="2759045" y="1451096"/>
                  <a:pt x="2766970" y="1439361"/>
                  <a:pt x="2766970" y="1415892"/>
                </a:cubicBezTo>
                <a:cubicBezTo>
                  <a:pt x="2766970" y="1403700"/>
                  <a:pt x="2765064" y="1394784"/>
                  <a:pt x="2761254" y="1389145"/>
                </a:cubicBezTo>
                <a:cubicBezTo>
                  <a:pt x="2757444" y="1383507"/>
                  <a:pt x="2751425" y="1380687"/>
                  <a:pt x="2743195" y="1380687"/>
                </a:cubicBezTo>
                <a:lnTo>
                  <a:pt x="2725822" y="1380687"/>
                </a:lnTo>
                <a:cubicBezTo>
                  <a:pt x="2723078" y="1380687"/>
                  <a:pt x="2721326" y="1380001"/>
                  <a:pt x="2720564" y="1378630"/>
                </a:cubicBezTo>
                <a:cubicBezTo>
                  <a:pt x="2719802" y="1377258"/>
                  <a:pt x="2719421" y="1375048"/>
                  <a:pt x="2719421" y="1372000"/>
                </a:cubicBezTo>
                <a:cubicBezTo>
                  <a:pt x="2719421" y="1365904"/>
                  <a:pt x="2715611" y="1360799"/>
                  <a:pt x="2707991" y="1356684"/>
                </a:cubicBezTo>
                <a:cubicBezTo>
                  <a:pt x="2700371" y="1352569"/>
                  <a:pt x="2690312" y="1350512"/>
                  <a:pt x="2677816" y="1350512"/>
                </a:cubicBezTo>
                <a:cubicBezTo>
                  <a:pt x="2665319" y="1350512"/>
                  <a:pt x="2655718" y="1352569"/>
                  <a:pt x="2649012" y="1356684"/>
                </a:cubicBezTo>
                <a:cubicBezTo>
                  <a:pt x="2642306" y="1360799"/>
                  <a:pt x="2638954" y="1365447"/>
                  <a:pt x="2638954" y="1370629"/>
                </a:cubicBezTo>
                <a:cubicBezTo>
                  <a:pt x="2638954" y="1375810"/>
                  <a:pt x="2638649" y="1378935"/>
                  <a:pt x="2638039" y="1380001"/>
                </a:cubicBezTo>
                <a:cubicBezTo>
                  <a:pt x="2637430" y="1381068"/>
                  <a:pt x="2636363" y="1381602"/>
                  <a:pt x="2634839" y="1381602"/>
                </a:cubicBezTo>
                <a:lnTo>
                  <a:pt x="2617465" y="1381602"/>
                </a:lnTo>
                <a:cubicBezTo>
                  <a:pt x="2613807" y="1381602"/>
                  <a:pt x="2611979" y="1378858"/>
                  <a:pt x="2611979" y="1373372"/>
                </a:cubicBezTo>
                <a:cubicBezTo>
                  <a:pt x="2611979" y="1358132"/>
                  <a:pt x="2599330" y="1350512"/>
                  <a:pt x="2574031" y="1350512"/>
                </a:cubicBezTo>
                <a:close/>
                <a:moveTo>
                  <a:pt x="2144720" y="1350512"/>
                </a:moveTo>
                <a:cubicBezTo>
                  <a:pt x="2127956" y="1350512"/>
                  <a:pt x="2116679" y="1353636"/>
                  <a:pt x="2110887" y="1359885"/>
                </a:cubicBezTo>
                <a:cubicBezTo>
                  <a:pt x="2105096" y="1366133"/>
                  <a:pt x="2102201" y="1376572"/>
                  <a:pt x="2102201" y="1391203"/>
                </a:cubicBezTo>
                <a:cubicBezTo>
                  <a:pt x="2102201" y="1398518"/>
                  <a:pt x="2104791" y="1407510"/>
                  <a:pt x="2109973" y="1418178"/>
                </a:cubicBezTo>
                <a:cubicBezTo>
                  <a:pt x="2123079" y="1444695"/>
                  <a:pt x="2129633" y="1463288"/>
                  <a:pt x="2129633" y="1473956"/>
                </a:cubicBezTo>
                <a:cubicBezTo>
                  <a:pt x="2129633" y="1484624"/>
                  <a:pt x="2127347" y="1493387"/>
                  <a:pt x="2122775" y="1500245"/>
                </a:cubicBezTo>
                <a:cubicBezTo>
                  <a:pt x="2118203" y="1507103"/>
                  <a:pt x="2111497" y="1512056"/>
                  <a:pt x="2102658" y="1515104"/>
                </a:cubicBezTo>
                <a:cubicBezTo>
                  <a:pt x="2099305" y="1516323"/>
                  <a:pt x="2097629" y="1518228"/>
                  <a:pt x="2097629" y="1520819"/>
                </a:cubicBezTo>
                <a:cubicBezTo>
                  <a:pt x="2097629" y="1523410"/>
                  <a:pt x="2098238" y="1527829"/>
                  <a:pt x="2099457" y="1534078"/>
                </a:cubicBezTo>
                <a:cubicBezTo>
                  <a:pt x="2100677" y="1540326"/>
                  <a:pt x="2102048" y="1544593"/>
                  <a:pt x="2103572" y="1546879"/>
                </a:cubicBezTo>
                <a:cubicBezTo>
                  <a:pt x="2105096" y="1549165"/>
                  <a:pt x="2107001" y="1550308"/>
                  <a:pt x="2109287" y="1550308"/>
                </a:cubicBezTo>
                <a:cubicBezTo>
                  <a:pt x="2111573" y="1550308"/>
                  <a:pt x="2115536" y="1549546"/>
                  <a:pt x="2121174" y="1548022"/>
                </a:cubicBezTo>
                <a:cubicBezTo>
                  <a:pt x="2126813" y="1546498"/>
                  <a:pt x="2133748" y="1545736"/>
                  <a:pt x="2141977" y="1545736"/>
                </a:cubicBezTo>
                <a:cubicBezTo>
                  <a:pt x="2158741" y="1545736"/>
                  <a:pt x="2172152" y="1549242"/>
                  <a:pt x="2182211" y="1556252"/>
                </a:cubicBezTo>
                <a:cubicBezTo>
                  <a:pt x="2188002" y="1560214"/>
                  <a:pt x="2192726" y="1562196"/>
                  <a:pt x="2196384" y="1562196"/>
                </a:cubicBezTo>
                <a:lnTo>
                  <a:pt x="2233417" y="1562196"/>
                </a:lnTo>
                <a:cubicBezTo>
                  <a:pt x="2252619" y="1562196"/>
                  <a:pt x="2267478" y="1559300"/>
                  <a:pt x="2277994" y="1553509"/>
                </a:cubicBezTo>
                <a:cubicBezTo>
                  <a:pt x="2288510" y="1547718"/>
                  <a:pt x="2296358" y="1538726"/>
                  <a:pt x="2301540" y="1526534"/>
                </a:cubicBezTo>
                <a:cubicBezTo>
                  <a:pt x="2306721" y="1514342"/>
                  <a:pt x="2309312" y="1503979"/>
                  <a:pt x="2309312" y="1495444"/>
                </a:cubicBezTo>
                <a:cubicBezTo>
                  <a:pt x="2309312" y="1483252"/>
                  <a:pt x="2303902" y="1473880"/>
                  <a:pt x="2293082" y="1467327"/>
                </a:cubicBezTo>
                <a:cubicBezTo>
                  <a:pt x="2282261" y="1460773"/>
                  <a:pt x="2271822" y="1457497"/>
                  <a:pt x="2261763" y="1457497"/>
                </a:cubicBezTo>
                <a:cubicBezTo>
                  <a:pt x="2247743" y="1457497"/>
                  <a:pt x="2236770" y="1463745"/>
                  <a:pt x="2228845" y="1476242"/>
                </a:cubicBezTo>
                <a:cubicBezTo>
                  <a:pt x="2226711" y="1479290"/>
                  <a:pt x="2224502" y="1481195"/>
                  <a:pt x="2222216" y="1481957"/>
                </a:cubicBezTo>
                <a:cubicBezTo>
                  <a:pt x="2219930" y="1482719"/>
                  <a:pt x="2214367" y="1483100"/>
                  <a:pt x="2205528" y="1483100"/>
                </a:cubicBezTo>
                <a:cubicBezTo>
                  <a:pt x="2196689" y="1483100"/>
                  <a:pt x="2190974" y="1482643"/>
                  <a:pt x="2188383" y="1481728"/>
                </a:cubicBezTo>
                <a:cubicBezTo>
                  <a:pt x="2185792" y="1480814"/>
                  <a:pt x="2184497" y="1478985"/>
                  <a:pt x="2184497" y="1476242"/>
                </a:cubicBezTo>
                <a:cubicBezTo>
                  <a:pt x="2184497" y="1473499"/>
                  <a:pt x="2186554" y="1471441"/>
                  <a:pt x="2190669" y="1470070"/>
                </a:cubicBezTo>
                <a:cubicBezTo>
                  <a:pt x="2194784" y="1468698"/>
                  <a:pt x="2201108" y="1467403"/>
                  <a:pt x="2209643" y="1466184"/>
                </a:cubicBezTo>
                <a:cubicBezTo>
                  <a:pt x="2213300" y="1465879"/>
                  <a:pt x="2218939" y="1462374"/>
                  <a:pt x="2226559" y="1455668"/>
                </a:cubicBezTo>
                <a:cubicBezTo>
                  <a:pt x="2236922" y="1446829"/>
                  <a:pt x="2248657" y="1442409"/>
                  <a:pt x="2261763" y="1442409"/>
                </a:cubicBezTo>
                <a:cubicBezTo>
                  <a:pt x="2264507" y="1442409"/>
                  <a:pt x="2267250" y="1442562"/>
                  <a:pt x="2269993" y="1442866"/>
                </a:cubicBezTo>
                <a:cubicBezTo>
                  <a:pt x="2277613" y="1444086"/>
                  <a:pt x="2283785" y="1442485"/>
                  <a:pt x="2288510" y="1438066"/>
                </a:cubicBezTo>
                <a:cubicBezTo>
                  <a:pt x="2293234" y="1433646"/>
                  <a:pt x="2295596" y="1426179"/>
                  <a:pt x="2295596" y="1415663"/>
                </a:cubicBezTo>
                <a:cubicBezTo>
                  <a:pt x="2295596" y="1405147"/>
                  <a:pt x="2292624" y="1395165"/>
                  <a:pt x="2286681" y="1385716"/>
                </a:cubicBezTo>
                <a:cubicBezTo>
                  <a:pt x="2280737" y="1376268"/>
                  <a:pt x="2271365" y="1371543"/>
                  <a:pt x="2258563" y="1371543"/>
                </a:cubicBezTo>
                <a:cubicBezTo>
                  <a:pt x="2253991" y="1371543"/>
                  <a:pt x="2248962" y="1372153"/>
                  <a:pt x="2243475" y="1373372"/>
                </a:cubicBezTo>
                <a:lnTo>
                  <a:pt x="2197298" y="1384802"/>
                </a:lnTo>
                <a:cubicBezTo>
                  <a:pt x="2194555" y="1385412"/>
                  <a:pt x="2191812" y="1385716"/>
                  <a:pt x="2189069" y="1385716"/>
                </a:cubicBezTo>
                <a:cubicBezTo>
                  <a:pt x="2186325" y="1385716"/>
                  <a:pt x="2184954" y="1383126"/>
                  <a:pt x="2184954" y="1377944"/>
                </a:cubicBezTo>
                <a:cubicBezTo>
                  <a:pt x="2184954" y="1359656"/>
                  <a:pt x="2171543" y="1350512"/>
                  <a:pt x="2144720" y="1350512"/>
                </a:cubicBezTo>
                <a:close/>
                <a:moveTo>
                  <a:pt x="3063692" y="1350055"/>
                </a:moveTo>
                <a:cubicBezTo>
                  <a:pt x="3047233" y="1350055"/>
                  <a:pt x="3035727" y="1351807"/>
                  <a:pt x="3029174" y="1355313"/>
                </a:cubicBezTo>
                <a:cubicBezTo>
                  <a:pt x="3022620" y="1358818"/>
                  <a:pt x="3019344" y="1366057"/>
                  <a:pt x="3019344" y="1377030"/>
                </a:cubicBezTo>
                <a:lnTo>
                  <a:pt x="3019344" y="1391660"/>
                </a:lnTo>
                <a:cubicBezTo>
                  <a:pt x="3019344" y="1394403"/>
                  <a:pt x="3019115" y="1396232"/>
                  <a:pt x="3018658" y="1397146"/>
                </a:cubicBezTo>
                <a:cubicBezTo>
                  <a:pt x="3018201" y="1398061"/>
                  <a:pt x="3016601" y="1398518"/>
                  <a:pt x="3013858" y="1398518"/>
                </a:cubicBezTo>
                <a:lnTo>
                  <a:pt x="2993284" y="1398518"/>
                </a:lnTo>
                <a:cubicBezTo>
                  <a:pt x="2979872" y="1398518"/>
                  <a:pt x="2970500" y="1402099"/>
                  <a:pt x="2965166" y="1409262"/>
                </a:cubicBezTo>
                <a:cubicBezTo>
                  <a:pt x="2959832" y="1416425"/>
                  <a:pt x="2957165" y="1427169"/>
                  <a:pt x="2957165" y="1441495"/>
                </a:cubicBezTo>
                <a:cubicBezTo>
                  <a:pt x="2957165" y="1446372"/>
                  <a:pt x="2958384" y="1449267"/>
                  <a:pt x="2960822" y="1450182"/>
                </a:cubicBezTo>
                <a:cubicBezTo>
                  <a:pt x="2968747" y="1452620"/>
                  <a:pt x="2974767" y="1456278"/>
                  <a:pt x="2978882" y="1461154"/>
                </a:cubicBezTo>
                <a:cubicBezTo>
                  <a:pt x="2982996" y="1466031"/>
                  <a:pt x="2985511" y="1473042"/>
                  <a:pt x="2986426" y="1482186"/>
                </a:cubicBezTo>
                <a:cubicBezTo>
                  <a:pt x="2986730" y="1484624"/>
                  <a:pt x="2987568" y="1486072"/>
                  <a:pt x="2988940" y="1486529"/>
                </a:cubicBezTo>
                <a:cubicBezTo>
                  <a:pt x="2990312" y="1486986"/>
                  <a:pt x="2992979" y="1487215"/>
                  <a:pt x="2996941" y="1487215"/>
                </a:cubicBezTo>
                <a:lnTo>
                  <a:pt x="3008828" y="1487215"/>
                </a:lnTo>
                <a:cubicBezTo>
                  <a:pt x="3012486" y="1487215"/>
                  <a:pt x="3014620" y="1487824"/>
                  <a:pt x="3015229" y="1489044"/>
                </a:cubicBezTo>
                <a:cubicBezTo>
                  <a:pt x="3015839" y="1490263"/>
                  <a:pt x="3016143" y="1493539"/>
                  <a:pt x="3016143" y="1498873"/>
                </a:cubicBezTo>
                <a:cubicBezTo>
                  <a:pt x="3016143" y="1504207"/>
                  <a:pt x="3015839" y="1510913"/>
                  <a:pt x="3015229" y="1518990"/>
                </a:cubicBezTo>
                <a:cubicBezTo>
                  <a:pt x="3014620" y="1527067"/>
                  <a:pt x="3013934" y="1531487"/>
                  <a:pt x="3013172" y="1532249"/>
                </a:cubicBezTo>
                <a:cubicBezTo>
                  <a:pt x="3012410" y="1533011"/>
                  <a:pt x="3011267" y="1533392"/>
                  <a:pt x="3009743" y="1533392"/>
                </a:cubicBezTo>
                <a:lnTo>
                  <a:pt x="2989169" y="1533392"/>
                </a:lnTo>
                <a:cubicBezTo>
                  <a:pt x="2985206" y="1533392"/>
                  <a:pt x="2982768" y="1534459"/>
                  <a:pt x="2981854" y="1536592"/>
                </a:cubicBezTo>
                <a:cubicBezTo>
                  <a:pt x="2978805" y="1543298"/>
                  <a:pt x="2974462" y="1548327"/>
                  <a:pt x="2968823" y="1551680"/>
                </a:cubicBezTo>
                <a:cubicBezTo>
                  <a:pt x="2963184" y="1555033"/>
                  <a:pt x="2955184" y="1557319"/>
                  <a:pt x="2944820" y="1558538"/>
                </a:cubicBezTo>
                <a:cubicBezTo>
                  <a:pt x="2942382" y="1558843"/>
                  <a:pt x="2940705" y="1560138"/>
                  <a:pt x="2939791" y="1562424"/>
                </a:cubicBezTo>
                <a:cubicBezTo>
                  <a:pt x="2938877" y="1564710"/>
                  <a:pt x="2938420" y="1569816"/>
                  <a:pt x="2938420" y="1577740"/>
                </a:cubicBezTo>
                <a:cubicBezTo>
                  <a:pt x="2938420" y="1585665"/>
                  <a:pt x="2940401" y="1593514"/>
                  <a:pt x="2944363" y="1601286"/>
                </a:cubicBezTo>
                <a:cubicBezTo>
                  <a:pt x="2948326" y="1609059"/>
                  <a:pt x="2952593" y="1612945"/>
                  <a:pt x="2957165" y="1612945"/>
                </a:cubicBezTo>
                <a:cubicBezTo>
                  <a:pt x="2967833" y="1610202"/>
                  <a:pt x="2975758" y="1608830"/>
                  <a:pt x="2980939" y="1608830"/>
                </a:cubicBezTo>
                <a:cubicBezTo>
                  <a:pt x="2996789" y="1608830"/>
                  <a:pt x="3004713" y="1614164"/>
                  <a:pt x="3004713" y="1624832"/>
                </a:cubicBezTo>
                <a:cubicBezTo>
                  <a:pt x="3004713" y="1632147"/>
                  <a:pt x="3000218" y="1642053"/>
                  <a:pt x="2991226" y="1654550"/>
                </a:cubicBezTo>
                <a:cubicBezTo>
                  <a:pt x="2982234" y="1667047"/>
                  <a:pt x="2967223" y="1678782"/>
                  <a:pt x="2946192" y="1689754"/>
                </a:cubicBezTo>
                <a:cubicBezTo>
                  <a:pt x="2930952" y="1697679"/>
                  <a:pt x="2923332" y="1709414"/>
                  <a:pt x="2923332" y="1724959"/>
                </a:cubicBezTo>
                <a:cubicBezTo>
                  <a:pt x="2923332" y="1736541"/>
                  <a:pt x="2927675" y="1748581"/>
                  <a:pt x="2936362" y="1761078"/>
                </a:cubicBezTo>
                <a:cubicBezTo>
                  <a:pt x="2945049" y="1773574"/>
                  <a:pt x="2955564" y="1779823"/>
                  <a:pt x="2967909" y="1779823"/>
                </a:cubicBezTo>
                <a:cubicBezTo>
                  <a:pt x="2980253" y="1779823"/>
                  <a:pt x="2997627" y="1771060"/>
                  <a:pt x="3020030" y="1753534"/>
                </a:cubicBezTo>
                <a:cubicBezTo>
                  <a:pt x="3042432" y="1736008"/>
                  <a:pt x="3061406" y="1709566"/>
                  <a:pt x="3076951" y="1674210"/>
                </a:cubicBezTo>
                <a:cubicBezTo>
                  <a:pt x="3077866" y="1672381"/>
                  <a:pt x="3078932" y="1671466"/>
                  <a:pt x="3080151" y="1671466"/>
                </a:cubicBezTo>
                <a:cubicBezTo>
                  <a:pt x="3081371" y="1671466"/>
                  <a:pt x="3083733" y="1672152"/>
                  <a:pt x="3087238" y="1673524"/>
                </a:cubicBezTo>
                <a:cubicBezTo>
                  <a:pt x="3090743" y="1674895"/>
                  <a:pt x="3092496" y="1677105"/>
                  <a:pt x="3092496" y="1680153"/>
                </a:cubicBezTo>
                <a:cubicBezTo>
                  <a:pt x="3092496" y="1683201"/>
                  <a:pt x="3090819" y="1688230"/>
                  <a:pt x="3087467" y="1695241"/>
                </a:cubicBezTo>
                <a:cubicBezTo>
                  <a:pt x="3084114" y="1702251"/>
                  <a:pt x="3082438" y="1707280"/>
                  <a:pt x="3082438" y="1710328"/>
                </a:cubicBezTo>
                <a:cubicBezTo>
                  <a:pt x="3082438" y="1716424"/>
                  <a:pt x="3089600" y="1726178"/>
                  <a:pt x="3103926" y="1739589"/>
                </a:cubicBezTo>
                <a:cubicBezTo>
                  <a:pt x="3118251" y="1753000"/>
                  <a:pt x="3132044" y="1763287"/>
                  <a:pt x="3145302" y="1770450"/>
                </a:cubicBezTo>
                <a:cubicBezTo>
                  <a:pt x="3158561" y="1777613"/>
                  <a:pt x="3169763" y="1781194"/>
                  <a:pt x="3178907" y="1781194"/>
                </a:cubicBezTo>
                <a:cubicBezTo>
                  <a:pt x="3192318" y="1781194"/>
                  <a:pt x="3203062" y="1774489"/>
                  <a:pt x="3211139" y="1761078"/>
                </a:cubicBezTo>
                <a:cubicBezTo>
                  <a:pt x="3219216" y="1747666"/>
                  <a:pt x="3223255" y="1735322"/>
                  <a:pt x="3223255" y="1724044"/>
                </a:cubicBezTo>
                <a:cubicBezTo>
                  <a:pt x="3223255" y="1706976"/>
                  <a:pt x="3214111" y="1693717"/>
                  <a:pt x="3195823" y="1684268"/>
                </a:cubicBezTo>
                <a:cubicBezTo>
                  <a:pt x="3172354" y="1672990"/>
                  <a:pt x="3155208" y="1660646"/>
                  <a:pt x="3144388" y="1647235"/>
                </a:cubicBezTo>
                <a:cubicBezTo>
                  <a:pt x="3133568" y="1633824"/>
                  <a:pt x="3128158" y="1624527"/>
                  <a:pt x="3128158" y="1619346"/>
                </a:cubicBezTo>
                <a:cubicBezTo>
                  <a:pt x="3128158" y="1617822"/>
                  <a:pt x="3129681" y="1617060"/>
                  <a:pt x="3132730" y="1617060"/>
                </a:cubicBezTo>
                <a:lnTo>
                  <a:pt x="3195823" y="1617060"/>
                </a:lnTo>
                <a:cubicBezTo>
                  <a:pt x="3205272" y="1617060"/>
                  <a:pt x="3212130" y="1613935"/>
                  <a:pt x="3216397" y="1607687"/>
                </a:cubicBezTo>
                <a:cubicBezTo>
                  <a:pt x="3220664" y="1601439"/>
                  <a:pt x="3222798" y="1591456"/>
                  <a:pt x="3222798" y="1577740"/>
                </a:cubicBezTo>
                <a:cubicBezTo>
                  <a:pt x="3222798" y="1548175"/>
                  <a:pt x="3214721" y="1533392"/>
                  <a:pt x="3198566" y="1533392"/>
                </a:cubicBezTo>
                <a:cubicBezTo>
                  <a:pt x="3196433" y="1533392"/>
                  <a:pt x="3194985" y="1533163"/>
                  <a:pt x="3194223" y="1532706"/>
                </a:cubicBezTo>
                <a:cubicBezTo>
                  <a:pt x="3193461" y="1532249"/>
                  <a:pt x="3193080" y="1530954"/>
                  <a:pt x="3193080" y="1528820"/>
                </a:cubicBezTo>
                <a:lnTo>
                  <a:pt x="3193080" y="1446524"/>
                </a:lnTo>
                <a:cubicBezTo>
                  <a:pt x="3193080" y="1430979"/>
                  <a:pt x="3189118" y="1419092"/>
                  <a:pt x="3181193" y="1410862"/>
                </a:cubicBezTo>
                <a:cubicBezTo>
                  <a:pt x="3173268" y="1402633"/>
                  <a:pt x="3161990" y="1398518"/>
                  <a:pt x="3147360" y="1398518"/>
                </a:cubicBezTo>
                <a:lnTo>
                  <a:pt x="3113984" y="1398518"/>
                </a:lnTo>
                <a:cubicBezTo>
                  <a:pt x="3110936" y="1398518"/>
                  <a:pt x="3109184" y="1397908"/>
                  <a:pt x="3108726" y="1396689"/>
                </a:cubicBezTo>
                <a:cubicBezTo>
                  <a:pt x="3108269" y="1395470"/>
                  <a:pt x="3108041" y="1393489"/>
                  <a:pt x="3108041" y="1390746"/>
                </a:cubicBezTo>
                <a:lnTo>
                  <a:pt x="3108041" y="1377030"/>
                </a:lnTo>
                <a:cubicBezTo>
                  <a:pt x="3108041" y="1366362"/>
                  <a:pt x="3104764" y="1359199"/>
                  <a:pt x="3098211" y="1355541"/>
                </a:cubicBezTo>
                <a:cubicBezTo>
                  <a:pt x="3091658" y="1351884"/>
                  <a:pt x="3080151" y="1350055"/>
                  <a:pt x="3063692" y="1350055"/>
                </a:cubicBezTo>
                <a:close/>
                <a:moveTo>
                  <a:pt x="1694836" y="1349598"/>
                </a:moveTo>
                <a:cubicBezTo>
                  <a:pt x="1678376" y="1349598"/>
                  <a:pt x="1666413" y="1351884"/>
                  <a:pt x="1658945" y="1356456"/>
                </a:cubicBezTo>
                <a:cubicBezTo>
                  <a:pt x="1651478" y="1361028"/>
                  <a:pt x="1647744" y="1368495"/>
                  <a:pt x="1647744" y="1378858"/>
                </a:cubicBezTo>
                <a:lnTo>
                  <a:pt x="1647744" y="1424121"/>
                </a:lnTo>
                <a:cubicBezTo>
                  <a:pt x="1647744" y="1426864"/>
                  <a:pt x="1647211" y="1428617"/>
                  <a:pt x="1646144" y="1429379"/>
                </a:cubicBezTo>
                <a:cubicBezTo>
                  <a:pt x="1645077" y="1430141"/>
                  <a:pt x="1643020" y="1430522"/>
                  <a:pt x="1639972" y="1430522"/>
                </a:cubicBezTo>
                <a:lnTo>
                  <a:pt x="1612540" y="1430522"/>
                </a:lnTo>
                <a:cubicBezTo>
                  <a:pt x="1590289" y="1430522"/>
                  <a:pt x="1579164" y="1445914"/>
                  <a:pt x="1579164" y="1476699"/>
                </a:cubicBezTo>
                <a:cubicBezTo>
                  <a:pt x="1579164" y="1507484"/>
                  <a:pt x="1590289" y="1522876"/>
                  <a:pt x="1612540" y="1522876"/>
                </a:cubicBezTo>
                <a:lnTo>
                  <a:pt x="1637686" y="1522876"/>
                </a:lnTo>
                <a:cubicBezTo>
                  <a:pt x="1641038" y="1522876"/>
                  <a:pt x="1642715" y="1524248"/>
                  <a:pt x="1642715" y="1526991"/>
                </a:cubicBezTo>
                <a:cubicBezTo>
                  <a:pt x="1642715" y="1530954"/>
                  <a:pt x="1641648" y="1540250"/>
                  <a:pt x="1639514" y="1554880"/>
                </a:cubicBezTo>
                <a:cubicBezTo>
                  <a:pt x="1637381" y="1569511"/>
                  <a:pt x="1634714" y="1582389"/>
                  <a:pt x="1631513" y="1593514"/>
                </a:cubicBezTo>
                <a:cubicBezTo>
                  <a:pt x="1628313" y="1604639"/>
                  <a:pt x="1626713" y="1611954"/>
                  <a:pt x="1626713" y="1615459"/>
                </a:cubicBezTo>
                <a:cubicBezTo>
                  <a:pt x="1626713" y="1618965"/>
                  <a:pt x="1627780" y="1625137"/>
                  <a:pt x="1629913" y="1633976"/>
                </a:cubicBezTo>
                <a:cubicBezTo>
                  <a:pt x="1632047" y="1642815"/>
                  <a:pt x="1633114" y="1652264"/>
                  <a:pt x="1633114" y="1662322"/>
                </a:cubicBezTo>
                <a:cubicBezTo>
                  <a:pt x="1633114" y="1679391"/>
                  <a:pt x="1628084" y="1691583"/>
                  <a:pt x="1618026" y="1698898"/>
                </a:cubicBezTo>
                <a:cubicBezTo>
                  <a:pt x="1607968" y="1706214"/>
                  <a:pt x="1595318" y="1711167"/>
                  <a:pt x="1580078" y="1713757"/>
                </a:cubicBezTo>
                <a:cubicBezTo>
                  <a:pt x="1564838" y="1716348"/>
                  <a:pt x="1554399" y="1718863"/>
                  <a:pt x="1548760" y="1721301"/>
                </a:cubicBezTo>
                <a:cubicBezTo>
                  <a:pt x="1543121" y="1723740"/>
                  <a:pt x="1540302" y="1727702"/>
                  <a:pt x="1540302" y="1733188"/>
                </a:cubicBezTo>
                <a:cubicBezTo>
                  <a:pt x="1540302" y="1743552"/>
                  <a:pt x="1545788" y="1754220"/>
                  <a:pt x="1556761" y="1765192"/>
                </a:cubicBezTo>
                <a:cubicBezTo>
                  <a:pt x="1567734" y="1776165"/>
                  <a:pt x="1581526" y="1781652"/>
                  <a:pt x="1598138" y="1781652"/>
                </a:cubicBezTo>
                <a:cubicBezTo>
                  <a:pt x="1614749" y="1781652"/>
                  <a:pt x="1634485" y="1768164"/>
                  <a:pt x="1657345" y="1741189"/>
                </a:cubicBezTo>
                <a:cubicBezTo>
                  <a:pt x="1680205" y="1714215"/>
                  <a:pt x="1696969" y="1682363"/>
                  <a:pt x="1707637" y="1645635"/>
                </a:cubicBezTo>
                <a:cubicBezTo>
                  <a:pt x="1718305" y="1608906"/>
                  <a:pt x="1724096" y="1570120"/>
                  <a:pt x="1725011" y="1529277"/>
                </a:cubicBezTo>
                <a:cubicBezTo>
                  <a:pt x="1725011" y="1526229"/>
                  <a:pt x="1725392" y="1524324"/>
                  <a:pt x="1726154" y="1523562"/>
                </a:cubicBezTo>
                <a:cubicBezTo>
                  <a:pt x="1726916" y="1522800"/>
                  <a:pt x="1728516" y="1522419"/>
                  <a:pt x="1730954" y="1522419"/>
                </a:cubicBezTo>
                <a:lnTo>
                  <a:pt x="1766159" y="1522419"/>
                </a:lnTo>
                <a:cubicBezTo>
                  <a:pt x="1768292" y="1522419"/>
                  <a:pt x="1769664" y="1522876"/>
                  <a:pt x="1770274" y="1523791"/>
                </a:cubicBezTo>
                <a:cubicBezTo>
                  <a:pt x="1770883" y="1524705"/>
                  <a:pt x="1771188" y="1526229"/>
                  <a:pt x="1771188" y="1528363"/>
                </a:cubicBezTo>
                <a:cubicBezTo>
                  <a:pt x="1771188" y="1538421"/>
                  <a:pt x="1769969" y="1558843"/>
                  <a:pt x="1767530" y="1589628"/>
                </a:cubicBezTo>
                <a:cubicBezTo>
                  <a:pt x="1765092" y="1620412"/>
                  <a:pt x="1762654" y="1643349"/>
                  <a:pt x="1760215" y="1658436"/>
                </a:cubicBezTo>
                <a:cubicBezTo>
                  <a:pt x="1757777" y="1673524"/>
                  <a:pt x="1755796" y="1682058"/>
                  <a:pt x="1754272" y="1684039"/>
                </a:cubicBezTo>
                <a:cubicBezTo>
                  <a:pt x="1752748" y="1686021"/>
                  <a:pt x="1749090" y="1687011"/>
                  <a:pt x="1743299" y="1687011"/>
                </a:cubicBezTo>
                <a:lnTo>
                  <a:pt x="1725468" y="1687011"/>
                </a:lnTo>
                <a:cubicBezTo>
                  <a:pt x="1711142" y="1687011"/>
                  <a:pt x="1701389" y="1691507"/>
                  <a:pt x="1696207" y="1700499"/>
                </a:cubicBezTo>
                <a:cubicBezTo>
                  <a:pt x="1691026" y="1709490"/>
                  <a:pt x="1688435" y="1720692"/>
                  <a:pt x="1688435" y="1734103"/>
                </a:cubicBezTo>
                <a:cubicBezTo>
                  <a:pt x="1688435" y="1747514"/>
                  <a:pt x="1691940" y="1758487"/>
                  <a:pt x="1698950" y="1767021"/>
                </a:cubicBezTo>
                <a:cubicBezTo>
                  <a:pt x="1705961" y="1775556"/>
                  <a:pt x="1714800" y="1779823"/>
                  <a:pt x="1725468" y="1779823"/>
                </a:cubicBezTo>
                <a:lnTo>
                  <a:pt x="1785361" y="1779823"/>
                </a:lnTo>
                <a:cubicBezTo>
                  <a:pt x="1796944" y="1779823"/>
                  <a:pt x="1807002" y="1777308"/>
                  <a:pt x="1815536" y="1772279"/>
                </a:cubicBezTo>
                <a:cubicBezTo>
                  <a:pt x="1824071" y="1767250"/>
                  <a:pt x="1830395" y="1759477"/>
                  <a:pt x="1834510" y="1748962"/>
                </a:cubicBezTo>
                <a:cubicBezTo>
                  <a:pt x="1838625" y="1738446"/>
                  <a:pt x="1842206" y="1713605"/>
                  <a:pt x="1845254" y="1674438"/>
                </a:cubicBezTo>
                <a:cubicBezTo>
                  <a:pt x="1848302" y="1635271"/>
                  <a:pt x="1849826" y="1596562"/>
                  <a:pt x="1849826" y="1558309"/>
                </a:cubicBezTo>
                <a:cubicBezTo>
                  <a:pt x="1849826" y="1520057"/>
                  <a:pt x="1849674" y="1493844"/>
                  <a:pt x="1849369" y="1479671"/>
                </a:cubicBezTo>
                <a:cubicBezTo>
                  <a:pt x="1849064" y="1465498"/>
                  <a:pt x="1844569" y="1453763"/>
                  <a:pt x="1835882" y="1444467"/>
                </a:cubicBezTo>
                <a:cubicBezTo>
                  <a:pt x="1827195" y="1435170"/>
                  <a:pt x="1816908" y="1430522"/>
                  <a:pt x="1805021" y="1430522"/>
                </a:cubicBezTo>
                <a:lnTo>
                  <a:pt x="1746956" y="1430522"/>
                </a:lnTo>
                <a:cubicBezTo>
                  <a:pt x="1744518" y="1430522"/>
                  <a:pt x="1743070" y="1429989"/>
                  <a:pt x="1742613" y="1428922"/>
                </a:cubicBezTo>
                <a:cubicBezTo>
                  <a:pt x="1742156" y="1427855"/>
                  <a:pt x="1741927" y="1426102"/>
                  <a:pt x="1741927" y="1423664"/>
                </a:cubicBezTo>
                <a:lnTo>
                  <a:pt x="1741927" y="1378858"/>
                </a:lnTo>
                <a:cubicBezTo>
                  <a:pt x="1741927" y="1368495"/>
                  <a:pt x="1738193" y="1361028"/>
                  <a:pt x="1730726" y="1356456"/>
                </a:cubicBezTo>
                <a:cubicBezTo>
                  <a:pt x="1723258" y="1351884"/>
                  <a:pt x="1711295" y="1349598"/>
                  <a:pt x="1694836" y="1349598"/>
                </a:cubicBezTo>
                <a:close/>
                <a:moveTo>
                  <a:pt x="1966412" y="1348226"/>
                </a:moveTo>
                <a:cubicBezTo>
                  <a:pt x="1960926" y="1348226"/>
                  <a:pt x="1955592" y="1349064"/>
                  <a:pt x="1950410" y="1350741"/>
                </a:cubicBezTo>
                <a:cubicBezTo>
                  <a:pt x="1945229" y="1352417"/>
                  <a:pt x="1940657" y="1354779"/>
                  <a:pt x="1936694" y="1357827"/>
                </a:cubicBezTo>
                <a:cubicBezTo>
                  <a:pt x="1932732" y="1360875"/>
                  <a:pt x="1929532" y="1364609"/>
                  <a:pt x="1927093" y="1369029"/>
                </a:cubicBezTo>
                <a:cubicBezTo>
                  <a:pt x="1924655" y="1373448"/>
                  <a:pt x="1917035" y="1390746"/>
                  <a:pt x="1904233" y="1420921"/>
                </a:cubicBezTo>
                <a:cubicBezTo>
                  <a:pt x="1898747" y="1433722"/>
                  <a:pt x="1894175" y="1445000"/>
                  <a:pt x="1890517" y="1454754"/>
                </a:cubicBezTo>
                <a:cubicBezTo>
                  <a:pt x="1886860" y="1464507"/>
                  <a:pt x="1885031" y="1471518"/>
                  <a:pt x="1885031" y="1475785"/>
                </a:cubicBezTo>
                <a:cubicBezTo>
                  <a:pt x="1885031" y="1484319"/>
                  <a:pt x="1888155" y="1491177"/>
                  <a:pt x="1894403" y="1496359"/>
                </a:cubicBezTo>
                <a:cubicBezTo>
                  <a:pt x="1900652" y="1501540"/>
                  <a:pt x="1909567" y="1504131"/>
                  <a:pt x="1921150" y="1504131"/>
                </a:cubicBezTo>
                <a:lnTo>
                  <a:pt x="2077512" y="1504131"/>
                </a:lnTo>
                <a:cubicBezTo>
                  <a:pt x="2089094" y="1504131"/>
                  <a:pt x="2098162" y="1501464"/>
                  <a:pt x="2104715" y="1496130"/>
                </a:cubicBezTo>
                <a:cubicBezTo>
                  <a:pt x="2111268" y="1490796"/>
                  <a:pt x="2114545" y="1484014"/>
                  <a:pt x="2114545" y="1475785"/>
                </a:cubicBezTo>
                <a:cubicBezTo>
                  <a:pt x="2114545" y="1467555"/>
                  <a:pt x="2111192" y="1456125"/>
                  <a:pt x="2104487" y="1441495"/>
                </a:cubicBezTo>
                <a:lnTo>
                  <a:pt x="2087113" y="1405833"/>
                </a:lnTo>
                <a:cubicBezTo>
                  <a:pt x="2082541" y="1396994"/>
                  <a:pt x="2077131" y="1390974"/>
                  <a:pt x="2070882" y="1387774"/>
                </a:cubicBezTo>
                <a:cubicBezTo>
                  <a:pt x="2064634" y="1384573"/>
                  <a:pt x="2056862" y="1382973"/>
                  <a:pt x="2047565" y="1382973"/>
                </a:cubicBezTo>
                <a:cubicBezTo>
                  <a:pt x="2038269" y="1382973"/>
                  <a:pt x="2028363" y="1386097"/>
                  <a:pt x="2017847" y="1392346"/>
                </a:cubicBezTo>
                <a:cubicBezTo>
                  <a:pt x="2007332" y="1398594"/>
                  <a:pt x="2002074" y="1407967"/>
                  <a:pt x="2002074" y="1420464"/>
                </a:cubicBezTo>
                <a:cubicBezTo>
                  <a:pt x="2002074" y="1422902"/>
                  <a:pt x="2002379" y="1426331"/>
                  <a:pt x="2002988" y="1430751"/>
                </a:cubicBezTo>
                <a:cubicBezTo>
                  <a:pt x="2003598" y="1435170"/>
                  <a:pt x="2000855" y="1437380"/>
                  <a:pt x="1994759" y="1437380"/>
                </a:cubicBezTo>
                <a:cubicBezTo>
                  <a:pt x="1991406" y="1437380"/>
                  <a:pt x="1989272" y="1435932"/>
                  <a:pt x="1988358" y="1433037"/>
                </a:cubicBezTo>
                <a:cubicBezTo>
                  <a:pt x="1987444" y="1430141"/>
                  <a:pt x="1986986" y="1425798"/>
                  <a:pt x="1986986" y="1420006"/>
                </a:cubicBezTo>
                <a:cubicBezTo>
                  <a:pt x="1986986" y="1404157"/>
                  <a:pt x="1992320" y="1392117"/>
                  <a:pt x="2002988" y="1383888"/>
                </a:cubicBezTo>
                <a:cubicBezTo>
                  <a:pt x="2006036" y="1381449"/>
                  <a:pt x="2007560" y="1378401"/>
                  <a:pt x="2007560" y="1374744"/>
                </a:cubicBezTo>
                <a:cubicBezTo>
                  <a:pt x="2007560" y="1368038"/>
                  <a:pt x="2003293" y="1361942"/>
                  <a:pt x="1994759" y="1356456"/>
                </a:cubicBezTo>
                <a:cubicBezTo>
                  <a:pt x="1986224" y="1350969"/>
                  <a:pt x="1976775" y="1348226"/>
                  <a:pt x="1966412" y="1348226"/>
                </a:cubicBezTo>
                <a:close/>
                <a:moveTo>
                  <a:pt x="0" y="0"/>
                </a:moveTo>
                <a:lnTo>
                  <a:pt x="4762500" y="0"/>
                </a:lnTo>
                <a:lnTo>
                  <a:pt x="4762500" y="3171825"/>
                </a:lnTo>
                <a:lnTo>
                  <a:pt x="0" y="3171825"/>
                </a:lnTo>
                <a:close/>
              </a:path>
            </a:pathLst>
          </a:custGeom>
        </p:spPr>
      </p:pic>
      <p:pic>
        <p:nvPicPr>
          <p:cNvPr id="43" name="图片 42">
            <a:extLst>
              <a:ext uri="{FF2B5EF4-FFF2-40B4-BE49-F238E27FC236}">
                <a16:creationId xmlns:a16="http://schemas.microsoft.com/office/drawing/2014/main" id="{4F5F7311-6649-9FF4-EE1F-12E822435C1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301263" y="-852777"/>
            <a:ext cx="4762500" cy="3171825"/>
          </a:xfrm>
          <a:custGeom>
            <a:avLst/>
            <a:gdLst/>
            <a:ahLst/>
            <a:cxnLst/>
            <a:rect l="l" t="t" r="r" b="b"/>
            <a:pathLst>
              <a:path w="4762500" h="3171825">
                <a:moveTo>
                  <a:pt x="2986966" y="1760225"/>
                </a:moveTo>
                <a:cubicBezTo>
                  <a:pt x="2978126" y="1760225"/>
                  <a:pt x="2968220" y="1764797"/>
                  <a:pt x="2957248" y="1773941"/>
                </a:cubicBezTo>
                <a:cubicBezTo>
                  <a:pt x="2946275" y="1783085"/>
                  <a:pt x="2936902" y="1792381"/>
                  <a:pt x="2929130" y="1801830"/>
                </a:cubicBezTo>
                <a:cubicBezTo>
                  <a:pt x="2921357" y="1811279"/>
                  <a:pt x="2917471" y="1820347"/>
                  <a:pt x="2917471" y="1829033"/>
                </a:cubicBezTo>
                <a:cubicBezTo>
                  <a:pt x="2917471" y="1837720"/>
                  <a:pt x="2922577" y="1846483"/>
                  <a:pt x="2932787" y="1855322"/>
                </a:cubicBezTo>
                <a:cubicBezTo>
                  <a:pt x="2942998" y="1864162"/>
                  <a:pt x="2953133" y="1868581"/>
                  <a:pt x="2963191" y="1868581"/>
                </a:cubicBezTo>
                <a:cubicBezTo>
                  <a:pt x="2972945" y="1868581"/>
                  <a:pt x="2983918" y="1863933"/>
                  <a:pt x="2996110" y="1854637"/>
                </a:cubicBezTo>
                <a:cubicBezTo>
                  <a:pt x="3008302" y="1845340"/>
                  <a:pt x="3014398" y="1837339"/>
                  <a:pt x="3014398" y="1830634"/>
                </a:cubicBezTo>
                <a:cubicBezTo>
                  <a:pt x="3014398" y="1812650"/>
                  <a:pt x="3018665" y="1800001"/>
                  <a:pt x="3027199" y="1792686"/>
                </a:cubicBezTo>
                <a:cubicBezTo>
                  <a:pt x="3029333" y="1790857"/>
                  <a:pt x="3030400" y="1788571"/>
                  <a:pt x="3030400" y="1785828"/>
                </a:cubicBezTo>
                <a:cubicBezTo>
                  <a:pt x="3030400" y="1779122"/>
                  <a:pt x="3025370" y="1773179"/>
                  <a:pt x="3015312" y="1767997"/>
                </a:cubicBezTo>
                <a:cubicBezTo>
                  <a:pt x="3005254" y="1762816"/>
                  <a:pt x="2995805" y="1760225"/>
                  <a:pt x="2986966" y="1760225"/>
                </a:cubicBezTo>
                <a:close/>
                <a:moveTo>
                  <a:pt x="1859282" y="1755653"/>
                </a:moveTo>
                <a:cubicBezTo>
                  <a:pt x="1849985" y="1755653"/>
                  <a:pt x="1841299" y="1760834"/>
                  <a:pt x="1833221" y="1771198"/>
                </a:cubicBezTo>
                <a:cubicBezTo>
                  <a:pt x="1825144" y="1781561"/>
                  <a:pt x="1821106" y="1791924"/>
                  <a:pt x="1821106" y="1802287"/>
                </a:cubicBezTo>
                <a:cubicBezTo>
                  <a:pt x="1821106" y="1812650"/>
                  <a:pt x="1825982" y="1820728"/>
                  <a:pt x="1835736" y="1826519"/>
                </a:cubicBezTo>
                <a:cubicBezTo>
                  <a:pt x="1854024" y="1836882"/>
                  <a:pt x="1869569" y="1846788"/>
                  <a:pt x="1882370" y="1856237"/>
                </a:cubicBezTo>
                <a:cubicBezTo>
                  <a:pt x="1895172" y="1865686"/>
                  <a:pt x="1907059" y="1870410"/>
                  <a:pt x="1918032" y="1870410"/>
                </a:cubicBezTo>
                <a:cubicBezTo>
                  <a:pt x="1929005" y="1870410"/>
                  <a:pt x="1937844" y="1865152"/>
                  <a:pt x="1944550" y="1854637"/>
                </a:cubicBezTo>
                <a:cubicBezTo>
                  <a:pt x="1951255" y="1844121"/>
                  <a:pt x="1954608" y="1834444"/>
                  <a:pt x="1954608" y="1825604"/>
                </a:cubicBezTo>
                <a:cubicBezTo>
                  <a:pt x="1954608" y="1820118"/>
                  <a:pt x="1953008" y="1814860"/>
                  <a:pt x="1949807" y="1809831"/>
                </a:cubicBezTo>
                <a:cubicBezTo>
                  <a:pt x="1946607" y="1804802"/>
                  <a:pt x="1938835" y="1797334"/>
                  <a:pt x="1926490" y="1787428"/>
                </a:cubicBezTo>
                <a:cubicBezTo>
                  <a:pt x="1914146" y="1777522"/>
                  <a:pt x="1902182" y="1769750"/>
                  <a:pt x="1890600" y="1764111"/>
                </a:cubicBezTo>
                <a:cubicBezTo>
                  <a:pt x="1879018" y="1758472"/>
                  <a:pt x="1868578" y="1755653"/>
                  <a:pt x="1859282" y="1755653"/>
                </a:cubicBezTo>
                <a:close/>
                <a:moveTo>
                  <a:pt x="2124686" y="1754738"/>
                </a:moveTo>
                <a:lnTo>
                  <a:pt x="2267333" y="1754738"/>
                </a:lnTo>
                <a:cubicBezTo>
                  <a:pt x="2271905" y="1754738"/>
                  <a:pt x="2274724" y="1756034"/>
                  <a:pt x="2275791" y="1758625"/>
                </a:cubicBezTo>
                <a:cubicBezTo>
                  <a:pt x="2276858" y="1761215"/>
                  <a:pt x="2277391" y="1765254"/>
                  <a:pt x="2277391" y="1770740"/>
                </a:cubicBezTo>
                <a:cubicBezTo>
                  <a:pt x="2277391" y="1776227"/>
                  <a:pt x="2276705" y="1779884"/>
                  <a:pt x="2275334" y="1781713"/>
                </a:cubicBezTo>
                <a:cubicBezTo>
                  <a:pt x="2273962" y="1783542"/>
                  <a:pt x="2271295" y="1784456"/>
                  <a:pt x="2267333" y="1784456"/>
                </a:cubicBezTo>
                <a:lnTo>
                  <a:pt x="2124686" y="1784456"/>
                </a:lnTo>
                <a:cubicBezTo>
                  <a:pt x="2120724" y="1784456"/>
                  <a:pt x="2118133" y="1783618"/>
                  <a:pt x="2116914" y="1781942"/>
                </a:cubicBezTo>
                <a:cubicBezTo>
                  <a:pt x="2115695" y="1780265"/>
                  <a:pt x="2115085" y="1776151"/>
                  <a:pt x="2115085" y="1769597"/>
                </a:cubicBezTo>
                <a:cubicBezTo>
                  <a:pt x="2115085" y="1763044"/>
                  <a:pt x="2115771" y="1758929"/>
                  <a:pt x="2117143" y="1757253"/>
                </a:cubicBezTo>
                <a:cubicBezTo>
                  <a:pt x="2118514" y="1755577"/>
                  <a:pt x="2121029" y="1754738"/>
                  <a:pt x="2124686" y="1754738"/>
                </a:cubicBezTo>
                <a:close/>
                <a:moveTo>
                  <a:pt x="2572285" y="1746966"/>
                </a:moveTo>
                <a:lnTo>
                  <a:pt x="2735048" y="1746966"/>
                </a:lnTo>
                <a:cubicBezTo>
                  <a:pt x="2738096" y="1746966"/>
                  <a:pt x="2740078" y="1747499"/>
                  <a:pt x="2740992" y="1748566"/>
                </a:cubicBezTo>
                <a:cubicBezTo>
                  <a:pt x="2741906" y="1749633"/>
                  <a:pt x="2742364" y="1752300"/>
                  <a:pt x="2742364" y="1756567"/>
                </a:cubicBezTo>
                <a:cubicBezTo>
                  <a:pt x="2742364" y="1760834"/>
                  <a:pt x="2741906" y="1763654"/>
                  <a:pt x="2740992" y="1765025"/>
                </a:cubicBezTo>
                <a:cubicBezTo>
                  <a:pt x="2740078" y="1766397"/>
                  <a:pt x="2738096" y="1767083"/>
                  <a:pt x="2735048" y="1767083"/>
                </a:cubicBezTo>
                <a:lnTo>
                  <a:pt x="2572285" y="1767083"/>
                </a:lnTo>
                <a:cubicBezTo>
                  <a:pt x="2568932" y="1767083"/>
                  <a:pt x="2566799" y="1766549"/>
                  <a:pt x="2565884" y="1765483"/>
                </a:cubicBezTo>
                <a:cubicBezTo>
                  <a:pt x="2564970" y="1764416"/>
                  <a:pt x="2564513" y="1761749"/>
                  <a:pt x="2564513" y="1757482"/>
                </a:cubicBezTo>
                <a:cubicBezTo>
                  <a:pt x="2564513" y="1753214"/>
                  <a:pt x="2564894" y="1750395"/>
                  <a:pt x="2565656" y="1749023"/>
                </a:cubicBezTo>
                <a:cubicBezTo>
                  <a:pt x="2566418" y="1747652"/>
                  <a:pt x="2568628" y="1746966"/>
                  <a:pt x="2572285" y="1746966"/>
                </a:cubicBezTo>
                <a:close/>
                <a:moveTo>
                  <a:pt x="3224024" y="1744680"/>
                </a:moveTo>
                <a:cubicBezTo>
                  <a:pt x="3217471" y="1744680"/>
                  <a:pt x="3208784" y="1749557"/>
                  <a:pt x="3197963" y="1759310"/>
                </a:cubicBezTo>
                <a:cubicBezTo>
                  <a:pt x="3187143" y="1769064"/>
                  <a:pt x="3181733" y="1777903"/>
                  <a:pt x="3181733" y="1785828"/>
                </a:cubicBezTo>
                <a:cubicBezTo>
                  <a:pt x="3181733" y="1793753"/>
                  <a:pt x="3186762" y="1802744"/>
                  <a:pt x="3196820" y="1812803"/>
                </a:cubicBezTo>
                <a:cubicBezTo>
                  <a:pt x="3206879" y="1822861"/>
                  <a:pt x="3217623" y="1832462"/>
                  <a:pt x="3229053" y="1841606"/>
                </a:cubicBezTo>
                <a:cubicBezTo>
                  <a:pt x="3240483" y="1850750"/>
                  <a:pt x="3251684" y="1855322"/>
                  <a:pt x="3262657" y="1855322"/>
                </a:cubicBezTo>
                <a:cubicBezTo>
                  <a:pt x="3273630" y="1855322"/>
                  <a:pt x="3283993" y="1850750"/>
                  <a:pt x="3293747" y="1841606"/>
                </a:cubicBezTo>
                <a:cubicBezTo>
                  <a:pt x="3303500" y="1832462"/>
                  <a:pt x="3308377" y="1823776"/>
                  <a:pt x="3308377" y="1815546"/>
                </a:cubicBezTo>
                <a:cubicBezTo>
                  <a:pt x="3308377" y="1810974"/>
                  <a:pt x="3306929" y="1806250"/>
                  <a:pt x="3304034" y="1801373"/>
                </a:cubicBezTo>
                <a:cubicBezTo>
                  <a:pt x="3301138" y="1796496"/>
                  <a:pt x="3297862" y="1792305"/>
                  <a:pt x="3294204" y="1788800"/>
                </a:cubicBezTo>
                <a:cubicBezTo>
                  <a:pt x="3290546" y="1785295"/>
                  <a:pt x="3282012" y="1778360"/>
                  <a:pt x="3268601" y="1767997"/>
                </a:cubicBezTo>
                <a:cubicBezTo>
                  <a:pt x="3255190" y="1757634"/>
                  <a:pt x="3246046" y="1751157"/>
                  <a:pt x="3241169" y="1748566"/>
                </a:cubicBezTo>
                <a:cubicBezTo>
                  <a:pt x="3236292" y="1745975"/>
                  <a:pt x="3230577" y="1744680"/>
                  <a:pt x="3224024" y="1744680"/>
                </a:cubicBezTo>
                <a:close/>
                <a:moveTo>
                  <a:pt x="3041372" y="1707647"/>
                </a:moveTo>
                <a:lnTo>
                  <a:pt x="3185848" y="1707647"/>
                </a:lnTo>
                <a:cubicBezTo>
                  <a:pt x="3188896" y="1707647"/>
                  <a:pt x="3190953" y="1708256"/>
                  <a:pt x="3192020" y="1709476"/>
                </a:cubicBezTo>
                <a:cubicBezTo>
                  <a:pt x="3193087" y="1710695"/>
                  <a:pt x="3193620" y="1712905"/>
                  <a:pt x="3193620" y="1716105"/>
                </a:cubicBezTo>
                <a:cubicBezTo>
                  <a:pt x="3193620" y="1719305"/>
                  <a:pt x="3193087" y="1721515"/>
                  <a:pt x="3192020" y="1722734"/>
                </a:cubicBezTo>
                <a:cubicBezTo>
                  <a:pt x="3190953" y="1723954"/>
                  <a:pt x="3188896" y="1724563"/>
                  <a:pt x="3185848" y="1724563"/>
                </a:cubicBezTo>
                <a:lnTo>
                  <a:pt x="3041372" y="1724563"/>
                </a:lnTo>
                <a:cubicBezTo>
                  <a:pt x="3036191" y="1724563"/>
                  <a:pt x="3033600" y="1722353"/>
                  <a:pt x="3033600" y="1717934"/>
                </a:cubicBezTo>
                <a:cubicBezTo>
                  <a:pt x="3033600" y="1713514"/>
                  <a:pt x="3034057" y="1710695"/>
                  <a:pt x="3034972" y="1709476"/>
                </a:cubicBezTo>
                <a:cubicBezTo>
                  <a:pt x="3035886" y="1708256"/>
                  <a:pt x="3038020" y="1707647"/>
                  <a:pt x="3041372" y="1707647"/>
                </a:cubicBezTo>
                <a:close/>
                <a:moveTo>
                  <a:pt x="2572285" y="1684787"/>
                </a:moveTo>
                <a:lnTo>
                  <a:pt x="2735048" y="1684787"/>
                </a:lnTo>
                <a:cubicBezTo>
                  <a:pt x="2738096" y="1684787"/>
                  <a:pt x="2740078" y="1685473"/>
                  <a:pt x="2740992" y="1686844"/>
                </a:cubicBezTo>
                <a:cubicBezTo>
                  <a:pt x="2741906" y="1688216"/>
                  <a:pt x="2742364" y="1690807"/>
                  <a:pt x="2742364" y="1694617"/>
                </a:cubicBezTo>
                <a:cubicBezTo>
                  <a:pt x="2742364" y="1698427"/>
                  <a:pt x="2741983" y="1701094"/>
                  <a:pt x="2741221" y="1702618"/>
                </a:cubicBezTo>
                <a:cubicBezTo>
                  <a:pt x="2740459" y="1704142"/>
                  <a:pt x="2738401" y="1704904"/>
                  <a:pt x="2735048" y="1704904"/>
                </a:cubicBezTo>
                <a:lnTo>
                  <a:pt x="2572285" y="1704904"/>
                </a:lnTo>
                <a:cubicBezTo>
                  <a:pt x="2568628" y="1704904"/>
                  <a:pt x="2566418" y="1704218"/>
                  <a:pt x="2565656" y="1702846"/>
                </a:cubicBezTo>
                <a:cubicBezTo>
                  <a:pt x="2564894" y="1701475"/>
                  <a:pt x="2564513" y="1698122"/>
                  <a:pt x="2564513" y="1692788"/>
                </a:cubicBezTo>
                <a:cubicBezTo>
                  <a:pt x="2564513" y="1687454"/>
                  <a:pt x="2567104" y="1684787"/>
                  <a:pt x="2572285" y="1684787"/>
                </a:cubicBezTo>
                <a:close/>
                <a:moveTo>
                  <a:pt x="2124686" y="1655069"/>
                </a:moveTo>
                <a:lnTo>
                  <a:pt x="2267333" y="1655069"/>
                </a:lnTo>
                <a:cubicBezTo>
                  <a:pt x="2271600" y="1655069"/>
                  <a:pt x="2274343" y="1656288"/>
                  <a:pt x="2275562" y="1658726"/>
                </a:cubicBezTo>
                <a:cubicBezTo>
                  <a:pt x="2276782" y="1661165"/>
                  <a:pt x="2277391" y="1665127"/>
                  <a:pt x="2277391" y="1670614"/>
                </a:cubicBezTo>
                <a:cubicBezTo>
                  <a:pt x="2277391" y="1676100"/>
                  <a:pt x="2276705" y="1679758"/>
                  <a:pt x="2275334" y="1681586"/>
                </a:cubicBezTo>
                <a:cubicBezTo>
                  <a:pt x="2273962" y="1683415"/>
                  <a:pt x="2271295" y="1684330"/>
                  <a:pt x="2267333" y="1684330"/>
                </a:cubicBezTo>
                <a:lnTo>
                  <a:pt x="2124686" y="1684330"/>
                </a:lnTo>
                <a:cubicBezTo>
                  <a:pt x="2120724" y="1684330"/>
                  <a:pt x="2118133" y="1683415"/>
                  <a:pt x="2116914" y="1681586"/>
                </a:cubicBezTo>
                <a:cubicBezTo>
                  <a:pt x="2115695" y="1679758"/>
                  <a:pt x="2115085" y="1675795"/>
                  <a:pt x="2115085" y="1669699"/>
                </a:cubicBezTo>
                <a:cubicBezTo>
                  <a:pt x="2115085" y="1663603"/>
                  <a:pt x="2115771" y="1659641"/>
                  <a:pt x="2117143" y="1657812"/>
                </a:cubicBezTo>
                <a:cubicBezTo>
                  <a:pt x="2118514" y="1655983"/>
                  <a:pt x="2121029" y="1655069"/>
                  <a:pt x="2124686" y="1655069"/>
                </a:cubicBezTo>
                <a:close/>
                <a:moveTo>
                  <a:pt x="2993824" y="1650954"/>
                </a:moveTo>
                <a:cubicBezTo>
                  <a:pt x="2975231" y="1650954"/>
                  <a:pt x="2962125" y="1653773"/>
                  <a:pt x="2954505" y="1659412"/>
                </a:cubicBezTo>
                <a:cubicBezTo>
                  <a:pt x="2946884" y="1665051"/>
                  <a:pt x="2943074" y="1674424"/>
                  <a:pt x="2943074" y="1687530"/>
                </a:cubicBezTo>
                <a:lnTo>
                  <a:pt x="2943074" y="1733250"/>
                </a:lnTo>
                <a:cubicBezTo>
                  <a:pt x="2943074" y="1748185"/>
                  <a:pt x="2946427" y="1755653"/>
                  <a:pt x="2953133" y="1755653"/>
                </a:cubicBezTo>
                <a:cubicBezTo>
                  <a:pt x="2955571" y="1755653"/>
                  <a:pt x="2958162" y="1754586"/>
                  <a:pt x="2960905" y="1752452"/>
                </a:cubicBezTo>
                <a:cubicBezTo>
                  <a:pt x="2969135" y="1746052"/>
                  <a:pt x="2978736" y="1742851"/>
                  <a:pt x="2989709" y="1742851"/>
                </a:cubicBezTo>
                <a:cubicBezTo>
                  <a:pt x="2997938" y="1742851"/>
                  <a:pt x="3007616" y="1745975"/>
                  <a:pt x="3018741" y="1752224"/>
                </a:cubicBezTo>
                <a:cubicBezTo>
                  <a:pt x="3029866" y="1758472"/>
                  <a:pt x="3037563" y="1765711"/>
                  <a:pt x="3041830" y="1773941"/>
                </a:cubicBezTo>
                <a:cubicBezTo>
                  <a:pt x="3043049" y="1776074"/>
                  <a:pt x="3045106" y="1777446"/>
                  <a:pt x="3048002" y="1778056"/>
                </a:cubicBezTo>
                <a:cubicBezTo>
                  <a:pt x="3050897" y="1778665"/>
                  <a:pt x="3057984" y="1778970"/>
                  <a:pt x="3069262" y="1778970"/>
                </a:cubicBezTo>
                <a:cubicBezTo>
                  <a:pt x="3075358" y="1778970"/>
                  <a:pt x="3078406" y="1781637"/>
                  <a:pt x="3078406" y="1786971"/>
                </a:cubicBezTo>
                <a:cubicBezTo>
                  <a:pt x="3078406" y="1792305"/>
                  <a:pt x="3076805" y="1795582"/>
                  <a:pt x="3073605" y="1796801"/>
                </a:cubicBezTo>
                <a:cubicBezTo>
                  <a:pt x="3070405" y="1798020"/>
                  <a:pt x="3064461" y="1798630"/>
                  <a:pt x="3055774" y="1798630"/>
                </a:cubicBezTo>
                <a:cubicBezTo>
                  <a:pt x="3047087" y="1798630"/>
                  <a:pt x="3040534" y="1801297"/>
                  <a:pt x="3036115" y="1806631"/>
                </a:cubicBezTo>
                <a:cubicBezTo>
                  <a:pt x="3031695" y="1811965"/>
                  <a:pt x="3029485" y="1821642"/>
                  <a:pt x="3029485" y="1835663"/>
                </a:cubicBezTo>
                <a:cubicBezTo>
                  <a:pt x="3029485" y="1861266"/>
                  <a:pt x="3039086" y="1874068"/>
                  <a:pt x="3058289" y="1874068"/>
                </a:cubicBezTo>
                <a:lnTo>
                  <a:pt x="3116353" y="1874068"/>
                </a:lnTo>
                <a:cubicBezTo>
                  <a:pt x="3132812" y="1874068"/>
                  <a:pt x="3144852" y="1870943"/>
                  <a:pt x="3152472" y="1864695"/>
                </a:cubicBezTo>
                <a:cubicBezTo>
                  <a:pt x="3160092" y="1858447"/>
                  <a:pt x="3163902" y="1848464"/>
                  <a:pt x="3163902" y="1834748"/>
                </a:cubicBezTo>
                <a:lnTo>
                  <a:pt x="3163902" y="1802744"/>
                </a:lnTo>
                <a:cubicBezTo>
                  <a:pt x="3163902" y="1792686"/>
                  <a:pt x="3164969" y="1784380"/>
                  <a:pt x="3167102" y="1777827"/>
                </a:cubicBezTo>
                <a:cubicBezTo>
                  <a:pt x="3169236" y="1771274"/>
                  <a:pt x="3173884" y="1763806"/>
                  <a:pt x="3181047" y="1755424"/>
                </a:cubicBezTo>
                <a:cubicBezTo>
                  <a:pt x="3188210" y="1747042"/>
                  <a:pt x="3195677" y="1740489"/>
                  <a:pt x="3203450" y="1735765"/>
                </a:cubicBezTo>
                <a:cubicBezTo>
                  <a:pt x="3211222" y="1731040"/>
                  <a:pt x="3218918" y="1728678"/>
                  <a:pt x="3226538" y="1728678"/>
                </a:cubicBezTo>
                <a:cubicBezTo>
                  <a:pt x="3237816" y="1728678"/>
                  <a:pt x="3250465" y="1734317"/>
                  <a:pt x="3264486" y="1745594"/>
                </a:cubicBezTo>
                <a:cubicBezTo>
                  <a:pt x="3268753" y="1749252"/>
                  <a:pt x="3272411" y="1751081"/>
                  <a:pt x="3275459" y="1751081"/>
                </a:cubicBezTo>
                <a:cubicBezTo>
                  <a:pt x="3281555" y="1751081"/>
                  <a:pt x="3284603" y="1743461"/>
                  <a:pt x="3284603" y="1728221"/>
                </a:cubicBezTo>
                <a:lnTo>
                  <a:pt x="3284603" y="1689816"/>
                </a:lnTo>
                <a:cubicBezTo>
                  <a:pt x="3284603" y="1675490"/>
                  <a:pt x="3281936" y="1665432"/>
                  <a:pt x="3276602" y="1659641"/>
                </a:cubicBezTo>
                <a:cubicBezTo>
                  <a:pt x="3271268" y="1653850"/>
                  <a:pt x="3261590" y="1650954"/>
                  <a:pt x="3247570" y="1650954"/>
                </a:cubicBezTo>
                <a:close/>
                <a:moveTo>
                  <a:pt x="2660068" y="1633580"/>
                </a:moveTo>
                <a:cubicBezTo>
                  <a:pt x="2657629" y="1633580"/>
                  <a:pt x="2654353" y="1636095"/>
                  <a:pt x="2650238" y="1641124"/>
                </a:cubicBezTo>
                <a:cubicBezTo>
                  <a:pt x="2646123" y="1646153"/>
                  <a:pt x="2640789" y="1649963"/>
                  <a:pt x="2634236" y="1652554"/>
                </a:cubicBezTo>
                <a:cubicBezTo>
                  <a:pt x="2627683" y="1655145"/>
                  <a:pt x="2618158" y="1656440"/>
                  <a:pt x="2605661" y="1656440"/>
                </a:cubicBezTo>
                <a:cubicBezTo>
                  <a:pt x="2593164" y="1656440"/>
                  <a:pt x="2584020" y="1655678"/>
                  <a:pt x="2578229" y="1654154"/>
                </a:cubicBezTo>
                <a:cubicBezTo>
                  <a:pt x="2572438" y="1652630"/>
                  <a:pt x="2566951" y="1650040"/>
                  <a:pt x="2561770" y="1646382"/>
                </a:cubicBezTo>
                <a:cubicBezTo>
                  <a:pt x="2556588" y="1642724"/>
                  <a:pt x="2550263" y="1640896"/>
                  <a:pt x="2542796" y="1640896"/>
                </a:cubicBezTo>
                <a:cubicBezTo>
                  <a:pt x="2535328" y="1640896"/>
                  <a:pt x="2523746" y="1641962"/>
                  <a:pt x="2508049" y="1644096"/>
                </a:cubicBezTo>
                <a:cubicBezTo>
                  <a:pt x="2492351" y="1646230"/>
                  <a:pt x="2483207" y="1651106"/>
                  <a:pt x="2480617" y="1658726"/>
                </a:cubicBezTo>
                <a:cubicBezTo>
                  <a:pt x="2478026" y="1666346"/>
                  <a:pt x="2476730" y="1677624"/>
                  <a:pt x="2476730" y="1692559"/>
                </a:cubicBezTo>
                <a:lnTo>
                  <a:pt x="2476730" y="1827433"/>
                </a:lnTo>
                <a:cubicBezTo>
                  <a:pt x="2476730" y="1839930"/>
                  <a:pt x="2477645" y="1849531"/>
                  <a:pt x="2479474" y="1856237"/>
                </a:cubicBezTo>
                <a:cubicBezTo>
                  <a:pt x="2481302" y="1862942"/>
                  <a:pt x="2485341" y="1867972"/>
                  <a:pt x="2491589" y="1871324"/>
                </a:cubicBezTo>
                <a:cubicBezTo>
                  <a:pt x="2497838" y="1874677"/>
                  <a:pt x="2508049" y="1876354"/>
                  <a:pt x="2522222" y="1876354"/>
                </a:cubicBezTo>
                <a:cubicBezTo>
                  <a:pt x="2536395" y="1876354"/>
                  <a:pt x="2546987" y="1873382"/>
                  <a:pt x="2553997" y="1867438"/>
                </a:cubicBezTo>
                <a:cubicBezTo>
                  <a:pt x="2561008" y="1861495"/>
                  <a:pt x="2564513" y="1848160"/>
                  <a:pt x="2564513" y="1827433"/>
                </a:cubicBezTo>
                <a:cubicBezTo>
                  <a:pt x="2564513" y="1823166"/>
                  <a:pt x="2564894" y="1820270"/>
                  <a:pt x="2565656" y="1818746"/>
                </a:cubicBezTo>
                <a:cubicBezTo>
                  <a:pt x="2566418" y="1817222"/>
                  <a:pt x="2568475" y="1816460"/>
                  <a:pt x="2571828" y="1816460"/>
                </a:cubicBezTo>
                <a:lnTo>
                  <a:pt x="2666011" y="1816460"/>
                </a:lnTo>
                <a:cubicBezTo>
                  <a:pt x="2670278" y="1816460"/>
                  <a:pt x="2673326" y="1815927"/>
                  <a:pt x="2675155" y="1814860"/>
                </a:cubicBezTo>
                <a:cubicBezTo>
                  <a:pt x="2676984" y="1813793"/>
                  <a:pt x="2678813" y="1811584"/>
                  <a:pt x="2680642" y="1808231"/>
                </a:cubicBezTo>
                <a:cubicBezTo>
                  <a:pt x="2684604" y="1800306"/>
                  <a:pt x="2690624" y="1794896"/>
                  <a:pt x="2698701" y="1792000"/>
                </a:cubicBezTo>
                <a:cubicBezTo>
                  <a:pt x="2706778" y="1789105"/>
                  <a:pt x="2715541" y="1787657"/>
                  <a:pt x="2724990" y="1787657"/>
                </a:cubicBezTo>
                <a:cubicBezTo>
                  <a:pt x="2734439" y="1787657"/>
                  <a:pt x="2739697" y="1788343"/>
                  <a:pt x="2740763" y="1789714"/>
                </a:cubicBezTo>
                <a:cubicBezTo>
                  <a:pt x="2741830" y="1791086"/>
                  <a:pt x="2742364" y="1793524"/>
                  <a:pt x="2742364" y="1797029"/>
                </a:cubicBezTo>
                <a:cubicBezTo>
                  <a:pt x="2742364" y="1800535"/>
                  <a:pt x="2741830" y="1802668"/>
                  <a:pt x="2740763" y="1803430"/>
                </a:cubicBezTo>
                <a:cubicBezTo>
                  <a:pt x="2739697" y="1804192"/>
                  <a:pt x="2737334" y="1804573"/>
                  <a:pt x="2733677" y="1804573"/>
                </a:cubicBezTo>
                <a:cubicBezTo>
                  <a:pt x="2716913" y="1804573"/>
                  <a:pt x="2705711" y="1807240"/>
                  <a:pt x="2700073" y="1812574"/>
                </a:cubicBezTo>
                <a:cubicBezTo>
                  <a:pt x="2694434" y="1817908"/>
                  <a:pt x="2691614" y="1827128"/>
                  <a:pt x="2691614" y="1840235"/>
                </a:cubicBezTo>
                <a:cubicBezTo>
                  <a:pt x="2691614" y="1853341"/>
                  <a:pt x="2693977" y="1862485"/>
                  <a:pt x="2698701" y="1867667"/>
                </a:cubicBezTo>
                <a:cubicBezTo>
                  <a:pt x="2703425" y="1872848"/>
                  <a:pt x="2712951" y="1875439"/>
                  <a:pt x="2727276" y="1875439"/>
                </a:cubicBezTo>
                <a:lnTo>
                  <a:pt x="2777111" y="1875439"/>
                </a:lnTo>
                <a:cubicBezTo>
                  <a:pt x="2799971" y="1875439"/>
                  <a:pt x="2814601" y="1871782"/>
                  <a:pt x="2821002" y="1864466"/>
                </a:cubicBezTo>
                <a:cubicBezTo>
                  <a:pt x="2827403" y="1857151"/>
                  <a:pt x="2830603" y="1841759"/>
                  <a:pt x="2830603" y="1818289"/>
                </a:cubicBezTo>
                <a:lnTo>
                  <a:pt x="2830603" y="1681129"/>
                </a:lnTo>
                <a:cubicBezTo>
                  <a:pt x="2830603" y="1668328"/>
                  <a:pt x="2828622" y="1659946"/>
                  <a:pt x="2824660" y="1655983"/>
                </a:cubicBezTo>
                <a:cubicBezTo>
                  <a:pt x="2820697" y="1652021"/>
                  <a:pt x="2813382" y="1650040"/>
                  <a:pt x="2802714" y="1650040"/>
                </a:cubicBezTo>
                <a:lnTo>
                  <a:pt x="2723618" y="1650040"/>
                </a:lnTo>
                <a:cubicBezTo>
                  <a:pt x="2696796" y="1650040"/>
                  <a:pt x="2678051" y="1645620"/>
                  <a:pt x="2667383" y="1636781"/>
                </a:cubicBezTo>
                <a:cubicBezTo>
                  <a:pt x="2664944" y="1634647"/>
                  <a:pt x="2662506" y="1633580"/>
                  <a:pt x="2660068" y="1633580"/>
                </a:cubicBezTo>
                <a:close/>
                <a:moveTo>
                  <a:pt x="1818362" y="1621693"/>
                </a:moveTo>
                <a:cubicBezTo>
                  <a:pt x="1807085" y="1621693"/>
                  <a:pt x="1799465" y="1623217"/>
                  <a:pt x="1795502" y="1626265"/>
                </a:cubicBezTo>
                <a:cubicBezTo>
                  <a:pt x="1791540" y="1629313"/>
                  <a:pt x="1789559" y="1635409"/>
                  <a:pt x="1789559" y="1644553"/>
                </a:cubicBezTo>
                <a:lnTo>
                  <a:pt x="1789559" y="1713133"/>
                </a:lnTo>
                <a:cubicBezTo>
                  <a:pt x="1789559" y="1725325"/>
                  <a:pt x="1788721" y="1734698"/>
                  <a:pt x="1787044" y="1741251"/>
                </a:cubicBezTo>
                <a:cubicBezTo>
                  <a:pt x="1785368" y="1747804"/>
                  <a:pt x="1780491" y="1754586"/>
                  <a:pt x="1772414" y="1761596"/>
                </a:cubicBezTo>
                <a:cubicBezTo>
                  <a:pt x="1764337" y="1768607"/>
                  <a:pt x="1755345" y="1774017"/>
                  <a:pt x="1745439" y="1777827"/>
                </a:cubicBezTo>
                <a:cubicBezTo>
                  <a:pt x="1735533" y="1781637"/>
                  <a:pt x="1727227" y="1783999"/>
                  <a:pt x="1720522" y="1784914"/>
                </a:cubicBezTo>
                <a:cubicBezTo>
                  <a:pt x="1704367" y="1787352"/>
                  <a:pt x="1691947" y="1792610"/>
                  <a:pt x="1683260" y="1800687"/>
                </a:cubicBezTo>
                <a:cubicBezTo>
                  <a:pt x="1674573" y="1808764"/>
                  <a:pt x="1670230" y="1818365"/>
                  <a:pt x="1670230" y="1829491"/>
                </a:cubicBezTo>
                <a:cubicBezTo>
                  <a:pt x="1670230" y="1840616"/>
                  <a:pt x="1674268" y="1850979"/>
                  <a:pt x="1682345" y="1860580"/>
                </a:cubicBezTo>
                <a:cubicBezTo>
                  <a:pt x="1690423" y="1870181"/>
                  <a:pt x="1699795" y="1874982"/>
                  <a:pt x="1710463" y="1874982"/>
                </a:cubicBezTo>
                <a:cubicBezTo>
                  <a:pt x="1721131" y="1874982"/>
                  <a:pt x="1732256" y="1872544"/>
                  <a:pt x="1743839" y="1867667"/>
                </a:cubicBezTo>
                <a:cubicBezTo>
                  <a:pt x="1755421" y="1862790"/>
                  <a:pt x="1767232" y="1856465"/>
                  <a:pt x="1779272" y="1848693"/>
                </a:cubicBezTo>
                <a:cubicBezTo>
                  <a:pt x="1791311" y="1840921"/>
                  <a:pt x="1799008" y="1835053"/>
                  <a:pt x="1802360" y="1831091"/>
                </a:cubicBezTo>
                <a:cubicBezTo>
                  <a:pt x="1805713" y="1827128"/>
                  <a:pt x="1807390" y="1823166"/>
                  <a:pt x="1807390" y="1819204"/>
                </a:cubicBezTo>
                <a:cubicBezTo>
                  <a:pt x="1807390" y="1815241"/>
                  <a:pt x="1806932" y="1810517"/>
                  <a:pt x="1806018" y="1805030"/>
                </a:cubicBezTo>
                <a:cubicBezTo>
                  <a:pt x="1804494" y="1796191"/>
                  <a:pt x="1807085" y="1785523"/>
                  <a:pt x="1813790" y="1773026"/>
                </a:cubicBezTo>
                <a:cubicBezTo>
                  <a:pt x="1820496" y="1760530"/>
                  <a:pt x="1828878" y="1751386"/>
                  <a:pt x="1838936" y="1745594"/>
                </a:cubicBezTo>
                <a:cubicBezTo>
                  <a:pt x="1844728" y="1742546"/>
                  <a:pt x="1847623" y="1738584"/>
                  <a:pt x="1847623" y="1733707"/>
                </a:cubicBezTo>
                <a:lnTo>
                  <a:pt x="1847623" y="1644553"/>
                </a:lnTo>
                <a:cubicBezTo>
                  <a:pt x="1847623" y="1634800"/>
                  <a:pt x="1845566" y="1628551"/>
                  <a:pt x="1841451" y="1625808"/>
                </a:cubicBezTo>
                <a:cubicBezTo>
                  <a:pt x="1837336" y="1623065"/>
                  <a:pt x="1829640" y="1621693"/>
                  <a:pt x="1818362" y="1621693"/>
                </a:cubicBezTo>
                <a:close/>
                <a:moveTo>
                  <a:pt x="2124686" y="1554942"/>
                </a:moveTo>
                <a:lnTo>
                  <a:pt x="2267333" y="1554942"/>
                </a:lnTo>
                <a:cubicBezTo>
                  <a:pt x="2270990" y="1554942"/>
                  <a:pt x="2273581" y="1555856"/>
                  <a:pt x="2275105" y="1557685"/>
                </a:cubicBezTo>
                <a:cubicBezTo>
                  <a:pt x="2276629" y="1559514"/>
                  <a:pt x="2277391" y="1563172"/>
                  <a:pt x="2277391" y="1568658"/>
                </a:cubicBezTo>
                <a:cubicBezTo>
                  <a:pt x="2277391" y="1574144"/>
                  <a:pt x="2276782" y="1578183"/>
                  <a:pt x="2275562" y="1580774"/>
                </a:cubicBezTo>
                <a:cubicBezTo>
                  <a:pt x="2274343" y="1583365"/>
                  <a:pt x="2271600" y="1584660"/>
                  <a:pt x="2267333" y="1584660"/>
                </a:cubicBezTo>
                <a:lnTo>
                  <a:pt x="2124686" y="1584660"/>
                </a:lnTo>
                <a:cubicBezTo>
                  <a:pt x="2120724" y="1584660"/>
                  <a:pt x="2118133" y="1583746"/>
                  <a:pt x="2116914" y="1581917"/>
                </a:cubicBezTo>
                <a:cubicBezTo>
                  <a:pt x="2115695" y="1580088"/>
                  <a:pt x="2115085" y="1575973"/>
                  <a:pt x="2115085" y="1569572"/>
                </a:cubicBezTo>
                <a:cubicBezTo>
                  <a:pt x="2115085" y="1563172"/>
                  <a:pt x="2115771" y="1559133"/>
                  <a:pt x="2117143" y="1557457"/>
                </a:cubicBezTo>
                <a:cubicBezTo>
                  <a:pt x="2118514" y="1555780"/>
                  <a:pt x="2121029" y="1554942"/>
                  <a:pt x="2124686" y="1554942"/>
                </a:cubicBezTo>
                <a:close/>
                <a:moveTo>
                  <a:pt x="3026285" y="1545341"/>
                </a:moveTo>
                <a:lnTo>
                  <a:pt x="3186762" y="1545341"/>
                </a:lnTo>
                <a:cubicBezTo>
                  <a:pt x="3189810" y="1545341"/>
                  <a:pt x="3191867" y="1545950"/>
                  <a:pt x="3192934" y="1547170"/>
                </a:cubicBezTo>
                <a:cubicBezTo>
                  <a:pt x="3194001" y="1548389"/>
                  <a:pt x="3194534" y="1550522"/>
                  <a:pt x="3194534" y="1553570"/>
                </a:cubicBezTo>
                <a:cubicBezTo>
                  <a:pt x="3194534" y="1556618"/>
                  <a:pt x="3194001" y="1558676"/>
                  <a:pt x="3192934" y="1559743"/>
                </a:cubicBezTo>
                <a:cubicBezTo>
                  <a:pt x="3191867" y="1560809"/>
                  <a:pt x="3189810" y="1561343"/>
                  <a:pt x="3186762" y="1561343"/>
                </a:cubicBezTo>
                <a:lnTo>
                  <a:pt x="3026285" y="1561343"/>
                </a:lnTo>
                <a:cubicBezTo>
                  <a:pt x="3020798" y="1561343"/>
                  <a:pt x="3018055" y="1559285"/>
                  <a:pt x="3018055" y="1555171"/>
                </a:cubicBezTo>
                <a:cubicBezTo>
                  <a:pt x="3018055" y="1551056"/>
                  <a:pt x="3018589" y="1548389"/>
                  <a:pt x="3019655" y="1547170"/>
                </a:cubicBezTo>
                <a:cubicBezTo>
                  <a:pt x="3020722" y="1545950"/>
                  <a:pt x="3022932" y="1545341"/>
                  <a:pt x="3026285" y="1545341"/>
                </a:cubicBezTo>
                <a:close/>
                <a:moveTo>
                  <a:pt x="3026285" y="1495049"/>
                </a:moveTo>
                <a:lnTo>
                  <a:pt x="3186762" y="1495049"/>
                </a:lnTo>
                <a:cubicBezTo>
                  <a:pt x="3189810" y="1495049"/>
                  <a:pt x="3191867" y="1495658"/>
                  <a:pt x="3192934" y="1496878"/>
                </a:cubicBezTo>
                <a:cubicBezTo>
                  <a:pt x="3194001" y="1498097"/>
                  <a:pt x="3194534" y="1500383"/>
                  <a:pt x="3194534" y="1503736"/>
                </a:cubicBezTo>
                <a:cubicBezTo>
                  <a:pt x="3194534" y="1507088"/>
                  <a:pt x="3194001" y="1509374"/>
                  <a:pt x="3192934" y="1510594"/>
                </a:cubicBezTo>
                <a:cubicBezTo>
                  <a:pt x="3191867" y="1511813"/>
                  <a:pt x="3189810" y="1512422"/>
                  <a:pt x="3186762" y="1512422"/>
                </a:cubicBezTo>
                <a:lnTo>
                  <a:pt x="3026285" y="1512422"/>
                </a:lnTo>
                <a:cubicBezTo>
                  <a:pt x="3022932" y="1512422"/>
                  <a:pt x="3020722" y="1511737"/>
                  <a:pt x="3019655" y="1510365"/>
                </a:cubicBezTo>
                <a:cubicBezTo>
                  <a:pt x="3018589" y="1508993"/>
                  <a:pt x="3018055" y="1506784"/>
                  <a:pt x="3018055" y="1503736"/>
                </a:cubicBezTo>
                <a:cubicBezTo>
                  <a:pt x="3018055" y="1500688"/>
                  <a:pt x="3018512" y="1498478"/>
                  <a:pt x="3019427" y="1497106"/>
                </a:cubicBezTo>
                <a:cubicBezTo>
                  <a:pt x="3020341" y="1495735"/>
                  <a:pt x="3022627" y="1495049"/>
                  <a:pt x="3026285" y="1495049"/>
                </a:cubicBezTo>
                <a:close/>
                <a:moveTo>
                  <a:pt x="1568731" y="1470817"/>
                </a:moveTo>
                <a:cubicBezTo>
                  <a:pt x="1552882" y="1470817"/>
                  <a:pt x="1542518" y="1473332"/>
                  <a:pt x="1537642" y="1478361"/>
                </a:cubicBezTo>
                <a:cubicBezTo>
                  <a:pt x="1532765" y="1483390"/>
                  <a:pt x="1530326" y="1493372"/>
                  <a:pt x="1530326" y="1508308"/>
                </a:cubicBezTo>
                <a:cubicBezTo>
                  <a:pt x="1530326" y="1523243"/>
                  <a:pt x="1532689" y="1533225"/>
                  <a:pt x="1537413" y="1538254"/>
                </a:cubicBezTo>
                <a:cubicBezTo>
                  <a:pt x="1542137" y="1543283"/>
                  <a:pt x="1552577" y="1545798"/>
                  <a:pt x="1568731" y="1545798"/>
                </a:cubicBezTo>
                <a:cubicBezTo>
                  <a:pt x="1570560" y="1545798"/>
                  <a:pt x="1571474" y="1547017"/>
                  <a:pt x="1571474" y="1549456"/>
                </a:cubicBezTo>
                <a:lnTo>
                  <a:pt x="1571474" y="1717248"/>
                </a:lnTo>
                <a:cubicBezTo>
                  <a:pt x="1571474" y="1719991"/>
                  <a:pt x="1570941" y="1721820"/>
                  <a:pt x="1569874" y="1722734"/>
                </a:cubicBezTo>
                <a:cubicBezTo>
                  <a:pt x="1568807" y="1723649"/>
                  <a:pt x="1566293" y="1724411"/>
                  <a:pt x="1562330" y="1725020"/>
                </a:cubicBezTo>
                <a:cubicBezTo>
                  <a:pt x="1548614" y="1726240"/>
                  <a:pt x="1538937" y="1729973"/>
                  <a:pt x="1533298" y="1736222"/>
                </a:cubicBezTo>
                <a:cubicBezTo>
                  <a:pt x="1527659" y="1742470"/>
                  <a:pt x="1524840" y="1752529"/>
                  <a:pt x="1524840" y="1766397"/>
                </a:cubicBezTo>
                <a:cubicBezTo>
                  <a:pt x="1524840" y="1780265"/>
                  <a:pt x="1527659" y="1790171"/>
                  <a:pt x="1533298" y="1796115"/>
                </a:cubicBezTo>
                <a:cubicBezTo>
                  <a:pt x="1538937" y="1802059"/>
                  <a:pt x="1547929" y="1805030"/>
                  <a:pt x="1560273" y="1805030"/>
                </a:cubicBezTo>
                <a:cubicBezTo>
                  <a:pt x="1572617" y="1805030"/>
                  <a:pt x="1596163" y="1801068"/>
                  <a:pt x="1630910" y="1793143"/>
                </a:cubicBezTo>
                <a:cubicBezTo>
                  <a:pt x="1665658" y="1785218"/>
                  <a:pt x="1687222" y="1778513"/>
                  <a:pt x="1695604" y="1773026"/>
                </a:cubicBezTo>
                <a:cubicBezTo>
                  <a:pt x="1703986" y="1767540"/>
                  <a:pt x="1708177" y="1760149"/>
                  <a:pt x="1708177" y="1750852"/>
                </a:cubicBezTo>
                <a:cubicBezTo>
                  <a:pt x="1708177" y="1741556"/>
                  <a:pt x="1705967" y="1731040"/>
                  <a:pt x="1701548" y="1719305"/>
                </a:cubicBezTo>
                <a:cubicBezTo>
                  <a:pt x="1697128" y="1707571"/>
                  <a:pt x="1688975" y="1701703"/>
                  <a:pt x="1677088" y="1701703"/>
                </a:cubicBezTo>
                <a:cubicBezTo>
                  <a:pt x="1672211" y="1701703"/>
                  <a:pt x="1667563" y="1702313"/>
                  <a:pt x="1663143" y="1703532"/>
                </a:cubicBezTo>
                <a:cubicBezTo>
                  <a:pt x="1658723" y="1704751"/>
                  <a:pt x="1655904" y="1705361"/>
                  <a:pt x="1654685" y="1705361"/>
                </a:cubicBezTo>
                <a:cubicBezTo>
                  <a:pt x="1653466" y="1705361"/>
                  <a:pt x="1652856" y="1703989"/>
                  <a:pt x="1652856" y="1701246"/>
                </a:cubicBezTo>
                <a:lnTo>
                  <a:pt x="1652856" y="1548998"/>
                </a:lnTo>
                <a:cubicBezTo>
                  <a:pt x="1652856" y="1546865"/>
                  <a:pt x="1654075" y="1545798"/>
                  <a:pt x="1656514" y="1545798"/>
                </a:cubicBezTo>
                <a:lnTo>
                  <a:pt x="1672058" y="1545798"/>
                </a:lnTo>
                <a:cubicBezTo>
                  <a:pt x="1682117" y="1545798"/>
                  <a:pt x="1687146" y="1544579"/>
                  <a:pt x="1687146" y="1542140"/>
                </a:cubicBezTo>
                <a:cubicBezTo>
                  <a:pt x="1687146" y="1539702"/>
                  <a:pt x="1685622" y="1536502"/>
                  <a:pt x="1682574" y="1532539"/>
                </a:cubicBezTo>
                <a:cubicBezTo>
                  <a:pt x="1679526" y="1528577"/>
                  <a:pt x="1677392" y="1523319"/>
                  <a:pt x="1676173" y="1516766"/>
                </a:cubicBezTo>
                <a:cubicBezTo>
                  <a:pt x="1674954" y="1510213"/>
                  <a:pt x="1674344" y="1502212"/>
                  <a:pt x="1674344" y="1492763"/>
                </a:cubicBezTo>
                <a:cubicBezTo>
                  <a:pt x="1674344" y="1483314"/>
                  <a:pt x="1673735" y="1477294"/>
                  <a:pt x="1672516" y="1474703"/>
                </a:cubicBezTo>
                <a:cubicBezTo>
                  <a:pt x="1671296" y="1472113"/>
                  <a:pt x="1667334" y="1470817"/>
                  <a:pt x="1660628" y="1470817"/>
                </a:cubicBezTo>
                <a:close/>
                <a:moveTo>
                  <a:pt x="2101369" y="1468988"/>
                </a:moveTo>
                <a:cubicBezTo>
                  <a:pt x="2071194" y="1468988"/>
                  <a:pt x="2050620" y="1473941"/>
                  <a:pt x="2039647" y="1483847"/>
                </a:cubicBezTo>
                <a:cubicBezTo>
                  <a:pt x="2028674" y="1493753"/>
                  <a:pt x="2023188" y="1512422"/>
                  <a:pt x="2023188" y="1539854"/>
                </a:cubicBezTo>
                <a:lnTo>
                  <a:pt x="2023188" y="1800916"/>
                </a:lnTo>
                <a:cubicBezTo>
                  <a:pt x="2023188" y="1828348"/>
                  <a:pt x="2028674" y="1847017"/>
                  <a:pt x="2039647" y="1856923"/>
                </a:cubicBezTo>
                <a:cubicBezTo>
                  <a:pt x="2050620" y="1866829"/>
                  <a:pt x="2071194" y="1871782"/>
                  <a:pt x="2101369" y="1871782"/>
                </a:cubicBezTo>
                <a:lnTo>
                  <a:pt x="2292936" y="1871782"/>
                </a:lnTo>
                <a:cubicBezTo>
                  <a:pt x="2323111" y="1871782"/>
                  <a:pt x="2343685" y="1866829"/>
                  <a:pt x="2354658" y="1856923"/>
                </a:cubicBezTo>
                <a:cubicBezTo>
                  <a:pt x="2365631" y="1847017"/>
                  <a:pt x="2371117" y="1828348"/>
                  <a:pt x="2371117" y="1800916"/>
                </a:cubicBezTo>
                <a:lnTo>
                  <a:pt x="2371117" y="1539854"/>
                </a:lnTo>
                <a:cubicBezTo>
                  <a:pt x="2371117" y="1512422"/>
                  <a:pt x="2365631" y="1493753"/>
                  <a:pt x="2354658" y="1483847"/>
                </a:cubicBezTo>
                <a:cubicBezTo>
                  <a:pt x="2343685" y="1473941"/>
                  <a:pt x="2323111" y="1468988"/>
                  <a:pt x="2292936" y="1468988"/>
                </a:cubicBezTo>
                <a:close/>
                <a:moveTo>
                  <a:pt x="1727837" y="1455272"/>
                </a:moveTo>
                <a:cubicBezTo>
                  <a:pt x="1711682" y="1455272"/>
                  <a:pt x="1701243" y="1457711"/>
                  <a:pt x="1696519" y="1462588"/>
                </a:cubicBezTo>
                <a:cubicBezTo>
                  <a:pt x="1691794" y="1467464"/>
                  <a:pt x="1689432" y="1477447"/>
                  <a:pt x="1689432" y="1492534"/>
                </a:cubicBezTo>
                <a:cubicBezTo>
                  <a:pt x="1689432" y="1507622"/>
                  <a:pt x="1691794" y="1517680"/>
                  <a:pt x="1696519" y="1522709"/>
                </a:cubicBezTo>
                <a:cubicBezTo>
                  <a:pt x="1701243" y="1527739"/>
                  <a:pt x="1711682" y="1530253"/>
                  <a:pt x="1727837" y="1530253"/>
                </a:cubicBezTo>
                <a:lnTo>
                  <a:pt x="1763041" y="1530253"/>
                </a:lnTo>
                <a:cubicBezTo>
                  <a:pt x="1765784" y="1530253"/>
                  <a:pt x="1767156" y="1531625"/>
                  <a:pt x="1767156" y="1534368"/>
                </a:cubicBezTo>
                <a:cubicBezTo>
                  <a:pt x="1767156" y="1544426"/>
                  <a:pt x="1764565" y="1549456"/>
                  <a:pt x="1759384" y="1549456"/>
                </a:cubicBezTo>
                <a:lnTo>
                  <a:pt x="1750240" y="1549456"/>
                </a:lnTo>
                <a:cubicBezTo>
                  <a:pt x="1728599" y="1549456"/>
                  <a:pt x="1714045" y="1553418"/>
                  <a:pt x="1706577" y="1561343"/>
                </a:cubicBezTo>
                <a:cubicBezTo>
                  <a:pt x="1699109" y="1569268"/>
                  <a:pt x="1695376" y="1585574"/>
                  <a:pt x="1695376" y="1610263"/>
                </a:cubicBezTo>
                <a:lnTo>
                  <a:pt x="1695376" y="1682501"/>
                </a:lnTo>
                <a:cubicBezTo>
                  <a:pt x="1695376" y="1686158"/>
                  <a:pt x="1696290" y="1688597"/>
                  <a:pt x="1698119" y="1689816"/>
                </a:cubicBezTo>
                <a:cubicBezTo>
                  <a:pt x="1707263" y="1695912"/>
                  <a:pt x="1713816" y="1705285"/>
                  <a:pt x="1717778" y="1717934"/>
                </a:cubicBezTo>
                <a:cubicBezTo>
                  <a:pt x="1721741" y="1730583"/>
                  <a:pt x="1723874" y="1742546"/>
                  <a:pt x="1724179" y="1753824"/>
                </a:cubicBezTo>
                <a:cubicBezTo>
                  <a:pt x="1724484" y="1761749"/>
                  <a:pt x="1726694" y="1765711"/>
                  <a:pt x="1730809" y="1765711"/>
                </a:cubicBezTo>
                <a:cubicBezTo>
                  <a:pt x="1734923" y="1765711"/>
                  <a:pt x="1740638" y="1763806"/>
                  <a:pt x="1747954" y="1759996"/>
                </a:cubicBezTo>
                <a:cubicBezTo>
                  <a:pt x="1755269" y="1756186"/>
                  <a:pt x="1761060" y="1751767"/>
                  <a:pt x="1765327" y="1746737"/>
                </a:cubicBezTo>
                <a:cubicBezTo>
                  <a:pt x="1769594" y="1741708"/>
                  <a:pt x="1771728" y="1733098"/>
                  <a:pt x="1771728" y="1720906"/>
                </a:cubicBezTo>
                <a:lnTo>
                  <a:pt x="1771728" y="1623522"/>
                </a:lnTo>
                <a:cubicBezTo>
                  <a:pt x="1771728" y="1618340"/>
                  <a:pt x="1772414" y="1615064"/>
                  <a:pt x="1773785" y="1613692"/>
                </a:cubicBezTo>
                <a:cubicBezTo>
                  <a:pt x="1775157" y="1612321"/>
                  <a:pt x="1778434" y="1611635"/>
                  <a:pt x="1783615" y="1611635"/>
                </a:cubicBezTo>
                <a:lnTo>
                  <a:pt x="1851738" y="1611635"/>
                </a:lnTo>
                <a:cubicBezTo>
                  <a:pt x="1857834" y="1611635"/>
                  <a:pt x="1861492" y="1612473"/>
                  <a:pt x="1862711" y="1614149"/>
                </a:cubicBezTo>
                <a:cubicBezTo>
                  <a:pt x="1863930" y="1615826"/>
                  <a:pt x="1864540" y="1618950"/>
                  <a:pt x="1864540" y="1623522"/>
                </a:cubicBezTo>
                <a:lnTo>
                  <a:pt x="1864540" y="1727764"/>
                </a:lnTo>
                <a:cubicBezTo>
                  <a:pt x="1864540" y="1732336"/>
                  <a:pt x="1864997" y="1735460"/>
                  <a:pt x="1865911" y="1737136"/>
                </a:cubicBezTo>
                <a:cubicBezTo>
                  <a:pt x="1866826" y="1738813"/>
                  <a:pt x="1870483" y="1740718"/>
                  <a:pt x="1876884" y="1742851"/>
                </a:cubicBezTo>
                <a:cubicBezTo>
                  <a:pt x="1892734" y="1747728"/>
                  <a:pt x="1906450" y="1754281"/>
                  <a:pt x="1918032" y="1762511"/>
                </a:cubicBezTo>
                <a:cubicBezTo>
                  <a:pt x="1925042" y="1767388"/>
                  <a:pt x="1930605" y="1769826"/>
                  <a:pt x="1934720" y="1769826"/>
                </a:cubicBezTo>
                <a:cubicBezTo>
                  <a:pt x="1938835" y="1769826"/>
                  <a:pt x="1940892" y="1763425"/>
                  <a:pt x="1940892" y="1750624"/>
                </a:cubicBezTo>
                <a:lnTo>
                  <a:pt x="1940892" y="1610263"/>
                </a:lnTo>
                <a:cubicBezTo>
                  <a:pt x="1940892" y="1583746"/>
                  <a:pt x="1937006" y="1566982"/>
                  <a:pt x="1929233" y="1559971"/>
                </a:cubicBezTo>
                <a:cubicBezTo>
                  <a:pt x="1921461" y="1552961"/>
                  <a:pt x="1907059" y="1549456"/>
                  <a:pt x="1886028" y="1549456"/>
                </a:cubicBezTo>
                <a:lnTo>
                  <a:pt x="1854024" y="1549456"/>
                </a:lnTo>
                <a:cubicBezTo>
                  <a:pt x="1851586" y="1549456"/>
                  <a:pt x="1850366" y="1548084"/>
                  <a:pt x="1850366" y="1545341"/>
                </a:cubicBezTo>
                <a:lnTo>
                  <a:pt x="1851281" y="1538483"/>
                </a:lnTo>
                <a:cubicBezTo>
                  <a:pt x="1851890" y="1532996"/>
                  <a:pt x="1853567" y="1530253"/>
                  <a:pt x="1856310" y="1530253"/>
                </a:cubicBezTo>
                <a:lnTo>
                  <a:pt x="1913460" y="1530253"/>
                </a:lnTo>
                <a:cubicBezTo>
                  <a:pt x="1929614" y="1530253"/>
                  <a:pt x="1940130" y="1527815"/>
                  <a:pt x="1945007" y="1522938"/>
                </a:cubicBezTo>
                <a:cubicBezTo>
                  <a:pt x="1949884" y="1518061"/>
                  <a:pt x="1952322" y="1507850"/>
                  <a:pt x="1952322" y="1492306"/>
                </a:cubicBezTo>
                <a:cubicBezTo>
                  <a:pt x="1952322" y="1476761"/>
                  <a:pt x="1949884" y="1466702"/>
                  <a:pt x="1945007" y="1462130"/>
                </a:cubicBezTo>
                <a:cubicBezTo>
                  <a:pt x="1940130" y="1457558"/>
                  <a:pt x="1929614" y="1455272"/>
                  <a:pt x="1913460" y="1455272"/>
                </a:cubicBezTo>
                <a:close/>
                <a:moveTo>
                  <a:pt x="2978736" y="1450243"/>
                </a:moveTo>
                <a:cubicBezTo>
                  <a:pt x="2963801" y="1450243"/>
                  <a:pt x="2953285" y="1453672"/>
                  <a:pt x="2947189" y="1460530"/>
                </a:cubicBezTo>
                <a:cubicBezTo>
                  <a:pt x="2941093" y="1467388"/>
                  <a:pt x="2938045" y="1478894"/>
                  <a:pt x="2938045" y="1495049"/>
                </a:cubicBezTo>
                <a:lnTo>
                  <a:pt x="2938045" y="1547170"/>
                </a:lnTo>
                <a:cubicBezTo>
                  <a:pt x="2938045" y="1563324"/>
                  <a:pt x="2941017" y="1574830"/>
                  <a:pt x="2946961" y="1581688"/>
                </a:cubicBezTo>
                <a:cubicBezTo>
                  <a:pt x="2952904" y="1588546"/>
                  <a:pt x="2963496" y="1591975"/>
                  <a:pt x="2978736" y="1591975"/>
                </a:cubicBezTo>
                <a:lnTo>
                  <a:pt x="3065604" y="1591975"/>
                </a:lnTo>
                <a:cubicBezTo>
                  <a:pt x="3068347" y="1591975"/>
                  <a:pt x="3070024" y="1592509"/>
                  <a:pt x="3070633" y="1593575"/>
                </a:cubicBezTo>
                <a:cubicBezTo>
                  <a:pt x="3071243" y="1594642"/>
                  <a:pt x="3071548" y="1596547"/>
                  <a:pt x="3071548" y="1599290"/>
                </a:cubicBezTo>
                <a:cubicBezTo>
                  <a:pt x="3071548" y="1602034"/>
                  <a:pt x="3071167" y="1603939"/>
                  <a:pt x="3070405" y="1605005"/>
                </a:cubicBezTo>
                <a:cubicBezTo>
                  <a:pt x="3069643" y="1606072"/>
                  <a:pt x="3068042" y="1606606"/>
                  <a:pt x="3065604" y="1606606"/>
                </a:cubicBezTo>
                <a:lnTo>
                  <a:pt x="2982394" y="1606606"/>
                </a:lnTo>
                <a:cubicBezTo>
                  <a:pt x="2959838" y="1606606"/>
                  <a:pt x="2945589" y="1603634"/>
                  <a:pt x="2939645" y="1597690"/>
                </a:cubicBezTo>
                <a:cubicBezTo>
                  <a:pt x="2933702" y="1591747"/>
                  <a:pt x="2927530" y="1588775"/>
                  <a:pt x="2921129" y="1588775"/>
                </a:cubicBezTo>
                <a:cubicBezTo>
                  <a:pt x="2914728" y="1588775"/>
                  <a:pt x="2909470" y="1591899"/>
                  <a:pt x="2905355" y="1598147"/>
                </a:cubicBezTo>
                <a:cubicBezTo>
                  <a:pt x="2901241" y="1604396"/>
                  <a:pt x="2899183" y="1613464"/>
                  <a:pt x="2899183" y="1625351"/>
                </a:cubicBezTo>
                <a:cubicBezTo>
                  <a:pt x="2899183" y="1637238"/>
                  <a:pt x="2901241" y="1646763"/>
                  <a:pt x="2905355" y="1653926"/>
                </a:cubicBezTo>
                <a:cubicBezTo>
                  <a:pt x="2909470" y="1661089"/>
                  <a:pt x="2914576" y="1664670"/>
                  <a:pt x="2920672" y="1664670"/>
                </a:cubicBezTo>
                <a:cubicBezTo>
                  <a:pt x="2926768" y="1664670"/>
                  <a:pt x="2932102" y="1661470"/>
                  <a:pt x="2936674" y="1655069"/>
                </a:cubicBezTo>
                <a:cubicBezTo>
                  <a:pt x="2946122" y="1642572"/>
                  <a:pt x="2963801" y="1636324"/>
                  <a:pt x="2989709" y="1636324"/>
                </a:cubicBezTo>
                <a:lnTo>
                  <a:pt x="3235682" y="1636324"/>
                </a:lnTo>
                <a:cubicBezTo>
                  <a:pt x="3253056" y="1636324"/>
                  <a:pt x="3265172" y="1637314"/>
                  <a:pt x="3272030" y="1639295"/>
                </a:cubicBezTo>
                <a:cubicBezTo>
                  <a:pt x="3278888" y="1641277"/>
                  <a:pt x="3285060" y="1645087"/>
                  <a:pt x="3290546" y="1650725"/>
                </a:cubicBezTo>
                <a:cubicBezTo>
                  <a:pt x="3296033" y="1656364"/>
                  <a:pt x="3301443" y="1659184"/>
                  <a:pt x="3306777" y="1659184"/>
                </a:cubicBezTo>
                <a:cubicBezTo>
                  <a:pt x="3312111" y="1659184"/>
                  <a:pt x="3316378" y="1655526"/>
                  <a:pt x="3319579" y="1648211"/>
                </a:cubicBezTo>
                <a:cubicBezTo>
                  <a:pt x="3322779" y="1640896"/>
                  <a:pt x="3324379" y="1631066"/>
                  <a:pt x="3324379" y="1618721"/>
                </a:cubicBezTo>
                <a:cubicBezTo>
                  <a:pt x="3324379" y="1606377"/>
                  <a:pt x="3322322" y="1597081"/>
                  <a:pt x="3318207" y="1590832"/>
                </a:cubicBezTo>
                <a:cubicBezTo>
                  <a:pt x="3314092" y="1584584"/>
                  <a:pt x="3308530" y="1581460"/>
                  <a:pt x="3301519" y="1581460"/>
                </a:cubicBezTo>
                <a:cubicBezTo>
                  <a:pt x="3294509" y="1581460"/>
                  <a:pt x="3287651" y="1585651"/>
                  <a:pt x="3280945" y="1594033"/>
                </a:cubicBezTo>
                <a:cubicBezTo>
                  <a:pt x="3274240" y="1602415"/>
                  <a:pt x="3260066" y="1606606"/>
                  <a:pt x="3238426" y="1606606"/>
                </a:cubicBezTo>
                <a:lnTo>
                  <a:pt x="3163445" y="1606606"/>
                </a:lnTo>
                <a:cubicBezTo>
                  <a:pt x="3158873" y="1606606"/>
                  <a:pt x="3156587" y="1604777"/>
                  <a:pt x="3156587" y="1601119"/>
                </a:cubicBezTo>
                <a:cubicBezTo>
                  <a:pt x="3156587" y="1597462"/>
                  <a:pt x="3156968" y="1595023"/>
                  <a:pt x="3157730" y="1593804"/>
                </a:cubicBezTo>
                <a:cubicBezTo>
                  <a:pt x="3158492" y="1592585"/>
                  <a:pt x="3160092" y="1591975"/>
                  <a:pt x="3162530" y="1591975"/>
                </a:cubicBezTo>
                <a:lnTo>
                  <a:pt x="3238883" y="1591975"/>
                </a:lnTo>
                <a:cubicBezTo>
                  <a:pt x="3254123" y="1591975"/>
                  <a:pt x="3264715" y="1588470"/>
                  <a:pt x="3270658" y="1581460"/>
                </a:cubicBezTo>
                <a:cubicBezTo>
                  <a:pt x="3276602" y="1574449"/>
                  <a:pt x="3279574" y="1563019"/>
                  <a:pt x="3279574" y="1547170"/>
                </a:cubicBezTo>
                <a:lnTo>
                  <a:pt x="3279574" y="1495049"/>
                </a:lnTo>
                <a:cubicBezTo>
                  <a:pt x="3279574" y="1479199"/>
                  <a:pt x="3276526" y="1467769"/>
                  <a:pt x="3270430" y="1460759"/>
                </a:cubicBezTo>
                <a:cubicBezTo>
                  <a:pt x="3264334" y="1453748"/>
                  <a:pt x="3253818" y="1450243"/>
                  <a:pt x="3238883" y="1450243"/>
                </a:cubicBezTo>
                <a:close/>
                <a:moveTo>
                  <a:pt x="2700530" y="1447043"/>
                </a:moveTo>
                <a:cubicBezTo>
                  <a:pt x="2686966" y="1447043"/>
                  <a:pt x="2677289" y="1450319"/>
                  <a:pt x="2671498" y="1456873"/>
                </a:cubicBezTo>
                <a:cubicBezTo>
                  <a:pt x="2665706" y="1463426"/>
                  <a:pt x="2662811" y="1474170"/>
                  <a:pt x="2662811" y="1489105"/>
                </a:cubicBezTo>
                <a:lnTo>
                  <a:pt x="2662811" y="1577345"/>
                </a:lnTo>
                <a:cubicBezTo>
                  <a:pt x="2662811" y="1598376"/>
                  <a:pt x="2667459" y="1612930"/>
                  <a:pt x="2676755" y="1621007"/>
                </a:cubicBezTo>
                <a:cubicBezTo>
                  <a:pt x="2686052" y="1629085"/>
                  <a:pt x="2702587" y="1633123"/>
                  <a:pt x="2726362" y="1633123"/>
                </a:cubicBezTo>
                <a:lnTo>
                  <a:pt x="2797685" y="1633123"/>
                </a:lnTo>
                <a:cubicBezTo>
                  <a:pt x="2812010" y="1633123"/>
                  <a:pt x="2822983" y="1632209"/>
                  <a:pt x="2830603" y="1630380"/>
                </a:cubicBezTo>
                <a:cubicBezTo>
                  <a:pt x="2838223" y="1628551"/>
                  <a:pt x="2844396" y="1624970"/>
                  <a:pt x="2849120" y="1619636"/>
                </a:cubicBezTo>
                <a:cubicBezTo>
                  <a:pt x="2853844" y="1614302"/>
                  <a:pt x="2858264" y="1605310"/>
                  <a:pt x="2862379" y="1592661"/>
                </a:cubicBezTo>
                <a:cubicBezTo>
                  <a:pt x="2866493" y="1580012"/>
                  <a:pt x="2868551" y="1571096"/>
                  <a:pt x="2868551" y="1565915"/>
                </a:cubicBezTo>
                <a:cubicBezTo>
                  <a:pt x="2868551" y="1554637"/>
                  <a:pt x="2861998" y="1546179"/>
                  <a:pt x="2848891" y="1540540"/>
                </a:cubicBezTo>
                <a:cubicBezTo>
                  <a:pt x="2835785" y="1534901"/>
                  <a:pt x="2825498" y="1532082"/>
                  <a:pt x="2818030" y="1532082"/>
                </a:cubicBezTo>
                <a:cubicBezTo>
                  <a:pt x="2810563" y="1532082"/>
                  <a:pt x="2804924" y="1533835"/>
                  <a:pt x="2801114" y="1537340"/>
                </a:cubicBezTo>
                <a:cubicBezTo>
                  <a:pt x="2797304" y="1540845"/>
                  <a:pt x="2793875" y="1546712"/>
                  <a:pt x="2790827" y="1554942"/>
                </a:cubicBezTo>
                <a:cubicBezTo>
                  <a:pt x="2788693" y="1560428"/>
                  <a:pt x="2784731" y="1563172"/>
                  <a:pt x="2778940" y="1563172"/>
                </a:cubicBezTo>
                <a:lnTo>
                  <a:pt x="2751508" y="1563172"/>
                </a:lnTo>
                <a:cubicBezTo>
                  <a:pt x="2749069" y="1563172"/>
                  <a:pt x="2747545" y="1562714"/>
                  <a:pt x="2746936" y="1561800"/>
                </a:cubicBezTo>
                <a:cubicBezTo>
                  <a:pt x="2746326" y="1560886"/>
                  <a:pt x="2746021" y="1558447"/>
                  <a:pt x="2746021" y="1554485"/>
                </a:cubicBezTo>
                <a:cubicBezTo>
                  <a:pt x="2746021" y="1550522"/>
                  <a:pt x="2746936" y="1547932"/>
                  <a:pt x="2748764" y="1546712"/>
                </a:cubicBezTo>
                <a:cubicBezTo>
                  <a:pt x="2750593" y="1545493"/>
                  <a:pt x="2754784" y="1544731"/>
                  <a:pt x="2761337" y="1544426"/>
                </a:cubicBezTo>
                <a:cubicBezTo>
                  <a:pt x="2767891" y="1544122"/>
                  <a:pt x="2772158" y="1543588"/>
                  <a:pt x="2774139" y="1542826"/>
                </a:cubicBezTo>
                <a:cubicBezTo>
                  <a:pt x="2776120" y="1542064"/>
                  <a:pt x="2778330" y="1539702"/>
                  <a:pt x="2780768" y="1535740"/>
                </a:cubicBezTo>
                <a:cubicBezTo>
                  <a:pt x="2788998" y="1521719"/>
                  <a:pt x="2799818" y="1514708"/>
                  <a:pt x="2813230" y="1514708"/>
                </a:cubicBezTo>
                <a:cubicBezTo>
                  <a:pt x="2820545" y="1514708"/>
                  <a:pt x="2828012" y="1515851"/>
                  <a:pt x="2835632" y="1518137"/>
                </a:cubicBezTo>
                <a:cubicBezTo>
                  <a:pt x="2843252" y="1520423"/>
                  <a:pt x="2848282" y="1521566"/>
                  <a:pt x="2850720" y="1521566"/>
                </a:cubicBezTo>
                <a:cubicBezTo>
                  <a:pt x="2858340" y="1521566"/>
                  <a:pt x="2862150" y="1516994"/>
                  <a:pt x="2862150" y="1507850"/>
                </a:cubicBezTo>
                <a:cubicBezTo>
                  <a:pt x="2862150" y="1498706"/>
                  <a:pt x="2859331" y="1488724"/>
                  <a:pt x="2853692" y="1477904"/>
                </a:cubicBezTo>
                <a:cubicBezTo>
                  <a:pt x="2848053" y="1467083"/>
                  <a:pt x="2839138" y="1461673"/>
                  <a:pt x="2826946" y="1461673"/>
                </a:cubicBezTo>
                <a:cubicBezTo>
                  <a:pt x="2822374" y="1461673"/>
                  <a:pt x="2817040" y="1462435"/>
                  <a:pt x="2810944" y="1463959"/>
                </a:cubicBezTo>
                <a:cubicBezTo>
                  <a:pt x="2778635" y="1471884"/>
                  <a:pt x="2758975" y="1475846"/>
                  <a:pt x="2751965" y="1475846"/>
                </a:cubicBezTo>
                <a:cubicBezTo>
                  <a:pt x="2748612" y="1475846"/>
                  <a:pt x="2745869" y="1473103"/>
                  <a:pt x="2743735" y="1467617"/>
                </a:cubicBezTo>
                <a:cubicBezTo>
                  <a:pt x="2740687" y="1460302"/>
                  <a:pt x="2736115" y="1455044"/>
                  <a:pt x="2730019" y="1451843"/>
                </a:cubicBezTo>
                <a:cubicBezTo>
                  <a:pt x="2723923" y="1448643"/>
                  <a:pt x="2714093" y="1447043"/>
                  <a:pt x="2700530" y="1447043"/>
                </a:cubicBezTo>
                <a:close/>
                <a:moveTo>
                  <a:pt x="2605204" y="1445671"/>
                </a:moveTo>
                <a:cubicBezTo>
                  <a:pt x="2583258" y="1445671"/>
                  <a:pt x="2570304" y="1452377"/>
                  <a:pt x="2566342" y="1465788"/>
                </a:cubicBezTo>
                <a:cubicBezTo>
                  <a:pt x="2564513" y="1472494"/>
                  <a:pt x="2561617" y="1475846"/>
                  <a:pt x="2557655" y="1475846"/>
                </a:cubicBezTo>
                <a:lnTo>
                  <a:pt x="2481760" y="1475846"/>
                </a:lnTo>
                <a:cubicBezTo>
                  <a:pt x="2471092" y="1475846"/>
                  <a:pt x="2462862" y="1478818"/>
                  <a:pt x="2457071" y="1484762"/>
                </a:cubicBezTo>
                <a:cubicBezTo>
                  <a:pt x="2451280" y="1490705"/>
                  <a:pt x="2448384" y="1499240"/>
                  <a:pt x="2448384" y="1510365"/>
                </a:cubicBezTo>
                <a:cubicBezTo>
                  <a:pt x="2448384" y="1521490"/>
                  <a:pt x="2451051" y="1529720"/>
                  <a:pt x="2456385" y="1535054"/>
                </a:cubicBezTo>
                <a:cubicBezTo>
                  <a:pt x="2461719" y="1540388"/>
                  <a:pt x="2470177" y="1543055"/>
                  <a:pt x="2481760" y="1543055"/>
                </a:cubicBezTo>
                <a:lnTo>
                  <a:pt x="2555369" y="1543055"/>
                </a:lnTo>
                <a:cubicBezTo>
                  <a:pt x="2558417" y="1543055"/>
                  <a:pt x="2559941" y="1544960"/>
                  <a:pt x="2559941" y="1548770"/>
                </a:cubicBezTo>
                <a:cubicBezTo>
                  <a:pt x="2559941" y="1552580"/>
                  <a:pt x="2559026" y="1555018"/>
                  <a:pt x="2557198" y="1556085"/>
                </a:cubicBezTo>
                <a:cubicBezTo>
                  <a:pt x="2555369" y="1557152"/>
                  <a:pt x="2549120" y="1558295"/>
                  <a:pt x="2538452" y="1559514"/>
                </a:cubicBezTo>
                <a:cubicBezTo>
                  <a:pt x="2527784" y="1560733"/>
                  <a:pt x="2506906" y="1562257"/>
                  <a:pt x="2475816" y="1564086"/>
                </a:cubicBezTo>
                <a:cubicBezTo>
                  <a:pt x="2455090" y="1565610"/>
                  <a:pt x="2444726" y="1575516"/>
                  <a:pt x="2444726" y="1593804"/>
                </a:cubicBezTo>
                <a:cubicBezTo>
                  <a:pt x="2444726" y="1619407"/>
                  <a:pt x="2454175" y="1632209"/>
                  <a:pt x="2473073" y="1632209"/>
                </a:cubicBezTo>
                <a:cubicBezTo>
                  <a:pt x="2477340" y="1632209"/>
                  <a:pt x="2489608" y="1630913"/>
                  <a:pt x="2509877" y="1628323"/>
                </a:cubicBezTo>
                <a:cubicBezTo>
                  <a:pt x="2530147" y="1625732"/>
                  <a:pt x="2542720" y="1623903"/>
                  <a:pt x="2547596" y="1622836"/>
                </a:cubicBezTo>
                <a:cubicBezTo>
                  <a:pt x="2552473" y="1621769"/>
                  <a:pt x="2556055" y="1621236"/>
                  <a:pt x="2558341" y="1621236"/>
                </a:cubicBezTo>
                <a:cubicBezTo>
                  <a:pt x="2560627" y="1621236"/>
                  <a:pt x="2563446" y="1623293"/>
                  <a:pt x="2566799" y="1627408"/>
                </a:cubicBezTo>
                <a:cubicBezTo>
                  <a:pt x="2570152" y="1631523"/>
                  <a:pt x="2574571" y="1634571"/>
                  <a:pt x="2580058" y="1636552"/>
                </a:cubicBezTo>
                <a:cubicBezTo>
                  <a:pt x="2585544" y="1638533"/>
                  <a:pt x="2594840" y="1639524"/>
                  <a:pt x="2607947" y="1639524"/>
                </a:cubicBezTo>
                <a:cubicBezTo>
                  <a:pt x="2633550" y="1639524"/>
                  <a:pt x="2646352" y="1625960"/>
                  <a:pt x="2646352" y="1598833"/>
                </a:cubicBezTo>
                <a:lnTo>
                  <a:pt x="2646352" y="1475846"/>
                </a:lnTo>
                <a:cubicBezTo>
                  <a:pt x="2646352" y="1464874"/>
                  <a:pt x="2642999" y="1457101"/>
                  <a:pt x="2636293" y="1452529"/>
                </a:cubicBezTo>
                <a:cubicBezTo>
                  <a:pt x="2629588" y="1447957"/>
                  <a:pt x="2619224" y="1445671"/>
                  <a:pt x="2605204" y="1445671"/>
                </a:cubicBezTo>
                <a:close/>
                <a:moveTo>
                  <a:pt x="0" y="0"/>
                </a:moveTo>
                <a:lnTo>
                  <a:pt x="4762500" y="0"/>
                </a:lnTo>
                <a:lnTo>
                  <a:pt x="4762500" y="3171825"/>
                </a:lnTo>
                <a:lnTo>
                  <a:pt x="0" y="3171825"/>
                </a:lnTo>
                <a:close/>
              </a:path>
            </a:pathLst>
          </a:custGeom>
          <a:effectLst>
            <a:outerShdw blurRad="127000" dist="127000" dir="5400000" algn="t" rotWithShape="0">
              <a:prstClr val="black">
                <a:alpha val="20000"/>
              </a:prstClr>
            </a:outerShdw>
          </a:effectLst>
        </p:spPr>
      </p:pic>
      <p:pic>
        <p:nvPicPr>
          <p:cNvPr id="42" name="图片 41">
            <a:extLst>
              <a:ext uri="{FF2B5EF4-FFF2-40B4-BE49-F238E27FC236}">
                <a16:creationId xmlns:a16="http://schemas.microsoft.com/office/drawing/2014/main" id="{036FDBDF-721C-5F5C-DC1B-C5D5A1F69F0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32425" y="8156220"/>
            <a:ext cx="4762500" cy="3171825"/>
          </a:xfrm>
          <a:custGeom>
            <a:avLst/>
            <a:gdLst/>
            <a:ahLst/>
            <a:cxnLst/>
            <a:rect l="l" t="t" r="r" b="b"/>
            <a:pathLst>
              <a:path w="4762500" h="3171825">
                <a:moveTo>
                  <a:pt x="2111918" y="2143830"/>
                </a:moveTo>
                <a:lnTo>
                  <a:pt x="2148494" y="2143830"/>
                </a:lnTo>
                <a:cubicBezTo>
                  <a:pt x="2154286" y="2143830"/>
                  <a:pt x="2157181" y="2145125"/>
                  <a:pt x="2157181" y="2147716"/>
                </a:cubicBezTo>
                <a:cubicBezTo>
                  <a:pt x="2157181" y="2150307"/>
                  <a:pt x="2153752" y="2156098"/>
                  <a:pt x="2146894" y="2165089"/>
                </a:cubicBezTo>
                <a:cubicBezTo>
                  <a:pt x="2140036" y="2174081"/>
                  <a:pt x="2135083" y="2178577"/>
                  <a:pt x="2132035" y="2178577"/>
                </a:cubicBezTo>
                <a:cubicBezTo>
                  <a:pt x="2129902" y="2178577"/>
                  <a:pt x="2124796" y="2174081"/>
                  <a:pt x="2116719" y="2165089"/>
                </a:cubicBezTo>
                <a:cubicBezTo>
                  <a:pt x="2108642" y="2156098"/>
                  <a:pt x="2104603" y="2150307"/>
                  <a:pt x="2104603" y="2147716"/>
                </a:cubicBezTo>
                <a:cubicBezTo>
                  <a:pt x="2104603" y="2145125"/>
                  <a:pt x="2107042" y="2143830"/>
                  <a:pt x="2111918" y="2143830"/>
                </a:cubicBezTo>
                <a:close/>
                <a:moveTo>
                  <a:pt x="2609352" y="1916601"/>
                </a:moveTo>
                <a:cubicBezTo>
                  <a:pt x="2601427" y="1916601"/>
                  <a:pt x="2593121" y="1920335"/>
                  <a:pt x="2584435" y="1927803"/>
                </a:cubicBezTo>
                <a:cubicBezTo>
                  <a:pt x="2575748" y="1935270"/>
                  <a:pt x="2571404" y="1943728"/>
                  <a:pt x="2571404" y="1953177"/>
                </a:cubicBezTo>
                <a:cubicBezTo>
                  <a:pt x="2571404" y="1958664"/>
                  <a:pt x="2573081" y="1963845"/>
                  <a:pt x="2576434" y="1968722"/>
                </a:cubicBezTo>
                <a:lnTo>
                  <a:pt x="2597465" y="2003469"/>
                </a:lnTo>
                <a:cubicBezTo>
                  <a:pt x="2604170" y="2015356"/>
                  <a:pt x="2613924" y="2021300"/>
                  <a:pt x="2626726" y="2021300"/>
                </a:cubicBezTo>
                <a:cubicBezTo>
                  <a:pt x="2635870" y="2021300"/>
                  <a:pt x="2644175" y="2017947"/>
                  <a:pt x="2651643" y="2011242"/>
                </a:cubicBezTo>
                <a:cubicBezTo>
                  <a:pt x="2659111" y="2004536"/>
                  <a:pt x="2662844" y="1996535"/>
                  <a:pt x="2662844" y="1987239"/>
                </a:cubicBezTo>
                <a:cubicBezTo>
                  <a:pt x="2662844" y="1977942"/>
                  <a:pt x="2659873" y="1967884"/>
                  <a:pt x="2653929" y="1957063"/>
                </a:cubicBezTo>
                <a:cubicBezTo>
                  <a:pt x="2647985" y="1946243"/>
                  <a:pt x="2640899" y="1936794"/>
                  <a:pt x="2632669" y="1928717"/>
                </a:cubicBezTo>
                <a:cubicBezTo>
                  <a:pt x="2624440" y="1920640"/>
                  <a:pt x="2616667" y="1916601"/>
                  <a:pt x="2609352" y="1916601"/>
                </a:cubicBezTo>
                <a:close/>
                <a:moveTo>
                  <a:pt x="2123120" y="1909286"/>
                </a:moveTo>
                <a:cubicBezTo>
                  <a:pt x="2107423" y="1909286"/>
                  <a:pt x="2095688" y="1911877"/>
                  <a:pt x="2087915" y="1917058"/>
                </a:cubicBezTo>
                <a:cubicBezTo>
                  <a:pt x="2080143" y="1922240"/>
                  <a:pt x="2076257" y="1936261"/>
                  <a:pt x="2076257" y="1959121"/>
                </a:cubicBezTo>
                <a:cubicBezTo>
                  <a:pt x="2076257" y="1963693"/>
                  <a:pt x="2074276" y="1965979"/>
                  <a:pt x="2070313" y="1965979"/>
                </a:cubicBezTo>
                <a:lnTo>
                  <a:pt x="2032823" y="1965979"/>
                </a:lnTo>
                <a:cubicBezTo>
                  <a:pt x="2009353" y="1965979"/>
                  <a:pt x="1997618" y="1980000"/>
                  <a:pt x="1997618" y="2008041"/>
                </a:cubicBezTo>
                <a:cubicBezTo>
                  <a:pt x="1997618" y="2023281"/>
                  <a:pt x="2000285" y="2034178"/>
                  <a:pt x="2005619" y="2040731"/>
                </a:cubicBezTo>
                <a:cubicBezTo>
                  <a:pt x="2010953" y="2047284"/>
                  <a:pt x="2020021" y="2050561"/>
                  <a:pt x="2032823" y="2050561"/>
                </a:cubicBezTo>
                <a:lnTo>
                  <a:pt x="2074428" y="2050561"/>
                </a:lnTo>
                <a:cubicBezTo>
                  <a:pt x="2077171" y="2050561"/>
                  <a:pt x="2078924" y="2051399"/>
                  <a:pt x="2079686" y="2053075"/>
                </a:cubicBezTo>
                <a:cubicBezTo>
                  <a:pt x="2080448" y="2054752"/>
                  <a:pt x="2080829" y="2058181"/>
                  <a:pt x="2080829" y="2063362"/>
                </a:cubicBezTo>
                <a:cubicBezTo>
                  <a:pt x="2080829" y="2068544"/>
                  <a:pt x="2080448" y="2072049"/>
                  <a:pt x="2079686" y="2073878"/>
                </a:cubicBezTo>
                <a:cubicBezTo>
                  <a:pt x="2078924" y="2075707"/>
                  <a:pt x="2077019" y="2076621"/>
                  <a:pt x="2073971" y="2076621"/>
                </a:cubicBezTo>
                <a:lnTo>
                  <a:pt x="2047910" y="2076621"/>
                </a:lnTo>
                <a:cubicBezTo>
                  <a:pt x="2022612" y="2076621"/>
                  <a:pt x="2009963" y="2090337"/>
                  <a:pt x="2009963" y="2117769"/>
                </a:cubicBezTo>
                <a:cubicBezTo>
                  <a:pt x="2009963" y="2150688"/>
                  <a:pt x="2025355" y="2184368"/>
                  <a:pt x="2056140" y="2218810"/>
                </a:cubicBezTo>
                <a:cubicBezTo>
                  <a:pt x="2057054" y="2219725"/>
                  <a:pt x="2057512" y="2220792"/>
                  <a:pt x="2057512" y="2222011"/>
                </a:cubicBezTo>
                <a:cubicBezTo>
                  <a:pt x="2057512" y="2223230"/>
                  <a:pt x="2056750" y="2224449"/>
                  <a:pt x="2055226" y="2225668"/>
                </a:cubicBezTo>
                <a:cubicBezTo>
                  <a:pt x="2053702" y="2226888"/>
                  <a:pt x="2038614" y="2232984"/>
                  <a:pt x="2009963" y="2243956"/>
                </a:cubicBezTo>
                <a:cubicBezTo>
                  <a:pt x="1990760" y="2250662"/>
                  <a:pt x="1981159" y="2262702"/>
                  <a:pt x="1981159" y="2280075"/>
                </a:cubicBezTo>
                <a:cubicBezTo>
                  <a:pt x="1981159" y="2289829"/>
                  <a:pt x="1984588" y="2300878"/>
                  <a:pt x="1991446" y="2313222"/>
                </a:cubicBezTo>
                <a:cubicBezTo>
                  <a:pt x="1998304" y="2325567"/>
                  <a:pt x="2008896" y="2331739"/>
                  <a:pt x="2023222" y="2331739"/>
                </a:cubicBezTo>
                <a:cubicBezTo>
                  <a:pt x="2044862" y="2331739"/>
                  <a:pt x="2079000" y="2317261"/>
                  <a:pt x="2125634" y="2288305"/>
                </a:cubicBezTo>
                <a:cubicBezTo>
                  <a:pt x="2127463" y="2287390"/>
                  <a:pt x="2129063" y="2286933"/>
                  <a:pt x="2130435" y="2286933"/>
                </a:cubicBezTo>
                <a:cubicBezTo>
                  <a:pt x="2131807" y="2286933"/>
                  <a:pt x="2133254" y="2287390"/>
                  <a:pt x="2134778" y="2288305"/>
                </a:cubicBezTo>
                <a:cubicBezTo>
                  <a:pt x="2177146" y="2317870"/>
                  <a:pt x="2208692" y="2332653"/>
                  <a:pt x="2229419" y="2332653"/>
                </a:cubicBezTo>
                <a:cubicBezTo>
                  <a:pt x="2243744" y="2332653"/>
                  <a:pt x="2254108" y="2326176"/>
                  <a:pt x="2260508" y="2313222"/>
                </a:cubicBezTo>
                <a:cubicBezTo>
                  <a:pt x="2266909" y="2300268"/>
                  <a:pt x="2270110" y="2288152"/>
                  <a:pt x="2270110" y="2276875"/>
                </a:cubicBezTo>
                <a:cubicBezTo>
                  <a:pt x="2270110" y="2260416"/>
                  <a:pt x="2260966" y="2248986"/>
                  <a:pt x="2242678" y="2242585"/>
                </a:cubicBezTo>
                <a:cubicBezTo>
                  <a:pt x="2238106" y="2241061"/>
                  <a:pt x="2230867" y="2238013"/>
                  <a:pt x="2220961" y="2233441"/>
                </a:cubicBezTo>
                <a:cubicBezTo>
                  <a:pt x="2211055" y="2228869"/>
                  <a:pt x="2205416" y="2226202"/>
                  <a:pt x="2204044" y="2225440"/>
                </a:cubicBezTo>
                <a:cubicBezTo>
                  <a:pt x="2202673" y="2224678"/>
                  <a:pt x="2201987" y="2223840"/>
                  <a:pt x="2201987" y="2222925"/>
                </a:cubicBezTo>
                <a:cubicBezTo>
                  <a:pt x="2201987" y="2221706"/>
                  <a:pt x="2202901" y="2220030"/>
                  <a:pt x="2204730" y="2217896"/>
                </a:cubicBezTo>
                <a:cubicBezTo>
                  <a:pt x="2220884" y="2198389"/>
                  <a:pt x="2232543" y="2181396"/>
                  <a:pt x="2239706" y="2166918"/>
                </a:cubicBezTo>
                <a:cubicBezTo>
                  <a:pt x="2246869" y="2152440"/>
                  <a:pt x="2250450" y="2137276"/>
                  <a:pt x="2250450" y="2121427"/>
                </a:cubicBezTo>
                <a:cubicBezTo>
                  <a:pt x="2250450" y="2105577"/>
                  <a:pt x="2247478" y="2094147"/>
                  <a:pt x="2241535" y="2087137"/>
                </a:cubicBezTo>
                <a:cubicBezTo>
                  <a:pt x="2235591" y="2080126"/>
                  <a:pt x="2226218" y="2076621"/>
                  <a:pt x="2213417" y="2076621"/>
                </a:cubicBezTo>
                <a:lnTo>
                  <a:pt x="2173640" y="2076621"/>
                </a:lnTo>
                <a:cubicBezTo>
                  <a:pt x="2171202" y="2076621"/>
                  <a:pt x="2169678" y="2075859"/>
                  <a:pt x="2169068" y="2074335"/>
                </a:cubicBezTo>
                <a:cubicBezTo>
                  <a:pt x="2168459" y="2072811"/>
                  <a:pt x="2168154" y="2069230"/>
                  <a:pt x="2168154" y="2063591"/>
                </a:cubicBezTo>
                <a:cubicBezTo>
                  <a:pt x="2168154" y="2057952"/>
                  <a:pt x="2168611" y="2054371"/>
                  <a:pt x="2169526" y="2052847"/>
                </a:cubicBezTo>
                <a:cubicBezTo>
                  <a:pt x="2170440" y="2051323"/>
                  <a:pt x="2171964" y="2050561"/>
                  <a:pt x="2174098" y="2050561"/>
                </a:cubicBezTo>
                <a:lnTo>
                  <a:pt x="2228047" y="2050561"/>
                </a:lnTo>
                <a:cubicBezTo>
                  <a:pt x="2240544" y="2050561"/>
                  <a:pt x="2249612" y="2047589"/>
                  <a:pt x="2255251" y="2041645"/>
                </a:cubicBezTo>
                <a:cubicBezTo>
                  <a:pt x="2260889" y="2035702"/>
                  <a:pt x="2263709" y="2024958"/>
                  <a:pt x="2263709" y="2009413"/>
                </a:cubicBezTo>
                <a:cubicBezTo>
                  <a:pt x="2263709" y="1993868"/>
                  <a:pt x="2260813" y="1982743"/>
                  <a:pt x="2255022" y="1976037"/>
                </a:cubicBezTo>
                <a:cubicBezTo>
                  <a:pt x="2249231" y="1969332"/>
                  <a:pt x="2240239" y="1965979"/>
                  <a:pt x="2228047" y="1965979"/>
                </a:cubicBezTo>
                <a:lnTo>
                  <a:pt x="2180956" y="1965979"/>
                </a:lnTo>
                <a:cubicBezTo>
                  <a:pt x="2176688" y="1965979"/>
                  <a:pt x="2174555" y="1963388"/>
                  <a:pt x="2174555" y="1958206"/>
                </a:cubicBezTo>
                <a:cubicBezTo>
                  <a:pt x="2174555" y="1945100"/>
                  <a:pt x="2173412" y="1935270"/>
                  <a:pt x="2171126" y="1928717"/>
                </a:cubicBezTo>
                <a:cubicBezTo>
                  <a:pt x="2168840" y="1922164"/>
                  <a:pt x="2164192" y="1917287"/>
                  <a:pt x="2157181" y="1914087"/>
                </a:cubicBezTo>
                <a:cubicBezTo>
                  <a:pt x="2150171" y="1910886"/>
                  <a:pt x="2138817" y="1909286"/>
                  <a:pt x="2123120" y="1909286"/>
                </a:cubicBezTo>
                <a:close/>
                <a:moveTo>
                  <a:pt x="1933610" y="1907000"/>
                </a:moveTo>
                <a:cubicBezTo>
                  <a:pt x="1904959" y="1907000"/>
                  <a:pt x="1890634" y="1919649"/>
                  <a:pt x="1890634" y="1944948"/>
                </a:cubicBezTo>
                <a:lnTo>
                  <a:pt x="1890634" y="1975580"/>
                </a:lnTo>
                <a:cubicBezTo>
                  <a:pt x="1890634" y="1979238"/>
                  <a:pt x="1887738" y="1981066"/>
                  <a:pt x="1881947" y="1981066"/>
                </a:cubicBezTo>
                <a:cubicBezTo>
                  <a:pt x="1866402" y="1981066"/>
                  <a:pt x="1855658" y="1984114"/>
                  <a:pt x="1849714" y="1990210"/>
                </a:cubicBezTo>
                <a:cubicBezTo>
                  <a:pt x="1843771" y="1996306"/>
                  <a:pt x="1840799" y="2007432"/>
                  <a:pt x="1840799" y="2023586"/>
                </a:cubicBezTo>
                <a:cubicBezTo>
                  <a:pt x="1840799" y="2039740"/>
                  <a:pt x="1843694" y="2050789"/>
                  <a:pt x="1849486" y="2056733"/>
                </a:cubicBezTo>
                <a:cubicBezTo>
                  <a:pt x="1855277" y="2062677"/>
                  <a:pt x="1865183" y="2065648"/>
                  <a:pt x="1879204" y="2065648"/>
                </a:cubicBezTo>
                <a:cubicBezTo>
                  <a:pt x="1886824" y="2065648"/>
                  <a:pt x="1890634" y="2067782"/>
                  <a:pt x="1890634" y="2072049"/>
                </a:cubicBezTo>
                <a:lnTo>
                  <a:pt x="1890634" y="2108168"/>
                </a:lnTo>
                <a:cubicBezTo>
                  <a:pt x="1890634" y="2110606"/>
                  <a:pt x="1889795" y="2112435"/>
                  <a:pt x="1888119" y="2113654"/>
                </a:cubicBezTo>
                <a:cubicBezTo>
                  <a:pt x="1886443" y="2114874"/>
                  <a:pt x="1880651" y="2116093"/>
                  <a:pt x="1870745" y="2117312"/>
                </a:cubicBezTo>
                <a:cubicBezTo>
                  <a:pt x="1860839" y="2118531"/>
                  <a:pt x="1853143" y="2121960"/>
                  <a:pt x="1847657" y="2127599"/>
                </a:cubicBezTo>
                <a:cubicBezTo>
                  <a:pt x="1842170" y="2133238"/>
                  <a:pt x="1839427" y="2143830"/>
                  <a:pt x="1839427" y="2159374"/>
                </a:cubicBezTo>
                <a:cubicBezTo>
                  <a:pt x="1839427" y="2187721"/>
                  <a:pt x="1851467" y="2201894"/>
                  <a:pt x="1875546" y="2201894"/>
                </a:cubicBezTo>
                <a:cubicBezTo>
                  <a:pt x="1877984" y="2201894"/>
                  <a:pt x="1880728" y="2201742"/>
                  <a:pt x="1883776" y="2201437"/>
                </a:cubicBezTo>
                <a:cubicBezTo>
                  <a:pt x="1886824" y="2201132"/>
                  <a:pt x="1888729" y="2201437"/>
                  <a:pt x="1889491" y="2202351"/>
                </a:cubicBezTo>
                <a:cubicBezTo>
                  <a:pt x="1890253" y="2203266"/>
                  <a:pt x="1890634" y="2204942"/>
                  <a:pt x="1890634" y="2207380"/>
                </a:cubicBezTo>
                <a:lnTo>
                  <a:pt x="1890634" y="2237556"/>
                </a:lnTo>
                <a:cubicBezTo>
                  <a:pt x="1890634" y="2243042"/>
                  <a:pt x="1887433" y="2245785"/>
                  <a:pt x="1881032" y="2245785"/>
                </a:cubicBezTo>
                <a:cubicBezTo>
                  <a:pt x="1867621" y="2245785"/>
                  <a:pt x="1858020" y="2249214"/>
                  <a:pt x="1852229" y="2256072"/>
                </a:cubicBezTo>
                <a:cubicBezTo>
                  <a:pt x="1846438" y="2262930"/>
                  <a:pt x="1843542" y="2274589"/>
                  <a:pt x="1843542" y="2291048"/>
                </a:cubicBezTo>
                <a:cubicBezTo>
                  <a:pt x="1843542" y="2319699"/>
                  <a:pt x="1857258" y="2334025"/>
                  <a:pt x="1884690" y="2334025"/>
                </a:cubicBezTo>
                <a:lnTo>
                  <a:pt x="1934525" y="2334025"/>
                </a:lnTo>
                <a:cubicBezTo>
                  <a:pt x="1945498" y="2334025"/>
                  <a:pt x="1954489" y="2331586"/>
                  <a:pt x="1961500" y="2326710"/>
                </a:cubicBezTo>
                <a:cubicBezTo>
                  <a:pt x="1968510" y="2321833"/>
                  <a:pt x="1972015" y="2316194"/>
                  <a:pt x="1972015" y="2309793"/>
                </a:cubicBezTo>
                <a:cubicBezTo>
                  <a:pt x="1972015" y="2308269"/>
                  <a:pt x="1971710" y="2306593"/>
                  <a:pt x="1971101" y="2304764"/>
                </a:cubicBezTo>
                <a:cubicBezTo>
                  <a:pt x="1967443" y="2295315"/>
                  <a:pt x="1965614" y="2286476"/>
                  <a:pt x="1965614" y="2278246"/>
                </a:cubicBezTo>
                <a:cubicBezTo>
                  <a:pt x="1965614" y="2270017"/>
                  <a:pt x="1967062" y="2263387"/>
                  <a:pt x="1969958" y="2258358"/>
                </a:cubicBezTo>
                <a:cubicBezTo>
                  <a:pt x="1972853" y="2253329"/>
                  <a:pt x="1974682" y="2249367"/>
                  <a:pt x="1975444" y="2246471"/>
                </a:cubicBezTo>
                <a:cubicBezTo>
                  <a:pt x="1976206" y="2243575"/>
                  <a:pt x="1976587" y="2239384"/>
                  <a:pt x="1976587" y="2233898"/>
                </a:cubicBezTo>
                <a:lnTo>
                  <a:pt x="1976587" y="2189092"/>
                </a:lnTo>
                <a:cubicBezTo>
                  <a:pt x="1976587" y="2185740"/>
                  <a:pt x="1977654" y="2183377"/>
                  <a:pt x="1979788" y="2182006"/>
                </a:cubicBezTo>
                <a:cubicBezTo>
                  <a:pt x="1981921" y="2180634"/>
                  <a:pt x="1986950" y="2179186"/>
                  <a:pt x="1994875" y="2177662"/>
                </a:cubicBezTo>
                <a:cubicBezTo>
                  <a:pt x="2001276" y="2176138"/>
                  <a:pt x="2004476" y="2173624"/>
                  <a:pt x="2004476" y="2170119"/>
                </a:cubicBezTo>
                <a:cubicBezTo>
                  <a:pt x="2004476" y="2166613"/>
                  <a:pt x="2003410" y="2162270"/>
                  <a:pt x="2001276" y="2157088"/>
                </a:cubicBezTo>
                <a:cubicBezTo>
                  <a:pt x="1997314" y="2146725"/>
                  <a:pt x="1995332" y="2133771"/>
                  <a:pt x="1995332" y="2118226"/>
                </a:cubicBezTo>
                <a:cubicBezTo>
                  <a:pt x="1995332" y="2113350"/>
                  <a:pt x="1995561" y="2109540"/>
                  <a:pt x="1996018" y="2106796"/>
                </a:cubicBezTo>
                <a:cubicBezTo>
                  <a:pt x="1996475" y="2104053"/>
                  <a:pt x="1996704" y="2101615"/>
                  <a:pt x="1996704" y="2099481"/>
                </a:cubicBezTo>
                <a:cubicBezTo>
                  <a:pt x="1996704" y="2097348"/>
                  <a:pt x="1995790" y="2095824"/>
                  <a:pt x="1993961" y="2094909"/>
                </a:cubicBezTo>
                <a:cubicBezTo>
                  <a:pt x="1992132" y="2093995"/>
                  <a:pt x="1988779" y="2093538"/>
                  <a:pt x="1983902" y="2093538"/>
                </a:cubicBezTo>
                <a:cubicBezTo>
                  <a:pt x="1979026" y="2093538"/>
                  <a:pt x="1976587" y="2092014"/>
                  <a:pt x="1976587" y="2088966"/>
                </a:cubicBezTo>
                <a:lnTo>
                  <a:pt x="1976587" y="2073878"/>
                </a:lnTo>
                <a:cubicBezTo>
                  <a:pt x="1976587" y="2071135"/>
                  <a:pt x="1977349" y="2069382"/>
                  <a:pt x="1978873" y="2068620"/>
                </a:cubicBezTo>
                <a:cubicBezTo>
                  <a:pt x="1980397" y="2067858"/>
                  <a:pt x="1984436" y="2067477"/>
                  <a:pt x="1990989" y="2067477"/>
                </a:cubicBezTo>
                <a:cubicBezTo>
                  <a:pt x="1997542" y="2067477"/>
                  <a:pt x="2000819" y="2065801"/>
                  <a:pt x="2000819" y="2062448"/>
                </a:cubicBezTo>
                <a:cubicBezTo>
                  <a:pt x="2000819" y="2060010"/>
                  <a:pt x="1999295" y="2057114"/>
                  <a:pt x="1996247" y="2053761"/>
                </a:cubicBezTo>
                <a:cubicBezTo>
                  <a:pt x="1987103" y="2044617"/>
                  <a:pt x="1982531" y="2029377"/>
                  <a:pt x="1982531" y="2008041"/>
                </a:cubicBezTo>
                <a:lnTo>
                  <a:pt x="1983445" y="1987010"/>
                </a:lnTo>
                <a:cubicBezTo>
                  <a:pt x="1983445" y="1983657"/>
                  <a:pt x="1982988" y="1981828"/>
                  <a:pt x="1982074" y="1981524"/>
                </a:cubicBezTo>
                <a:cubicBezTo>
                  <a:pt x="1978416" y="1980304"/>
                  <a:pt x="1976587" y="1978171"/>
                  <a:pt x="1976587" y="1975123"/>
                </a:cubicBezTo>
                <a:lnTo>
                  <a:pt x="1976587" y="1944948"/>
                </a:lnTo>
                <a:cubicBezTo>
                  <a:pt x="1976587" y="1919649"/>
                  <a:pt x="1962262" y="1907000"/>
                  <a:pt x="1933610" y="1907000"/>
                </a:cubicBezTo>
                <a:close/>
                <a:moveTo>
                  <a:pt x="2513340" y="1905171"/>
                </a:moveTo>
                <a:cubicBezTo>
                  <a:pt x="2497795" y="1905171"/>
                  <a:pt x="2486365" y="1908143"/>
                  <a:pt x="2479050" y="1914087"/>
                </a:cubicBezTo>
                <a:cubicBezTo>
                  <a:pt x="2471735" y="1920030"/>
                  <a:pt x="2468077" y="1929708"/>
                  <a:pt x="2468077" y="1943119"/>
                </a:cubicBezTo>
                <a:lnTo>
                  <a:pt x="2468077" y="1987467"/>
                </a:lnTo>
                <a:cubicBezTo>
                  <a:pt x="2468077" y="1990515"/>
                  <a:pt x="2466553" y="1992039"/>
                  <a:pt x="2463505" y="1992039"/>
                </a:cubicBezTo>
                <a:lnTo>
                  <a:pt x="2352406" y="1992039"/>
                </a:lnTo>
                <a:cubicBezTo>
                  <a:pt x="2339299" y="1992039"/>
                  <a:pt x="2330003" y="1995011"/>
                  <a:pt x="2324516" y="2000955"/>
                </a:cubicBezTo>
                <a:cubicBezTo>
                  <a:pt x="2319030" y="2006898"/>
                  <a:pt x="2316287" y="2018100"/>
                  <a:pt x="2316287" y="2034559"/>
                </a:cubicBezTo>
                <a:cubicBezTo>
                  <a:pt x="2316287" y="2051018"/>
                  <a:pt x="2318954" y="2062067"/>
                  <a:pt x="2324288" y="2067706"/>
                </a:cubicBezTo>
                <a:cubicBezTo>
                  <a:pt x="2329622" y="2073345"/>
                  <a:pt x="2338994" y="2076164"/>
                  <a:pt x="2352406" y="2076164"/>
                </a:cubicBezTo>
                <a:lnTo>
                  <a:pt x="2441102" y="2076164"/>
                </a:lnTo>
                <a:cubicBezTo>
                  <a:pt x="2442626" y="2076164"/>
                  <a:pt x="2443388" y="2076774"/>
                  <a:pt x="2443388" y="2077993"/>
                </a:cubicBezTo>
                <a:cubicBezTo>
                  <a:pt x="2443388" y="2080736"/>
                  <a:pt x="2434549" y="2092471"/>
                  <a:pt x="2416871" y="2113197"/>
                </a:cubicBezTo>
                <a:cubicBezTo>
                  <a:pt x="2399192" y="2133924"/>
                  <a:pt x="2374199" y="2156479"/>
                  <a:pt x="2341890" y="2180863"/>
                </a:cubicBezTo>
                <a:cubicBezTo>
                  <a:pt x="2315677" y="2200065"/>
                  <a:pt x="2302571" y="2218048"/>
                  <a:pt x="2302571" y="2234812"/>
                </a:cubicBezTo>
                <a:cubicBezTo>
                  <a:pt x="2302571" y="2244566"/>
                  <a:pt x="2306305" y="2255463"/>
                  <a:pt x="2313772" y="2267502"/>
                </a:cubicBezTo>
                <a:cubicBezTo>
                  <a:pt x="2321240" y="2279542"/>
                  <a:pt x="2331222" y="2285562"/>
                  <a:pt x="2343719" y="2285562"/>
                </a:cubicBezTo>
                <a:cubicBezTo>
                  <a:pt x="2356216" y="2285562"/>
                  <a:pt x="2371837" y="2279389"/>
                  <a:pt x="2390582" y="2267045"/>
                </a:cubicBezTo>
                <a:cubicBezTo>
                  <a:pt x="2409327" y="2254701"/>
                  <a:pt x="2434092" y="2230393"/>
                  <a:pt x="2464877" y="2194122"/>
                </a:cubicBezTo>
                <a:cubicBezTo>
                  <a:pt x="2465486" y="2193512"/>
                  <a:pt x="2466172" y="2193207"/>
                  <a:pt x="2466934" y="2193207"/>
                </a:cubicBezTo>
                <a:cubicBezTo>
                  <a:pt x="2467696" y="2193207"/>
                  <a:pt x="2468077" y="2193817"/>
                  <a:pt x="2468077" y="2195036"/>
                </a:cubicBezTo>
                <a:lnTo>
                  <a:pt x="2468077" y="2296992"/>
                </a:lnTo>
                <a:cubicBezTo>
                  <a:pt x="2468077" y="2310403"/>
                  <a:pt x="2471735" y="2320156"/>
                  <a:pt x="2479050" y="2326252"/>
                </a:cubicBezTo>
                <a:cubicBezTo>
                  <a:pt x="2486365" y="2332348"/>
                  <a:pt x="2498252" y="2335396"/>
                  <a:pt x="2514712" y="2335396"/>
                </a:cubicBezTo>
                <a:cubicBezTo>
                  <a:pt x="2531171" y="2335396"/>
                  <a:pt x="2543134" y="2332348"/>
                  <a:pt x="2550602" y="2326252"/>
                </a:cubicBezTo>
                <a:cubicBezTo>
                  <a:pt x="2558069" y="2320156"/>
                  <a:pt x="2561803" y="2310403"/>
                  <a:pt x="2561803" y="2296992"/>
                </a:cubicBezTo>
                <a:lnTo>
                  <a:pt x="2561803" y="2190921"/>
                </a:lnTo>
                <a:cubicBezTo>
                  <a:pt x="2561803" y="2189702"/>
                  <a:pt x="2562184" y="2189092"/>
                  <a:pt x="2562946" y="2189092"/>
                </a:cubicBezTo>
                <a:cubicBezTo>
                  <a:pt x="2563708" y="2189092"/>
                  <a:pt x="2564699" y="2189854"/>
                  <a:pt x="2565918" y="2191378"/>
                </a:cubicBezTo>
                <a:cubicBezTo>
                  <a:pt x="2587254" y="2217286"/>
                  <a:pt x="2609581" y="2238927"/>
                  <a:pt x="2632898" y="2256301"/>
                </a:cubicBezTo>
                <a:cubicBezTo>
                  <a:pt x="2656215" y="2273674"/>
                  <a:pt x="2674427" y="2282361"/>
                  <a:pt x="2687533" y="2282361"/>
                </a:cubicBezTo>
                <a:cubicBezTo>
                  <a:pt x="2700640" y="2282361"/>
                  <a:pt x="2711384" y="2276799"/>
                  <a:pt x="2719766" y="2265673"/>
                </a:cubicBezTo>
                <a:cubicBezTo>
                  <a:pt x="2728148" y="2254548"/>
                  <a:pt x="2732339" y="2243956"/>
                  <a:pt x="2732339" y="2233898"/>
                </a:cubicBezTo>
                <a:cubicBezTo>
                  <a:pt x="2732339" y="2215000"/>
                  <a:pt x="2716184" y="2194884"/>
                  <a:pt x="2683876" y="2173548"/>
                </a:cubicBezTo>
                <a:cubicBezTo>
                  <a:pt x="2659796" y="2157393"/>
                  <a:pt x="2637394" y="2137962"/>
                  <a:pt x="2616667" y="2115255"/>
                </a:cubicBezTo>
                <a:cubicBezTo>
                  <a:pt x="2595941" y="2092547"/>
                  <a:pt x="2585578" y="2080126"/>
                  <a:pt x="2585578" y="2077993"/>
                </a:cubicBezTo>
                <a:cubicBezTo>
                  <a:pt x="2585578" y="2076774"/>
                  <a:pt x="2586187" y="2076164"/>
                  <a:pt x="2587406" y="2076164"/>
                </a:cubicBezTo>
                <a:lnTo>
                  <a:pt x="2684333" y="2076164"/>
                </a:lnTo>
                <a:cubicBezTo>
                  <a:pt x="2697439" y="2076164"/>
                  <a:pt x="2706736" y="2073421"/>
                  <a:pt x="2712222" y="2067934"/>
                </a:cubicBezTo>
                <a:cubicBezTo>
                  <a:pt x="2717708" y="2062448"/>
                  <a:pt x="2720452" y="2051551"/>
                  <a:pt x="2720452" y="2035245"/>
                </a:cubicBezTo>
                <a:cubicBezTo>
                  <a:pt x="2720452" y="2018938"/>
                  <a:pt x="2718013" y="2007660"/>
                  <a:pt x="2713136" y="2001412"/>
                </a:cubicBezTo>
                <a:cubicBezTo>
                  <a:pt x="2708260" y="1995163"/>
                  <a:pt x="2700030" y="1992039"/>
                  <a:pt x="2688448" y="1992039"/>
                </a:cubicBezTo>
                <a:cubicBezTo>
                  <a:pt x="2685095" y="1992039"/>
                  <a:pt x="2682733" y="1992649"/>
                  <a:pt x="2681361" y="1993868"/>
                </a:cubicBezTo>
                <a:cubicBezTo>
                  <a:pt x="2679989" y="1995087"/>
                  <a:pt x="2678389" y="1998440"/>
                  <a:pt x="2676560" y="2003926"/>
                </a:cubicBezTo>
                <a:cubicBezTo>
                  <a:pt x="2673817" y="2013070"/>
                  <a:pt x="2667340" y="2020995"/>
                  <a:pt x="2657129" y="2027701"/>
                </a:cubicBezTo>
                <a:cubicBezTo>
                  <a:pt x="2646919" y="2034406"/>
                  <a:pt x="2636327" y="2037759"/>
                  <a:pt x="2625354" y="2037759"/>
                </a:cubicBezTo>
                <a:cubicBezTo>
                  <a:pt x="2604323" y="2037759"/>
                  <a:pt x="2588321" y="2025720"/>
                  <a:pt x="2577348" y="2001640"/>
                </a:cubicBezTo>
                <a:cubicBezTo>
                  <a:pt x="2575519" y="1997983"/>
                  <a:pt x="2573767" y="1995468"/>
                  <a:pt x="2572090" y="1994097"/>
                </a:cubicBezTo>
                <a:cubicBezTo>
                  <a:pt x="2570414" y="1992725"/>
                  <a:pt x="2568280" y="1992039"/>
                  <a:pt x="2565689" y="1992039"/>
                </a:cubicBezTo>
                <a:cubicBezTo>
                  <a:pt x="2563099" y="1992039"/>
                  <a:pt x="2561803" y="1990820"/>
                  <a:pt x="2561803" y="1988382"/>
                </a:cubicBezTo>
                <a:lnTo>
                  <a:pt x="2561803" y="1982895"/>
                </a:lnTo>
                <a:cubicBezTo>
                  <a:pt x="2561803" y="1978628"/>
                  <a:pt x="2561041" y="1975428"/>
                  <a:pt x="2559517" y="1973294"/>
                </a:cubicBezTo>
                <a:cubicBezTo>
                  <a:pt x="2555860" y="1967808"/>
                  <a:pt x="2554031" y="1961331"/>
                  <a:pt x="2554031" y="1953863"/>
                </a:cubicBezTo>
                <a:cubicBezTo>
                  <a:pt x="2554031" y="1946395"/>
                  <a:pt x="2555021" y="1940909"/>
                  <a:pt x="2557003" y="1937404"/>
                </a:cubicBezTo>
                <a:cubicBezTo>
                  <a:pt x="2558984" y="1933899"/>
                  <a:pt x="2559974" y="1931232"/>
                  <a:pt x="2559974" y="1929403"/>
                </a:cubicBezTo>
                <a:cubicBezTo>
                  <a:pt x="2559974" y="1923916"/>
                  <a:pt x="2556088" y="1918506"/>
                  <a:pt x="2548316" y="1913172"/>
                </a:cubicBezTo>
                <a:cubicBezTo>
                  <a:pt x="2540543" y="1907838"/>
                  <a:pt x="2528885" y="1905171"/>
                  <a:pt x="2513340" y="1905171"/>
                </a:cubicBezTo>
                <a:close/>
                <a:moveTo>
                  <a:pt x="2128911" y="1363237"/>
                </a:moveTo>
                <a:cubicBezTo>
                  <a:pt x="2112147" y="1363237"/>
                  <a:pt x="2100488" y="1366742"/>
                  <a:pt x="2093935" y="1373752"/>
                </a:cubicBezTo>
                <a:cubicBezTo>
                  <a:pt x="2087382" y="1380763"/>
                  <a:pt x="2084105" y="1392802"/>
                  <a:pt x="2084105" y="1409871"/>
                </a:cubicBezTo>
                <a:cubicBezTo>
                  <a:pt x="2084105" y="1426940"/>
                  <a:pt x="2087230" y="1439132"/>
                  <a:pt x="2093478" y="1446447"/>
                </a:cubicBezTo>
                <a:cubicBezTo>
                  <a:pt x="2099726" y="1453762"/>
                  <a:pt x="2111537" y="1457420"/>
                  <a:pt x="2128911" y="1457420"/>
                </a:cubicBezTo>
                <a:lnTo>
                  <a:pt x="2140341" y="1457420"/>
                </a:lnTo>
                <a:cubicBezTo>
                  <a:pt x="2144608" y="1457420"/>
                  <a:pt x="2147199" y="1458106"/>
                  <a:pt x="2148113" y="1459477"/>
                </a:cubicBezTo>
                <a:cubicBezTo>
                  <a:pt x="2149028" y="1460849"/>
                  <a:pt x="2149485" y="1463211"/>
                  <a:pt x="2149485" y="1466564"/>
                </a:cubicBezTo>
                <a:cubicBezTo>
                  <a:pt x="2149485" y="1500397"/>
                  <a:pt x="2144608" y="1537506"/>
                  <a:pt x="2134855" y="1577892"/>
                </a:cubicBezTo>
                <a:cubicBezTo>
                  <a:pt x="2125101" y="1618278"/>
                  <a:pt x="2107423" y="1655692"/>
                  <a:pt x="2081819" y="1690135"/>
                </a:cubicBezTo>
                <a:cubicBezTo>
                  <a:pt x="2073590" y="1701108"/>
                  <a:pt x="2069475" y="1712690"/>
                  <a:pt x="2069475" y="1724882"/>
                </a:cubicBezTo>
                <a:cubicBezTo>
                  <a:pt x="2069475" y="1741341"/>
                  <a:pt x="2076562" y="1754829"/>
                  <a:pt x="2090735" y="1765344"/>
                </a:cubicBezTo>
                <a:cubicBezTo>
                  <a:pt x="2104908" y="1775860"/>
                  <a:pt x="2118700" y="1781118"/>
                  <a:pt x="2132111" y="1781118"/>
                </a:cubicBezTo>
                <a:cubicBezTo>
                  <a:pt x="2140951" y="1781118"/>
                  <a:pt x="2148113" y="1778374"/>
                  <a:pt x="2153600" y="1772888"/>
                </a:cubicBezTo>
                <a:cubicBezTo>
                  <a:pt x="2159086" y="1767402"/>
                  <a:pt x="2161829" y="1760086"/>
                  <a:pt x="2161829" y="1750942"/>
                </a:cubicBezTo>
                <a:cubicBezTo>
                  <a:pt x="2161829" y="1748809"/>
                  <a:pt x="2161372" y="1744923"/>
                  <a:pt x="2160458" y="1739284"/>
                </a:cubicBezTo>
                <a:cubicBezTo>
                  <a:pt x="2159543" y="1733645"/>
                  <a:pt x="2159086" y="1726330"/>
                  <a:pt x="2159086" y="1717338"/>
                </a:cubicBezTo>
                <a:cubicBezTo>
                  <a:pt x="2159086" y="1708347"/>
                  <a:pt x="2162134" y="1700498"/>
                  <a:pt x="2168230" y="1693792"/>
                </a:cubicBezTo>
                <a:cubicBezTo>
                  <a:pt x="2174326" y="1687087"/>
                  <a:pt x="2184994" y="1681296"/>
                  <a:pt x="2200234" y="1676419"/>
                </a:cubicBezTo>
                <a:cubicBezTo>
                  <a:pt x="2207245" y="1674285"/>
                  <a:pt x="2212198" y="1671999"/>
                  <a:pt x="2215093" y="1669561"/>
                </a:cubicBezTo>
                <a:cubicBezTo>
                  <a:pt x="2217989" y="1667122"/>
                  <a:pt x="2221799" y="1662931"/>
                  <a:pt x="2226523" y="1656988"/>
                </a:cubicBezTo>
                <a:cubicBezTo>
                  <a:pt x="2231248" y="1651044"/>
                  <a:pt x="2233610" y="1647006"/>
                  <a:pt x="2233610" y="1644872"/>
                </a:cubicBezTo>
                <a:cubicBezTo>
                  <a:pt x="2233610" y="1642738"/>
                  <a:pt x="2232391" y="1640148"/>
                  <a:pt x="2229952" y="1637100"/>
                </a:cubicBezTo>
                <a:cubicBezTo>
                  <a:pt x="2220808" y="1625517"/>
                  <a:pt x="2210597" y="1611039"/>
                  <a:pt x="2199320" y="1593666"/>
                </a:cubicBezTo>
                <a:cubicBezTo>
                  <a:pt x="2188042" y="1576292"/>
                  <a:pt x="2182403" y="1560823"/>
                  <a:pt x="2182403" y="1547260"/>
                </a:cubicBezTo>
                <a:cubicBezTo>
                  <a:pt x="2182403" y="1533696"/>
                  <a:pt x="2189033" y="1521580"/>
                  <a:pt x="2202292" y="1510912"/>
                </a:cubicBezTo>
                <a:cubicBezTo>
                  <a:pt x="2215550" y="1500244"/>
                  <a:pt x="2228581" y="1493082"/>
                  <a:pt x="2241382" y="1489424"/>
                </a:cubicBezTo>
                <a:cubicBezTo>
                  <a:pt x="2243821" y="1488814"/>
                  <a:pt x="2245497" y="1486833"/>
                  <a:pt x="2246411" y="1483480"/>
                </a:cubicBezTo>
                <a:cubicBezTo>
                  <a:pt x="2247326" y="1480128"/>
                  <a:pt x="2247783" y="1474565"/>
                  <a:pt x="2247783" y="1466793"/>
                </a:cubicBezTo>
                <a:cubicBezTo>
                  <a:pt x="2247783" y="1459020"/>
                  <a:pt x="2248164" y="1454143"/>
                  <a:pt x="2248926" y="1452162"/>
                </a:cubicBezTo>
                <a:cubicBezTo>
                  <a:pt x="2249688" y="1450181"/>
                  <a:pt x="2252965" y="1449190"/>
                  <a:pt x="2258756" y="1449190"/>
                </a:cubicBezTo>
                <a:lnTo>
                  <a:pt x="2285273" y="1449190"/>
                </a:lnTo>
                <a:cubicBezTo>
                  <a:pt x="2287712" y="1449190"/>
                  <a:pt x="2288931" y="1450029"/>
                  <a:pt x="2288931" y="1451705"/>
                </a:cubicBezTo>
                <a:cubicBezTo>
                  <a:pt x="2288931" y="1453381"/>
                  <a:pt x="2285731" y="1459096"/>
                  <a:pt x="2279330" y="1468850"/>
                </a:cubicBezTo>
                <a:cubicBezTo>
                  <a:pt x="2272929" y="1478604"/>
                  <a:pt x="2269729" y="1485004"/>
                  <a:pt x="2269729" y="1488052"/>
                </a:cubicBezTo>
                <a:cubicBezTo>
                  <a:pt x="2269729" y="1491100"/>
                  <a:pt x="2270795" y="1493234"/>
                  <a:pt x="2272929" y="1494453"/>
                </a:cubicBezTo>
                <a:cubicBezTo>
                  <a:pt x="2285426" y="1501768"/>
                  <a:pt x="2297618" y="1516399"/>
                  <a:pt x="2309505" y="1538344"/>
                </a:cubicBezTo>
                <a:cubicBezTo>
                  <a:pt x="2313467" y="1545660"/>
                  <a:pt x="2316896" y="1550003"/>
                  <a:pt x="2319792" y="1551375"/>
                </a:cubicBezTo>
                <a:cubicBezTo>
                  <a:pt x="2322688" y="1552746"/>
                  <a:pt x="2330308" y="1553432"/>
                  <a:pt x="2342652" y="1553432"/>
                </a:cubicBezTo>
                <a:cubicBezTo>
                  <a:pt x="2354996" y="1553432"/>
                  <a:pt x="2361169" y="1554346"/>
                  <a:pt x="2361169" y="1556175"/>
                </a:cubicBezTo>
                <a:cubicBezTo>
                  <a:pt x="2361169" y="1558004"/>
                  <a:pt x="2358121" y="1564862"/>
                  <a:pt x="2352025" y="1576749"/>
                </a:cubicBezTo>
                <a:cubicBezTo>
                  <a:pt x="2345929" y="1588636"/>
                  <a:pt x="2341357" y="1594580"/>
                  <a:pt x="2338309" y="1594580"/>
                </a:cubicBezTo>
                <a:cubicBezTo>
                  <a:pt x="2337089" y="1594580"/>
                  <a:pt x="2335108" y="1593361"/>
                  <a:pt x="2332365" y="1590922"/>
                </a:cubicBezTo>
                <a:cubicBezTo>
                  <a:pt x="2329622" y="1588484"/>
                  <a:pt x="2323373" y="1581245"/>
                  <a:pt x="2313620" y="1569205"/>
                </a:cubicBezTo>
                <a:cubicBezTo>
                  <a:pt x="2303866" y="1557166"/>
                  <a:pt x="2295027" y="1544593"/>
                  <a:pt x="2287102" y="1531486"/>
                </a:cubicBezTo>
                <a:cubicBezTo>
                  <a:pt x="2276739" y="1513808"/>
                  <a:pt x="2264547" y="1504969"/>
                  <a:pt x="2250526" y="1504969"/>
                </a:cubicBezTo>
                <a:cubicBezTo>
                  <a:pt x="2240468" y="1504969"/>
                  <a:pt x="2229266" y="1509465"/>
                  <a:pt x="2216922" y="1518456"/>
                </a:cubicBezTo>
                <a:cubicBezTo>
                  <a:pt x="2204578" y="1527448"/>
                  <a:pt x="2198405" y="1537887"/>
                  <a:pt x="2198405" y="1549774"/>
                </a:cubicBezTo>
                <a:cubicBezTo>
                  <a:pt x="2198405" y="1556480"/>
                  <a:pt x="2200234" y="1563643"/>
                  <a:pt x="2203892" y="1571263"/>
                </a:cubicBezTo>
                <a:cubicBezTo>
                  <a:pt x="2207549" y="1578883"/>
                  <a:pt x="2215779" y="1591608"/>
                  <a:pt x="2228581" y="1609439"/>
                </a:cubicBezTo>
                <a:cubicBezTo>
                  <a:pt x="2241382" y="1627270"/>
                  <a:pt x="2254489" y="1644262"/>
                  <a:pt x="2267900" y="1660417"/>
                </a:cubicBezTo>
                <a:cubicBezTo>
                  <a:pt x="2268205" y="1661026"/>
                  <a:pt x="2268357" y="1661484"/>
                  <a:pt x="2268357" y="1661788"/>
                </a:cubicBezTo>
                <a:cubicBezTo>
                  <a:pt x="2268357" y="1664532"/>
                  <a:pt x="2260127" y="1669332"/>
                  <a:pt x="2243668" y="1676190"/>
                </a:cubicBezTo>
                <a:cubicBezTo>
                  <a:pt x="2227209" y="1683048"/>
                  <a:pt x="2213950" y="1688001"/>
                  <a:pt x="2203892" y="1691049"/>
                </a:cubicBezTo>
                <a:cubicBezTo>
                  <a:pt x="2193833" y="1694097"/>
                  <a:pt x="2186442" y="1698288"/>
                  <a:pt x="2181718" y="1703622"/>
                </a:cubicBezTo>
                <a:cubicBezTo>
                  <a:pt x="2176993" y="1708956"/>
                  <a:pt x="2174631" y="1716043"/>
                  <a:pt x="2174631" y="1724882"/>
                </a:cubicBezTo>
                <a:cubicBezTo>
                  <a:pt x="2174631" y="1738293"/>
                  <a:pt x="2177984" y="1751552"/>
                  <a:pt x="2184689" y="1764658"/>
                </a:cubicBezTo>
                <a:cubicBezTo>
                  <a:pt x="2191395" y="1777765"/>
                  <a:pt x="2202520" y="1784318"/>
                  <a:pt x="2218065" y="1784318"/>
                </a:cubicBezTo>
                <a:cubicBezTo>
                  <a:pt x="2230257" y="1784318"/>
                  <a:pt x="2248621" y="1778984"/>
                  <a:pt x="2273158" y="1768316"/>
                </a:cubicBezTo>
                <a:cubicBezTo>
                  <a:pt x="2297694" y="1757648"/>
                  <a:pt x="2318801" y="1746066"/>
                  <a:pt x="2336480" y="1733569"/>
                </a:cubicBezTo>
                <a:cubicBezTo>
                  <a:pt x="2339833" y="1731130"/>
                  <a:pt x="2342423" y="1729911"/>
                  <a:pt x="2344252" y="1729911"/>
                </a:cubicBezTo>
                <a:cubicBezTo>
                  <a:pt x="2346081" y="1729911"/>
                  <a:pt x="2348215" y="1730673"/>
                  <a:pt x="2350653" y="1732197"/>
                </a:cubicBezTo>
                <a:cubicBezTo>
                  <a:pt x="2367112" y="1742865"/>
                  <a:pt x="2386315" y="1753457"/>
                  <a:pt x="2408260" y="1763973"/>
                </a:cubicBezTo>
                <a:cubicBezTo>
                  <a:pt x="2430206" y="1774488"/>
                  <a:pt x="2447198" y="1779746"/>
                  <a:pt x="2459238" y="1779746"/>
                </a:cubicBezTo>
                <a:cubicBezTo>
                  <a:pt x="2471278" y="1779746"/>
                  <a:pt x="2481107" y="1772659"/>
                  <a:pt x="2488727" y="1758486"/>
                </a:cubicBezTo>
                <a:cubicBezTo>
                  <a:pt x="2496347" y="1744313"/>
                  <a:pt x="2500157" y="1731435"/>
                  <a:pt x="2500157" y="1719853"/>
                </a:cubicBezTo>
                <a:cubicBezTo>
                  <a:pt x="2500157" y="1699431"/>
                  <a:pt x="2489947" y="1685258"/>
                  <a:pt x="2469525" y="1677333"/>
                </a:cubicBezTo>
                <a:cubicBezTo>
                  <a:pt x="2452456" y="1671237"/>
                  <a:pt x="2439578" y="1665903"/>
                  <a:pt x="2430892" y="1661331"/>
                </a:cubicBezTo>
                <a:cubicBezTo>
                  <a:pt x="2422205" y="1656759"/>
                  <a:pt x="2417861" y="1653406"/>
                  <a:pt x="2417861" y="1651273"/>
                </a:cubicBezTo>
                <a:cubicBezTo>
                  <a:pt x="2417861" y="1650663"/>
                  <a:pt x="2418014" y="1650054"/>
                  <a:pt x="2418319" y="1649444"/>
                </a:cubicBezTo>
                <a:cubicBezTo>
                  <a:pt x="2438435" y="1616830"/>
                  <a:pt x="2452304" y="1589094"/>
                  <a:pt x="2459924" y="1566234"/>
                </a:cubicBezTo>
                <a:cubicBezTo>
                  <a:pt x="2467544" y="1543374"/>
                  <a:pt x="2471354" y="1526762"/>
                  <a:pt x="2471354" y="1516399"/>
                </a:cubicBezTo>
                <a:cubicBezTo>
                  <a:pt x="2471354" y="1487748"/>
                  <a:pt x="2451085" y="1473422"/>
                  <a:pt x="2410546" y="1473422"/>
                </a:cubicBezTo>
                <a:cubicBezTo>
                  <a:pt x="2400488" y="1473422"/>
                  <a:pt x="2393706" y="1473117"/>
                  <a:pt x="2390201" y="1472508"/>
                </a:cubicBezTo>
                <a:cubicBezTo>
                  <a:pt x="2386696" y="1471898"/>
                  <a:pt x="2384943" y="1470984"/>
                  <a:pt x="2384943" y="1469764"/>
                </a:cubicBezTo>
                <a:cubicBezTo>
                  <a:pt x="2384943" y="1468545"/>
                  <a:pt x="2385248" y="1467326"/>
                  <a:pt x="2385857" y="1466107"/>
                </a:cubicBezTo>
                <a:cubicBezTo>
                  <a:pt x="2397440" y="1435017"/>
                  <a:pt x="2403231" y="1412919"/>
                  <a:pt x="2403231" y="1399813"/>
                </a:cubicBezTo>
                <a:cubicBezTo>
                  <a:pt x="2403231" y="1386706"/>
                  <a:pt x="2399726" y="1377334"/>
                  <a:pt x="2392715" y="1371695"/>
                </a:cubicBezTo>
                <a:cubicBezTo>
                  <a:pt x="2385705" y="1366056"/>
                  <a:pt x="2374885" y="1363237"/>
                  <a:pt x="2360254" y="1363237"/>
                </a:cubicBezTo>
                <a:close/>
                <a:moveTo>
                  <a:pt x="2529342" y="1073601"/>
                </a:moveTo>
                <a:lnTo>
                  <a:pt x="2627183" y="1073601"/>
                </a:lnTo>
                <a:cubicBezTo>
                  <a:pt x="2629621" y="1073601"/>
                  <a:pt x="2631069" y="1074058"/>
                  <a:pt x="2631526" y="1074972"/>
                </a:cubicBezTo>
                <a:cubicBezTo>
                  <a:pt x="2631983" y="1075887"/>
                  <a:pt x="2632212" y="1078173"/>
                  <a:pt x="2632212" y="1081830"/>
                </a:cubicBezTo>
                <a:cubicBezTo>
                  <a:pt x="2632212" y="1085488"/>
                  <a:pt x="2630840" y="1087317"/>
                  <a:pt x="2628097" y="1087317"/>
                </a:cubicBezTo>
                <a:lnTo>
                  <a:pt x="2529342" y="1087317"/>
                </a:lnTo>
                <a:cubicBezTo>
                  <a:pt x="2526599" y="1087317"/>
                  <a:pt x="2524770" y="1086936"/>
                  <a:pt x="2523856" y="1086174"/>
                </a:cubicBezTo>
                <a:cubicBezTo>
                  <a:pt x="2522941" y="1085412"/>
                  <a:pt x="2522484" y="1083126"/>
                  <a:pt x="2522484" y="1079316"/>
                </a:cubicBezTo>
                <a:cubicBezTo>
                  <a:pt x="2522484" y="1075506"/>
                  <a:pt x="2524770" y="1073601"/>
                  <a:pt x="2529342" y="1073601"/>
                </a:cubicBezTo>
                <a:close/>
                <a:moveTo>
                  <a:pt x="2529342" y="1021023"/>
                </a:moveTo>
                <a:lnTo>
                  <a:pt x="2627183" y="1021023"/>
                </a:lnTo>
                <a:cubicBezTo>
                  <a:pt x="2629621" y="1021023"/>
                  <a:pt x="2631069" y="1021480"/>
                  <a:pt x="2631526" y="1022394"/>
                </a:cubicBezTo>
                <a:cubicBezTo>
                  <a:pt x="2631983" y="1023309"/>
                  <a:pt x="2632212" y="1025595"/>
                  <a:pt x="2632212" y="1029252"/>
                </a:cubicBezTo>
                <a:cubicBezTo>
                  <a:pt x="2632212" y="1032910"/>
                  <a:pt x="2630840" y="1034739"/>
                  <a:pt x="2628097" y="1034739"/>
                </a:cubicBezTo>
                <a:lnTo>
                  <a:pt x="2529342" y="1034739"/>
                </a:lnTo>
                <a:cubicBezTo>
                  <a:pt x="2526599" y="1034739"/>
                  <a:pt x="2524770" y="1034358"/>
                  <a:pt x="2523856" y="1033596"/>
                </a:cubicBezTo>
                <a:cubicBezTo>
                  <a:pt x="2522941" y="1032834"/>
                  <a:pt x="2522484" y="1030548"/>
                  <a:pt x="2522484" y="1026738"/>
                </a:cubicBezTo>
                <a:cubicBezTo>
                  <a:pt x="2522484" y="1022928"/>
                  <a:pt x="2524770" y="1021023"/>
                  <a:pt x="2529342" y="1021023"/>
                </a:cubicBezTo>
                <a:close/>
                <a:moveTo>
                  <a:pt x="2490937" y="977589"/>
                </a:moveTo>
                <a:cubicBezTo>
                  <a:pt x="2475392" y="977589"/>
                  <a:pt x="2464572" y="980941"/>
                  <a:pt x="2458476" y="987647"/>
                </a:cubicBezTo>
                <a:cubicBezTo>
                  <a:pt x="2452380" y="994353"/>
                  <a:pt x="2449332" y="1005935"/>
                  <a:pt x="2449332" y="1022394"/>
                </a:cubicBezTo>
                <a:lnTo>
                  <a:pt x="2449332" y="1090517"/>
                </a:lnTo>
                <a:cubicBezTo>
                  <a:pt x="2449332" y="1103319"/>
                  <a:pt x="2450780" y="1112996"/>
                  <a:pt x="2453675" y="1119549"/>
                </a:cubicBezTo>
                <a:cubicBezTo>
                  <a:pt x="2456571" y="1126102"/>
                  <a:pt x="2463810" y="1130751"/>
                  <a:pt x="2475392" y="1133494"/>
                </a:cubicBezTo>
                <a:cubicBezTo>
                  <a:pt x="2479964" y="1134713"/>
                  <a:pt x="2482250" y="1136085"/>
                  <a:pt x="2482250" y="1137609"/>
                </a:cubicBezTo>
                <a:cubicBezTo>
                  <a:pt x="2482250" y="1141571"/>
                  <a:pt x="2471125" y="1148734"/>
                  <a:pt x="2448875" y="1159097"/>
                </a:cubicBezTo>
                <a:cubicBezTo>
                  <a:pt x="2430282" y="1167631"/>
                  <a:pt x="2420986" y="1178757"/>
                  <a:pt x="2420986" y="1192473"/>
                </a:cubicBezTo>
                <a:cubicBezTo>
                  <a:pt x="2420986" y="1201312"/>
                  <a:pt x="2424872" y="1211675"/>
                  <a:pt x="2432644" y="1223562"/>
                </a:cubicBezTo>
                <a:cubicBezTo>
                  <a:pt x="2440417" y="1235449"/>
                  <a:pt x="2450551" y="1241393"/>
                  <a:pt x="2463048" y="1241393"/>
                </a:cubicBezTo>
                <a:cubicBezTo>
                  <a:pt x="2469754" y="1241393"/>
                  <a:pt x="2477983" y="1239717"/>
                  <a:pt x="2487737" y="1236364"/>
                </a:cubicBezTo>
                <a:cubicBezTo>
                  <a:pt x="2497490" y="1233011"/>
                  <a:pt x="2507396" y="1228363"/>
                  <a:pt x="2517455" y="1222419"/>
                </a:cubicBezTo>
                <a:cubicBezTo>
                  <a:pt x="2527513" y="1216476"/>
                  <a:pt x="2536276" y="1209922"/>
                  <a:pt x="2543744" y="1202760"/>
                </a:cubicBezTo>
                <a:cubicBezTo>
                  <a:pt x="2551211" y="1195597"/>
                  <a:pt x="2555707" y="1190187"/>
                  <a:pt x="2557231" y="1186529"/>
                </a:cubicBezTo>
                <a:cubicBezTo>
                  <a:pt x="2558755" y="1182871"/>
                  <a:pt x="2559517" y="1177385"/>
                  <a:pt x="2559517" y="1170070"/>
                </a:cubicBezTo>
                <a:lnTo>
                  <a:pt x="2559517" y="1140809"/>
                </a:lnTo>
                <a:cubicBezTo>
                  <a:pt x="2559517" y="1137151"/>
                  <a:pt x="2562032" y="1135323"/>
                  <a:pt x="2567061" y="1135323"/>
                </a:cubicBezTo>
                <a:cubicBezTo>
                  <a:pt x="2572090" y="1135323"/>
                  <a:pt x="2574605" y="1137151"/>
                  <a:pt x="2574605" y="1140809"/>
                </a:cubicBezTo>
                <a:lnTo>
                  <a:pt x="2574605" y="1190644"/>
                </a:lnTo>
                <a:cubicBezTo>
                  <a:pt x="2574605" y="1207713"/>
                  <a:pt x="2578186" y="1220057"/>
                  <a:pt x="2585349" y="1227677"/>
                </a:cubicBezTo>
                <a:cubicBezTo>
                  <a:pt x="2592512" y="1235297"/>
                  <a:pt x="2604475" y="1239107"/>
                  <a:pt x="2621239" y="1239107"/>
                </a:cubicBezTo>
                <a:lnTo>
                  <a:pt x="2670617" y="1239107"/>
                </a:lnTo>
                <a:cubicBezTo>
                  <a:pt x="2684942" y="1239107"/>
                  <a:pt x="2695077" y="1236821"/>
                  <a:pt x="2701021" y="1232249"/>
                </a:cubicBezTo>
                <a:cubicBezTo>
                  <a:pt x="2706964" y="1227677"/>
                  <a:pt x="2712755" y="1218685"/>
                  <a:pt x="2718394" y="1205274"/>
                </a:cubicBezTo>
                <a:cubicBezTo>
                  <a:pt x="2724033" y="1191863"/>
                  <a:pt x="2726852" y="1181652"/>
                  <a:pt x="2726852" y="1174642"/>
                </a:cubicBezTo>
                <a:cubicBezTo>
                  <a:pt x="2726852" y="1162755"/>
                  <a:pt x="2720985" y="1153839"/>
                  <a:pt x="2709250" y="1147896"/>
                </a:cubicBezTo>
                <a:cubicBezTo>
                  <a:pt x="2697515" y="1141952"/>
                  <a:pt x="2686466" y="1138980"/>
                  <a:pt x="2676103" y="1138980"/>
                </a:cubicBezTo>
                <a:cubicBezTo>
                  <a:pt x="2665740" y="1138980"/>
                  <a:pt x="2657663" y="1144009"/>
                  <a:pt x="2651872" y="1154068"/>
                </a:cubicBezTo>
                <a:cubicBezTo>
                  <a:pt x="2649433" y="1157725"/>
                  <a:pt x="2646919" y="1159554"/>
                  <a:pt x="2644328" y="1159554"/>
                </a:cubicBezTo>
                <a:cubicBezTo>
                  <a:pt x="2641737" y="1159554"/>
                  <a:pt x="2639527" y="1159173"/>
                  <a:pt x="2637698" y="1158411"/>
                </a:cubicBezTo>
                <a:cubicBezTo>
                  <a:pt x="2635870" y="1157649"/>
                  <a:pt x="2634955" y="1156125"/>
                  <a:pt x="2634955" y="1153839"/>
                </a:cubicBezTo>
                <a:cubicBezTo>
                  <a:pt x="2634955" y="1151553"/>
                  <a:pt x="2638537" y="1145991"/>
                  <a:pt x="2645699" y="1137151"/>
                </a:cubicBezTo>
                <a:cubicBezTo>
                  <a:pt x="2652862" y="1128312"/>
                  <a:pt x="2662387" y="1123893"/>
                  <a:pt x="2674274" y="1123893"/>
                </a:cubicBezTo>
                <a:cubicBezTo>
                  <a:pt x="2676713" y="1123893"/>
                  <a:pt x="2679075" y="1124045"/>
                  <a:pt x="2681361" y="1124350"/>
                </a:cubicBezTo>
                <a:cubicBezTo>
                  <a:pt x="2683647" y="1124655"/>
                  <a:pt x="2685857" y="1124807"/>
                  <a:pt x="2687990" y="1124807"/>
                </a:cubicBezTo>
                <a:cubicBezTo>
                  <a:pt x="2694391" y="1124807"/>
                  <a:pt x="2699116" y="1122673"/>
                  <a:pt x="2702164" y="1118406"/>
                </a:cubicBezTo>
                <a:cubicBezTo>
                  <a:pt x="2705212" y="1114139"/>
                  <a:pt x="2706736" y="1107281"/>
                  <a:pt x="2706736" y="1097832"/>
                </a:cubicBezTo>
                <a:lnTo>
                  <a:pt x="2706736" y="1022394"/>
                </a:lnTo>
                <a:cubicBezTo>
                  <a:pt x="2706736" y="1006545"/>
                  <a:pt x="2703764" y="995115"/>
                  <a:pt x="2697820" y="988104"/>
                </a:cubicBezTo>
                <a:cubicBezTo>
                  <a:pt x="2691877" y="981094"/>
                  <a:pt x="2681742" y="977589"/>
                  <a:pt x="2667416" y="977589"/>
                </a:cubicBezTo>
                <a:close/>
                <a:moveTo>
                  <a:pt x="2185528" y="950614"/>
                </a:moveTo>
                <a:cubicBezTo>
                  <a:pt x="2175774" y="950614"/>
                  <a:pt x="2165868" y="954805"/>
                  <a:pt x="2155810" y="963187"/>
                </a:cubicBezTo>
                <a:cubicBezTo>
                  <a:pt x="2145751" y="971569"/>
                  <a:pt x="2140722" y="980789"/>
                  <a:pt x="2140722" y="990847"/>
                </a:cubicBezTo>
                <a:cubicBezTo>
                  <a:pt x="2140722" y="1000906"/>
                  <a:pt x="2144380" y="1011574"/>
                  <a:pt x="2151695" y="1022851"/>
                </a:cubicBezTo>
                <a:cubicBezTo>
                  <a:pt x="2163887" y="1042968"/>
                  <a:pt x="2176688" y="1065219"/>
                  <a:pt x="2190100" y="1089603"/>
                </a:cubicBezTo>
                <a:cubicBezTo>
                  <a:pt x="2199548" y="1108500"/>
                  <a:pt x="2211131" y="1117949"/>
                  <a:pt x="2224847" y="1117949"/>
                </a:cubicBezTo>
                <a:cubicBezTo>
                  <a:pt x="2233991" y="1117949"/>
                  <a:pt x="2243897" y="1113606"/>
                  <a:pt x="2254565" y="1104919"/>
                </a:cubicBezTo>
                <a:cubicBezTo>
                  <a:pt x="2265233" y="1096232"/>
                  <a:pt x="2270567" y="1085335"/>
                  <a:pt x="2270567" y="1072229"/>
                </a:cubicBezTo>
                <a:cubicBezTo>
                  <a:pt x="2270567" y="1062780"/>
                  <a:pt x="2266681" y="1049979"/>
                  <a:pt x="2258908" y="1033824"/>
                </a:cubicBezTo>
                <a:cubicBezTo>
                  <a:pt x="2251136" y="1017670"/>
                  <a:pt x="2241687" y="1001896"/>
                  <a:pt x="2230562" y="986504"/>
                </a:cubicBezTo>
                <a:cubicBezTo>
                  <a:pt x="2219437" y="971112"/>
                  <a:pt x="2210826" y="961282"/>
                  <a:pt x="2204730" y="957015"/>
                </a:cubicBezTo>
                <a:cubicBezTo>
                  <a:pt x="2198634" y="952747"/>
                  <a:pt x="2192233" y="950614"/>
                  <a:pt x="2185528" y="950614"/>
                </a:cubicBezTo>
                <a:close/>
                <a:moveTo>
                  <a:pt x="2575062" y="900322"/>
                </a:moveTo>
                <a:lnTo>
                  <a:pt x="2590607" y="900322"/>
                </a:lnTo>
                <a:cubicBezTo>
                  <a:pt x="2593960" y="900322"/>
                  <a:pt x="2596093" y="900855"/>
                  <a:pt x="2597008" y="901922"/>
                </a:cubicBezTo>
                <a:cubicBezTo>
                  <a:pt x="2597922" y="902989"/>
                  <a:pt x="2598227" y="904589"/>
                  <a:pt x="2597922" y="906723"/>
                </a:cubicBezTo>
                <a:lnTo>
                  <a:pt x="2596550" y="919524"/>
                </a:lnTo>
                <a:cubicBezTo>
                  <a:pt x="2595941" y="924706"/>
                  <a:pt x="2593960" y="927297"/>
                  <a:pt x="2590607" y="927297"/>
                </a:cubicBezTo>
                <a:lnTo>
                  <a:pt x="2575062" y="927297"/>
                </a:lnTo>
                <a:cubicBezTo>
                  <a:pt x="2570795" y="927297"/>
                  <a:pt x="2568509" y="924858"/>
                  <a:pt x="2568204" y="919981"/>
                </a:cubicBezTo>
                <a:lnTo>
                  <a:pt x="2566832" y="907637"/>
                </a:lnTo>
                <a:cubicBezTo>
                  <a:pt x="2566223" y="902760"/>
                  <a:pt x="2568966" y="900322"/>
                  <a:pt x="2575062" y="900322"/>
                </a:cubicBezTo>
                <a:close/>
                <a:moveTo>
                  <a:pt x="1878746" y="829456"/>
                </a:moveTo>
                <a:cubicBezTo>
                  <a:pt x="1864726" y="829456"/>
                  <a:pt x="1855124" y="832123"/>
                  <a:pt x="1849943" y="837457"/>
                </a:cubicBezTo>
                <a:cubicBezTo>
                  <a:pt x="1844761" y="842791"/>
                  <a:pt x="1842170" y="853535"/>
                  <a:pt x="1842170" y="869689"/>
                </a:cubicBezTo>
                <a:cubicBezTo>
                  <a:pt x="1842170" y="885844"/>
                  <a:pt x="1844761" y="896588"/>
                  <a:pt x="1849943" y="901922"/>
                </a:cubicBezTo>
                <a:cubicBezTo>
                  <a:pt x="1855124" y="907256"/>
                  <a:pt x="1864726" y="909923"/>
                  <a:pt x="1878746" y="909923"/>
                </a:cubicBezTo>
                <a:lnTo>
                  <a:pt x="1887433" y="909923"/>
                </a:lnTo>
                <a:cubicBezTo>
                  <a:pt x="1889872" y="909923"/>
                  <a:pt x="1891091" y="911295"/>
                  <a:pt x="1891091" y="914038"/>
                </a:cubicBezTo>
                <a:lnTo>
                  <a:pt x="1891091" y="955643"/>
                </a:lnTo>
                <a:cubicBezTo>
                  <a:pt x="1891091" y="957777"/>
                  <a:pt x="1890481" y="959072"/>
                  <a:pt x="1889262" y="959529"/>
                </a:cubicBezTo>
                <a:cubicBezTo>
                  <a:pt x="1888043" y="959986"/>
                  <a:pt x="1885909" y="960215"/>
                  <a:pt x="1882861" y="960215"/>
                </a:cubicBezTo>
                <a:cubicBezTo>
                  <a:pt x="1869450" y="960215"/>
                  <a:pt x="1860077" y="963034"/>
                  <a:pt x="1854743" y="968673"/>
                </a:cubicBezTo>
                <a:cubicBezTo>
                  <a:pt x="1849409" y="974312"/>
                  <a:pt x="1846742" y="985361"/>
                  <a:pt x="1846742" y="1001820"/>
                </a:cubicBezTo>
                <a:cubicBezTo>
                  <a:pt x="1846742" y="1018279"/>
                  <a:pt x="1849333" y="1029252"/>
                  <a:pt x="1854515" y="1034739"/>
                </a:cubicBezTo>
                <a:cubicBezTo>
                  <a:pt x="1859696" y="1040225"/>
                  <a:pt x="1869145" y="1042968"/>
                  <a:pt x="1882861" y="1042968"/>
                </a:cubicBezTo>
                <a:cubicBezTo>
                  <a:pt x="1885909" y="1042968"/>
                  <a:pt x="1888043" y="1043273"/>
                  <a:pt x="1889262" y="1043883"/>
                </a:cubicBezTo>
                <a:cubicBezTo>
                  <a:pt x="1890481" y="1044492"/>
                  <a:pt x="1891091" y="1045711"/>
                  <a:pt x="1891091" y="1047540"/>
                </a:cubicBezTo>
                <a:lnTo>
                  <a:pt x="1891091" y="1113834"/>
                </a:lnTo>
                <a:cubicBezTo>
                  <a:pt x="1891091" y="1116577"/>
                  <a:pt x="1890481" y="1118406"/>
                  <a:pt x="1889262" y="1119321"/>
                </a:cubicBezTo>
                <a:cubicBezTo>
                  <a:pt x="1888043" y="1120235"/>
                  <a:pt x="1884842" y="1121149"/>
                  <a:pt x="1879661" y="1122064"/>
                </a:cubicBezTo>
                <a:cubicBezTo>
                  <a:pt x="1864726" y="1124502"/>
                  <a:pt x="1854362" y="1128465"/>
                  <a:pt x="1848571" y="1133951"/>
                </a:cubicBezTo>
                <a:cubicBezTo>
                  <a:pt x="1842780" y="1139437"/>
                  <a:pt x="1839884" y="1149648"/>
                  <a:pt x="1839884" y="1164583"/>
                </a:cubicBezTo>
                <a:cubicBezTo>
                  <a:pt x="1839884" y="1179519"/>
                  <a:pt x="1842780" y="1190415"/>
                  <a:pt x="1848571" y="1197273"/>
                </a:cubicBezTo>
                <a:cubicBezTo>
                  <a:pt x="1854362" y="1204131"/>
                  <a:pt x="1863506" y="1207560"/>
                  <a:pt x="1876003" y="1207560"/>
                </a:cubicBezTo>
                <a:cubicBezTo>
                  <a:pt x="1883928" y="1207560"/>
                  <a:pt x="1897568" y="1205350"/>
                  <a:pt x="1916923" y="1200931"/>
                </a:cubicBezTo>
                <a:cubicBezTo>
                  <a:pt x="1936277" y="1196511"/>
                  <a:pt x="1957537" y="1190796"/>
                  <a:pt x="1980702" y="1183786"/>
                </a:cubicBezTo>
                <a:cubicBezTo>
                  <a:pt x="2003867" y="1176775"/>
                  <a:pt x="2017507" y="1171975"/>
                  <a:pt x="2021621" y="1169384"/>
                </a:cubicBezTo>
                <a:cubicBezTo>
                  <a:pt x="2025736" y="1166793"/>
                  <a:pt x="2029470" y="1161764"/>
                  <a:pt x="2032823" y="1154296"/>
                </a:cubicBezTo>
                <a:cubicBezTo>
                  <a:pt x="2036176" y="1146829"/>
                  <a:pt x="2037852" y="1141266"/>
                  <a:pt x="2037852" y="1137609"/>
                </a:cubicBezTo>
                <a:cubicBezTo>
                  <a:pt x="2037852" y="1133951"/>
                  <a:pt x="2034499" y="1131284"/>
                  <a:pt x="2027794" y="1129608"/>
                </a:cubicBezTo>
                <a:cubicBezTo>
                  <a:pt x="2021088" y="1127931"/>
                  <a:pt x="2014154" y="1124731"/>
                  <a:pt x="2006991" y="1120006"/>
                </a:cubicBezTo>
                <a:cubicBezTo>
                  <a:pt x="1999828" y="1115282"/>
                  <a:pt x="1994342" y="1110253"/>
                  <a:pt x="1990532" y="1104919"/>
                </a:cubicBezTo>
                <a:cubicBezTo>
                  <a:pt x="1986722" y="1099585"/>
                  <a:pt x="1983598" y="1096918"/>
                  <a:pt x="1981159" y="1096918"/>
                </a:cubicBezTo>
                <a:cubicBezTo>
                  <a:pt x="1978721" y="1096918"/>
                  <a:pt x="1976359" y="1097223"/>
                  <a:pt x="1974073" y="1097832"/>
                </a:cubicBezTo>
                <a:cubicBezTo>
                  <a:pt x="1971787" y="1098442"/>
                  <a:pt x="1970644" y="1097832"/>
                  <a:pt x="1970644" y="1096003"/>
                </a:cubicBezTo>
                <a:lnTo>
                  <a:pt x="1970644" y="1047540"/>
                </a:lnTo>
                <a:cubicBezTo>
                  <a:pt x="1970644" y="1044492"/>
                  <a:pt x="1972015" y="1042968"/>
                  <a:pt x="1974758" y="1042968"/>
                </a:cubicBezTo>
                <a:cubicBezTo>
                  <a:pt x="1989694" y="1042968"/>
                  <a:pt x="1999447" y="1039996"/>
                  <a:pt x="2004019" y="1034053"/>
                </a:cubicBezTo>
                <a:cubicBezTo>
                  <a:pt x="2008591" y="1028109"/>
                  <a:pt x="2010877" y="1017136"/>
                  <a:pt x="2010877" y="1001134"/>
                </a:cubicBezTo>
                <a:cubicBezTo>
                  <a:pt x="2010877" y="985132"/>
                  <a:pt x="2008210" y="974312"/>
                  <a:pt x="2002876" y="968673"/>
                </a:cubicBezTo>
                <a:cubicBezTo>
                  <a:pt x="1997542" y="963034"/>
                  <a:pt x="1988170" y="960215"/>
                  <a:pt x="1974758" y="960215"/>
                </a:cubicBezTo>
                <a:cubicBezTo>
                  <a:pt x="1972015" y="960215"/>
                  <a:pt x="1970644" y="958691"/>
                  <a:pt x="1970644" y="955643"/>
                </a:cubicBezTo>
                <a:lnTo>
                  <a:pt x="1970644" y="914038"/>
                </a:lnTo>
                <a:cubicBezTo>
                  <a:pt x="1970644" y="911295"/>
                  <a:pt x="1971863" y="909923"/>
                  <a:pt x="1974301" y="909923"/>
                </a:cubicBezTo>
                <a:lnTo>
                  <a:pt x="1991218" y="909923"/>
                </a:lnTo>
                <a:cubicBezTo>
                  <a:pt x="2005238" y="909923"/>
                  <a:pt x="2014840" y="907180"/>
                  <a:pt x="2020021" y="901693"/>
                </a:cubicBezTo>
                <a:cubicBezTo>
                  <a:pt x="2025203" y="896207"/>
                  <a:pt x="2027794" y="885539"/>
                  <a:pt x="2027794" y="869689"/>
                </a:cubicBezTo>
                <a:cubicBezTo>
                  <a:pt x="2027794" y="853840"/>
                  <a:pt x="2025203" y="843172"/>
                  <a:pt x="2020021" y="837685"/>
                </a:cubicBezTo>
                <a:cubicBezTo>
                  <a:pt x="2014840" y="832199"/>
                  <a:pt x="2005238" y="829456"/>
                  <a:pt x="1991218" y="829456"/>
                </a:cubicBezTo>
                <a:close/>
                <a:moveTo>
                  <a:pt x="2386010" y="824884"/>
                </a:moveTo>
                <a:cubicBezTo>
                  <a:pt x="2370922" y="824884"/>
                  <a:pt x="2360102" y="826941"/>
                  <a:pt x="2353549" y="831056"/>
                </a:cubicBezTo>
                <a:cubicBezTo>
                  <a:pt x="2346995" y="835171"/>
                  <a:pt x="2343719" y="846067"/>
                  <a:pt x="2343719" y="863746"/>
                </a:cubicBezTo>
                <a:lnTo>
                  <a:pt x="2343719" y="891178"/>
                </a:lnTo>
                <a:cubicBezTo>
                  <a:pt x="2343719" y="894531"/>
                  <a:pt x="2343033" y="896664"/>
                  <a:pt x="2341661" y="897579"/>
                </a:cubicBezTo>
                <a:cubicBezTo>
                  <a:pt x="2340290" y="898493"/>
                  <a:pt x="2337013" y="898950"/>
                  <a:pt x="2331832" y="898950"/>
                </a:cubicBezTo>
                <a:cubicBezTo>
                  <a:pt x="2322078" y="898950"/>
                  <a:pt x="2314229" y="902913"/>
                  <a:pt x="2308286" y="910837"/>
                </a:cubicBezTo>
                <a:cubicBezTo>
                  <a:pt x="2302342" y="918762"/>
                  <a:pt x="2299370" y="929278"/>
                  <a:pt x="2299370" y="942384"/>
                </a:cubicBezTo>
                <a:cubicBezTo>
                  <a:pt x="2299370" y="971035"/>
                  <a:pt x="2310953" y="985361"/>
                  <a:pt x="2334118" y="985361"/>
                </a:cubicBezTo>
                <a:cubicBezTo>
                  <a:pt x="2338385" y="985361"/>
                  <a:pt x="2341052" y="985818"/>
                  <a:pt x="2342119" y="986733"/>
                </a:cubicBezTo>
                <a:cubicBezTo>
                  <a:pt x="2343185" y="987647"/>
                  <a:pt x="2343719" y="989476"/>
                  <a:pt x="2343719" y="992219"/>
                </a:cubicBezTo>
                <a:lnTo>
                  <a:pt x="2343719" y="1074058"/>
                </a:lnTo>
                <a:cubicBezTo>
                  <a:pt x="2343719" y="1077106"/>
                  <a:pt x="2342652" y="1079316"/>
                  <a:pt x="2340518" y="1080687"/>
                </a:cubicBezTo>
                <a:cubicBezTo>
                  <a:pt x="2338385" y="1082059"/>
                  <a:pt x="2333203" y="1083659"/>
                  <a:pt x="2324974" y="1085488"/>
                </a:cubicBezTo>
                <a:cubicBezTo>
                  <a:pt x="2306990" y="1089450"/>
                  <a:pt x="2297999" y="1101337"/>
                  <a:pt x="2297999" y="1121149"/>
                </a:cubicBezTo>
                <a:cubicBezTo>
                  <a:pt x="2297999" y="1131208"/>
                  <a:pt x="2300590" y="1142714"/>
                  <a:pt x="2305771" y="1155668"/>
                </a:cubicBezTo>
                <a:cubicBezTo>
                  <a:pt x="2310953" y="1168622"/>
                  <a:pt x="2321316" y="1175099"/>
                  <a:pt x="2336861" y="1175099"/>
                </a:cubicBezTo>
                <a:cubicBezTo>
                  <a:pt x="2352406" y="1175099"/>
                  <a:pt x="2374808" y="1170603"/>
                  <a:pt x="2404069" y="1161612"/>
                </a:cubicBezTo>
                <a:cubicBezTo>
                  <a:pt x="2433330" y="1152620"/>
                  <a:pt x="2447960" y="1145686"/>
                  <a:pt x="2447960" y="1140809"/>
                </a:cubicBezTo>
                <a:cubicBezTo>
                  <a:pt x="2447960" y="1139285"/>
                  <a:pt x="2446741" y="1136847"/>
                  <a:pt x="2444303" y="1133494"/>
                </a:cubicBezTo>
                <a:cubicBezTo>
                  <a:pt x="2437597" y="1124655"/>
                  <a:pt x="2434244" y="1111701"/>
                  <a:pt x="2434244" y="1094632"/>
                </a:cubicBezTo>
                <a:lnTo>
                  <a:pt x="2434244" y="1010050"/>
                </a:lnTo>
                <a:cubicBezTo>
                  <a:pt x="2434244" y="1006392"/>
                  <a:pt x="2432492" y="1003573"/>
                  <a:pt x="2428987" y="1001592"/>
                </a:cubicBezTo>
                <a:cubicBezTo>
                  <a:pt x="2425481" y="999610"/>
                  <a:pt x="2422510" y="995648"/>
                  <a:pt x="2420071" y="989704"/>
                </a:cubicBezTo>
                <a:cubicBezTo>
                  <a:pt x="2417633" y="983761"/>
                  <a:pt x="2416414" y="975455"/>
                  <a:pt x="2416414" y="964787"/>
                </a:cubicBezTo>
                <a:cubicBezTo>
                  <a:pt x="2416414" y="954119"/>
                  <a:pt x="2417480" y="945127"/>
                  <a:pt x="2419614" y="937812"/>
                </a:cubicBezTo>
                <a:cubicBezTo>
                  <a:pt x="2421748" y="930497"/>
                  <a:pt x="2426472" y="924706"/>
                  <a:pt x="2433787" y="920439"/>
                </a:cubicBezTo>
                <a:cubicBezTo>
                  <a:pt x="2436226" y="919219"/>
                  <a:pt x="2437445" y="918076"/>
                  <a:pt x="2437445" y="917010"/>
                </a:cubicBezTo>
                <a:cubicBezTo>
                  <a:pt x="2437445" y="915943"/>
                  <a:pt x="2437140" y="915105"/>
                  <a:pt x="2436530" y="914495"/>
                </a:cubicBezTo>
                <a:cubicBezTo>
                  <a:pt x="2432263" y="908399"/>
                  <a:pt x="2430130" y="900322"/>
                  <a:pt x="2430130" y="890263"/>
                </a:cubicBezTo>
                <a:lnTo>
                  <a:pt x="2430130" y="855516"/>
                </a:lnTo>
                <a:cubicBezTo>
                  <a:pt x="2430130" y="842105"/>
                  <a:pt x="2426548" y="833647"/>
                  <a:pt x="2419385" y="830142"/>
                </a:cubicBezTo>
                <a:cubicBezTo>
                  <a:pt x="2412223" y="826636"/>
                  <a:pt x="2401097" y="824884"/>
                  <a:pt x="2386010" y="824884"/>
                </a:cubicBezTo>
                <a:close/>
                <a:moveTo>
                  <a:pt x="2040138" y="822598"/>
                </a:moveTo>
                <a:cubicBezTo>
                  <a:pt x="2036480" y="822598"/>
                  <a:pt x="2034652" y="823512"/>
                  <a:pt x="2034652" y="825341"/>
                </a:cubicBezTo>
                <a:cubicBezTo>
                  <a:pt x="2034652" y="827170"/>
                  <a:pt x="2035109" y="828999"/>
                  <a:pt x="2036023" y="830827"/>
                </a:cubicBezTo>
                <a:cubicBezTo>
                  <a:pt x="2040595" y="839057"/>
                  <a:pt x="2042881" y="851249"/>
                  <a:pt x="2042881" y="867403"/>
                </a:cubicBezTo>
                <a:cubicBezTo>
                  <a:pt x="2042881" y="876547"/>
                  <a:pt x="2042348" y="884625"/>
                  <a:pt x="2041281" y="891635"/>
                </a:cubicBezTo>
                <a:cubicBezTo>
                  <a:pt x="2040214" y="898645"/>
                  <a:pt x="2040138" y="903065"/>
                  <a:pt x="2041052" y="904894"/>
                </a:cubicBezTo>
                <a:cubicBezTo>
                  <a:pt x="2041967" y="906723"/>
                  <a:pt x="2043948" y="907637"/>
                  <a:pt x="2046996" y="907637"/>
                </a:cubicBezTo>
                <a:lnTo>
                  <a:pt x="2074885" y="907637"/>
                </a:lnTo>
                <a:cubicBezTo>
                  <a:pt x="2077324" y="907637"/>
                  <a:pt x="2078543" y="908856"/>
                  <a:pt x="2078543" y="911295"/>
                </a:cubicBezTo>
                <a:cubicBezTo>
                  <a:pt x="2078543" y="913733"/>
                  <a:pt x="2073742" y="925315"/>
                  <a:pt x="2064141" y="946042"/>
                </a:cubicBezTo>
                <a:cubicBezTo>
                  <a:pt x="2054540" y="966768"/>
                  <a:pt x="2043643" y="986733"/>
                  <a:pt x="2031451" y="1005935"/>
                </a:cubicBezTo>
                <a:cubicBezTo>
                  <a:pt x="2027489" y="1012336"/>
                  <a:pt x="2024441" y="1019880"/>
                  <a:pt x="2022307" y="1028566"/>
                </a:cubicBezTo>
                <a:cubicBezTo>
                  <a:pt x="2020174" y="1037253"/>
                  <a:pt x="2014687" y="1044645"/>
                  <a:pt x="2005848" y="1050741"/>
                </a:cubicBezTo>
                <a:cubicBezTo>
                  <a:pt x="1997009" y="1056837"/>
                  <a:pt x="1992589" y="1064838"/>
                  <a:pt x="1992589" y="1074744"/>
                </a:cubicBezTo>
                <a:cubicBezTo>
                  <a:pt x="1992589" y="1084650"/>
                  <a:pt x="1998304" y="1094175"/>
                  <a:pt x="2009734" y="1103319"/>
                </a:cubicBezTo>
                <a:cubicBezTo>
                  <a:pt x="2021164" y="1112463"/>
                  <a:pt x="2032823" y="1117035"/>
                  <a:pt x="2044710" y="1117035"/>
                </a:cubicBezTo>
                <a:cubicBezTo>
                  <a:pt x="2056597" y="1117035"/>
                  <a:pt x="2066351" y="1112158"/>
                  <a:pt x="2073971" y="1102404"/>
                </a:cubicBezTo>
                <a:cubicBezTo>
                  <a:pt x="2078238" y="1096918"/>
                  <a:pt x="2081667" y="1094175"/>
                  <a:pt x="2084258" y="1094175"/>
                </a:cubicBezTo>
                <a:cubicBezTo>
                  <a:pt x="2086849" y="1094175"/>
                  <a:pt x="2088144" y="1097832"/>
                  <a:pt x="2088144" y="1105147"/>
                </a:cubicBezTo>
                <a:lnTo>
                  <a:pt x="2088144" y="1202074"/>
                </a:lnTo>
                <a:cubicBezTo>
                  <a:pt x="2088144" y="1215180"/>
                  <a:pt x="2091954" y="1224858"/>
                  <a:pt x="2099574" y="1231106"/>
                </a:cubicBezTo>
                <a:cubicBezTo>
                  <a:pt x="2107194" y="1237354"/>
                  <a:pt x="2118929" y="1240479"/>
                  <a:pt x="2134778" y="1240479"/>
                </a:cubicBezTo>
                <a:cubicBezTo>
                  <a:pt x="2150628" y="1240479"/>
                  <a:pt x="2162363" y="1237354"/>
                  <a:pt x="2169983" y="1231106"/>
                </a:cubicBezTo>
                <a:cubicBezTo>
                  <a:pt x="2177603" y="1224858"/>
                  <a:pt x="2181413" y="1215180"/>
                  <a:pt x="2181413" y="1202074"/>
                </a:cubicBezTo>
                <a:lnTo>
                  <a:pt x="2181413" y="1113834"/>
                </a:lnTo>
                <a:cubicBezTo>
                  <a:pt x="2181413" y="1110481"/>
                  <a:pt x="2180803" y="1107129"/>
                  <a:pt x="2179584" y="1103776"/>
                </a:cubicBezTo>
                <a:cubicBezTo>
                  <a:pt x="2178365" y="1100423"/>
                  <a:pt x="2173412" y="1090898"/>
                  <a:pt x="2164725" y="1075201"/>
                </a:cubicBezTo>
                <a:cubicBezTo>
                  <a:pt x="2156038" y="1059504"/>
                  <a:pt x="2147199" y="1044416"/>
                  <a:pt x="2138207" y="1029938"/>
                </a:cubicBezTo>
                <a:cubicBezTo>
                  <a:pt x="2129216" y="1015460"/>
                  <a:pt x="2124720" y="1002430"/>
                  <a:pt x="2124720" y="990847"/>
                </a:cubicBezTo>
                <a:cubicBezTo>
                  <a:pt x="2124720" y="975303"/>
                  <a:pt x="2133102" y="961129"/>
                  <a:pt x="2149866" y="948328"/>
                </a:cubicBezTo>
                <a:cubicBezTo>
                  <a:pt x="2157486" y="942537"/>
                  <a:pt x="2163125" y="937431"/>
                  <a:pt x="2166782" y="933012"/>
                </a:cubicBezTo>
                <a:cubicBezTo>
                  <a:pt x="2170440" y="928592"/>
                  <a:pt x="2174250" y="921658"/>
                  <a:pt x="2178212" y="912209"/>
                </a:cubicBezTo>
                <a:cubicBezTo>
                  <a:pt x="2179127" y="909161"/>
                  <a:pt x="2181108" y="907637"/>
                  <a:pt x="2184156" y="907637"/>
                </a:cubicBezTo>
                <a:lnTo>
                  <a:pt x="2224847" y="907637"/>
                </a:lnTo>
                <a:cubicBezTo>
                  <a:pt x="2238868" y="907637"/>
                  <a:pt x="2249155" y="904208"/>
                  <a:pt x="2255708" y="897350"/>
                </a:cubicBezTo>
                <a:cubicBezTo>
                  <a:pt x="2262261" y="890492"/>
                  <a:pt x="2265538" y="879672"/>
                  <a:pt x="2265538" y="864889"/>
                </a:cubicBezTo>
                <a:cubicBezTo>
                  <a:pt x="2265538" y="850106"/>
                  <a:pt x="2262337" y="839362"/>
                  <a:pt x="2255936" y="832656"/>
                </a:cubicBezTo>
                <a:cubicBezTo>
                  <a:pt x="2249536" y="825951"/>
                  <a:pt x="2239172" y="822598"/>
                  <a:pt x="2224847" y="822598"/>
                </a:cubicBezTo>
                <a:close/>
                <a:moveTo>
                  <a:pt x="2583749" y="809796"/>
                </a:moveTo>
                <a:cubicBezTo>
                  <a:pt x="2569423" y="809796"/>
                  <a:pt x="2557384" y="812082"/>
                  <a:pt x="2547630" y="816654"/>
                </a:cubicBezTo>
                <a:cubicBezTo>
                  <a:pt x="2537876" y="821226"/>
                  <a:pt x="2533000" y="826103"/>
                  <a:pt x="2533000" y="831285"/>
                </a:cubicBezTo>
                <a:cubicBezTo>
                  <a:pt x="2533000" y="833418"/>
                  <a:pt x="2532619" y="834790"/>
                  <a:pt x="2531857" y="835399"/>
                </a:cubicBezTo>
                <a:cubicBezTo>
                  <a:pt x="2531095" y="836009"/>
                  <a:pt x="2529342" y="836314"/>
                  <a:pt x="2526599" y="836314"/>
                </a:cubicBezTo>
                <a:lnTo>
                  <a:pt x="2479507" y="836314"/>
                </a:lnTo>
                <a:cubicBezTo>
                  <a:pt x="2465486" y="836314"/>
                  <a:pt x="2455961" y="838676"/>
                  <a:pt x="2450932" y="843400"/>
                </a:cubicBezTo>
                <a:cubicBezTo>
                  <a:pt x="2445903" y="848125"/>
                  <a:pt x="2443388" y="857269"/>
                  <a:pt x="2443388" y="870832"/>
                </a:cubicBezTo>
                <a:cubicBezTo>
                  <a:pt x="2443388" y="884396"/>
                  <a:pt x="2445522" y="894073"/>
                  <a:pt x="2449789" y="899865"/>
                </a:cubicBezTo>
                <a:cubicBezTo>
                  <a:pt x="2454056" y="905656"/>
                  <a:pt x="2460000" y="908551"/>
                  <a:pt x="2467620" y="908551"/>
                </a:cubicBezTo>
                <a:cubicBezTo>
                  <a:pt x="2475240" y="908551"/>
                  <a:pt x="2480041" y="909313"/>
                  <a:pt x="2482022" y="910837"/>
                </a:cubicBezTo>
                <a:cubicBezTo>
                  <a:pt x="2484003" y="912361"/>
                  <a:pt x="2484994" y="915486"/>
                  <a:pt x="2484994" y="920210"/>
                </a:cubicBezTo>
                <a:cubicBezTo>
                  <a:pt x="2484994" y="924934"/>
                  <a:pt x="2483470" y="927297"/>
                  <a:pt x="2480422" y="927297"/>
                </a:cubicBezTo>
                <a:cubicBezTo>
                  <a:pt x="2461524" y="927297"/>
                  <a:pt x="2448646" y="929583"/>
                  <a:pt x="2441788" y="934155"/>
                </a:cubicBezTo>
                <a:cubicBezTo>
                  <a:pt x="2434930" y="938727"/>
                  <a:pt x="2431501" y="948328"/>
                  <a:pt x="2431501" y="962958"/>
                </a:cubicBezTo>
                <a:cubicBezTo>
                  <a:pt x="2431501" y="977589"/>
                  <a:pt x="2433482" y="984904"/>
                  <a:pt x="2437445" y="984904"/>
                </a:cubicBezTo>
                <a:cubicBezTo>
                  <a:pt x="2439274" y="984904"/>
                  <a:pt x="2441102" y="983532"/>
                  <a:pt x="2442931" y="980789"/>
                </a:cubicBezTo>
                <a:cubicBezTo>
                  <a:pt x="2447808" y="973474"/>
                  <a:pt x="2454437" y="968597"/>
                  <a:pt x="2462819" y="966159"/>
                </a:cubicBezTo>
                <a:cubicBezTo>
                  <a:pt x="2471201" y="963720"/>
                  <a:pt x="2484689" y="962501"/>
                  <a:pt x="2503282" y="962501"/>
                </a:cubicBezTo>
                <a:lnTo>
                  <a:pt x="2663302" y="962501"/>
                </a:lnTo>
                <a:cubicBezTo>
                  <a:pt x="2677322" y="962501"/>
                  <a:pt x="2687686" y="963796"/>
                  <a:pt x="2694391" y="966387"/>
                </a:cubicBezTo>
                <a:cubicBezTo>
                  <a:pt x="2701097" y="968978"/>
                  <a:pt x="2707498" y="973931"/>
                  <a:pt x="2713594" y="981246"/>
                </a:cubicBezTo>
                <a:cubicBezTo>
                  <a:pt x="2715118" y="983380"/>
                  <a:pt x="2717023" y="984447"/>
                  <a:pt x="2719309" y="984447"/>
                </a:cubicBezTo>
                <a:cubicBezTo>
                  <a:pt x="2721595" y="984447"/>
                  <a:pt x="2723500" y="983075"/>
                  <a:pt x="2725024" y="980332"/>
                </a:cubicBezTo>
                <a:cubicBezTo>
                  <a:pt x="2726548" y="977589"/>
                  <a:pt x="2727310" y="973779"/>
                  <a:pt x="2727310" y="968902"/>
                </a:cubicBezTo>
                <a:cubicBezTo>
                  <a:pt x="2727310" y="953967"/>
                  <a:pt x="2724490" y="943299"/>
                  <a:pt x="2718851" y="936898"/>
                </a:cubicBezTo>
                <a:cubicBezTo>
                  <a:pt x="2713213" y="930497"/>
                  <a:pt x="2702468" y="927297"/>
                  <a:pt x="2686619" y="927297"/>
                </a:cubicBezTo>
                <a:cubicBezTo>
                  <a:pt x="2682656" y="927297"/>
                  <a:pt x="2680675" y="925773"/>
                  <a:pt x="2680675" y="922725"/>
                </a:cubicBezTo>
                <a:cubicBezTo>
                  <a:pt x="2680675" y="911752"/>
                  <a:pt x="2684790" y="906265"/>
                  <a:pt x="2693020" y="906265"/>
                </a:cubicBezTo>
                <a:cubicBezTo>
                  <a:pt x="2709174" y="906265"/>
                  <a:pt x="2717251" y="893311"/>
                  <a:pt x="2717251" y="867403"/>
                </a:cubicBezTo>
                <a:cubicBezTo>
                  <a:pt x="2717251" y="857345"/>
                  <a:pt x="2714432" y="849649"/>
                  <a:pt x="2708793" y="844315"/>
                </a:cubicBezTo>
                <a:cubicBezTo>
                  <a:pt x="2703154" y="838981"/>
                  <a:pt x="2695001" y="836314"/>
                  <a:pt x="2684333" y="836314"/>
                </a:cubicBezTo>
                <a:lnTo>
                  <a:pt x="2637241" y="836314"/>
                </a:lnTo>
                <a:cubicBezTo>
                  <a:pt x="2632974" y="836314"/>
                  <a:pt x="2630536" y="834790"/>
                  <a:pt x="2629926" y="831742"/>
                </a:cubicBezTo>
                <a:cubicBezTo>
                  <a:pt x="2629012" y="825341"/>
                  <a:pt x="2624668" y="820083"/>
                  <a:pt x="2616896" y="815968"/>
                </a:cubicBezTo>
                <a:cubicBezTo>
                  <a:pt x="2609123" y="811854"/>
                  <a:pt x="2598074" y="809796"/>
                  <a:pt x="2583749" y="809796"/>
                </a:cubicBezTo>
                <a:close/>
                <a:moveTo>
                  <a:pt x="0" y="0"/>
                </a:moveTo>
                <a:lnTo>
                  <a:pt x="4762500" y="0"/>
                </a:lnTo>
                <a:lnTo>
                  <a:pt x="4762500" y="3171825"/>
                </a:lnTo>
                <a:lnTo>
                  <a:pt x="0" y="3171825"/>
                </a:lnTo>
                <a:close/>
              </a:path>
            </a:pathLst>
          </a:custGeom>
          <a:effectLst>
            <a:outerShdw blurRad="127000" dist="127000" dir="5400000" algn="t" rotWithShape="0">
              <a:prstClr val="black">
                <a:alpha val="20000"/>
              </a:prstClr>
            </a:outerShdw>
          </a:effectLst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28D2C287-A7D0-8305-5B8B-0C3A41BCDB5D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425" y="215900"/>
            <a:ext cx="3397424" cy="6552174"/>
          </a:xfrm>
          <a:prstGeom prst="rect">
            <a:avLst/>
          </a:prstGeom>
          <a:effectLst/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E5D65BB-1E24-A3D0-B117-9E164A4FB2FD}"/>
              </a:ext>
            </a:extLst>
          </p:cNvPr>
          <p:cNvSpPr txBox="1"/>
          <p:nvPr/>
        </p:nvSpPr>
        <p:spPr>
          <a:xfrm>
            <a:off x="651923" y="1487277"/>
            <a:ext cx="9623147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中国戏曲是一种历史悠久的舞台艺术</a:t>
            </a:r>
            <a:endParaRPr lang="en-US" altLang="zh-CN" sz="3200" dirty="0">
              <a:solidFill>
                <a:schemeClr val="accent1">
                  <a:lumMod val="50000"/>
                </a:schemeClr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  <a:p>
            <a:endParaRPr lang="en-US" altLang="zh-CN" sz="3200" dirty="0">
              <a:solidFill>
                <a:schemeClr val="accent1">
                  <a:lumMod val="50000"/>
                </a:schemeClr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  <a:p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为了让大家</a:t>
            </a:r>
            <a:r>
              <a:rPr lang="zh-CN" altLang="en-US" sz="3200" dirty="0">
                <a:solidFill>
                  <a:srgbClr val="F3635E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更方便</a:t>
            </a: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、</a:t>
            </a:r>
            <a:r>
              <a:rPr lang="zh-CN" altLang="en-US" sz="3200" dirty="0">
                <a:solidFill>
                  <a:srgbClr val="F3635E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更迅捷</a:t>
            </a: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、</a:t>
            </a:r>
            <a:r>
              <a:rPr lang="zh-CN" altLang="en-US" sz="3200" dirty="0">
                <a:solidFill>
                  <a:srgbClr val="F3635E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更有趣</a:t>
            </a: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的了解中国戏曲</a:t>
            </a:r>
            <a:endParaRPr lang="en-US" altLang="zh-CN" sz="3200" dirty="0">
              <a:solidFill>
                <a:schemeClr val="accent1">
                  <a:lumMod val="50000"/>
                </a:schemeClr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  <a:p>
            <a:endParaRPr lang="en-US" altLang="zh-CN" sz="3200" dirty="0">
              <a:solidFill>
                <a:schemeClr val="accent1">
                  <a:lumMod val="50000"/>
                </a:schemeClr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  <a:p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我们把中国传统文化戏曲和互联网技术结合起来了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B0E1E34B-18CD-0774-6CCD-D6D2AE3E8B09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429000"/>
            <a:ext cx="1690671" cy="3339074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2C8597C-2E68-03E7-6A3A-6E5D6802A5AE}"/>
              </a:ext>
            </a:extLst>
          </p:cNvPr>
          <p:cNvSpPr txBox="1"/>
          <p:nvPr/>
        </p:nvSpPr>
        <p:spPr>
          <a:xfrm>
            <a:off x="-2317093" y="932514"/>
            <a:ext cx="2231701" cy="54469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b="1" dirty="0">
                <a:solidFill>
                  <a:schemeClr val="accent1">
                    <a:lumMod val="50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前端：</a:t>
            </a:r>
            <a:endParaRPr lang="en-US" altLang="zh-CN" sz="3200" b="1" dirty="0">
              <a:solidFill>
                <a:schemeClr val="accent1">
                  <a:lumMod val="50000"/>
                </a:schemeClr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accent1">
                    <a:lumMod val="50000"/>
                  </a:schemeClr>
                </a:solidFill>
              </a:rPr>
              <a:t>	</a:t>
            </a:r>
            <a:r>
              <a:rPr lang="en-US" altLang="zh-CN" sz="2000" dirty="0">
                <a:solidFill>
                  <a:schemeClr val="accent1">
                    <a:lumMod val="50000"/>
                  </a:schemeClr>
                </a:solidFill>
              </a:rPr>
              <a:t>Vite.js</a:t>
            </a: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accent1">
                    <a:lumMod val="50000"/>
                  </a:schemeClr>
                </a:solidFill>
              </a:rPr>
              <a:t>	</a:t>
            </a:r>
            <a:r>
              <a:rPr lang="en-US" altLang="zh-CN" sz="2000" dirty="0" err="1">
                <a:solidFill>
                  <a:schemeClr val="accent1">
                    <a:lumMod val="50000"/>
                  </a:schemeClr>
                </a:solidFill>
              </a:rPr>
              <a:t>JQuery</a:t>
            </a:r>
            <a:endParaRPr lang="en-US" altLang="zh-CN" sz="2000" dirty="0">
              <a:solidFill>
                <a:schemeClr val="accent1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endParaRPr lang="en-US" altLang="zh-CN" dirty="0">
              <a:solidFill>
                <a:schemeClr val="accent1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3200" b="1" dirty="0">
                <a:solidFill>
                  <a:schemeClr val="accent1">
                    <a:lumMod val="50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后端：</a:t>
            </a:r>
            <a:endParaRPr lang="en-US" altLang="zh-CN" sz="3200" b="1" dirty="0">
              <a:solidFill>
                <a:schemeClr val="accent1">
                  <a:lumMod val="50000"/>
                </a:schemeClr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accent1">
                    <a:lumMod val="50000"/>
                  </a:schemeClr>
                </a:solidFill>
              </a:rPr>
              <a:t>	</a:t>
            </a:r>
            <a:r>
              <a:rPr lang="en-US" altLang="zh-CN" sz="2000" dirty="0">
                <a:solidFill>
                  <a:schemeClr val="accent1">
                    <a:lumMod val="50000"/>
                  </a:schemeClr>
                </a:solidFill>
              </a:rPr>
              <a:t>Node.js</a:t>
            </a: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accent1">
                    <a:lumMod val="50000"/>
                  </a:schemeClr>
                </a:solidFill>
              </a:rPr>
              <a:t>	Express</a:t>
            </a:r>
          </a:p>
          <a:p>
            <a:pPr>
              <a:lnSpc>
                <a:spcPct val="150000"/>
              </a:lnSpc>
            </a:pPr>
            <a:endParaRPr lang="en-US" altLang="zh-CN" sz="2000" dirty="0">
              <a:solidFill>
                <a:schemeClr val="accent1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3200" b="1" dirty="0">
                <a:solidFill>
                  <a:schemeClr val="accent1">
                    <a:lumMod val="50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数据库：</a:t>
            </a:r>
            <a:endParaRPr lang="en-US" altLang="zh-CN" sz="3200" b="1" dirty="0">
              <a:solidFill>
                <a:schemeClr val="accent1">
                  <a:lumMod val="50000"/>
                </a:schemeClr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accent1">
                    <a:lumMod val="50000"/>
                  </a:schemeClr>
                </a:solidFill>
              </a:rPr>
              <a:t>	MongoDB</a:t>
            </a:r>
            <a:endParaRPr lang="zh-CN" altLang="en-US" sz="2000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4" name="图形 13">
            <a:extLst>
              <a:ext uri="{FF2B5EF4-FFF2-40B4-BE49-F238E27FC236}">
                <a16:creationId xmlns:a16="http://schemas.microsoft.com/office/drawing/2014/main" id="{173E7CBD-FCDC-B6CA-B5A8-0EDB05877E0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2804473" y="1673855"/>
            <a:ext cx="1106228" cy="1090039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FF2A64EB-A06B-A543-5E87-97623999A64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552876" y="1871255"/>
            <a:ext cx="2495238" cy="69523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EFFDECAC-AB0E-6819-9A2E-C6BDC771BB9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915308" y="4010792"/>
            <a:ext cx="1958032" cy="54389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80CFAFDE-EACA-70FC-2726-4336CA66FE4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5553275" y="4004820"/>
            <a:ext cx="1459236" cy="54389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FE0133B1-D163-1AD2-2E6C-AD2F68BEF4F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3173566" y="5887682"/>
            <a:ext cx="1673970" cy="53581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03152801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3457CA2F-A35C-C8B3-4939-E3621B3A1C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30936"/>
            <a:ext cx="12191999" cy="8119871"/>
          </a:xfrm>
          <a:prstGeom prst="rect">
            <a:avLst/>
          </a:prstGeom>
        </p:spPr>
      </p:pic>
      <p:sp>
        <p:nvSpPr>
          <p:cNvPr id="4" name="椭圆 3">
            <a:extLst>
              <a:ext uri="{FF2B5EF4-FFF2-40B4-BE49-F238E27FC236}">
                <a16:creationId xmlns:a16="http://schemas.microsoft.com/office/drawing/2014/main" id="{04123E21-3CDF-0748-6344-9492DCB78CA0}"/>
              </a:ext>
            </a:extLst>
          </p:cNvPr>
          <p:cNvSpPr/>
          <p:nvPr/>
        </p:nvSpPr>
        <p:spPr>
          <a:xfrm>
            <a:off x="507451" y="-172359"/>
            <a:ext cx="14010745" cy="13693165"/>
          </a:xfrm>
          <a:prstGeom prst="ellipse">
            <a:avLst/>
          </a:prstGeom>
          <a:gradFill flip="none" rotWithShape="1">
            <a:gsLst>
              <a:gs pos="0">
                <a:srgbClr val="B2FCD5"/>
              </a:gs>
              <a:gs pos="100000">
                <a:srgbClr val="07BF5F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7DD46D09-4363-5A3D-BBC0-B2E65066E813}"/>
              </a:ext>
            </a:extLst>
          </p:cNvPr>
          <p:cNvSpPr/>
          <p:nvPr/>
        </p:nvSpPr>
        <p:spPr>
          <a:xfrm>
            <a:off x="-1503598" y="-2040995"/>
            <a:ext cx="4637974" cy="4487389"/>
          </a:xfrm>
          <a:prstGeom prst="ellipse">
            <a:avLst/>
          </a:prstGeom>
          <a:gradFill flip="none" rotWithShape="1">
            <a:gsLst>
              <a:gs pos="0">
                <a:srgbClr val="12F67F"/>
              </a:gs>
              <a:gs pos="100000">
                <a:srgbClr val="05829F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0" name="图片 39">
            <a:extLst>
              <a:ext uri="{FF2B5EF4-FFF2-40B4-BE49-F238E27FC236}">
                <a16:creationId xmlns:a16="http://schemas.microsoft.com/office/drawing/2014/main" id="{B24F825A-9933-D5DB-0EBD-4DC84CC064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576187" y="-4910263"/>
            <a:ext cx="4762500" cy="3171825"/>
          </a:xfrm>
          <a:custGeom>
            <a:avLst/>
            <a:gdLst/>
            <a:ahLst/>
            <a:cxnLst/>
            <a:rect l="l" t="t" r="r" b="b"/>
            <a:pathLst>
              <a:path w="4762500" h="3171825">
                <a:moveTo>
                  <a:pt x="3002486" y="1709659"/>
                </a:moveTo>
                <a:cubicBezTo>
                  <a:pt x="2998523" y="1709659"/>
                  <a:pt x="2994256" y="1710269"/>
                  <a:pt x="2989684" y="1711488"/>
                </a:cubicBezTo>
                <a:cubicBezTo>
                  <a:pt x="2957071" y="1718803"/>
                  <a:pt x="2926133" y="1723832"/>
                  <a:pt x="2896873" y="1726575"/>
                </a:cubicBezTo>
                <a:cubicBezTo>
                  <a:pt x="2883157" y="1727795"/>
                  <a:pt x="2873175" y="1731300"/>
                  <a:pt x="2866926" y="1737091"/>
                </a:cubicBezTo>
                <a:cubicBezTo>
                  <a:pt x="2860678" y="1742882"/>
                  <a:pt x="2857553" y="1751798"/>
                  <a:pt x="2857553" y="1763837"/>
                </a:cubicBezTo>
                <a:cubicBezTo>
                  <a:pt x="2857553" y="1775877"/>
                  <a:pt x="2860144" y="1786850"/>
                  <a:pt x="2865326" y="1796756"/>
                </a:cubicBezTo>
                <a:cubicBezTo>
                  <a:pt x="2870507" y="1806662"/>
                  <a:pt x="2880566" y="1811615"/>
                  <a:pt x="2895501" y="1811615"/>
                </a:cubicBezTo>
                <a:cubicBezTo>
                  <a:pt x="2904645" y="1811615"/>
                  <a:pt x="2926667" y="1808491"/>
                  <a:pt x="2961566" y="1802242"/>
                </a:cubicBezTo>
                <a:cubicBezTo>
                  <a:pt x="2996466" y="1795994"/>
                  <a:pt x="3017650" y="1789745"/>
                  <a:pt x="3025117" y="1783497"/>
                </a:cubicBezTo>
                <a:cubicBezTo>
                  <a:pt x="3032585" y="1777248"/>
                  <a:pt x="3036319" y="1768485"/>
                  <a:pt x="3036319" y="1757208"/>
                </a:cubicBezTo>
                <a:cubicBezTo>
                  <a:pt x="3036319" y="1745930"/>
                  <a:pt x="3033804" y="1735186"/>
                  <a:pt x="3028775" y="1724975"/>
                </a:cubicBezTo>
                <a:cubicBezTo>
                  <a:pt x="3023746" y="1714764"/>
                  <a:pt x="3014983" y="1709659"/>
                  <a:pt x="3002486" y="1709659"/>
                </a:cubicBezTo>
                <a:close/>
                <a:moveTo>
                  <a:pt x="1819024" y="1695029"/>
                </a:moveTo>
                <a:cubicBezTo>
                  <a:pt x="1809727" y="1695029"/>
                  <a:pt x="1801040" y="1700210"/>
                  <a:pt x="1792963" y="1710573"/>
                </a:cubicBezTo>
                <a:cubicBezTo>
                  <a:pt x="1784886" y="1720937"/>
                  <a:pt x="1780847" y="1731300"/>
                  <a:pt x="1780847" y="1741663"/>
                </a:cubicBezTo>
                <a:cubicBezTo>
                  <a:pt x="1780847" y="1752026"/>
                  <a:pt x="1785724" y="1760103"/>
                  <a:pt x="1795478" y="1765895"/>
                </a:cubicBezTo>
                <a:cubicBezTo>
                  <a:pt x="1813766" y="1776258"/>
                  <a:pt x="1829311" y="1786164"/>
                  <a:pt x="1842112" y="1795613"/>
                </a:cubicBezTo>
                <a:cubicBezTo>
                  <a:pt x="1854914" y="1805062"/>
                  <a:pt x="1866801" y="1809786"/>
                  <a:pt x="1877774" y="1809786"/>
                </a:cubicBezTo>
                <a:cubicBezTo>
                  <a:pt x="1888747" y="1809786"/>
                  <a:pt x="1897586" y="1804528"/>
                  <a:pt x="1904291" y="1794013"/>
                </a:cubicBezTo>
                <a:cubicBezTo>
                  <a:pt x="1910997" y="1783497"/>
                  <a:pt x="1914350" y="1773819"/>
                  <a:pt x="1914350" y="1764980"/>
                </a:cubicBezTo>
                <a:cubicBezTo>
                  <a:pt x="1914350" y="1759494"/>
                  <a:pt x="1912750" y="1754236"/>
                  <a:pt x="1909549" y="1749207"/>
                </a:cubicBezTo>
                <a:cubicBezTo>
                  <a:pt x="1906349" y="1744178"/>
                  <a:pt x="1898576" y="1736710"/>
                  <a:pt x="1886232" y="1726804"/>
                </a:cubicBezTo>
                <a:cubicBezTo>
                  <a:pt x="1873888" y="1716898"/>
                  <a:pt x="1861924" y="1709126"/>
                  <a:pt x="1850342" y="1703487"/>
                </a:cubicBezTo>
                <a:cubicBezTo>
                  <a:pt x="1838759" y="1697848"/>
                  <a:pt x="1828320" y="1695029"/>
                  <a:pt x="1819024" y="1695029"/>
                </a:cubicBezTo>
                <a:close/>
                <a:moveTo>
                  <a:pt x="2084428" y="1694114"/>
                </a:moveTo>
                <a:lnTo>
                  <a:pt x="2227075" y="1694114"/>
                </a:lnTo>
                <a:cubicBezTo>
                  <a:pt x="2231647" y="1694114"/>
                  <a:pt x="2234466" y="1695410"/>
                  <a:pt x="2235533" y="1698000"/>
                </a:cubicBezTo>
                <a:cubicBezTo>
                  <a:pt x="2236600" y="1700591"/>
                  <a:pt x="2237133" y="1704630"/>
                  <a:pt x="2237133" y="1710116"/>
                </a:cubicBezTo>
                <a:cubicBezTo>
                  <a:pt x="2237133" y="1715603"/>
                  <a:pt x="2236447" y="1719260"/>
                  <a:pt x="2235076" y="1721089"/>
                </a:cubicBezTo>
                <a:cubicBezTo>
                  <a:pt x="2233704" y="1722918"/>
                  <a:pt x="2231037" y="1723832"/>
                  <a:pt x="2227075" y="1723832"/>
                </a:cubicBezTo>
                <a:lnTo>
                  <a:pt x="2084428" y="1723832"/>
                </a:lnTo>
                <a:cubicBezTo>
                  <a:pt x="2080466" y="1723832"/>
                  <a:pt x="2077875" y="1722994"/>
                  <a:pt x="2076656" y="1721318"/>
                </a:cubicBezTo>
                <a:cubicBezTo>
                  <a:pt x="2075437" y="1719641"/>
                  <a:pt x="2074827" y="1715526"/>
                  <a:pt x="2074827" y="1708973"/>
                </a:cubicBezTo>
                <a:cubicBezTo>
                  <a:pt x="2074827" y="1702420"/>
                  <a:pt x="2075513" y="1698305"/>
                  <a:pt x="2076884" y="1696629"/>
                </a:cubicBezTo>
                <a:cubicBezTo>
                  <a:pt x="2078256" y="1694952"/>
                  <a:pt x="2080771" y="1694114"/>
                  <a:pt x="2084428" y="1694114"/>
                </a:cubicBezTo>
                <a:close/>
                <a:moveTo>
                  <a:pt x="3117243" y="1691828"/>
                </a:moveTo>
                <a:lnTo>
                  <a:pt x="3183080" y="1691828"/>
                </a:lnTo>
                <a:cubicBezTo>
                  <a:pt x="3185823" y="1691828"/>
                  <a:pt x="3187576" y="1692133"/>
                  <a:pt x="3188338" y="1692743"/>
                </a:cubicBezTo>
                <a:cubicBezTo>
                  <a:pt x="3189100" y="1693352"/>
                  <a:pt x="3189481" y="1694419"/>
                  <a:pt x="3189481" y="1695943"/>
                </a:cubicBezTo>
                <a:lnTo>
                  <a:pt x="3189481" y="1736634"/>
                </a:lnTo>
                <a:cubicBezTo>
                  <a:pt x="3189481" y="1738767"/>
                  <a:pt x="3189100" y="1740139"/>
                  <a:pt x="3188338" y="1740749"/>
                </a:cubicBezTo>
                <a:cubicBezTo>
                  <a:pt x="3187576" y="1741358"/>
                  <a:pt x="3185823" y="1741663"/>
                  <a:pt x="3183080" y="1741663"/>
                </a:cubicBezTo>
                <a:lnTo>
                  <a:pt x="3117243" y="1741663"/>
                </a:lnTo>
                <a:cubicBezTo>
                  <a:pt x="3114500" y="1741663"/>
                  <a:pt x="3112747" y="1741358"/>
                  <a:pt x="3111985" y="1740749"/>
                </a:cubicBezTo>
                <a:cubicBezTo>
                  <a:pt x="3111223" y="1740139"/>
                  <a:pt x="3110842" y="1738920"/>
                  <a:pt x="3110842" y="1737091"/>
                </a:cubicBezTo>
                <a:lnTo>
                  <a:pt x="3110842" y="1696857"/>
                </a:lnTo>
                <a:cubicBezTo>
                  <a:pt x="3110842" y="1694724"/>
                  <a:pt x="3111223" y="1693352"/>
                  <a:pt x="3111985" y="1692743"/>
                </a:cubicBezTo>
                <a:cubicBezTo>
                  <a:pt x="3112747" y="1692133"/>
                  <a:pt x="3114500" y="1691828"/>
                  <a:pt x="3117243" y="1691828"/>
                </a:cubicBezTo>
                <a:close/>
                <a:moveTo>
                  <a:pt x="2458875" y="1668511"/>
                </a:moveTo>
                <a:cubicBezTo>
                  <a:pt x="2450341" y="1668511"/>
                  <a:pt x="2443711" y="1670187"/>
                  <a:pt x="2438987" y="1673540"/>
                </a:cubicBezTo>
                <a:cubicBezTo>
                  <a:pt x="2434262" y="1676893"/>
                  <a:pt x="2430681" y="1682075"/>
                  <a:pt x="2428243" y="1689085"/>
                </a:cubicBezTo>
                <a:lnTo>
                  <a:pt x="2421385" y="1710573"/>
                </a:lnTo>
                <a:cubicBezTo>
                  <a:pt x="2418641" y="1718193"/>
                  <a:pt x="2415136" y="1727414"/>
                  <a:pt x="2410869" y="1738234"/>
                </a:cubicBezTo>
                <a:cubicBezTo>
                  <a:pt x="2406602" y="1749054"/>
                  <a:pt x="2404468" y="1757970"/>
                  <a:pt x="2404468" y="1764980"/>
                </a:cubicBezTo>
                <a:cubicBezTo>
                  <a:pt x="2404468" y="1776867"/>
                  <a:pt x="2410717" y="1785859"/>
                  <a:pt x="2423213" y="1791955"/>
                </a:cubicBezTo>
                <a:cubicBezTo>
                  <a:pt x="2435710" y="1798051"/>
                  <a:pt x="2446226" y="1801099"/>
                  <a:pt x="2454760" y="1801099"/>
                </a:cubicBezTo>
                <a:cubicBezTo>
                  <a:pt x="2461771" y="1801099"/>
                  <a:pt x="2467867" y="1799042"/>
                  <a:pt x="2473048" y="1794927"/>
                </a:cubicBezTo>
                <a:cubicBezTo>
                  <a:pt x="2478230" y="1790812"/>
                  <a:pt x="2483640" y="1782735"/>
                  <a:pt x="2489279" y="1770695"/>
                </a:cubicBezTo>
                <a:cubicBezTo>
                  <a:pt x="2494917" y="1758656"/>
                  <a:pt x="2499642" y="1745930"/>
                  <a:pt x="2503452" y="1732519"/>
                </a:cubicBezTo>
                <a:cubicBezTo>
                  <a:pt x="2507262" y="1719108"/>
                  <a:pt x="2509167" y="1709202"/>
                  <a:pt x="2509167" y="1702801"/>
                </a:cubicBezTo>
                <a:cubicBezTo>
                  <a:pt x="2509167" y="1690304"/>
                  <a:pt x="2502919" y="1681465"/>
                  <a:pt x="2490422" y="1676283"/>
                </a:cubicBezTo>
                <a:cubicBezTo>
                  <a:pt x="2477925" y="1671102"/>
                  <a:pt x="2467409" y="1668511"/>
                  <a:pt x="2458875" y="1668511"/>
                </a:cubicBezTo>
                <a:close/>
                <a:moveTo>
                  <a:pt x="2540028" y="1657995"/>
                </a:moveTo>
                <a:cubicBezTo>
                  <a:pt x="2531036" y="1657995"/>
                  <a:pt x="2524178" y="1658529"/>
                  <a:pt x="2519454" y="1659596"/>
                </a:cubicBezTo>
                <a:cubicBezTo>
                  <a:pt x="2514730" y="1660662"/>
                  <a:pt x="2512367" y="1662491"/>
                  <a:pt x="2512367" y="1665082"/>
                </a:cubicBezTo>
                <a:cubicBezTo>
                  <a:pt x="2512367" y="1667673"/>
                  <a:pt x="2514425" y="1671940"/>
                  <a:pt x="2518540" y="1677884"/>
                </a:cubicBezTo>
                <a:cubicBezTo>
                  <a:pt x="2522654" y="1683827"/>
                  <a:pt x="2524712" y="1691219"/>
                  <a:pt x="2524712" y="1700058"/>
                </a:cubicBezTo>
                <a:cubicBezTo>
                  <a:pt x="2524712" y="1708897"/>
                  <a:pt x="2522654" y="1720632"/>
                  <a:pt x="2518540" y="1735262"/>
                </a:cubicBezTo>
                <a:cubicBezTo>
                  <a:pt x="2514425" y="1749893"/>
                  <a:pt x="2511148" y="1759570"/>
                  <a:pt x="2508710" y="1764294"/>
                </a:cubicBezTo>
                <a:cubicBezTo>
                  <a:pt x="2506271" y="1769019"/>
                  <a:pt x="2505052" y="1773362"/>
                  <a:pt x="2505052" y="1777325"/>
                </a:cubicBezTo>
                <a:cubicBezTo>
                  <a:pt x="2505052" y="1787993"/>
                  <a:pt x="2506957" y="1796756"/>
                  <a:pt x="2510767" y="1803614"/>
                </a:cubicBezTo>
                <a:cubicBezTo>
                  <a:pt x="2514577" y="1810472"/>
                  <a:pt x="2525931" y="1813901"/>
                  <a:pt x="2544829" y="1813901"/>
                </a:cubicBezTo>
                <a:lnTo>
                  <a:pt x="2694333" y="1813901"/>
                </a:lnTo>
                <a:cubicBezTo>
                  <a:pt x="2711707" y="1813901"/>
                  <a:pt x="2724508" y="1812377"/>
                  <a:pt x="2732738" y="1809329"/>
                </a:cubicBezTo>
                <a:cubicBezTo>
                  <a:pt x="2740967" y="1806281"/>
                  <a:pt x="2747292" y="1801328"/>
                  <a:pt x="2751712" y="1794470"/>
                </a:cubicBezTo>
                <a:cubicBezTo>
                  <a:pt x="2756131" y="1787612"/>
                  <a:pt x="2759636" y="1777629"/>
                  <a:pt x="2762227" y="1764523"/>
                </a:cubicBezTo>
                <a:cubicBezTo>
                  <a:pt x="2764818" y="1751417"/>
                  <a:pt x="2766113" y="1739377"/>
                  <a:pt x="2766113" y="1728404"/>
                </a:cubicBezTo>
                <a:cubicBezTo>
                  <a:pt x="2766113" y="1717431"/>
                  <a:pt x="2763218" y="1709049"/>
                  <a:pt x="2757427" y="1703258"/>
                </a:cubicBezTo>
                <a:cubicBezTo>
                  <a:pt x="2751635" y="1697467"/>
                  <a:pt x="2742491" y="1694571"/>
                  <a:pt x="2729995" y="1694571"/>
                </a:cubicBezTo>
                <a:cubicBezTo>
                  <a:pt x="2717498" y="1694571"/>
                  <a:pt x="2708887" y="1696095"/>
                  <a:pt x="2704163" y="1699143"/>
                </a:cubicBezTo>
                <a:cubicBezTo>
                  <a:pt x="2699439" y="1702191"/>
                  <a:pt x="2695705" y="1709049"/>
                  <a:pt x="2692961" y="1719717"/>
                </a:cubicBezTo>
                <a:cubicBezTo>
                  <a:pt x="2690218" y="1730385"/>
                  <a:pt x="2687018" y="1738005"/>
                  <a:pt x="2683360" y="1742577"/>
                </a:cubicBezTo>
                <a:cubicBezTo>
                  <a:pt x="2679703" y="1747149"/>
                  <a:pt x="2672997" y="1749435"/>
                  <a:pt x="2663243" y="1749435"/>
                </a:cubicBezTo>
                <a:lnTo>
                  <a:pt x="2589177" y="1749435"/>
                </a:lnTo>
                <a:cubicBezTo>
                  <a:pt x="2585519" y="1749435"/>
                  <a:pt x="2583233" y="1748978"/>
                  <a:pt x="2582319" y="1748064"/>
                </a:cubicBezTo>
                <a:cubicBezTo>
                  <a:pt x="2581405" y="1747149"/>
                  <a:pt x="2580947" y="1745168"/>
                  <a:pt x="2580947" y="1742120"/>
                </a:cubicBezTo>
                <a:lnTo>
                  <a:pt x="2580947" y="1691371"/>
                </a:lnTo>
                <a:cubicBezTo>
                  <a:pt x="2580947" y="1687409"/>
                  <a:pt x="2580185" y="1684056"/>
                  <a:pt x="2578661" y="1681313"/>
                </a:cubicBezTo>
                <a:cubicBezTo>
                  <a:pt x="2577137" y="1678569"/>
                  <a:pt x="2575613" y="1674302"/>
                  <a:pt x="2574089" y="1668511"/>
                </a:cubicBezTo>
                <a:cubicBezTo>
                  <a:pt x="2573480" y="1666073"/>
                  <a:pt x="2572261" y="1664168"/>
                  <a:pt x="2570432" y="1662796"/>
                </a:cubicBezTo>
                <a:cubicBezTo>
                  <a:pt x="2568603" y="1661424"/>
                  <a:pt x="2565326" y="1660281"/>
                  <a:pt x="2560602" y="1659367"/>
                </a:cubicBezTo>
                <a:cubicBezTo>
                  <a:pt x="2555878" y="1658453"/>
                  <a:pt x="2549020" y="1657995"/>
                  <a:pt x="2540028" y="1657995"/>
                </a:cubicBezTo>
                <a:close/>
                <a:moveTo>
                  <a:pt x="2759713" y="1652966"/>
                </a:moveTo>
                <a:cubicBezTo>
                  <a:pt x="2750264" y="1652966"/>
                  <a:pt x="2741729" y="1655786"/>
                  <a:pt x="2734109" y="1661424"/>
                </a:cubicBezTo>
                <a:cubicBezTo>
                  <a:pt x="2726489" y="1667063"/>
                  <a:pt x="2722679" y="1671407"/>
                  <a:pt x="2722679" y="1674455"/>
                </a:cubicBezTo>
                <a:cubicBezTo>
                  <a:pt x="2722679" y="1677503"/>
                  <a:pt x="2729004" y="1679408"/>
                  <a:pt x="2741653" y="1680170"/>
                </a:cubicBezTo>
                <a:cubicBezTo>
                  <a:pt x="2754303" y="1680932"/>
                  <a:pt x="2764056" y="1685351"/>
                  <a:pt x="2770914" y="1693428"/>
                </a:cubicBezTo>
                <a:cubicBezTo>
                  <a:pt x="2777772" y="1701506"/>
                  <a:pt x="2781201" y="1713621"/>
                  <a:pt x="2781201" y="1729776"/>
                </a:cubicBezTo>
                <a:cubicBezTo>
                  <a:pt x="2781201" y="1736786"/>
                  <a:pt x="2780667" y="1744254"/>
                  <a:pt x="2779601" y="1752179"/>
                </a:cubicBezTo>
                <a:cubicBezTo>
                  <a:pt x="2778534" y="1760103"/>
                  <a:pt x="2778001" y="1766123"/>
                  <a:pt x="2778001" y="1770238"/>
                </a:cubicBezTo>
                <a:cubicBezTo>
                  <a:pt x="2778001" y="1774353"/>
                  <a:pt x="2778915" y="1777401"/>
                  <a:pt x="2780744" y="1779382"/>
                </a:cubicBezTo>
                <a:cubicBezTo>
                  <a:pt x="2782573" y="1781363"/>
                  <a:pt x="2788135" y="1782354"/>
                  <a:pt x="2797432" y="1782354"/>
                </a:cubicBezTo>
                <a:cubicBezTo>
                  <a:pt x="2806728" y="1782354"/>
                  <a:pt x="2814805" y="1778696"/>
                  <a:pt x="2821663" y="1771381"/>
                </a:cubicBezTo>
                <a:cubicBezTo>
                  <a:pt x="2828521" y="1764066"/>
                  <a:pt x="2831950" y="1755379"/>
                  <a:pt x="2831950" y="1745321"/>
                </a:cubicBezTo>
                <a:cubicBezTo>
                  <a:pt x="2831950" y="1735262"/>
                  <a:pt x="2829969" y="1725509"/>
                  <a:pt x="2826007" y="1716060"/>
                </a:cubicBezTo>
                <a:cubicBezTo>
                  <a:pt x="2822044" y="1706611"/>
                  <a:pt x="2817244" y="1697619"/>
                  <a:pt x="2811605" y="1689085"/>
                </a:cubicBezTo>
                <a:cubicBezTo>
                  <a:pt x="2805966" y="1680551"/>
                  <a:pt x="2800937" y="1673769"/>
                  <a:pt x="2796517" y="1668740"/>
                </a:cubicBezTo>
                <a:cubicBezTo>
                  <a:pt x="2792098" y="1663710"/>
                  <a:pt x="2786535" y="1659824"/>
                  <a:pt x="2779829" y="1657081"/>
                </a:cubicBezTo>
                <a:cubicBezTo>
                  <a:pt x="2773124" y="1654338"/>
                  <a:pt x="2766418" y="1652966"/>
                  <a:pt x="2759713" y="1652966"/>
                </a:cubicBezTo>
                <a:close/>
                <a:moveTo>
                  <a:pt x="2633068" y="1629649"/>
                </a:moveTo>
                <a:cubicBezTo>
                  <a:pt x="2625143" y="1629649"/>
                  <a:pt x="2615847" y="1632392"/>
                  <a:pt x="2605179" y="1637879"/>
                </a:cubicBezTo>
                <a:cubicBezTo>
                  <a:pt x="2594511" y="1643365"/>
                  <a:pt x="2589177" y="1650833"/>
                  <a:pt x="2589177" y="1660281"/>
                </a:cubicBezTo>
                <a:cubicBezTo>
                  <a:pt x="2589177" y="1664549"/>
                  <a:pt x="2590396" y="1669578"/>
                  <a:pt x="2592835" y="1675369"/>
                </a:cubicBezTo>
                <a:cubicBezTo>
                  <a:pt x="2598931" y="1688475"/>
                  <a:pt x="2605179" y="1703563"/>
                  <a:pt x="2611580" y="1720632"/>
                </a:cubicBezTo>
                <a:cubicBezTo>
                  <a:pt x="2614933" y="1729471"/>
                  <a:pt x="2623162" y="1733891"/>
                  <a:pt x="2636269" y="1733891"/>
                </a:cubicBezTo>
                <a:cubicBezTo>
                  <a:pt x="2645717" y="1733891"/>
                  <a:pt x="2655090" y="1731376"/>
                  <a:pt x="2664386" y="1726347"/>
                </a:cubicBezTo>
                <a:cubicBezTo>
                  <a:pt x="2673683" y="1721318"/>
                  <a:pt x="2678331" y="1713317"/>
                  <a:pt x="2678331" y="1702344"/>
                </a:cubicBezTo>
                <a:cubicBezTo>
                  <a:pt x="2678331" y="1694114"/>
                  <a:pt x="2675054" y="1681770"/>
                  <a:pt x="2668501" y="1665311"/>
                </a:cubicBezTo>
                <a:cubicBezTo>
                  <a:pt x="2661948" y="1648851"/>
                  <a:pt x="2656385" y="1638793"/>
                  <a:pt x="2651813" y="1635135"/>
                </a:cubicBezTo>
                <a:cubicBezTo>
                  <a:pt x="2647241" y="1631478"/>
                  <a:pt x="2640993" y="1629649"/>
                  <a:pt x="2633068" y="1629649"/>
                </a:cubicBezTo>
                <a:close/>
                <a:moveTo>
                  <a:pt x="3087068" y="1625991"/>
                </a:moveTo>
                <a:cubicBezTo>
                  <a:pt x="3072133" y="1625991"/>
                  <a:pt x="3060703" y="1626906"/>
                  <a:pt x="3052778" y="1628735"/>
                </a:cubicBezTo>
                <a:cubicBezTo>
                  <a:pt x="3044853" y="1630563"/>
                  <a:pt x="3040891" y="1635135"/>
                  <a:pt x="3040891" y="1642451"/>
                </a:cubicBezTo>
                <a:cubicBezTo>
                  <a:pt x="3040891" y="1659215"/>
                  <a:pt x="3039519" y="1670645"/>
                  <a:pt x="3036776" y="1676741"/>
                </a:cubicBezTo>
                <a:cubicBezTo>
                  <a:pt x="3035557" y="1679179"/>
                  <a:pt x="3034947" y="1682227"/>
                  <a:pt x="3034947" y="1685885"/>
                </a:cubicBezTo>
                <a:lnTo>
                  <a:pt x="3034947" y="1700972"/>
                </a:lnTo>
                <a:cubicBezTo>
                  <a:pt x="3034947" y="1704630"/>
                  <a:pt x="3036014" y="1707983"/>
                  <a:pt x="3038147" y="1711031"/>
                </a:cubicBezTo>
                <a:cubicBezTo>
                  <a:pt x="3046987" y="1723832"/>
                  <a:pt x="3051406" y="1740596"/>
                  <a:pt x="3051406" y="1761323"/>
                </a:cubicBezTo>
                <a:cubicBezTo>
                  <a:pt x="3051406" y="1774429"/>
                  <a:pt x="3048053" y="1783725"/>
                  <a:pt x="3041348" y="1789212"/>
                </a:cubicBezTo>
                <a:cubicBezTo>
                  <a:pt x="3039824" y="1790431"/>
                  <a:pt x="3039062" y="1791803"/>
                  <a:pt x="3039062" y="1793327"/>
                </a:cubicBezTo>
                <a:cubicBezTo>
                  <a:pt x="3039062" y="1796375"/>
                  <a:pt x="3041805" y="1800337"/>
                  <a:pt x="3047291" y="1805214"/>
                </a:cubicBezTo>
                <a:cubicBezTo>
                  <a:pt x="3052778" y="1810091"/>
                  <a:pt x="3066037" y="1812529"/>
                  <a:pt x="3087068" y="1812529"/>
                </a:cubicBezTo>
                <a:lnTo>
                  <a:pt x="3224685" y="1812529"/>
                </a:lnTo>
                <a:cubicBezTo>
                  <a:pt x="3242363" y="1812529"/>
                  <a:pt x="3255241" y="1808567"/>
                  <a:pt x="3263319" y="1800642"/>
                </a:cubicBezTo>
                <a:cubicBezTo>
                  <a:pt x="3271396" y="1792717"/>
                  <a:pt x="3275434" y="1779915"/>
                  <a:pt x="3275434" y="1762237"/>
                </a:cubicBezTo>
                <a:lnTo>
                  <a:pt x="3275434" y="1675369"/>
                </a:lnTo>
                <a:cubicBezTo>
                  <a:pt x="3275434" y="1657995"/>
                  <a:pt x="3271777" y="1645422"/>
                  <a:pt x="3264461" y="1637650"/>
                </a:cubicBezTo>
                <a:cubicBezTo>
                  <a:pt x="3257146" y="1629878"/>
                  <a:pt x="3245259" y="1625991"/>
                  <a:pt x="3228800" y="1625991"/>
                </a:cubicBezTo>
                <a:close/>
                <a:moveTo>
                  <a:pt x="2084428" y="1594445"/>
                </a:moveTo>
                <a:lnTo>
                  <a:pt x="2227075" y="1594445"/>
                </a:lnTo>
                <a:cubicBezTo>
                  <a:pt x="2231342" y="1594445"/>
                  <a:pt x="2234085" y="1595664"/>
                  <a:pt x="2235304" y="1598102"/>
                </a:cubicBezTo>
                <a:cubicBezTo>
                  <a:pt x="2236523" y="1600541"/>
                  <a:pt x="2237133" y="1604503"/>
                  <a:pt x="2237133" y="1609989"/>
                </a:cubicBezTo>
                <a:cubicBezTo>
                  <a:pt x="2237133" y="1615476"/>
                  <a:pt x="2236447" y="1619133"/>
                  <a:pt x="2235076" y="1620962"/>
                </a:cubicBezTo>
                <a:cubicBezTo>
                  <a:pt x="2233704" y="1622791"/>
                  <a:pt x="2231037" y="1623705"/>
                  <a:pt x="2227075" y="1623705"/>
                </a:cubicBezTo>
                <a:lnTo>
                  <a:pt x="2084428" y="1623705"/>
                </a:lnTo>
                <a:cubicBezTo>
                  <a:pt x="2080466" y="1623705"/>
                  <a:pt x="2077875" y="1622791"/>
                  <a:pt x="2076656" y="1620962"/>
                </a:cubicBezTo>
                <a:cubicBezTo>
                  <a:pt x="2075437" y="1619133"/>
                  <a:pt x="2074827" y="1615171"/>
                  <a:pt x="2074827" y="1609075"/>
                </a:cubicBezTo>
                <a:cubicBezTo>
                  <a:pt x="2074827" y="1602979"/>
                  <a:pt x="2075513" y="1599017"/>
                  <a:pt x="2076884" y="1597188"/>
                </a:cubicBezTo>
                <a:cubicBezTo>
                  <a:pt x="2078256" y="1595359"/>
                  <a:pt x="2080771" y="1594445"/>
                  <a:pt x="2084428" y="1594445"/>
                </a:cubicBezTo>
                <a:close/>
                <a:moveTo>
                  <a:pt x="1778104" y="1561069"/>
                </a:moveTo>
                <a:cubicBezTo>
                  <a:pt x="1766827" y="1561069"/>
                  <a:pt x="1759207" y="1562593"/>
                  <a:pt x="1755244" y="1565641"/>
                </a:cubicBezTo>
                <a:cubicBezTo>
                  <a:pt x="1751282" y="1568689"/>
                  <a:pt x="1749301" y="1574785"/>
                  <a:pt x="1749301" y="1583929"/>
                </a:cubicBezTo>
                <a:lnTo>
                  <a:pt x="1749301" y="1652509"/>
                </a:lnTo>
                <a:cubicBezTo>
                  <a:pt x="1749301" y="1664701"/>
                  <a:pt x="1748462" y="1674074"/>
                  <a:pt x="1746786" y="1680627"/>
                </a:cubicBezTo>
                <a:cubicBezTo>
                  <a:pt x="1745110" y="1687180"/>
                  <a:pt x="1740233" y="1693962"/>
                  <a:pt x="1732156" y="1700972"/>
                </a:cubicBezTo>
                <a:cubicBezTo>
                  <a:pt x="1724078" y="1707983"/>
                  <a:pt x="1715087" y="1713393"/>
                  <a:pt x="1705181" y="1717203"/>
                </a:cubicBezTo>
                <a:cubicBezTo>
                  <a:pt x="1695275" y="1721013"/>
                  <a:pt x="1686969" y="1723375"/>
                  <a:pt x="1680263" y="1724289"/>
                </a:cubicBezTo>
                <a:cubicBezTo>
                  <a:pt x="1664109" y="1726728"/>
                  <a:pt x="1651688" y="1731986"/>
                  <a:pt x="1643002" y="1740063"/>
                </a:cubicBezTo>
                <a:cubicBezTo>
                  <a:pt x="1634315" y="1748140"/>
                  <a:pt x="1629971" y="1757741"/>
                  <a:pt x="1629971" y="1768866"/>
                </a:cubicBezTo>
                <a:cubicBezTo>
                  <a:pt x="1629971" y="1779992"/>
                  <a:pt x="1634010" y="1790355"/>
                  <a:pt x="1642087" y="1799956"/>
                </a:cubicBezTo>
                <a:cubicBezTo>
                  <a:pt x="1650164" y="1809557"/>
                  <a:pt x="1659537" y="1814358"/>
                  <a:pt x="1670205" y="1814358"/>
                </a:cubicBezTo>
                <a:cubicBezTo>
                  <a:pt x="1680873" y="1814358"/>
                  <a:pt x="1691998" y="1811920"/>
                  <a:pt x="1703581" y="1807043"/>
                </a:cubicBezTo>
                <a:cubicBezTo>
                  <a:pt x="1715163" y="1802166"/>
                  <a:pt x="1726974" y="1795841"/>
                  <a:pt x="1739014" y="1788069"/>
                </a:cubicBezTo>
                <a:cubicBezTo>
                  <a:pt x="1751053" y="1780296"/>
                  <a:pt x="1758749" y="1774429"/>
                  <a:pt x="1762102" y="1770467"/>
                </a:cubicBezTo>
                <a:cubicBezTo>
                  <a:pt x="1765455" y="1766504"/>
                  <a:pt x="1767131" y="1762542"/>
                  <a:pt x="1767131" y="1758579"/>
                </a:cubicBezTo>
                <a:cubicBezTo>
                  <a:pt x="1767131" y="1754617"/>
                  <a:pt x="1766674" y="1749893"/>
                  <a:pt x="1765760" y="1744406"/>
                </a:cubicBezTo>
                <a:cubicBezTo>
                  <a:pt x="1764236" y="1735567"/>
                  <a:pt x="1766827" y="1724899"/>
                  <a:pt x="1773532" y="1712402"/>
                </a:cubicBezTo>
                <a:cubicBezTo>
                  <a:pt x="1780238" y="1699905"/>
                  <a:pt x="1788620" y="1690761"/>
                  <a:pt x="1798678" y="1684970"/>
                </a:cubicBezTo>
                <a:cubicBezTo>
                  <a:pt x="1804469" y="1681922"/>
                  <a:pt x="1807365" y="1677960"/>
                  <a:pt x="1807365" y="1673083"/>
                </a:cubicBezTo>
                <a:lnTo>
                  <a:pt x="1807365" y="1583929"/>
                </a:lnTo>
                <a:cubicBezTo>
                  <a:pt x="1807365" y="1574175"/>
                  <a:pt x="1805308" y="1567927"/>
                  <a:pt x="1801193" y="1565184"/>
                </a:cubicBezTo>
                <a:cubicBezTo>
                  <a:pt x="1797078" y="1562441"/>
                  <a:pt x="1789382" y="1561069"/>
                  <a:pt x="1778104" y="1561069"/>
                </a:cubicBezTo>
                <a:close/>
                <a:moveTo>
                  <a:pt x="2543457" y="1541409"/>
                </a:moveTo>
                <a:lnTo>
                  <a:pt x="2690675" y="1541409"/>
                </a:lnTo>
                <a:cubicBezTo>
                  <a:pt x="2693114" y="1541409"/>
                  <a:pt x="2694485" y="1541790"/>
                  <a:pt x="2694790" y="1542552"/>
                </a:cubicBezTo>
                <a:cubicBezTo>
                  <a:pt x="2695095" y="1543314"/>
                  <a:pt x="2695247" y="1544610"/>
                  <a:pt x="2695247" y="1546439"/>
                </a:cubicBezTo>
                <a:lnTo>
                  <a:pt x="2695247" y="1588044"/>
                </a:lnTo>
                <a:cubicBezTo>
                  <a:pt x="2695247" y="1590177"/>
                  <a:pt x="2695019" y="1591549"/>
                  <a:pt x="2694562" y="1592159"/>
                </a:cubicBezTo>
                <a:cubicBezTo>
                  <a:pt x="2694105" y="1592768"/>
                  <a:pt x="2692809" y="1593073"/>
                  <a:pt x="2690675" y="1593073"/>
                </a:cubicBezTo>
                <a:lnTo>
                  <a:pt x="2543457" y="1593073"/>
                </a:lnTo>
                <a:cubicBezTo>
                  <a:pt x="2540714" y="1593073"/>
                  <a:pt x="2539342" y="1591397"/>
                  <a:pt x="2539342" y="1588044"/>
                </a:cubicBezTo>
                <a:lnTo>
                  <a:pt x="2539342" y="1546439"/>
                </a:lnTo>
                <a:cubicBezTo>
                  <a:pt x="2539342" y="1543086"/>
                  <a:pt x="2540714" y="1541409"/>
                  <a:pt x="2543457" y="1541409"/>
                </a:cubicBezTo>
                <a:close/>
                <a:moveTo>
                  <a:pt x="2084428" y="1494318"/>
                </a:moveTo>
                <a:lnTo>
                  <a:pt x="2227075" y="1494318"/>
                </a:lnTo>
                <a:cubicBezTo>
                  <a:pt x="2230732" y="1494318"/>
                  <a:pt x="2233323" y="1495232"/>
                  <a:pt x="2234847" y="1497061"/>
                </a:cubicBezTo>
                <a:cubicBezTo>
                  <a:pt x="2236371" y="1498890"/>
                  <a:pt x="2237133" y="1502547"/>
                  <a:pt x="2237133" y="1508034"/>
                </a:cubicBezTo>
                <a:cubicBezTo>
                  <a:pt x="2237133" y="1513520"/>
                  <a:pt x="2236523" y="1517559"/>
                  <a:pt x="2235304" y="1520150"/>
                </a:cubicBezTo>
                <a:cubicBezTo>
                  <a:pt x="2234085" y="1522741"/>
                  <a:pt x="2231342" y="1524036"/>
                  <a:pt x="2227075" y="1524036"/>
                </a:cubicBezTo>
                <a:lnTo>
                  <a:pt x="2084428" y="1524036"/>
                </a:lnTo>
                <a:cubicBezTo>
                  <a:pt x="2080466" y="1524036"/>
                  <a:pt x="2077875" y="1523121"/>
                  <a:pt x="2076656" y="1521293"/>
                </a:cubicBezTo>
                <a:cubicBezTo>
                  <a:pt x="2075437" y="1519464"/>
                  <a:pt x="2074827" y="1515349"/>
                  <a:pt x="2074827" y="1508948"/>
                </a:cubicBezTo>
                <a:cubicBezTo>
                  <a:pt x="2074827" y="1502547"/>
                  <a:pt x="2075513" y="1498509"/>
                  <a:pt x="2076884" y="1496832"/>
                </a:cubicBezTo>
                <a:cubicBezTo>
                  <a:pt x="2078256" y="1495156"/>
                  <a:pt x="2080771" y="1494318"/>
                  <a:pt x="2084428" y="1494318"/>
                </a:cubicBezTo>
                <a:close/>
                <a:moveTo>
                  <a:pt x="1528473" y="1410193"/>
                </a:moveTo>
                <a:cubicBezTo>
                  <a:pt x="1512623" y="1410193"/>
                  <a:pt x="1502260" y="1412708"/>
                  <a:pt x="1497383" y="1417737"/>
                </a:cubicBezTo>
                <a:cubicBezTo>
                  <a:pt x="1492507" y="1422766"/>
                  <a:pt x="1490068" y="1432748"/>
                  <a:pt x="1490068" y="1447683"/>
                </a:cubicBezTo>
                <a:cubicBezTo>
                  <a:pt x="1490068" y="1462619"/>
                  <a:pt x="1492430" y="1472601"/>
                  <a:pt x="1497155" y="1477630"/>
                </a:cubicBezTo>
                <a:cubicBezTo>
                  <a:pt x="1501879" y="1482659"/>
                  <a:pt x="1512319" y="1485174"/>
                  <a:pt x="1528473" y="1485174"/>
                </a:cubicBezTo>
                <a:cubicBezTo>
                  <a:pt x="1530302" y="1485174"/>
                  <a:pt x="1531216" y="1486393"/>
                  <a:pt x="1531216" y="1488832"/>
                </a:cubicBezTo>
                <a:lnTo>
                  <a:pt x="1531216" y="1656624"/>
                </a:lnTo>
                <a:cubicBezTo>
                  <a:pt x="1531216" y="1659367"/>
                  <a:pt x="1530683" y="1661196"/>
                  <a:pt x="1529616" y="1662110"/>
                </a:cubicBezTo>
                <a:cubicBezTo>
                  <a:pt x="1528549" y="1663025"/>
                  <a:pt x="1526035" y="1663787"/>
                  <a:pt x="1522072" y="1664396"/>
                </a:cubicBezTo>
                <a:cubicBezTo>
                  <a:pt x="1508356" y="1665615"/>
                  <a:pt x="1498679" y="1669349"/>
                  <a:pt x="1493040" y="1675598"/>
                </a:cubicBezTo>
                <a:cubicBezTo>
                  <a:pt x="1487401" y="1681846"/>
                  <a:pt x="1484582" y="1691904"/>
                  <a:pt x="1484582" y="1705773"/>
                </a:cubicBezTo>
                <a:cubicBezTo>
                  <a:pt x="1484582" y="1719641"/>
                  <a:pt x="1487401" y="1729547"/>
                  <a:pt x="1493040" y="1735491"/>
                </a:cubicBezTo>
                <a:cubicBezTo>
                  <a:pt x="1498679" y="1741434"/>
                  <a:pt x="1507670" y="1744406"/>
                  <a:pt x="1520015" y="1744406"/>
                </a:cubicBezTo>
                <a:cubicBezTo>
                  <a:pt x="1532359" y="1744406"/>
                  <a:pt x="1555905" y="1740444"/>
                  <a:pt x="1590652" y="1732519"/>
                </a:cubicBezTo>
                <a:cubicBezTo>
                  <a:pt x="1625399" y="1724594"/>
                  <a:pt x="1646964" y="1717889"/>
                  <a:pt x="1655346" y="1712402"/>
                </a:cubicBezTo>
                <a:cubicBezTo>
                  <a:pt x="1663728" y="1706916"/>
                  <a:pt x="1667919" y="1699524"/>
                  <a:pt x="1667919" y="1690228"/>
                </a:cubicBezTo>
                <a:cubicBezTo>
                  <a:pt x="1667919" y="1680932"/>
                  <a:pt x="1665709" y="1670416"/>
                  <a:pt x="1661290" y="1658681"/>
                </a:cubicBezTo>
                <a:cubicBezTo>
                  <a:pt x="1656870" y="1646946"/>
                  <a:pt x="1648717" y="1641079"/>
                  <a:pt x="1636829" y="1641079"/>
                </a:cubicBezTo>
                <a:cubicBezTo>
                  <a:pt x="1631953" y="1641079"/>
                  <a:pt x="1627304" y="1641689"/>
                  <a:pt x="1622885" y="1642908"/>
                </a:cubicBezTo>
                <a:cubicBezTo>
                  <a:pt x="1618465" y="1644127"/>
                  <a:pt x="1615646" y="1644737"/>
                  <a:pt x="1614427" y="1644737"/>
                </a:cubicBezTo>
                <a:cubicBezTo>
                  <a:pt x="1613207" y="1644737"/>
                  <a:pt x="1612598" y="1643365"/>
                  <a:pt x="1612598" y="1640622"/>
                </a:cubicBezTo>
                <a:lnTo>
                  <a:pt x="1612598" y="1488374"/>
                </a:lnTo>
                <a:cubicBezTo>
                  <a:pt x="1612598" y="1486241"/>
                  <a:pt x="1613817" y="1485174"/>
                  <a:pt x="1616255" y="1485174"/>
                </a:cubicBezTo>
                <a:lnTo>
                  <a:pt x="1631800" y="1485174"/>
                </a:lnTo>
                <a:cubicBezTo>
                  <a:pt x="1641859" y="1485174"/>
                  <a:pt x="1646888" y="1483955"/>
                  <a:pt x="1646888" y="1481516"/>
                </a:cubicBezTo>
                <a:cubicBezTo>
                  <a:pt x="1646888" y="1479078"/>
                  <a:pt x="1645364" y="1475877"/>
                  <a:pt x="1642316" y="1471915"/>
                </a:cubicBezTo>
                <a:cubicBezTo>
                  <a:pt x="1639268" y="1467953"/>
                  <a:pt x="1637134" y="1462695"/>
                  <a:pt x="1635915" y="1456142"/>
                </a:cubicBezTo>
                <a:cubicBezTo>
                  <a:pt x="1634696" y="1449589"/>
                  <a:pt x="1634086" y="1441587"/>
                  <a:pt x="1634086" y="1432139"/>
                </a:cubicBezTo>
                <a:cubicBezTo>
                  <a:pt x="1634086" y="1422690"/>
                  <a:pt x="1633477" y="1416670"/>
                  <a:pt x="1632257" y="1414079"/>
                </a:cubicBezTo>
                <a:cubicBezTo>
                  <a:pt x="1631038" y="1411488"/>
                  <a:pt x="1627076" y="1410193"/>
                  <a:pt x="1620370" y="1410193"/>
                </a:cubicBezTo>
                <a:close/>
                <a:moveTo>
                  <a:pt x="2061111" y="1408364"/>
                </a:moveTo>
                <a:cubicBezTo>
                  <a:pt x="2030936" y="1408364"/>
                  <a:pt x="2010362" y="1413317"/>
                  <a:pt x="1999389" y="1423223"/>
                </a:cubicBezTo>
                <a:cubicBezTo>
                  <a:pt x="1988416" y="1433129"/>
                  <a:pt x="1982930" y="1451798"/>
                  <a:pt x="1982930" y="1479230"/>
                </a:cubicBezTo>
                <a:lnTo>
                  <a:pt x="1982930" y="1740291"/>
                </a:lnTo>
                <a:cubicBezTo>
                  <a:pt x="1982930" y="1767723"/>
                  <a:pt x="1988416" y="1786392"/>
                  <a:pt x="1999389" y="1796298"/>
                </a:cubicBezTo>
                <a:cubicBezTo>
                  <a:pt x="2010362" y="1806204"/>
                  <a:pt x="2030936" y="1811157"/>
                  <a:pt x="2061111" y="1811157"/>
                </a:cubicBezTo>
                <a:lnTo>
                  <a:pt x="2252678" y="1811157"/>
                </a:lnTo>
                <a:cubicBezTo>
                  <a:pt x="2282853" y="1811157"/>
                  <a:pt x="2303427" y="1806204"/>
                  <a:pt x="2314400" y="1796298"/>
                </a:cubicBezTo>
                <a:cubicBezTo>
                  <a:pt x="2325373" y="1786392"/>
                  <a:pt x="2330859" y="1767723"/>
                  <a:pt x="2330859" y="1740291"/>
                </a:cubicBezTo>
                <a:lnTo>
                  <a:pt x="2330859" y="1479230"/>
                </a:lnTo>
                <a:cubicBezTo>
                  <a:pt x="2330859" y="1451798"/>
                  <a:pt x="2325373" y="1433129"/>
                  <a:pt x="2314400" y="1423223"/>
                </a:cubicBezTo>
                <a:cubicBezTo>
                  <a:pt x="2303427" y="1413317"/>
                  <a:pt x="2282853" y="1408364"/>
                  <a:pt x="2252678" y="1408364"/>
                </a:cubicBezTo>
                <a:close/>
                <a:moveTo>
                  <a:pt x="1687579" y="1394648"/>
                </a:moveTo>
                <a:cubicBezTo>
                  <a:pt x="1671424" y="1394648"/>
                  <a:pt x="1660985" y="1397087"/>
                  <a:pt x="1656260" y="1401963"/>
                </a:cubicBezTo>
                <a:cubicBezTo>
                  <a:pt x="1651536" y="1406840"/>
                  <a:pt x="1649174" y="1416822"/>
                  <a:pt x="1649174" y="1431910"/>
                </a:cubicBezTo>
                <a:cubicBezTo>
                  <a:pt x="1649174" y="1446998"/>
                  <a:pt x="1651536" y="1457056"/>
                  <a:pt x="1656260" y="1462085"/>
                </a:cubicBezTo>
                <a:cubicBezTo>
                  <a:pt x="1660985" y="1467114"/>
                  <a:pt x="1671424" y="1469629"/>
                  <a:pt x="1687579" y="1469629"/>
                </a:cubicBezTo>
                <a:lnTo>
                  <a:pt x="1722783" y="1469629"/>
                </a:lnTo>
                <a:cubicBezTo>
                  <a:pt x="1725526" y="1469629"/>
                  <a:pt x="1726898" y="1471001"/>
                  <a:pt x="1726898" y="1473744"/>
                </a:cubicBezTo>
                <a:cubicBezTo>
                  <a:pt x="1726898" y="1483802"/>
                  <a:pt x="1724307" y="1488832"/>
                  <a:pt x="1719125" y="1488832"/>
                </a:cubicBezTo>
                <a:lnTo>
                  <a:pt x="1709981" y="1488832"/>
                </a:lnTo>
                <a:cubicBezTo>
                  <a:pt x="1688341" y="1488832"/>
                  <a:pt x="1673786" y="1492794"/>
                  <a:pt x="1666319" y="1500719"/>
                </a:cubicBezTo>
                <a:cubicBezTo>
                  <a:pt x="1658851" y="1508643"/>
                  <a:pt x="1655117" y="1524950"/>
                  <a:pt x="1655117" y="1549639"/>
                </a:cubicBezTo>
                <a:lnTo>
                  <a:pt x="1655117" y="1621877"/>
                </a:lnTo>
                <a:cubicBezTo>
                  <a:pt x="1655117" y="1625534"/>
                  <a:pt x="1656032" y="1627973"/>
                  <a:pt x="1657861" y="1629192"/>
                </a:cubicBezTo>
                <a:cubicBezTo>
                  <a:pt x="1667005" y="1635288"/>
                  <a:pt x="1673558" y="1644660"/>
                  <a:pt x="1677520" y="1657310"/>
                </a:cubicBezTo>
                <a:cubicBezTo>
                  <a:pt x="1681483" y="1669959"/>
                  <a:pt x="1683616" y="1681922"/>
                  <a:pt x="1683921" y="1693200"/>
                </a:cubicBezTo>
                <a:cubicBezTo>
                  <a:pt x="1684226" y="1701125"/>
                  <a:pt x="1686436" y="1705087"/>
                  <a:pt x="1690550" y="1705087"/>
                </a:cubicBezTo>
                <a:cubicBezTo>
                  <a:pt x="1694665" y="1705087"/>
                  <a:pt x="1700380" y="1703182"/>
                  <a:pt x="1707695" y="1699372"/>
                </a:cubicBezTo>
                <a:cubicBezTo>
                  <a:pt x="1715011" y="1695562"/>
                  <a:pt x="1720802" y="1691142"/>
                  <a:pt x="1725069" y="1686113"/>
                </a:cubicBezTo>
                <a:cubicBezTo>
                  <a:pt x="1729336" y="1681084"/>
                  <a:pt x="1731470" y="1672473"/>
                  <a:pt x="1731470" y="1660281"/>
                </a:cubicBezTo>
                <a:lnTo>
                  <a:pt x="1731470" y="1562898"/>
                </a:lnTo>
                <a:cubicBezTo>
                  <a:pt x="1731470" y="1557716"/>
                  <a:pt x="1732156" y="1554440"/>
                  <a:pt x="1733527" y="1553068"/>
                </a:cubicBezTo>
                <a:cubicBezTo>
                  <a:pt x="1734899" y="1551696"/>
                  <a:pt x="1738175" y="1551011"/>
                  <a:pt x="1743357" y="1551011"/>
                </a:cubicBezTo>
                <a:lnTo>
                  <a:pt x="1811480" y="1551011"/>
                </a:lnTo>
                <a:cubicBezTo>
                  <a:pt x="1817576" y="1551011"/>
                  <a:pt x="1821233" y="1551849"/>
                  <a:pt x="1822453" y="1553525"/>
                </a:cubicBezTo>
                <a:cubicBezTo>
                  <a:pt x="1823672" y="1555202"/>
                  <a:pt x="1824281" y="1558326"/>
                  <a:pt x="1824281" y="1562898"/>
                </a:cubicBezTo>
                <a:lnTo>
                  <a:pt x="1824281" y="1667139"/>
                </a:lnTo>
                <a:cubicBezTo>
                  <a:pt x="1824281" y="1671711"/>
                  <a:pt x="1824739" y="1674836"/>
                  <a:pt x="1825653" y="1676512"/>
                </a:cubicBezTo>
                <a:cubicBezTo>
                  <a:pt x="1826567" y="1678188"/>
                  <a:pt x="1830225" y="1680093"/>
                  <a:pt x="1836626" y="1682227"/>
                </a:cubicBezTo>
                <a:cubicBezTo>
                  <a:pt x="1852475" y="1687104"/>
                  <a:pt x="1866191" y="1693657"/>
                  <a:pt x="1877774" y="1701887"/>
                </a:cubicBezTo>
                <a:cubicBezTo>
                  <a:pt x="1884784" y="1706763"/>
                  <a:pt x="1890347" y="1709202"/>
                  <a:pt x="1894462" y="1709202"/>
                </a:cubicBezTo>
                <a:cubicBezTo>
                  <a:pt x="1898576" y="1709202"/>
                  <a:pt x="1900634" y="1702801"/>
                  <a:pt x="1900634" y="1689999"/>
                </a:cubicBezTo>
                <a:lnTo>
                  <a:pt x="1900634" y="1549639"/>
                </a:lnTo>
                <a:cubicBezTo>
                  <a:pt x="1900634" y="1523121"/>
                  <a:pt x="1896748" y="1506357"/>
                  <a:pt x="1888975" y="1499347"/>
                </a:cubicBezTo>
                <a:cubicBezTo>
                  <a:pt x="1881203" y="1492337"/>
                  <a:pt x="1866801" y="1488832"/>
                  <a:pt x="1845770" y="1488832"/>
                </a:cubicBezTo>
                <a:lnTo>
                  <a:pt x="1813766" y="1488832"/>
                </a:lnTo>
                <a:cubicBezTo>
                  <a:pt x="1811327" y="1488832"/>
                  <a:pt x="1810108" y="1487460"/>
                  <a:pt x="1810108" y="1484717"/>
                </a:cubicBezTo>
                <a:lnTo>
                  <a:pt x="1811023" y="1477859"/>
                </a:lnTo>
                <a:cubicBezTo>
                  <a:pt x="1811632" y="1472372"/>
                  <a:pt x="1813309" y="1469629"/>
                  <a:pt x="1816052" y="1469629"/>
                </a:cubicBezTo>
                <a:lnTo>
                  <a:pt x="1873202" y="1469629"/>
                </a:lnTo>
                <a:cubicBezTo>
                  <a:pt x="1889356" y="1469629"/>
                  <a:pt x="1899872" y="1467191"/>
                  <a:pt x="1904749" y="1462314"/>
                </a:cubicBezTo>
                <a:cubicBezTo>
                  <a:pt x="1909625" y="1457437"/>
                  <a:pt x="1912064" y="1447226"/>
                  <a:pt x="1912064" y="1431681"/>
                </a:cubicBezTo>
                <a:cubicBezTo>
                  <a:pt x="1912064" y="1416137"/>
                  <a:pt x="1909625" y="1406078"/>
                  <a:pt x="1904749" y="1401506"/>
                </a:cubicBezTo>
                <a:cubicBezTo>
                  <a:pt x="1899872" y="1396934"/>
                  <a:pt x="1889356" y="1394648"/>
                  <a:pt x="1873202" y="1394648"/>
                </a:cubicBezTo>
                <a:close/>
                <a:moveTo>
                  <a:pt x="2537513" y="1387333"/>
                </a:moveTo>
                <a:cubicBezTo>
                  <a:pt x="2525626" y="1387333"/>
                  <a:pt x="2515034" y="1391296"/>
                  <a:pt x="2505738" y="1399220"/>
                </a:cubicBezTo>
                <a:cubicBezTo>
                  <a:pt x="2496442" y="1407145"/>
                  <a:pt x="2491793" y="1415984"/>
                  <a:pt x="2491793" y="1425738"/>
                </a:cubicBezTo>
                <a:cubicBezTo>
                  <a:pt x="2491793" y="1429395"/>
                  <a:pt x="2492327" y="1432367"/>
                  <a:pt x="2493394" y="1434653"/>
                </a:cubicBezTo>
                <a:cubicBezTo>
                  <a:pt x="2494460" y="1436939"/>
                  <a:pt x="2498804" y="1444026"/>
                  <a:pt x="2506424" y="1455913"/>
                </a:cubicBezTo>
                <a:cubicBezTo>
                  <a:pt x="2514044" y="1467800"/>
                  <a:pt x="2519530" y="1476944"/>
                  <a:pt x="2522883" y="1483345"/>
                </a:cubicBezTo>
                <a:cubicBezTo>
                  <a:pt x="2528065" y="1492794"/>
                  <a:pt x="2535989" y="1497518"/>
                  <a:pt x="2546657" y="1497518"/>
                </a:cubicBezTo>
                <a:cubicBezTo>
                  <a:pt x="2557325" y="1497518"/>
                  <a:pt x="2568298" y="1493403"/>
                  <a:pt x="2579576" y="1485174"/>
                </a:cubicBezTo>
                <a:cubicBezTo>
                  <a:pt x="2590853" y="1476944"/>
                  <a:pt x="2596492" y="1467343"/>
                  <a:pt x="2596492" y="1456370"/>
                </a:cubicBezTo>
                <a:cubicBezTo>
                  <a:pt x="2596492" y="1451189"/>
                  <a:pt x="2594968" y="1445093"/>
                  <a:pt x="2591920" y="1438082"/>
                </a:cubicBezTo>
                <a:cubicBezTo>
                  <a:pt x="2588872" y="1431072"/>
                  <a:pt x="2584605" y="1423452"/>
                  <a:pt x="2579119" y="1415222"/>
                </a:cubicBezTo>
                <a:cubicBezTo>
                  <a:pt x="2573632" y="1406993"/>
                  <a:pt x="2569060" y="1401125"/>
                  <a:pt x="2565403" y="1397620"/>
                </a:cubicBezTo>
                <a:cubicBezTo>
                  <a:pt x="2561745" y="1394115"/>
                  <a:pt x="2557478" y="1391524"/>
                  <a:pt x="2552601" y="1389848"/>
                </a:cubicBezTo>
                <a:cubicBezTo>
                  <a:pt x="2547724" y="1388171"/>
                  <a:pt x="2542695" y="1387333"/>
                  <a:pt x="2537513" y="1387333"/>
                </a:cubicBezTo>
                <a:close/>
                <a:moveTo>
                  <a:pt x="2953108" y="1386419"/>
                </a:moveTo>
                <a:cubicBezTo>
                  <a:pt x="2944879" y="1386419"/>
                  <a:pt x="2938021" y="1388552"/>
                  <a:pt x="2932534" y="1392819"/>
                </a:cubicBezTo>
                <a:cubicBezTo>
                  <a:pt x="2927048" y="1397087"/>
                  <a:pt x="2921181" y="1404554"/>
                  <a:pt x="2914932" y="1415222"/>
                </a:cubicBezTo>
                <a:cubicBezTo>
                  <a:pt x="2908684" y="1425890"/>
                  <a:pt x="2900683" y="1440292"/>
                  <a:pt x="2890929" y="1458428"/>
                </a:cubicBezTo>
                <a:cubicBezTo>
                  <a:pt x="2881175" y="1476563"/>
                  <a:pt x="2873175" y="1492184"/>
                  <a:pt x="2866926" y="1505291"/>
                </a:cubicBezTo>
                <a:cubicBezTo>
                  <a:pt x="2860678" y="1518397"/>
                  <a:pt x="2857553" y="1530437"/>
                  <a:pt x="2857553" y="1541409"/>
                </a:cubicBezTo>
                <a:cubicBezTo>
                  <a:pt x="2857553" y="1552382"/>
                  <a:pt x="2860754" y="1561602"/>
                  <a:pt x="2867155" y="1569070"/>
                </a:cubicBezTo>
                <a:cubicBezTo>
                  <a:pt x="2873555" y="1576538"/>
                  <a:pt x="2881480" y="1580653"/>
                  <a:pt x="2890929" y="1581414"/>
                </a:cubicBezTo>
                <a:cubicBezTo>
                  <a:pt x="2900378" y="1582176"/>
                  <a:pt x="2905102" y="1583624"/>
                  <a:pt x="2905102" y="1585758"/>
                </a:cubicBezTo>
                <a:cubicBezTo>
                  <a:pt x="2905102" y="1586367"/>
                  <a:pt x="2904797" y="1587282"/>
                  <a:pt x="2904188" y="1588501"/>
                </a:cubicBezTo>
                <a:cubicBezTo>
                  <a:pt x="2895653" y="1599169"/>
                  <a:pt x="2885824" y="1612428"/>
                  <a:pt x="2874699" y="1628277"/>
                </a:cubicBezTo>
                <a:cubicBezTo>
                  <a:pt x="2863573" y="1644127"/>
                  <a:pt x="2858011" y="1657691"/>
                  <a:pt x="2858011" y="1668968"/>
                </a:cubicBezTo>
                <a:cubicBezTo>
                  <a:pt x="2858011" y="1686951"/>
                  <a:pt x="2871574" y="1695943"/>
                  <a:pt x="2898701" y="1695943"/>
                </a:cubicBezTo>
                <a:cubicBezTo>
                  <a:pt x="2909979" y="1695943"/>
                  <a:pt x="2928267" y="1694495"/>
                  <a:pt x="2953565" y="1691600"/>
                </a:cubicBezTo>
                <a:cubicBezTo>
                  <a:pt x="2978864" y="1688704"/>
                  <a:pt x="2995857" y="1685885"/>
                  <a:pt x="3004543" y="1683141"/>
                </a:cubicBezTo>
                <a:cubicBezTo>
                  <a:pt x="3013230" y="1680398"/>
                  <a:pt x="3019021" y="1676283"/>
                  <a:pt x="3021917" y="1670797"/>
                </a:cubicBezTo>
                <a:cubicBezTo>
                  <a:pt x="3024812" y="1665311"/>
                  <a:pt x="3026260" y="1656167"/>
                  <a:pt x="3026260" y="1643365"/>
                </a:cubicBezTo>
                <a:cubicBezTo>
                  <a:pt x="3026260" y="1630563"/>
                  <a:pt x="3024889" y="1621724"/>
                  <a:pt x="3022145" y="1616847"/>
                </a:cubicBezTo>
                <a:cubicBezTo>
                  <a:pt x="3019402" y="1611971"/>
                  <a:pt x="3014678" y="1609532"/>
                  <a:pt x="3007972" y="1609532"/>
                </a:cubicBezTo>
                <a:cubicBezTo>
                  <a:pt x="3001267" y="1609532"/>
                  <a:pt x="2997228" y="1609380"/>
                  <a:pt x="2995857" y="1609075"/>
                </a:cubicBezTo>
                <a:cubicBezTo>
                  <a:pt x="2994485" y="1608770"/>
                  <a:pt x="2993799" y="1607856"/>
                  <a:pt x="2993799" y="1606332"/>
                </a:cubicBezTo>
                <a:cubicBezTo>
                  <a:pt x="2993799" y="1604808"/>
                  <a:pt x="2995018" y="1602674"/>
                  <a:pt x="2997457" y="1599931"/>
                </a:cubicBezTo>
                <a:cubicBezTo>
                  <a:pt x="3019097" y="1573413"/>
                  <a:pt x="3032051" y="1556421"/>
                  <a:pt x="3036319" y="1548953"/>
                </a:cubicBezTo>
                <a:cubicBezTo>
                  <a:pt x="3040586" y="1541486"/>
                  <a:pt x="3042719" y="1534704"/>
                  <a:pt x="3042719" y="1528608"/>
                </a:cubicBezTo>
                <a:cubicBezTo>
                  <a:pt x="3042719" y="1518854"/>
                  <a:pt x="3037690" y="1509405"/>
                  <a:pt x="3027632" y="1500261"/>
                </a:cubicBezTo>
                <a:cubicBezTo>
                  <a:pt x="3017573" y="1491117"/>
                  <a:pt x="3007972" y="1486545"/>
                  <a:pt x="2998828" y="1486545"/>
                </a:cubicBezTo>
                <a:cubicBezTo>
                  <a:pt x="2989684" y="1486545"/>
                  <a:pt x="2980388" y="1492032"/>
                  <a:pt x="2970939" y="1503005"/>
                </a:cubicBezTo>
                <a:cubicBezTo>
                  <a:pt x="2966672" y="1508186"/>
                  <a:pt x="2963624" y="1510777"/>
                  <a:pt x="2961795" y="1510777"/>
                </a:cubicBezTo>
                <a:cubicBezTo>
                  <a:pt x="2961185" y="1510777"/>
                  <a:pt x="2960423" y="1510320"/>
                  <a:pt x="2959509" y="1509405"/>
                </a:cubicBezTo>
                <a:cubicBezTo>
                  <a:pt x="2958595" y="1508491"/>
                  <a:pt x="2958137" y="1507424"/>
                  <a:pt x="2958137" y="1506205"/>
                </a:cubicBezTo>
                <a:cubicBezTo>
                  <a:pt x="2958137" y="1502243"/>
                  <a:pt x="2966062" y="1488222"/>
                  <a:pt x="2981912" y="1464143"/>
                </a:cubicBezTo>
                <a:cubicBezTo>
                  <a:pt x="2984960" y="1459571"/>
                  <a:pt x="2986789" y="1455304"/>
                  <a:pt x="2987398" y="1451341"/>
                </a:cubicBezTo>
                <a:cubicBezTo>
                  <a:pt x="2989227" y="1440978"/>
                  <a:pt x="2993342" y="1433053"/>
                  <a:pt x="2999743" y="1427567"/>
                </a:cubicBezTo>
                <a:cubicBezTo>
                  <a:pt x="3002181" y="1425738"/>
                  <a:pt x="3003400" y="1423299"/>
                  <a:pt x="3003400" y="1420251"/>
                </a:cubicBezTo>
                <a:cubicBezTo>
                  <a:pt x="3003400" y="1412632"/>
                  <a:pt x="2997076" y="1405088"/>
                  <a:pt x="2984427" y="1397620"/>
                </a:cubicBezTo>
                <a:cubicBezTo>
                  <a:pt x="2971777" y="1390152"/>
                  <a:pt x="2961338" y="1386419"/>
                  <a:pt x="2953108" y="1386419"/>
                </a:cubicBezTo>
                <a:close/>
                <a:moveTo>
                  <a:pt x="2705763" y="1385961"/>
                </a:moveTo>
                <a:cubicBezTo>
                  <a:pt x="2688389" y="1385961"/>
                  <a:pt x="2676350" y="1396020"/>
                  <a:pt x="2669644" y="1416137"/>
                </a:cubicBezTo>
                <a:cubicBezTo>
                  <a:pt x="2665377" y="1428633"/>
                  <a:pt x="2660424" y="1440216"/>
                  <a:pt x="2654785" y="1450884"/>
                </a:cubicBezTo>
                <a:cubicBezTo>
                  <a:pt x="2649147" y="1461552"/>
                  <a:pt x="2645717" y="1467572"/>
                  <a:pt x="2644498" y="1468943"/>
                </a:cubicBezTo>
                <a:cubicBezTo>
                  <a:pt x="2643279" y="1470315"/>
                  <a:pt x="2640231" y="1471001"/>
                  <a:pt x="2635354" y="1471001"/>
                </a:cubicBezTo>
                <a:lnTo>
                  <a:pt x="2619352" y="1471001"/>
                </a:lnTo>
                <a:cubicBezTo>
                  <a:pt x="2613561" y="1471001"/>
                  <a:pt x="2609446" y="1473287"/>
                  <a:pt x="2607008" y="1477859"/>
                </a:cubicBezTo>
                <a:cubicBezTo>
                  <a:pt x="2602741" y="1486088"/>
                  <a:pt x="2594587" y="1493937"/>
                  <a:pt x="2582548" y="1501405"/>
                </a:cubicBezTo>
                <a:cubicBezTo>
                  <a:pt x="2570508" y="1508872"/>
                  <a:pt x="2558392" y="1512606"/>
                  <a:pt x="2546200" y="1512606"/>
                </a:cubicBezTo>
                <a:cubicBezTo>
                  <a:pt x="2539495" y="1512606"/>
                  <a:pt x="2532789" y="1511006"/>
                  <a:pt x="2526083" y="1507805"/>
                </a:cubicBezTo>
                <a:cubicBezTo>
                  <a:pt x="2519378" y="1504605"/>
                  <a:pt x="2513129" y="1497823"/>
                  <a:pt x="2507338" y="1487460"/>
                </a:cubicBezTo>
                <a:cubicBezTo>
                  <a:pt x="2501547" y="1477097"/>
                  <a:pt x="2498270" y="1471763"/>
                  <a:pt x="2497508" y="1471458"/>
                </a:cubicBezTo>
                <a:cubicBezTo>
                  <a:pt x="2496746" y="1471153"/>
                  <a:pt x="2494994" y="1471001"/>
                  <a:pt x="2492251" y="1471001"/>
                </a:cubicBezTo>
                <a:lnTo>
                  <a:pt x="2485393" y="1471001"/>
                </a:lnTo>
                <a:cubicBezTo>
                  <a:pt x="2470457" y="1471001"/>
                  <a:pt x="2460247" y="1475192"/>
                  <a:pt x="2454760" y="1483574"/>
                </a:cubicBezTo>
                <a:cubicBezTo>
                  <a:pt x="2449274" y="1491956"/>
                  <a:pt x="2446531" y="1506967"/>
                  <a:pt x="2446531" y="1528608"/>
                </a:cubicBezTo>
                <a:lnTo>
                  <a:pt x="2446531" y="1607246"/>
                </a:lnTo>
                <a:cubicBezTo>
                  <a:pt x="2446531" y="1621572"/>
                  <a:pt x="2449579" y="1632621"/>
                  <a:pt x="2455675" y="1640393"/>
                </a:cubicBezTo>
                <a:cubicBezTo>
                  <a:pt x="2461771" y="1648166"/>
                  <a:pt x="2469238" y="1652052"/>
                  <a:pt x="2478077" y="1652052"/>
                </a:cubicBezTo>
                <a:cubicBezTo>
                  <a:pt x="2486917" y="1652052"/>
                  <a:pt x="2494841" y="1650452"/>
                  <a:pt x="2501852" y="1647251"/>
                </a:cubicBezTo>
                <a:cubicBezTo>
                  <a:pt x="2508862" y="1644051"/>
                  <a:pt x="2519683" y="1642451"/>
                  <a:pt x="2534313" y="1642451"/>
                </a:cubicBezTo>
                <a:cubicBezTo>
                  <a:pt x="2548943" y="1642451"/>
                  <a:pt x="2559916" y="1643060"/>
                  <a:pt x="2567231" y="1644279"/>
                </a:cubicBezTo>
                <a:cubicBezTo>
                  <a:pt x="2569670" y="1644584"/>
                  <a:pt x="2571575" y="1644508"/>
                  <a:pt x="2572946" y="1644051"/>
                </a:cubicBezTo>
                <a:cubicBezTo>
                  <a:pt x="2574318" y="1643594"/>
                  <a:pt x="2576223" y="1641993"/>
                  <a:pt x="2578661" y="1639250"/>
                </a:cubicBezTo>
                <a:cubicBezTo>
                  <a:pt x="2584453" y="1631630"/>
                  <a:pt x="2592835" y="1625534"/>
                  <a:pt x="2603807" y="1620962"/>
                </a:cubicBezTo>
                <a:cubicBezTo>
                  <a:pt x="2614780" y="1616390"/>
                  <a:pt x="2624839" y="1614104"/>
                  <a:pt x="2633983" y="1614104"/>
                </a:cubicBezTo>
                <a:cubicBezTo>
                  <a:pt x="2643127" y="1614104"/>
                  <a:pt x="2651280" y="1616314"/>
                  <a:pt x="2658443" y="1620734"/>
                </a:cubicBezTo>
                <a:cubicBezTo>
                  <a:pt x="2665606" y="1625153"/>
                  <a:pt x="2672387" y="1635135"/>
                  <a:pt x="2678788" y="1650680"/>
                </a:cubicBezTo>
                <a:cubicBezTo>
                  <a:pt x="2680922" y="1655557"/>
                  <a:pt x="2683055" y="1658529"/>
                  <a:pt x="2685189" y="1659596"/>
                </a:cubicBezTo>
                <a:cubicBezTo>
                  <a:pt x="2687323" y="1660662"/>
                  <a:pt x="2691209" y="1661196"/>
                  <a:pt x="2696848" y="1661196"/>
                </a:cubicBezTo>
                <a:cubicBezTo>
                  <a:pt x="2702486" y="1661196"/>
                  <a:pt x="2706449" y="1660815"/>
                  <a:pt x="2708735" y="1660053"/>
                </a:cubicBezTo>
                <a:cubicBezTo>
                  <a:pt x="2711021" y="1659291"/>
                  <a:pt x="2714145" y="1657233"/>
                  <a:pt x="2718107" y="1653881"/>
                </a:cubicBezTo>
                <a:cubicBezTo>
                  <a:pt x="2731519" y="1643517"/>
                  <a:pt x="2744777" y="1638336"/>
                  <a:pt x="2757884" y="1638336"/>
                </a:cubicBezTo>
                <a:cubicBezTo>
                  <a:pt x="2761846" y="1638336"/>
                  <a:pt x="2765580" y="1638641"/>
                  <a:pt x="2769085" y="1639250"/>
                </a:cubicBezTo>
                <a:cubicBezTo>
                  <a:pt x="2772590" y="1639860"/>
                  <a:pt x="2776096" y="1640165"/>
                  <a:pt x="2779601" y="1640165"/>
                </a:cubicBezTo>
                <a:cubicBezTo>
                  <a:pt x="2783106" y="1640165"/>
                  <a:pt x="2785621" y="1638107"/>
                  <a:pt x="2787145" y="1633992"/>
                </a:cubicBezTo>
                <a:cubicBezTo>
                  <a:pt x="2788669" y="1629878"/>
                  <a:pt x="2789431" y="1620962"/>
                  <a:pt x="2789431" y="1607246"/>
                </a:cubicBezTo>
                <a:lnTo>
                  <a:pt x="2789431" y="1528608"/>
                </a:lnTo>
                <a:cubicBezTo>
                  <a:pt x="2789431" y="1507272"/>
                  <a:pt x="2786764" y="1492337"/>
                  <a:pt x="2781430" y="1483802"/>
                </a:cubicBezTo>
                <a:cubicBezTo>
                  <a:pt x="2776096" y="1475268"/>
                  <a:pt x="2765809" y="1471001"/>
                  <a:pt x="2750569" y="1471001"/>
                </a:cubicBezTo>
                <a:cubicBezTo>
                  <a:pt x="2746301" y="1471001"/>
                  <a:pt x="2744168" y="1470467"/>
                  <a:pt x="2744168" y="1469400"/>
                </a:cubicBezTo>
                <a:cubicBezTo>
                  <a:pt x="2744168" y="1468334"/>
                  <a:pt x="2744473" y="1467038"/>
                  <a:pt x="2745082" y="1465514"/>
                </a:cubicBezTo>
                <a:cubicBezTo>
                  <a:pt x="2753007" y="1449360"/>
                  <a:pt x="2756969" y="1435872"/>
                  <a:pt x="2756969" y="1425052"/>
                </a:cubicBezTo>
                <a:cubicBezTo>
                  <a:pt x="2756969" y="1414232"/>
                  <a:pt x="2750873" y="1405011"/>
                  <a:pt x="2738681" y="1397392"/>
                </a:cubicBezTo>
                <a:cubicBezTo>
                  <a:pt x="2726489" y="1389771"/>
                  <a:pt x="2715517" y="1385961"/>
                  <a:pt x="2705763" y="1385961"/>
                </a:cubicBezTo>
                <a:close/>
                <a:moveTo>
                  <a:pt x="3152219" y="1384133"/>
                </a:moveTo>
                <a:cubicBezTo>
                  <a:pt x="3135303" y="1384133"/>
                  <a:pt x="3123415" y="1386419"/>
                  <a:pt x="3116557" y="1390991"/>
                </a:cubicBezTo>
                <a:cubicBezTo>
                  <a:pt x="3109699" y="1395563"/>
                  <a:pt x="3106270" y="1407450"/>
                  <a:pt x="3106270" y="1426652"/>
                </a:cubicBezTo>
                <a:cubicBezTo>
                  <a:pt x="3106270" y="1430615"/>
                  <a:pt x="3102613" y="1432596"/>
                  <a:pt x="3095297" y="1432596"/>
                </a:cubicBezTo>
                <a:lnTo>
                  <a:pt x="3045920" y="1432596"/>
                </a:lnTo>
                <a:cubicBezTo>
                  <a:pt x="3026717" y="1432596"/>
                  <a:pt x="3014449" y="1435644"/>
                  <a:pt x="3009115" y="1441740"/>
                </a:cubicBezTo>
                <a:cubicBezTo>
                  <a:pt x="3003781" y="1447836"/>
                  <a:pt x="3001114" y="1455761"/>
                  <a:pt x="3001114" y="1465514"/>
                </a:cubicBezTo>
                <a:cubicBezTo>
                  <a:pt x="3001114" y="1468562"/>
                  <a:pt x="3002791" y="1470391"/>
                  <a:pt x="3006143" y="1471001"/>
                </a:cubicBezTo>
                <a:cubicBezTo>
                  <a:pt x="3013459" y="1472220"/>
                  <a:pt x="3022374" y="1477021"/>
                  <a:pt x="3032890" y="1485402"/>
                </a:cubicBezTo>
                <a:cubicBezTo>
                  <a:pt x="3043405" y="1493784"/>
                  <a:pt x="3050187" y="1501024"/>
                  <a:pt x="3053235" y="1507120"/>
                </a:cubicBezTo>
                <a:cubicBezTo>
                  <a:pt x="3055064" y="1510472"/>
                  <a:pt x="3059026" y="1512149"/>
                  <a:pt x="3065122" y="1512149"/>
                </a:cubicBezTo>
                <a:lnTo>
                  <a:pt x="3094840" y="1512149"/>
                </a:lnTo>
                <a:cubicBezTo>
                  <a:pt x="3099412" y="1512149"/>
                  <a:pt x="3102460" y="1512911"/>
                  <a:pt x="3103984" y="1514435"/>
                </a:cubicBezTo>
                <a:cubicBezTo>
                  <a:pt x="3105508" y="1515959"/>
                  <a:pt x="3106270" y="1519159"/>
                  <a:pt x="3106270" y="1524036"/>
                </a:cubicBezTo>
                <a:cubicBezTo>
                  <a:pt x="3106270" y="1528913"/>
                  <a:pt x="3105508" y="1531961"/>
                  <a:pt x="3103984" y="1533180"/>
                </a:cubicBezTo>
                <a:cubicBezTo>
                  <a:pt x="3102460" y="1534399"/>
                  <a:pt x="3099869" y="1535009"/>
                  <a:pt x="3096212" y="1535009"/>
                </a:cubicBezTo>
                <a:lnTo>
                  <a:pt x="3067865" y="1535009"/>
                </a:lnTo>
                <a:cubicBezTo>
                  <a:pt x="3063903" y="1535009"/>
                  <a:pt x="3061160" y="1535466"/>
                  <a:pt x="3059636" y="1536380"/>
                </a:cubicBezTo>
                <a:cubicBezTo>
                  <a:pt x="3058112" y="1537295"/>
                  <a:pt x="3056664" y="1539733"/>
                  <a:pt x="3055293" y="1543696"/>
                </a:cubicBezTo>
                <a:cubicBezTo>
                  <a:pt x="3053921" y="1547658"/>
                  <a:pt x="3051178" y="1552916"/>
                  <a:pt x="3047063" y="1559469"/>
                </a:cubicBezTo>
                <a:cubicBezTo>
                  <a:pt x="3042948" y="1566022"/>
                  <a:pt x="3035099" y="1576461"/>
                  <a:pt x="3023517" y="1590787"/>
                </a:cubicBezTo>
                <a:cubicBezTo>
                  <a:pt x="3022603" y="1591701"/>
                  <a:pt x="3022145" y="1592768"/>
                  <a:pt x="3022145" y="1593987"/>
                </a:cubicBezTo>
                <a:cubicBezTo>
                  <a:pt x="3022145" y="1595207"/>
                  <a:pt x="3023898" y="1596731"/>
                  <a:pt x="3027403" y="1598559"/>
                </a:cubicBezTo>
                <a:cubicBezTo>
                  <a:pt x="3030909" y="1600388"/>
                  <a:pt x="3033575" y="1603436"/>
                  <a:pt x="3035404" y="1607703"/>
                </a:cubicBezTo>
                <a:cubicBezTo>
                  <a:pt x="3035709" y="1608923"/>
                  <a:pt x="3039062" y="1609532"/>
                  <a:pt x="3045463" y="1609532"/>
                </a:cubicBezTo>
                <a:lnTo>
                  <a:pt x="3252117" y="1609532"/>
                </a:lnTo>
                <a:cubicBezTo>
                  <a:pt x="3262785" y="1609532"/>
                  <a:pt x="3270481" y="1606637"/>
                  <a:pt x="3275206" y="1600845"/>
                </a:cubicBezTo>
                <a:cubicBezTo>
                  <a:pt x="3279930" y="1595054"/>
                  <a:pt x="3282292" y="1585986"/>
                  <a:pt x="3282292" y="1573642"/>
                </a:cubicBezTo>
                <a:cubicBezTo>
                  <a:pt x="3282292" y="1561298"/>
                  <a:pt x="3279701" y="1551773"/>
                  <a:pt x="3274520" y="1545067"/>
                </a:cubicBezTo>
                <a:cubicBezTo>
                  <a:pt x="3269338" y="1538361"/>
                  <a:pt x="3262175" y="1535009"/>
                  <a:pt x="3253031" y="1535009"/>
                </a:cubicBezTo>
                <a:lnTo>
                  <a:pt x="3207769" y="1535009"/>
                </a:lnTo>
                <a:cubicBezTo>
                  <a:pt x="3203501" y="1535009"/>
                  <a:pt x="3200682" y="1534399"/>
                  <a:pt x="3199311" y="1533180"/>
                </a:cubicBezTo>
                <a:cubicBezTo>
                  <a:pt x="3197939" y="1531961"/>
                  <a:pt x="3197253" y="1528989"/>
                  <a:pt x="3197253" y="1524264"/>
                </a:cubicBezTo>
                <a:cubicBezTo>
                  <a:pt x="3197253" y="1519540"/>
                  <a:pt x="3197634" y="1516340"/>
                  <a:pt x="3198396" y="1514663"/>
                </a:cubicBezTo>
                <a:cubicBezTo>
                  <a:pt x="3199158" y="1512987"/>
                  <a:pt x="3201977" y="1512149"/>
                  <a:pt x="3206854" y="1512149"/>
                </a:cubicBezTo>
                <a:lnTo>
                  <a:pt x="3257146" y="1512149"/>
                </a:lnTo>
                <a:cubicBezTo>
                  <a:pt x="3277568" y="1512149"/>
                  <a:pt x="3287779" y="1498890"/>
                  <a:pt x="3287779" y="1472372"/>
                </a:cubicBezTo>
                <a:cubicBezTo>
                  <a:pt x="3287779" y="1445855"/>
                  <a:pt x="3277568" y="1432596"/>
                  <a:pt x="3257146" y="1432596"/>
                </a:cubicBezTo>
                <a:lnTo>
                  <a:pt x="3207311" y="1432596"/>
                </a:lnTo>
                <a:cubicBezTo>
                  <a:pt x="3200606" y="1432596"/>
                  <a:pt x="3197253" y="1430615"/>
                  <a:pt x="3197253" y="1426652"/>
                </a:cubicBezTo>
                <a:cubicBezTo>
                  <a:pt x="3197253" y="1408364"/>
                  <a:pt x="3193977" y="1396706"/>
                  <a:pt x="3187423" y="1391676"/>
                </a:cubicBezTo>
                <a:cubicBezTo>
                  <a:pt x="3180870" y="1386647"/>
                  <a:pt x="3169135" y="1384133"/>
                  <a:pt x="3152219" y="1384133"/>
                </a:cubicBezTo>
                <a:close/>
                <a:moveTo>
                  <a:pt x="0" y="0"/>
                </a:moveTo>
                <a:lnTo>
                  <a:pt x="4762500" y="0"/>
                </a:lnTo>
                <a:lnTo>
                  <a:pt x="4762500" y="3171825"/>
                </a:lnTo>
                <a:lnTo>
                  <a:pt x="0" y="3171825"/>
                </a:lnTo>
                <a:close/>
              </a:path>
            </a:pathLst>
          </a:custGeom>
          <a:effectLst>
            <a:outerShdw blurRad="127000" dist="127000" dir="5400000" algn="t" rotWithShape="0">
              <a:prstClr val="black">
                <a:alpha val="20000"/>
              </a:prstClr>
            </a:outerShdw>
          </a:effectLst>
        </p:spPr>
      </p:pic>
      <p:pic>
        <p:nvPicPr>
          <p:cNvPr id="44" name="图片 43">
            <a:extLst>
              <a:ext uri="{FF2B5EF4-FFF2-40B4-BE49-F238E27FC236}">
                <a16:creationId xmlns:a16="http://schemas.microsoft.com/office/drawing/2014/main" id="{4F9F735D-0B21-F54A-E9E5-010AAAE540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6495276" y="5328488"/>
            <a:ext cx="4762500" cy="3171825"/>
          </a:xfrm>
          <a:custGeom>
            <a:avLst/>
            <a:gdLst/>
            <a:ahLst/>
            <a:cxnLst/>
            <a:rect l="l" t="t" r="r" b="b"/>
            <a:pathLst>
              <a:path w="4762500" h="3171825">
                <a:moveTo>
                  <a:pt x="3141298" y="1643148"/>
                </a:moveTo>
                <a:cubicBezTo>
                  <a:pt x="3135964" y="1643148"/>
                  <a:pt x="3129030" y="1647263"/>
                  <a:pt x="3120495" y="1655493"/>
                </a:cubicBezTo>
                <a:cubicBezTo>
                  <a:pt x="3111961" y="1663722"/>
                  <a:pt x="3107694" y="1671876"/>
                  <a:pt x="3107694" y="1679953"/>
                </a:cubicBezTo>
                <a:cubicBezTo>
                  <a:pt x="3107694" y="1688030"/>
                  <a:pt x="3110589" y="1695041"/>
                  <a:pt x="3116381" y="1700984"/>
                </a:cubicBezTo>
                <a:cubicBezTo>
                  <a:pt x="3122172" y="1706928"/>
                  <a:pt x="3133602" y="1715843"/>
                  <a:pt x="3150670" y="1727730"/>
                </a:cubicBezTo>
                <a:cubicBezTo>
                  <a:pt x="3167739" y="1739618"/>
                  <a:pt x="3185799" y="1749600"/>
                  <a:pt x="3204849" y="1757677"/>
                </a:cubicBezTo>
                <a:cubicBezTo>
                  <a:pt x="3223899" y="1765754"/>
                  <a:pt x="3238834" y="1769793"/>
                  <a:pt x="3249654" y="1769793"/>
                </a:cubicBezTo>
                <a:cubicBezTo>
                  <a:pt x="3260475" y="1769793"/>
                  <a:pt x="3269923" y="1765068"/>
                  <a:pt x="3278001" y="1755620"/>
                </a:cubicBezTo>
                <a:cubicBezTo>
                  <a:pt x="3286078" y="1746171"/>
                  <a:pt x="3290116" y="1737027"/>
                  <a:pt x="3290116" y="1728188"/>
                </a:cubicBezTo>
                <a:cubicBezTo>
                  <a:pt x="3290116" y="1718739"/>
                  <a:pt x="3286078" y="1709976"/>
                  <a:pt x="3278001" y="1701899"/>
                </a:cubicBezTo>
                <a:cubicBezTo>
                  <a:pt x="3269923" y="1693821"/>
                  <a:pt x="3264513" y="1689783"/>
                  <a:pt x="3261770" y="1689783"/>
                </a:cubicBezTo>
                <a:cubicBezTo>
                  <a:pt x="3260551" y="1689783"/>
                  <a:pt x="3259332" y="1690545"/>
                  <a:pt x="3258112" y="1692069"/>
                </a:cubicBezTo>
                <a:cubicBezTo>
                  <a:pt x="3248664" y="1702127"/>
                  <a:pt x="3232357" y="1707156"/>
                  <a:pt x="3209192" y="1707156"/>
                </a:cubicBezTo>
                <a:cubicBezTo>
                  <a:pt x="3169263" y="1707156"/>
                  <a:pt x="3149299" y="1691916"/>
                  <a:pt x="3149299" y="1661436"/>
                </a:cubicBezTo>
                <a:cubicBezTo>
                  <a:pt x="3149299" y="1649244"/>
                  <a:pt x="3146632" y="1643148"/>
                  <a:pt x="3141298" y="1643148"/>
                </a:cubicBezTo>
                <a:close/>
                <a:moveTo>
                  <a:pt x="3073861" y="1575026"/>
                </a:moveTo>
                <a:cubicBezTo>
                  <a:pt x="3058316" y="1575026"/>
                  <a:pt x="3047038" y="1577159"/>
                  <a:pt x="3040028" y="1581426"/>
                </a:cubicBezTo>
                <a:cubicBezTo>
                  <a:pt x="3033018" y="1585694"/>
                  <a:pt x="3028827" y="1594914"/>
                  <a:pt x="3027455" y="1609087"/>
                </a:cubicBezTo>
                <a:cubicBezTo>
                  <a:pt x="3026083" y="1623260"/>
                  <a:pt x="3022883" y="1637205"/>
                  <a:pt x="3017854" y="1650921"/>
                </a:cubicBezTo>
                <a:cubicBezTo>
                  <a:pt x="3012825" y="1664637"/>
                  <a:pt x="3007414" y="1675457"/>
                  <a:pt x="3001623" y="1683382"/>
                </a:cubicBezTo>
                <a:cubicBezTo>
                  <a:pt x="2995832" y="1691307"/>
                  <a:pt x="2988288" y="1697250"/>
                  <a:pt x="2978992" y="1701213"/>
                </a:cubicBezTo>
                <a:cubicBezTo>
                  <a:pt x="2969695" y="1705175"/>
                  <a:pt x="2958037" y="1707156"/>
                  <a:pt x="2944016" y="1707156"/>
                </a:cubicBezTo>
                <a:cubicBezTo>
                  <a:pt x="2921461" y="1707156"/>
                  <a:pt x="2905459" y="1702432"/>
                  <a:pt x="2896010" y="1692983"/>
                </a:cubicBezTo>
                <a:cubicBezTo>
                  <a:pt x="2890524" y="1687497"/>
                  <a:pt x="2885266" y="1684754"/>
                  <a:pt x="2880237" y="1684754"/>
                </a:cubicBezTo>
                <a:cubicBezTo>
                  <a:pt x="2875207" y="1684754"/>
                  <a:pt x="2871245" y="1688106"/>
                  <a:pt x="2868349" y="1694812"/>
                </a:cubicBezTo>
                <a:cubicBezTo>
                  <a:pt x="2865454" y="1701518"/>
                  <a:pt x="2864006" y="1712262"/>
                  <a:pt x="2864006" y="1727045"/>
                </a:cubicBezTo>
                <a:cubicBezTo>
                  <a:pt x="2864006" y="1741827"/>
                  <a:pt x="2867816" y="1752648"/>
                  <a:pt x="2875436" y="1759506"/>
                </a:cubicBezTo>
                <a:cubicBezTo>
                  <a:pt x="2883056" y="1766364"/>
                  <a:pt x="2894638" y="1769793"/>
                  <a:pt x="2910183" y="1769793"/>
                </a:cubicBezTo>
                <a:cubicBezTo>
                  <a:pt x="2925728" y="1769793"/>
                  <a:pt x="2945769" y="1767735"/>
                  <a:pt x="2970305" y="1763621"/>
                </a:cubicBezTo>
                <a:cubicBezTo>
                  <a:pt x="2994842" y="1759506"/>
                  <a:pt x="3013815" y="1754629"/>
                  <a:pt x="3027226" y="1748990"/>
                </a:cubicBezTo>
                <a:cubicBezTo>
                  <a:pt x="3040638" y="1743351"/>
                  <a:pt x="3053211" y="1736951"/>
                  <a:pt x="3064945" y="1729788"/>
                </a:cubicBezTo>
                <a:cubicBezTo>
                  <a:pt x="3076680" y="1722625"/>
                  <a:pt x="3084986" y="1717367"/>
                  <a:pt x="3089863" y="1714014"/>
                </a:cubicBezTo>
                <a:cubicBezTo>
                  <a:pt x="3094740" y="1710662"/>
                  <a:pt x="3097178" y="1707766"/>
                  <a:pt x="3097178" y="1705328"/>
                </a:cubicBezTo>
                <a:cubicBezTo>
                  <a:pt x="3097178" y="1702889"/>
                  <a:pt x="3096721" y="1700298"/>
                  <a:pt x="3095806" y="1697555"/>
                </a:cubicBezTo>
                <a:cubicBezTo>
                  <a:pt x="3093368" y="1692374"/>
                  <a:pt x="3092149" y="1686887"/>
                  <a:pt x="3092149" y="1681096"/>
                </a:cubicBezTo>
                <a:cubicBezTo>
                  <a:pt x="3092149" y="1667685"/>
                  <a:pt x="3098550" y="1654883"/>
                  <a:pt x="3111351" y="1642691"/>
                </a:cubicBezTo>
                <a:cubicBezTo>
                  <a:pt x="3113485" y="1640862"/>
                  <a:pt x="3114780" y="1638272"/>
                  <a:pt x="3115237" y="1634919"/>
                </a:cubicBezTo>
                <a:cubicBezTo>
                  <a:pt x="3115695" y="1631566"/>
                  <a:pt x="3115923" y="1623184"/>
                  <a:pt x="3115923" y="1609773"/>
                </a:cubicBezTo>
                <a:cubicBezTo>
                  <a:pt x="3115923" y="1596362"/>
                  <a:pt x="3112723" y="1587218"/>
                  <a:pt x="3106322" y="1582341"/>
                </a:cubicBezTo>
                <a:cubicBezTo>
                  <a:pt x="3099921" y="1577464"/>
                  <a:pt x="3089101" y="1575026"/>
                  <a:pt x="3073861" y="1575026"/>
                </a:cubicBezTo>
                <a:close/>
                <a:moveTo>
                  <a:pt x="2924356" y="1514675"/>
                </a:moveTo>
                <a:cubicBezTo>
                  <a:pt x="2916736" y="1514675"/>
                  <a:pt x="2910260" y="1518409"/>
                  <a:pt x="2904925" y="1525877"/>
                </a:cubicBezTo>
                <a:cubicBezTo>
                  <a:pt x="2899591" y="1533344"/>
                  <a:pt x="2896924" y="1543479"/>
                  <a:pt x="2896924" y="1556280"/>
                </a:cubicBezTo>
                <a:lnTo>
                  <a:pt x="2896924" y="1660522"/>
                </a:lnTo>
                <a:cubicBezTo>
                  <a:pt x="2896924" y="1681553"/>
                  <a:pt x="2912241" y="1692069"/>
                  <a:pt x="2942873" y="1692069"/>
                </a:cubicBezTo>
                <a:cubicBezTo>
                  <a:pt x="2973506" y="1692069"/>
                  <a:pt x="2988822" y="1681553"/>
                  <a:pt x="2988822" y="1660522"/>
                </a:cubicBezTo>
                <a:lnTo>
                  <a:pt x="2988822" y="1587827"/>
                </a:lnTo>
                <a:cubicBezTo>
                  <a:pt x="2988822" y="1584170"/>
                  <a:pt x="2989203" y="1581884"/>
                  <a:pt x="2989965" y="1580969"/>
                </a:cubicBezTo>
                <a:cubicBezTo>
                  <a:pt x="2990727" y="1580055"/>
                  <a:pt x="2992936" y="1579598"/>
                  <a:pt x="2996594" y="1579598"/>
                </a:cubicBezTo>
                <a:lnTo>
                  <a:pt x="3013053" y="1579598"/>
                </a:lnTo>
                <a:cubicBezTo>
                  <a:pt x="3016711" y="1579598"/>
                  <a:pt x="3019759" y="1578226"/>
                  <a:pt x="3022197" y="1575483"/>
                </a:cubicBezTo>
                <a:cubicBezTo>
                  <a:pt x="3031341" y="1565120"/>
                  <a:pt x="3048410" y="1559938"/>
                  <a:pt x="3073404" y="1559938"/>
                </a:cubicBezTo>
                <a:cubicBezTo>
                  <a:pt x="3098397" y="1559938"/>
                  <a:pt x="3115009" y="1565272"/>
                  <a:pt x="3123239" y="1575940"/>
                </a:cubicBezTo>
                <a:cubicBezTo>
                  <a:pt x="3125067" y="1578378"/>
                  <a:pt x="3128420" y="1579598"/>
                  <a:pt x="3133297" y="1579598"/>
                </a:cubicBezTo>
                <a:lnTo>
                  <a:pt x="3155700" y="1579598"/>
                </a:lnTo>
                <a:cubicBezTo>
                  <a:pt x="3159967" y="1579598"/>
                  <a:pt x="3162481" y="1580131"/>
                  <a:pt x="3163243" y="1581198"/>
                </a:cubicBezTo>
                <a:cubicBezTo>
                  <a:pt x="3164006" y="1582265"/>
                  <a:pt x="3164386" y="1584474"/>
                  <a:pt x="3164386" y="1587827"/>
                </a:cubicBezTo>
                <a:lnTo>
                  <a:pt x="3164386" y="1660522"/>
                </a:lnTo>
                <a:cubicBezTo>
                  <a:pt x="3164386" y="1681553"/>
                  <a:pt x="3179779" y="1692069"/>
                  <a:pt x="3210564" y="1692069"/>
                </a:cubicBezTo>
                <a:cubicBezTo>
                  <a:pt x="3241348" y="1692069"/>
                  <a:pt x="3256741" y="1681553"/>
                  <a:pt x="3256741" y="1660522"/>
                </a:cubicBezTo>
                <a:lnTo>
                  <a:pt x="3256741" y="1556280"/>
                </a:lnTo>
                <a:cubicBezTo>
                  <a:pt x="3256741" y="1541955"/>
                  <a:pt x="3255141" y="1531515"/>
                  <a:pt x="3251940" y="1524962"/>
                </a:cubicBezTo>
                <a:cubicBezTo>
                  <a:pt x="3248740" y="1518409"/>
                  <a:pt x="3243634" y="1515132"/>
                  <a:pt x="3236624" y="1515132"/>
                </a:cubicBezTo>
                <a:cubicBezTo>
                  <a:pt x="3232966" y="1515132"/>
                  <a:pt x="3228699" y="1515894"/>
                  <a:pt x="3223822" y="1517418"/>
                </a:cubicBezTo>
                <a:cubicBezTo>
                  <a:pt x="3214678" y="1520466"/>
                  <a:pt x="3201420" y="1521990"/>
                  <a:pt x="3184046" y="1521990"/>
                </a:cubicBezTo>
                <a:lnTo>
                  <a:pt x="2964133" y="1521990"/>
                </a:lnTo>
                <a:cubicBezTo>
                  <a:pt x="2952551" y="1521990"/>
                  <a:pt x="2942187" y="1520162"/>
                  <a:pt x="2933043" y="1516504"/>
                </a:cubicBezTo>
                <a:cubicBezTo>
                  <a:pt x="2930300" y="1515285"/>
                  <a:pt x="2927405" y="1514675"/>
                  <a:pt x="2924356" y="1514675"/>
                </a:cubicBezTo>
                <a:close/>
                <a:moveTo>
                  <a:pt x="3020826" y="1419578"/>
                </a:moveTo>
                <a:lnTo>
                  <a:pt x="3135583" y="1419578"/>
                </a:lnTo>
                <a:cubicBezTo>
                  <a:pt x="3138326" y="1419578"/>
                  <a:pt x="3140079" y="1420187"/>
                  <a:pt x="3140841" y="1421406"/>
                </a:cubicBezTo>
                <a:cubicBezTo>
                  <a:pt x="3141603" y="1422626"/>
                  <a:pt x="3141984" y="1425521"/>
                  <a:pt x="3141984" y="1430093"/>
                </a:cubicBezTo>
                <a:cubicBezTo>
                  <a:pt x="3141984" y="1434665"/>
                  <a:pt x="3141603" y="1437637"/>
                  <a:pt x="3140841" y="1439009"/>
                </a:cubicBezTo>
                <a:cubicBezTo>
                  <a:pt x="3140079" y="1440380"/>
                  <a:pt x="3138326" y="1441066"/>
                  <a:pt x="3135583" y="1441066"/>
                </a:cubicBezTo>
                <a:lnTo>
                  <a:pt x="3020826" y="1441066"/>
                </a:lnTo>
                <a:cubicBezTo>
                  <a:pt x="3018082" y="1441066"/>
                  <a:pt x="3016330" y="1440228"/>
                  <a:pt x="3015568" y="1438551"/>
                </a:cubicBezTo>
                <a:cubicBezTo>
                  <a:pt x="3014806" y="1436875"/>
                  <a:pt x="3014425" y="1433294"/>
                  <a:pt x="3014425" y="1427807"/>
                </a:cubicBezTo>
                <a:cubicBezTo>
                  <a:pt x="3014425" y="1422321"/>
                  <a:pt x="3016559" y="1419578"/>
                  <a:pt x="3020826" y="1419578"/>
                </a:cubicBezTo>
                <a:close/>
                <a:moveTo>
                  <a:pt x="1750267" y="1407690"/>
                </a:moveTo>
                <a:cubicBezTo>
                  <a:pt x="1735636" y="1407690"/>
                  <a:pt x="1725121" y="1410738"/>
                  <a:pt x="1718720" y="1416834"/>
                </a:cubicBezTo>
                <a:cubicBezTo>
                  <a:pt x="1712319" y="1422930"/>
                  <a:pt x="1709119" y="1433446"/>
                  <a:pt x="1709119" y="1448381"/>
                </a:cubicBezTo>
                <a:lnTo>
                  <a:pt x="1709119" y="1464383"/>
                </a:lnTo>
                <a:cubicBezTo>
                  <a:pt x="1709119" y="1466822"/>
                  <a:pt x="1707747" y="1468041"/>
                  <a:pt x="1705004" y="1468041"/>
                </a:cubicBezTo>
                <a:lnTo>
                  <a:pt x="1609449" y="1468041"/>
                </a:lnTo>
                <a:cubicBezTo>
                  <a:pt x="1595733" y="1468041"/>
                  <a:pt x="1586437" y="1470403"/>
                  <a:pt x="1581560" y="1475127"/>
                </a:cubicBezTo>
                <a:cubicBezTo>
                  <a:pt x="1576683" y="1479852"/>
                  <a:pt x="1574245" y="1489910"/>
                  <a:pt x="1574245" y="1505303"/>
                </a:cubicBezTo>
                <a:cubicBezTo>
                  <a:pt x="1574245" y="1520695"/>
                  <a:pt x="1576836" y="1530906"/>
                  <a:pt x="1582017" y="1535935"/>
                </a:cubicBezTo>
                <a:cubicBezTo>
                  <a:pt x="1587199" y="1540964"/>
                  <a:pt x="1596343" y="1543479"/>
                  <a:pt x="1609449" y="1543479"/>
                </a:cubicBezTo>
                <a:lnTo>
                  <a:pt x="1649683" y="1543479"/>
                </a:lnTo>
                <a:cubicBezTo>
                  <a:pt x="1651207" y="1543479"/>
                  <a:pt x="1651969" y="1544012"/>
                  <a:pt x="1651969" y="1545079"/>
                </a:cubicBezTo>
                <a:cubicBezTo>
                  <a:pt x="1651969" y="1546146"/>
                  <a:pt x="1646406" y="1552775"/>
                  <a:pt x="1635281" y="1564967"/>
                </a:cubicBezTo>
                <a:cubicBezTo>
                  <a:pt x="1624156" y="1577159"/>
                  <a:pt x="1610364" y="1589046"/>
                  <a:pt x="1593904" y="1600629"/>
                </a:cubicBezTo>
                <a:cubicBezTo>
                  <a:pt x="1577750" y="1611297"/>
                  <a:pt x="1569673" y="1622727"/>
                  <a:pt x="1569673" y="1634919"/>
                </a:cubicBezTo>
                <a:cubicBezTo>
                  <a:pt x="1569673" y="1643148"/>
                  <a:pt x="1573559" y="1652750"/>
                  <a:pt x="1581331" y="1663722"/>
                </a:cubicBezTo>
                <a:cubicBezTo>
                  <a:pt x="1589104" y="1674695"/>
                  <a:pt x="1597333" y="1680182"/>
                  <a:pt x="1606020" y="1680182"/>
                </a:cubicBezTo>
                <a:cubicBezTo>
                  <a:pt x="1614707" y="1680182"/>
                  <a:pt x="1624918" y="1676219"/>
                  <a:pt x="1636652" y="1668294"/>
                </a:cubicBezTo>
                <a:cubicBezTo>
                  <a:pt x="1648387" y="1660370"/>
                  <a:pt x="1654940" y="1653740"/>
                  <a:pt x="1656312" y="1648406"/>
                </a:cubicBezTo>
                <a:cubicBezTo>
                  <a:pt x="1657684" y="1643072"/>
                  <a:pt x="1660656" y="1637814"/>
                  <a:pt x="1665227" y="1632633"/>
                </a:cubicBezTo>
                <a:cubicBezTo>
                  <a:pt x="1669800" y="1627451"/>
                  <a:pt x="1674067" y="1624403"/>
                  <a:pt x="1678029" y="1623489"/>
                </a:cubicBezTo>
                <a:cubicBezTo>
                  <a:pt x="1681991" y="1622574"/>
                  <a:pt x="1685573" y="1620669"/>
                  <a:pt x="1688773" y="1617774"/>
                </a:cubicBezTo>
                <a:cubicBezTo>
                  <a:pt x="1691974" y="1614878"/>
                  <a:pt x="1695860" y="1610611"/>
                  <a:pt x="1700432" y="1604972"/>
                </a:cubicBezTo>
                <a:cubicBezTo>
                  <a:pt x="1705004" y="1599333"/>
                  <a:pt x="1707595" y="1596514"/>
                  <a:pt x="1708204" y="1596514"/>
                </a:cubicBezTo>
                <a:cubicBezTo>
                  <a:pt x="1708814" y="1596514"/>
                  <a:pt x="1709119" y="1597428"/>
                  <a:pt x="1709119" y="1599257"/>
                </a:cubicBezTo>
                <a:lnTo>
                  <a:pt x="1709119" y="1626232"/>
                </a:lnTo>
                <a:cubicBezTo>
                  <a:pt x="1709119" y="1630194"/>
                  <a:pt x="1707900" y="1632709"/>
                  <a:pt x="1705461" y="1633776"/>
                </a:cubicBezTo>
                <a:cubicBezTo>
                  <a:pt x="1703023" y="1634843"/>
                  <a:pt x="1698984" y="1635376"/>
                  <a:pt x="1693345" y="1635376"/>
                </a:cubicBezTo>
                <a:cubicBezTo>
                  <a:pt x="1687706" y="1635376"/>
                  <a:pt x="1684125" y="1635528"/>
                  <a:pt x="1682601" y="1635833"/>
                </a:cubicBezTo>
                <a:cubicBezTo>
                  <a:pt x="1681077" y="1636138"/>
                  <a:pt x="1678944" y="1637662"/>
                  <a:pt x="1676200" y="1640405"/>
                </a:cubicBezTo>
                <a:cubicBezTo>
                  <a:pt x="1673457" y="1643148"/>
                  <a:pt x="1671171" y="1646882"/>
                  <a:pt x="1669342" y="1651607"/>
                </a:cubicBezTo>
                <a:cubicBezTo>
                  <a:pt x="1667514" y="1656331"/>
                  <a:pt x="1666599" y="1661894"/>
                  <a:pt x="1666599" y="1668294"/>
                </a:cubicBezTo>
                <a:cubicBezTo>
                  <a:pt x="1666599" y="1682925"/>
                  <a:pt x="1669495" y="1693059"/>
                  <a:pt x="1675286" y="1698698"/>
                </a:cubicBezTo>
                <a:cubicBezTo>
                  <a:pt x="1681077" y="1704337"/>
                  <a:pt x="1690983" y="1707156"/>
                  <a:pt x="1705004" y="1707156"/>
                </a:cubicBezTo>
                <a:lnTo>
                  <a:pt x="1763526" y="1707156"/>
                </a:lnTo>
                <a:cubicBezTo>
                  <a:pt x="1774498" y="1707156"/>
                  <a:pt x="1781813" y="1704870"/>
                  <a:pt x="1785471" y="1700298"/>
                </a:cubicBezTo>
                <a:cubicBezTo>
                  <a:pt x="1789129" y="1695726"/>
                  <a:pt x="1790957" y="1686582"/>
                  <a:pt x="1790957" y="1672866"/>
                </a:cubicBezTo>
                <a:lnTo>
                  <a:pt x="1790957" y="1547136"/>
                </a:lnTo>
                <a:cubicBezTo>
                  <a:pt x="1790957" y="1544698"/>
                  <a:pt x="1792177" y="1543479"/>
                  <a:pt x="1794615" y="1543479"/>
                </a:cubicBezTo>
                <a:lnTo>
                  <a:pt x="1807874" y="1543479"/>
                </a:lnTo>
                <a:cubicBezTo>
                  <a:pt x="1820980" y="1543479"/>
                  <a:pt x="1830124" y="1540736"/>
                  <a:pt x="1835306" y="1535249"/>
                </a:cubicBezTo>
                <a:cubicBezTo>
                  <a:pt x="1840487" y="1529763"/>
                  <a:pt x="1843078" y="1520162"/>
                  <a:pt x="1843078" y="1506446"/>
                </a:cubicBezTo>
                <a:cubicBezTo>
                  <a:pt x="1843078" y="1492730"/>
                  <a:pt x="1840259" y="1482900"/>
                  <a:pt x="1834620" y="1476956"/>
                </a:cubicBezTo>
                <a:cubicBezTo>
                  <a:pt x="1828981" y="1471013"/>
                  <a:pt x="1820066" y="1468041"/>
                  <a:pt x="1807874" y="1468041"/>
                </a:cubicBezTo>
                <a:lnTo>
                  <a:pt x="1794615" y="1468041"/>
                </a:lnTo>
                <a:cubicBezTo>
                  <a:pt x="1792177" y="1468041"/>
                  <a:pt x="1790957" y="1466822"/>
                  <a:pt x="1790957" y="1464383"/>
                </a:cubicBezTo>
                <a:lnTo>
                  <a:pt x="1790957" y="1448381"/>
                </a:lnTo>
                <a:cubicBezTo>
                  <a:pt x="1790957" y="1433446"/>
                  <a:pt x="1787833" y="1422930"/>
                  <a:pt x="1781585" y="1416834"/>
                </a:cubicBezTo>
                <a:cubicBezTo>
                  <a:pt x="1775336" y="1410738"/>
                  <a:pt x="1764897" y="1407690"/>
                  <a:pt x="1750267" y="1407690"/>
                </a:cubicBezTo>
                <a:close/>
                <a:moveTo>
                  <a:pt x="1750267" y="1393974"/>
                </a:moveTo>
                <a:cubicBezTo>
                  <a:pt x="1766726" y="1393974"/>
                  <a:pt x="1779299" y="1397022"/>
                  <a:pt x="1787986" y="1403118"/>
                </a:cubicBezTo>
                <a:cubicBezTo>
                  <a:pt x="1796673" y="1409214"/>
                  <a:pt x="1801930" y="1418968"/>
                  <a:pt x="1803759" y="1432379"/>
                </a:cubicBezTo>
                <a:cubicBezTo>
                  <a:pt x="1804064" y="1434513"/>
                  <a:pt x="1804521" y="1435808"/>
                  <a:pt x="1805131" y="1436265"/>
                </a:cubicBezTo>
                <a:cubicBezTo>
                  <a:pt x="1805740" y="1436723"/>
                  <a:pt x="1806807" y="1436951"/>
                  <a:pt x="1808331" y="1436951"/>
                </a:cubicBezTo>
                <a:lnTo>
                  <a:pt x="1816561" y="1436951"/>
                </a:lnTo>
                <a:cubicBezTo>
                  <a:pt x="1818389" y="1436951"/>
                  <a:pt x="1819609" y="1437485"/>
                  <a:pt x="1820218" y="1438551"/>
                </a:cubicBezTo>
                <a:cubicBezTo>
                  <a:pt x="1820828" y="1439618"/>
                  <a:pt x="1821133" y="1441904"/>
                  <a:pt x="1821133" y="1445409"/>
                </a:cubicBezTo>
                <a:cubicBezTo>
                  <a:pt x="1821133" y="1448915"/>
                  <a:pt x="1821819" y="1451505"/>
                  <a:pt x="1823190" y="1453182"/>
                </a:cubicBezTo>
                <a:cubicBezTo>
                  <a:pt x="1824562" y="1454858"/>
                  <a:pt x="1828600" y="1457144"/>
                  <a:pt x="1835306" y="1460040"/>
                </a:cubicBezTo>
                <a:cubicBezTo>
                  <a:pt x="1842011" y="1462935"/>
                  <a:pt x="1847269" y="1467965"/>
                  <a:pt x="1851079" y="1475127"/>
                </a:cubicBezTo>
                <a:cubicBezTo>
                  <a:pt x="1854889" y="1482290"/>
                  <a:pt x="1856794" y="1492882"/>
                  <a:pt x="1856794" y="1506903"/>
                </a:cubicBezTo>
                <a:cubicBezTo>
                  <a:pt x="1856794" y="1520924"/>
                  <a:pt x="1854737" y="1531820"/>
                  <a:pt x="1850622" y="1539593"/>
                </a:cubicBezTo>
                <a:cubicBezTo>
                  <a:pt x="1846507" y="1547365"/>
                  <a:pt x="1839421" y="1552470"/>
                  <a:pt x="1829362" y="1554909"/>
                </a:cubicBezTo>
                <a:cubicBezTo>
                  <a:pt x="1826314" y="1555518"/>
                  <a:pt x="1824790" y="1557347"/>
                  <a:pt x="1824790" y="1560395"/>
                </a:cubicBezTo>
                <a:lnTo>
                  <a:pt x="1824790" y="1682010"/>
                </a:lnTo>
                <a:cubicBezTo>
                  <a:pt x="1824790" y="1685058"/>
                  <a:pt x="1823419" y="1686582"/>
                  <a:pt x="1820676" y="1686582"/>
                </a:cubicBezTo>
                <a:lnTo>
                  <a:pt x="1807417" y="1686582"/>
                </a:lnTo>
                <a:cubicBezTo>
                  <a:pt x="1805283" y="1686582"/>
                  <a:pt x="1804064" y="1687802"/>
                  <a:pt x="1803759" y="1690240"/>
                </a:cubicBezTo>
                <a:cubicBezTo>
                  <a:pt x="1801930" y="1703346"/>
                  <a:pt x="1797892" y="1711728"/>
                  <a:pt x="1791643" y="1715386"/>
                </a:cubicBezTo>
                <a:cubicBezTo>
                  <a:pt x="1785395" y="1719044"/>
                  <a:pt x="1776022" y="1720872"/>
                  <a:pt x="1763526" y="1720872"/>
                </a:cubicBezTo>
                <a:lnTo>
                  <a:pt x="1705461" y="1720872"/>
                </a:lnTo>
                <a:cubicBezTo>
                  <a:pt x="1689612" y="1720872"/>
                  <a:pt x="1677648" y="1718510"/>
                  <a:pt x="1669571" y="1713786"/>
                </a:cubicBezTo>
                <a:cubicBezTo>
                  <a:pt x="1661494" y="1709061"/>
                  <a:pt x="1656388" y="1699689"/>
                  <a:pt x="1654255" y="1685668"/>
                </a:cubicBezTo>
                <a:cubicBezTo>
                  <a:pt x="1653645" y="1680486"/>
                  <a:pt x="1652502" y="1677896"/>
                  <a:pt x="1650826" y="1677896"/>
                </a:cubicBezTo>
                <a:cubicBezTo>
                  <a:pt x="1649149" y="1677896"/>
                  <a:pt x="1646940" y="1678810"/>
                  <a:pt x="1644196" y="1680639"/>
                </a:cubicBezTo>
                <a:cubicBezTo>
                  <a:pt x="1629871" y="1691002"/>
                  <a:pt x="1616840" y="1696184"/>
                  <a:pt x="1605106" y="1696184"/>
                </a:cubicBezTo>
                <a:cubicBezTo>
                  <a:pt x="1593371" y="1696184"/>
                  <a:pt x="1582170" y="1688640"/>
                  <a:pt x="1571502" y="1673552"/>
                </a:cubicBezTo>
                <a:cubicBezTo>
                  <a:pt x="1560834" y="1658465"/>
                  <a:pt x="1555499" y="1644520"/>
                  <a:pt x="1555499" y="1631718"/>
                </a:cubicBezTo>
                <a:cubicBezTo>
                  <a:pt x="1555499" y="1618917"/>
                  <a:pt x="1561748" y="1607944"/>
                  <a:pt x="1574245" y="1598800"/>
                </a:cubicBezTo>
                <a:cubicBezTo>
                  <a:pt x="1580341" y="1593923"/>
                  <a:pt x="1584151" y="1590418"/>
                  <a:pt x="1585675" y="1588284"/>
                </a:cubicBezTo>
                <a:cubicBezTo>
                  <a:pt x="1587199" y="1586151"/>
                  <a:pt x="1587961" y="1583103"/>
                  <a:pt x="1587961" y="1579140"/>
                </a:cubicBezTo>
                <a:lnTo>
                  <a:pt x="1587961" y="1559481"/>
                </a:lnTo>
                <a:cubicBezTo>
                  <a:pt x="1587961" y="1556433"/>
                  <a:pt x="1586589" y="1554452"/>
                  <a:pt x="1583846" y="1553537"/>
                </a:cubicBezTo>
                <a:cubicBezTo>
                  <a:pt x="1574397" y="1550184"/>
                  <a:pt x="1568149" y="1545155"/>
                  <a:pt x="1565101" y="1538450"/>
                </a:cubicBezTo>
                <a:cubicBezTo>
                  <a:pt x="1562053" y="1531744"/>
                  <a:pt x="1560529" y="1520695"/>
                  <a:pt x="1560529" y="1505303"/>
                </a:cubicBezTo>
                <a:cubicBezTo>
                  <a:pt x="1560529" y="1489910"/>
                  <a:pt x="1561900" y="1478937"/>
                  <a:pt x="1564644" y="1472384"/>
                </a:cubicBezTo>
                <a:cubicBezTo>
                  <a:pt x="1567387" y="1465831"/>
                  <a:pt x="1573026" y="1461183"/>
                  <a:pt x="1581560" y="1458440"/>
                </a:cubicBezTo>
                <a:cubicBezTo>
                  <a:pt x="1583694" y="1457830"/>
                  <a:pt x="1585218" y="1456458"/>
                  <a:pt x="1586132" y="1454325"/>
                </a:cubicBezTo>
                <a:cubicBezTo>
                  <a:pt x="1587046" y="1452191"/>
                  <a:pt x="1587504" y="1448991"/>
                  <a:pt x="1587504" y="1444724"/>
                </a:cubicBezTo>
                <a:cubicBezTo>
                  <a:pt x="1587504" y="1440456"/>
                  <a:pt x="1588037" y="1438094"/>
                  <a:pt x="1589104" y="1437637"/>
                </a:cubicBezTo>
                <a:cubicBezTo>
                  <a:pt x="1590171" y="1437180"/>
                  <a:pt x="1592075" y="1436951"/>
                  <a:pt x="1594819" y="1436951"/>
                </a:cubicBezTo>
                <a:lnTo>
                  <a:pt x="1690831" y="1436951"/>
                </a:lnTo>
                <a:cubicBezTo>
                  <a:pt x="1692659" y="1436951"/>
                  <a:pt x="1693955" y="1436723"/>
                  <a:pt x="1694717" y="1436265"/>
                </a:cubicBezTo>
                <a:cubicBezTo>
                  <a:pt x="1695479" y="1435808"/>
                  <a:pt x="1696012" y="1434513"/>
                  <a:pt x="1696317" y="1432379"/>
                </a:cubicBezTo>
                <a:cubicBezTo>
                  <a:pt x="1698756" y="1418358"/>
                  <a:pt x="1704242" y="1408452"/>
                  <a:pt x="1712776" y="1402661"/>
                </a:cubicBezTo>
                <a:cubicBezTo>
                  <a:pt x="1721311" y="1396870"/>
                  <a:pt x="1733807" y="1393974"/>
                  <a:pt x="1750267" y="1393974"/>
                </a:cubicBezTo>
                <a:close/>
                <a:moveTo>
                  <a:pt x="1596190" y="1356941"/>
                </a:moveTo>
                <a:cubicBezTo>
                  <a:pt x="1563577" y="1356941"/>
                  <a:pt x="1541174" y="1363571"/>
                  <a:pt x="1528982" y="1376829"/>
                </a:cubicBezTo>
                <a:cubicBezTo>
                  <a:pt x="1516790" y="1390088"/>
                  <a:pt x="1510694" y="1414091"/>
                  <a:pt x="1510694" y="1448838"/>
                </a:cubicBezTo>
                <a:lnTo>
                  <a:pt x="1510694" y="1671495"/>
                </a:lnTo>
                <a:cubicBezTo>
                  <a:pt x="1510694" y="1706242"/>
                  <a:pt x="1516942" y="1730321"/>
                  <a:pt x="1529439" y="1743732"/>
                </a:cubicBezTo>
                <a:cubicBezTo>
                  <a:pt x="1541936" y="1757144"/>
                  <a:pt x="1564186" y="1763849"/>
                  <a:pt x="1596190" y="1763849"/>
                </a:cubicBezTo>
                <a:lnTo>
                  <a:pt x="1817018" y="1763849"/>
                </a:lnTo>
                <a:cubicBezTo>
                  <a:pt x="1849936" y="1763849"/>
                  <a:pt x="1872415" y="1757525"/>
                  <a:pt x="1884455" y="1744875"/>
                </a:cubicBezTo>
                <a:cubicBezTo>
                  <a:pt x="1896495" y="1732226"/>
                  <a:pt x="1902514" y="1707766"/>
                  <a:pt x="1902514" y="1671495"/>
                </a:cubicBezTo>
                <a:lnTo>
                  <a:pt x="1902514" y="1448838"/>
                </a:lnTo>
                <a:cubicBezTo>
                  <a:pt x="1902514" y="1412567"/>
                  <a:pt x="1896495" y="1388183"/>
                  <a:pt x="1884455" y="1375686"/>
                </a:cubicBezTo>
                <a:cubicBezTo>
                  <a:pt x="1872415" y="1363190"/>
                  <a:pt x="1849936" y="1356941"/>
                  <a:pt x="1817018" y="1356941"/>
                </a:cubicBezTo>
                <a:close/>
                <a:moveTo>
                  <a:pt x="1993954" y="1354655"/>
                </a:moveTo>
                <a:cubicBezTo>
                  <a:pt x="1977800" y="1354655"/>
                  <a:pt x="1967665" y="1357094"/>
                  <a:pt x="1963551" y="1361970"/>
                </a:cubicBezTo>
                <a:cubicBezTo>
                  <a:pt x="1959436" y="1366847"/>
                  <a:pt x="1957378" y="1378125"/>
                  <a:pt x="1957378" y="1395803"/>
                </a:cubicBezTo>
                <a:lnTo>
                  <a:pt x="1957378" y="1736417"/>
                </a:lnTo>
                <a:cubicBezTo>
                  <a:pt x="1957378" y="1745866"/>
                  <a:pt x="1958369" y="1752800"/>
                  <a:pt x="1960350" y="1757220"/>
                </a:cubicBezTo>
                <a:cubicBezTo>
                  <a:pt x="1962331" y="1761639"/>
                  <a:pt x="1966294" y="1764764"/>
                  <a:pt x="1972237" y="1766592"/>
                </a:cubicBezTo>
                <a:cubicBezTo>
                  <a:pt x="1978181" y="1768421"/>
                  <a:pt x="1987477" y="1769336"/>
                  <a:pt x="2000127" y="1769336"/>
                </a:cubicBezTo>
                <a:cubicBezTo>
                  <a:pt x="2012776" y="1769336"/>
                  <a:pt x="2022072" y="1768421"/>
                  <a:pt x="2028016" y="1766592"/>
                </a:cubicBezTo>
                <a:cubicBezTo>
                  <a:pt x="2033959" y="1764764"/>
                  <a:pt x="2037922" y="1761639"/>
                  <a:pt x="2039903" y="1757220"/>
                </a:cubicBezTo>
                <a:cubicBezTo>
                  <a:pt x="2041884" y="1752800"/>
                  <a:pt x="2042875" y="1745866"/>
                  <a:pt x="2042875" y="1736417"/>
                </a:cubicBezTo>
                <a:lnTo>
                  <a:pt x="2042875" y="1722244"/>
                </a:lnTo>
                <a:cubicBezTo>
                  <a:pt x="2042875" y="1715843"/>
                  <a:pt x="2042113" y="1711500"/>
                  <a:pt x="2040589" y="1709214"/>
                </a:cubicBezTo>
                <a:cubicBezTo>
                  <a:pt x="2039065" y="1706928"/>
                  <a:pt x="2034798" y="1703880"/>
                  <a:pt x="2027787" y="1700070"/>
                </a:cubicBezTo>
                <a:cubicBezTo>
                  <a:pt x="2020777" y="1696260"/>
                  <a:pt x="2015062" y="1690240"/>
                  <a:pt x="2010642" y="1682010"/>
                </a:cubicBezTo>
                <a:cubicBezTo>
                  <a:pt x="2006223" y="1673781"/>
                  <a:pt x="2004013" y="1664332"/>
                  <a:pt x="2004013" y="1653664"/>
                </a:cubicBezTo>
                <a:cubicBezTo>
                  <a:pt x="2004013" y="1629280"/>
                  <a:pt x="2013614" y="1613735"/>
                  <a:pt x="2032816" y="1607030"/>
                </a:cubicBezTo>
                <a:cubicBezTo>
                  <a:pt x="2038608" y="1605201"/>
                  <a:pt x="2041503" y="1602229"/>
                  <a:pt x="2041503" y="1598114"/>
                </a:cubicBezTo>
                <a:cubicBezTo>
                  <a:pt x="2041503" y="1593999"/>
                  <a:pt x="2040436" y="1588437"/>
                  <a:pt x="2038303" y="1581426"/>
                </a:cubicBezTo>
                <a:cubicBezTo>
                  <a:pt x="2036169" y="1574416"/>
                  <a:pt x="2033807" y="1568472"/>
                  <a:pt x="2031216" y="1563596"/>
                </a:cubicBezTo>
                <a:cubicBezTo>
                  <a:pt x="2028625" y="1558719"/>
                  <a:pt x="2022910" y="1550337"/>
                  <a:pt x="2014071" y="1538450"/>
                </a:cubicBezTo>
                <a:cubicBezTo>
                  <a:pt x="2007975" y="1529610"/>
                  <a:pt x="2004927" y="1522219"/>
                  <a:pt x="2004927" y="1516275"/>
                </a:cubicBezTo>
                <a:cubicBezTo>
                  <a:pt x="2004927" y="1510332"/>
                  <a:pt x="2006604" y="1502636"/>
                  <a:pt x="2009956" y="1493187"/>
                </a:cubicBezTo>
                <a:cubicBezTo>
                  <a:pt x="2017881" y="1470936"/>
                  <a:pt x="2023672" y="1452344"/>
                  <a:pt x="2027330" y="1437408"/>
                </a:cubicBezTo>
                <a:cubicBezTo>
                  <a:pt x="2028244" y="1433751"/>
                  <a:pt x="2031140" y="1431922"/>
                  <a:pt x="2036017" y="1431922"/>
                </a:cubicBezTo>
                <a:cubicBezTo>
                  <a:pt x="2040589" y="1431922"/>
                  <a:pt x="2042875" y="1433141"/>
                  <a:pt x="2042875" y="1435580"/>
                </a:cubicBezTo>
                <a:cubicBezTo>
                  <a:pt x="2042875" y="1441066"/>
                  <a:pt x="2036779" y="1461792"/>
                  <a:pt x="2024587" y="1497759"/>
                </a:cubicBezTo>
                <a:cubicBezTo>
                  <a:pt x="2021844" y="1505379"/>
                  <a:pt x="2020472" y="1511322"/>
                  <a:pt x="2020472" y="1515590"/>
                </a:cubicBezTo>
                <a:cubicBezTo>
                  <a:pt x="2020472" y="1519857"/>
                  <a:pt x="2022453" y="1524429"/>
                  <a:pt x="2026416" y="1529306"/>
                </a:cubicBezTo>
                <a:cubicBezTo>
                  <a:pt x="2046837" y="1557042"/>
                  <a:pt x="2057048" y="1582341"/>
                  <a:pt x="2057048" y="1605201"/>
                </a:cubicBezTo>
                <a:cubicBezTo>
                  <a:pt x="2057048" y="1610992"/>
                  <a:pt x="2056057" y="1614954"/>
                  <a:pt x="2054076" y="1617088"/>
                </a:cubicBezTo>
                <a:cubicBezTo>
                  <a:pt x="2052095" y="1619222"/>
                  <a:pt x="2047904" y="1620441"/>
                  <a:pt x="2041503" y="1620746"/>
                </a:cubicBezTo>
                <a:cubicBezTo>
                  <a:pt x="2035102" y="1621050"/>
                  <a:pt x="2029768" y="1624175"/>
                  <a:pt x="2025501" y="1630118"/>
                </a:cubicBezTo>
                <a:cubicBezTo>
                  <a:pt x="2021234" y="1636062"/>
                  <a:pt x="2019100" y="1644825"/>
                  <a:pt x="2019100" y="1656407"/>
                </a:cubicBezTo>
                <a:cubicBezTo>
                  <a:pt x="2019100" y="1667990"/>
                  <a:pt x="2023901" y="1677438"/>
                  <a:pt x="2033502" y="1684754"/>
                </a:cubicBezTo>
                <a:cubicBezTo>
                  <a:pt x="2043103" y="1692069"/>
                  <a:pt x="2057200" y="1695726"/>
                  <a:pt x="2075793" y="1695726"/>
                </a:cubicBezTo>
                <a:cubicBezTo>
                  <a:pt x="2094386" y="1695726"/>
                  <a:pt x="2108254" y="1690926"/>
                  <a:pt x="2117398" y="1681325"/>
                </a:cubicBezTo>
                <a:cubicBezTo>
                  <a:pt x="2126542" y="1671723"/>
                  <a:pt x="2131114" y="1650616"/>
                  <a:pt x="2131114" y="1618002"/>
                </a:cubicBezTo>
                <a:cubicBezTo>
                  <a:pt x="2131114" y="1575330"/>
                  <a:pt x="2122123" y="1539821"/>
                  <a:pt x="2104140" y="1511475"/>
                </a:cubicBezTo>
                <a:cubicBezTo>
                  <a:pt x="2101092" y="1505988"/>
                  <a:pt x="2099568" y="1501569"/>
                  <a:pt x="2099568" y="1498216"/>
                </a:cubicBezTo>
                <a:cubicBezTo>
                  <a:pt x="2099568" y="1494863"/>
                  <a:pt x="2100634" y="1489377"/>
                  <a:pt x="2102768" y="1481757"/>
                </a:cubicBezTo>
                <a:cubicBezTo>
                  <a:pt x="2110083" y="1459202"/>
                  <a:pt x="2115189" y="1439313"/>
                  <a:pt x="2118084" y="1422092"/>
                </a:cubicBezTo>
                <a:cubicBezTo>
                  <a:pt x="2120980" y="1404871"/>
                  <a:pt x="2122428" y="1391536"/>
                  <a:pt x="2122428" y="1382087"/>
                </a:cubicBezTo>
                <a:cubicBezTo>
                  <a:pt x="2122428" y="1372638"/>
                  <a:pt x="2119151" y="1365704"/>
                  <a:pt x="2112598" y="1361285"/>
                </a:cubicBezTo>
                <a:cubicBezTo>
                  <a:pt x="2106045" y="1356865"/>
                  <a:pt x="2092862" y="1354655"/>
                  <a:pt x="2073050" y="1354655"/>
                </a:cubicBezTo>
                <a:close/>
                <a:moveTo>
                  <a:pt x="2964590" y="1348712"/>
                </a:moveTo>
                <a:cubicBezTo>
                  <a:pt x="2933196" y="1348712"/>
                  <a:pt x="2917498" y="1366085"/>
                  <a:pt x="2917498" y="1400832"/>
                </a:cubicBezTo>
                <a:lnTo>
                  <a:pt x="2917498" y="1457068"/>
                </a:lnTo>
                <a:cubicBezTo>
                  <a:pt x="2917498" y="1489986"/>
                  <a:pt x="2933043" y="1506446"/>
                  <a:pt x="2964133" y="1506446"/>
                </a:cubicBezTo>
                <a:lnTo>
                  <a:pt x="3184046" y="1506446"/>
                </a:lnTo>
                <a:cubicBezTo>
                  <a:pt x="3205077" y="1506446"/>
                  <a:pt x="3219174" y="1503169"/>
                  <a:pt x="3226337" y="1496616"/>
                </a:cubicBezTo>
                <a:cubicBezTo>
                  <a:pt x="3233500" y="1490063"/>
                  <a:pt x="3237081" y="1476118"/>
                  <a:pt x="3237081" y="1454782"/>
                </a:cubicBezTo>
                <a:lnTo>
                  <a:pt x="3237081" y="1407690"/>
                </a:lnTo>
                <a:cubicBezTo>
                  <a:pt x="3237081" y="1386050"/>
                  <a:pt x="3233424" y="1370810"/>
                  <a:pt x="3226108" y="1361970"/>
                </a:cubicBezTo>
                <a:cubicBezTo>
                  <a:pt x="3218793" y="1353131"/>
                  <a:pt x="3206144" y="1348712"/>
                  <a:pt x="3188161" y="1348712"/>
                </a:cubicBezTo>
                <a:close/>
                <a:moveTo>
                  <a:pt x="2757936" y="1341854"/>
                </a:moveTo>
                <a:cubicBezTo>
                  <a:pt x="2747877" y="1341854"/>
                  <a:pt x="2739114" y="1345664"/>
                  <a:pt x="2731646" y="1353284"/>
                </a:cubicBezTo>
                <a:cubicBezTo>
                  <a:pt x="2724179" y="1360904"/>
                  <a:pt x="2720445" y="1367990"/>
                  <a:pt x="2720445" y="1374543"/>
                </a:cubicBezTo>
                <a:cubicBezTo>
                  <a:pt x="2720445" y="1381097"/>
                  <a:pt x="2722350" y="1387193"/>
                  <a:pt x="2726160" y="1392831"/>
                </a:cubicBezTo>
                <a:cubicBezTo>
                  <a:pt x="2729970" y="1398470"/>
                  <a:pt x="2736371" y="1406624"/>
                  <a:pt x="2745362" y="1417292"/>
                </a:cubicBezTo>
                <a:cubicBezTo>
                  <a:pt x="2754354" y="1427960"/>
                  <a:pt x="2761060" y="1434665"/>
                  <a:pt x="2765479" y="1437408"/>
                </a:cubicBezTo>
                <a:cubicBezTo>
                  <a:pt x="2769899" y="1440152"/>
                  <a:pt x="2775309" y="1441523"/>
                  <a:pt x="2781710" y="1441523"/>
                </a:cubicBezTo>
                <a:cubicBezTo>
                  <a:pt x="2788111" y="1441523"/>
                  <a:pt x="2795426" y="1438170"/>
                  <a:pt x="2803656" y="1431465"/>
                </a:cubicBezTo>
                <a:cubicBezTo>
                  <a:pt x="2811885" y="1424759"/>
                  <a:pt x="2816000" y="1416225"/>
                  <a:pt x="2816000" y="1405862"/>
                </a:cubicBezTo>
                <a:cubicBezTo>
                  <a:pt x="2816000" y="1400070"/>
                  <a:pt x="2814095" y="1393670"/>
                  <a:pt x="2810285" y="1386659"/>
                </a:cubicBezTo>
                <a:cubicBezTo>
                  <a:pt x="2806475" y="1379649"/>
                  <a:pt x="2801065" y="1371876"/>
                  <a:pt x="2794054" y="1363342"/>
                </a:cubicBezTo>
                <a:cubicBezTo>
                  <a:pt x="2787044" y="1354808"/>
                  <a:pt x="2780795" y="1349093"/>
                  <a:pt x="2775309" y="1346197"/>
                </a:cubicBezTo>
                <a:cubicBezTo>
                  <a:pt x="2769823" y="1343301"/>
                  <a:pt x="2764032" y="1341854"/>
                  <a:pt x="2757936" y="1341854"/>
                </a:cubicBezTo>
                <a:close/>
                <a:moveTo>
                  <a:pt x="2238099" y="1340482"/>
                </a:moveTo>
                <a:cubicBezTo>
                  <a:pt x="2221335" y="1340482"/>
                  <a:pt x="2209143" y="1343149"/>
                  <a:pt x="2201523" y="1348483"/>
                </a:cubicBezTo>
                <a:cubicBezTo>
                  <a:pt x="2193903" y="1353817"/>
                  <a:pt x="2190093" y="1363037"/>
                  <a:pt x="2190093" y="1376144"/>
                </a:cubicBezTo>
                <a:cubicBezTo>
                  <a:pt x="2190093" y="1421864"/>
                  <a:pt x="2188036" y="1457297"/>
                  <a:pt x="2183921" y="1482443"/>
                </a:cubicBezTo>
                <a:cubicBezTo>
                  <a:pt x="2179806" y="1507589"/>
                  <a:pt x="2175996" y="1527477"/>
                  <a:pt x="2172491" y="1542107"/>
                </a:cubicBezTo>
                <a:cubicBezTo>
                  <a:pt x="2168986" y="1556738"/>
                  <a:pt x="2160985" y="1574568"/>
                  <a:pt x="2148488" y="1595600"/>
                </a:cubicBezTo>
                <a:cubicBezTo>
                  <a:pt x="2146659" y="1598952"/>
                  <a:pt x="2145745" y="1602153"/>
                  <a:pt x="2145745" y="1605201"/>
                </a:cubicBezTo>
                <a:cubicBezTo>
                  <a:pt x="2145745" y="1612821"/>
                  <a:pt x="2145669" y="1621889"/>
                  <a:pt x="2145516" y="1632404"/>
                </a:cubicBezTo>
                <a:cubicBezTo>
                  <a:pt x="2145364" y="1642920"/>
                  <a:pt x="2144373" y="1652826"/>
                  <a:pt x="2142544" y="1662122"/>
                </a:cubicBezTo>
                <a:cubicBezTo>
                  <a:pt x="2140716" y="1671419"/>
                  <a:pt x="2137363" y="1679724"/>
                  <a:pt x="2132486" y="1687040"/>
                </a:cubicBezTo>
                <a:cubicBezTo>
                  <a:pt x="2127609" y="1694355"/>
                  <a:pt x="2121285" y="1699917"/>
                  <a:pt x="2113512" y="1703727"/>
                </a:cubicBezTo>
                <a:cubicBezTo>
                  <a:pt x="2105740" y="1707537"/>
                  <a:pt x="2098272" y="1709671"/>
                  <a:pt x="2091109" y="1710128"/>
                </a:cubicBezTo>
                <a:cubicBezTo>
                  <a:pt x="2083946" y="1710585"/>
                  <a:pt x="2079832" y="1711195"/>
                  <a:pt x="2078765" y="1711957"/>
                </a:cubicBezTo>
                <a:cubicBezTo>
                  <a:pt x="2077698" y="1712719"/>
                  <a:pt x="2075946" y="1716377"/>
                  <a:pt x="2073507" y="1722930"/>
                </a:cubicBezTo>
                <a:cubicBezTo>
                  <a:pt x="2071069" y="1729483"/>
                  <a:pt x="2069850" y="1735350"/>
                  <a:pt x="2069850" y="1740532"/>
                </a:cubicBezTo>
                <a:cubicBezTo>
                  <a:pt x="2069850" y="1750895"/>
                  <a:pt x="2075412" y="1758591"/>
                  <a:pt x="2086537" y="1763621"/>
                </a:cubicBezTo>
                <a:cubicBezTo>
                  <a:pt x="2097663" y="1768650"/>
                  <a:pt x="2106959" y="1771164"/>
                  <a:pt x="2114426" y="1771164"/>
                </a:cubicBezTo>
                <a:cubicBezTo>
                  <a:pt x="2121894" y="1771164"/>
                  <a:pt x="2128295" y="1770098"/>
                  <a:pt x="2133629" y="1767964"/>
                </a:cubicBezTo>
                <a:cubicBezTo>
                  <a:pt x="2138963" y="1765830"/>
                  <a:pt x="2143611" y="1762782"/>
                  <a:pt x="2147574" y="1758820"/>
                </a:cubicBezTo>
                <a:cubicBezTo>
                  <a:pt x="2151536" y="1754858"/>
                  <a:pt x="2159994" y="1741827"/>
                  <a:pt x="2172948" y="1719729"/>
                </a:cubicBezTo>
                <a:cubicBezTo>
                  <a:pt x="2185902" y="1697631"/>
                  <a:pt x="2196570" y="1677057"/>
                  <a:pt x="2204952" y="1658007"/>
                </a:cubicBezTo>
                <a:cubicBezTo>
                  <a:pt x="2213334" y="1638957"/>
                  <a:pt x="2221640" y="1616478"/>
                  <a:pt x="2229870" y="1590570"/>
                </a:cubicBezTo>
                <a:cubicBezTo>
                  <a:pt x="2230784" y="1587827"/>
                  <a:pt x="2232079" y="1586456"/>
                  <a:pt x="2233756" y="1586456"/>
                </a:cubicBezTo>
                <a:cubicBezTo>
                  <a:pt x="2235432" y="1586456"/>
                  <a:pt x="2237566" y="1586913"/>
                  <a:pt x="2240156" y="1587827"/>
                </a:cubicBezTo>
                <a:cubicBezTo>
                  <a:pt x="2242747" y="1588742"/>
                  <a:pt x="2244043" y="1590266"/>
                  <a:pt x="2244043" y="1592399"/>
                </a:cubicBezTo>
                <a:cubicBezTo>
                  <a:pt x="2244043" y="1594533"/>
                  <a:pt x="2242595" y="1599714"/>
                  <a:pt x="2239699" y="1607944"/>
                </a:cubicBezTo>
                <a:cubicBezTo>
                  <a:pt x="2236804" y="1616174"/>
                  <a:pt x="2235356" y="1622117"/>
                  <a:pt x="2235356" y="1625775"/>
                </a:cubicBezTo>
                <a:cubicBezTo>
                  <a:pt x="2235356" y="1629432"/>
                  <a:pt x="2244576" y="1649625"/>
                  <a:pt x="2263017" y="1686354"/>
                </a:cubicBezTo>
                <a:cubicBezTo>
                  <a:pt x="2281457" y="1723082"/>
                  <a:pt x="2294182" y="1745561"/>
                  <a:pt x="2301193" y="1753791"/>
                </a:cubicBezTo>
                <a:cubicBezTo>
                  <a:pt x="2308203" y="1762020"/>
                  <a:pt x="2316509" y="1766135"/>
                  <a:pt x="2326110" y="1766135"/>
                </a:cubicBezTo>
                <a:cubicBezTo>
                  <a:pt x="2335711" y="1766135"/>
                  <a:pt x="2346913" y="1762478"/>
                  <a:pt x="2359714" y="1755162"/>
                </a:cubicBezTo>
                <a:cubicBezTo>
                  <a:pt x="2372516" y="1747847"/>
                  <a:pt x="2378917" y="1737179"/>
                  <a:pt x="2378917" y="1723158"/>
                </a:cubicBezTo>
                <a:cubicBezTo>
                  <a:pt x="2378917" y="1708223"/>
                  <a:pt x="2371297" y="1689021"/>
                  <a:pt x="2356057" y="1665551"/>
                </a:cubicBezTo>
                <a:cubicBezTo>
                  <a:pt x="2335026" y="1632328"/>
                  <a:pt x="2319176" y="1603524"/>
                  <a:pt x="2308508" y="1579140"/>
                </a:cubicBezTo>
                <a:cubicBezTo>
                  <a:pt x="2297840" y="1554756"/>
                  <a:pt x="2291058" y="1531211"/>
                  <a:pt x="2288163" y="1508503"/>
                </a:cubicBezTo>
                <a:cubicBezTo>
                  <a:pt x="2285267" y="1485795"/>
                  <a:pt x="2283819" y="1441523"/>
                  <a:pt x="2283819" y="1375686"/>
                </a:cubicBezTo>
                <a:cubicBezTo>
                  <a:pt x="2283819" y="1352217"/>
                  <a:pt x="2268579" y="1340482"/>
                  <a:pt x="2238099" y="1340482"/>
                </a:cubicBezTo>
                <a:close/>
                <a:moveTo>
                  <a:pt x="2684783" y="1339568"/>
                </a:moveTo>
                <a:cubicBezTo>
                  <a:pt x="2655218" y="1339568"/>
                  <a:pt x="2640435" y="1352217"/>
                  <a:pt x="2640435" y="1377515"/>
                </a:cubicBezTo>
                <a:lnTo>
                  <a:pt x="2640435" y="1386202"/>
                </a:lnTo>
                <a:cubicBezTo>
                  <a:pt x="2640435" y="1390774"/>
                  <a:pt x="2638759" y="1393060"/>
                  <a:pt x="2635406" y="1393060"/>
                </a:cubicBezTo>
                <a:lnTo>
                  <a:pt x="2515619" y="1393060"/>
                </a:lnTo>
                <a:cubicBezTo>
                  <a:pt x="2496112" y="1393060"/>
                  <a:pt x="2481025" y="1397861"/>
                  <a:pt x="2470357" y="1407462"/>
                </a:cubicBezTo>
                <a:cubicBezTo>
                  <a:pt x="2459689" y="1417063"/>
                  <a:pt x="2454355" y="1431160"/>
                  <a:pt x="2454355" y="1449753"/>
                </a:cubicBezTo>
                <a:lnTo>
                  <a:pt x="2454355" y="1529763"/>
                </a:lnTo>
                <a:cubicBezTo>
                  <a:pt x="2454355" y="1598952"/>
                  <a:pt x="2444296" y="1655493"/>
                  <a:pt x="2424179" y="1699384"/>
                </a:cubicBezTo>
                <a:cubicBezTo>
                  <a:pt x="2418083" y="1711881"/>
                  <a:pt x="2415036" y="1722396"/>
                  <a:pt x="2415036" y="1730931"/>
                </a:cubicBezTo>
                <a:cubicBezTo>
                  <a:pt x="2415036" y="1744037"/>
                  <a:pt x="2422198" y="1754019"/>
                  <a:pt x="2436524" y="1760877"/>
                </a:cubicBezTo>
                <a:cubicBezTo>
                  <a:pt x="2450849" y="1767735"/>
                  <a:pt x="2463422" y="1771164"/>
                  <a:pt x="2474243" y="1771164"/>
                </a:cubicBezTo>
                <a:cubicBezTo>
                  <a:pt x="2485063" y="1771164"/>
                  <a:pt x="2493826" y="1765830"/>
                  <a:pt x="2500532" y="1755162"/>
                </a:cubicBezTo>
                <a:cubicBezTo>
                  <a:pt x="2507237" y="1744494"/>
                  <a:pt x="2510590" y="1736417"/>
                  <a:pt x="2510590" y="1730931"/>
                </a:cubicBezTo>
                <a:cubicBezTo>
                  <a:pt x="2510590" y="1728492"/>
                  <a:pt x="2509828" y="1724454"/>
                  <a:pt x="2508304" y="1718815"/>
                </a:cubicBezTo>
                <a:cubicBezTo>
                  <a:pt x="2506780" y="1713176"/>
                  <a:pt x="2506018" y="1705480"/>
                  <a:pt x="2506018" y="1695726"/>
                </a:cubicBezTo>
                <a:cubicBezTo>
                  <a:pt x="2506018" y="1668294"/>
                  <a:pt x="2513943" y="1649244"/>
                  <a:pt x="2529793" y="1638576"/>
                </a:cubicBezTo>
                <a:cubicBezTo>
                  <a:pt x="2532841" y="1636748"/>
                  <a:pt x="2534746" y="1634157"/>
                  <a:pt x="2535508" y="1630804"/>
                </a:cubicBezTo>
                <a:cubicBezTo>
                  <a:pt x="2536270" y="1627451"/>
                  <a:pt x="2536803" y="1618917"/>
                  <a:pt x="2537108" y="1605201"/>
                </a:cubicBezTo>
                <a:cubicBezTo>
                  <a:pt x="2537108" y="1601543"/>
                  <a:pt x="2537946" y="1599257"/>
                  <a:pt x="2539622" y="1598343"/>
                </a:cubicBezTo>
                <a:cubicBezTo>
                  <a:pt x="2541299" y="1597428"/>
                  <a:pt x="2545718" y="1596971"/>
                  <a:pt x="2552881" y="1596971"/>
                </a:cubicBezTo>
                <a:cubicBezTo>
                  <a:pt x="2560044" y="1596971"/>
                  <a:pt x="2564692" y="1597505"/>
                  <a:pt x="2566826" y="1598571"/>
                </a:cubicBezTo>
                <a:cubicBezTo>
                  <a:pt x="2568960" y="1599638"/>
                  <a:pt x="2570026" y="1601848"/>
                  <a:pt x="2570026" y="1605201"/>
                </a:cubicBezTo>
                <a:cubicBezTo>
                  <a:pt x="2570026" y="1613430"/>
                  <a:pt x="2569340" y="1621736"/>
                  <a:pt x="2567969" y="1630118"/>
                </a:cubicBezTo>
                <a:cubicBezTo>
                  <a:pt x="2566597" y="1638500"/>
                  <a:pt x="2564997" y="1643606"/>
                  <a:pt x="2563168" y="1645434"/>
                </a:cubicBezTo>
                <a:cubicBezTo>
                  <a:pt x="2561339" y="1647263"/>
                  <a:pt x="2558291" y="1648482"/>
                  <a:pt x="2554024" y="1649092"/>
                </a:cubicBezTo>
                <a:cubicBezTo>
                  <a:pt x="2533298" y="1651835"/>
                  <a:pt x="2522935" y="1666923"/>
                  <a:pt x="2522935" y="1694355"/>
                </a:cubicBezTo>
                <a:cubicBezTo>
                  <a:pt x="2522935" y="1710509"/>
                  <a:pt x="2526059" y="1722244"/>
                  <a:pt x="2532307" y="1729559"/>
                </a:cubicBezTo>
                <a:cubicBezTo>
                  <a:pt x="2538556" y="1736874"/>
                  <a:pt x="2548843" y="1740532"/>
                  <a:pt x="2563168" y="1740532"/>
                </a:cubicBezTo>
                <a:lnTo>
                  <a:pt x="2584199" y="1740532"/>
                </a:lnTo>
                <a:cubicBezTo>
                  <a:pt x="2589991" y="1740532"/>
                  <a:pt x="2593801" y="1739846"/>
                  <a:pt x="2595629" y="1738475"/>
                </a:cubicBezTo>
                <a:cubicBezTo>
                  <a:pt x="2597458" y="1737103"/>
                  <a:pt x="2598373" y="1735122"/>
                  <a:pt x="2598373" y="1732531"/>
                </a:cubicBezTo>
                <a:cubicBezTo>
                  <a:pt x="2598373" y="1729940"/>
                  <a:pt x="2598220" y="1727578"/>
                  <a:pt x="2597915" y="1725444"/>
                </a:cubicBezTo>
                <a:cubicBezTo>
                  <a:pt x="2597611" y="1723311"/>
                  <a:pt x="2597458" y="1721025"/>
                  <a:pt x="2597458" y="1718586"/>
                </a:cubicBezTo>
                <a:cubicBezTo>
                  <a:pt x="2597458" y="1707309"/>
                  <a:pt x="2600506" y="1696793"/>
                  <a:pt x="2606602" y="1687040"/>
                </a:cubicBezTo>
                <a:cubicBezTo>
                  <a:pt x="2612698" y="1677286"/>
                  <a:pt x="2622909" y="1667532"/>
                  <a:pt x="2637235" y="1657779"/>
                </a:cubicBezTo>
                <a:cubicBezTo>
                  <a:pt x="2640283" y="1655645"/>
                  <a:pt x="2642492" y="1653740"/>
                  <a:pt x="2643864" y="1652064"/>
                </a:cubicBezTo>
                <a:cubicBezTo>
                  <a:pt x="2645236" y="1650387"/>
                  <a:pt x="2646302" y="1647644"/>
                  <a:pt x="2647065" y="1643834"/>
                </a:cubicBezTo>
                <a:cubicBezTo>
                  <a:pt x="2647827" y="1640024"/>
                  <a:pt x="2648665" y="1633623"/>
                  <a:pt x="2649579" y="1624632"/>
                </a:cubicBezTo>
                <a:cubicBezTo>
                  <a:pt x="2650494" y="1615640"/>
                  <a:pt x="2651408" y="1600095"/>
                  <a:pt x="2652322" y="1577997"/>
                </a:cubicBezTo>
                <a:cubicBezTo>
                  <a:pt x="2653237" y="1555899"/>
                  <a:pt x="2653694" y="1543174"/>
                  <a:pt x="2653694" y="1539821"/>
                </a:cubicBezTo>
                <a:cubicBezTo>
                  <a:pt x="2653694" y="1528848"/>
                  <a:pt x="2651713" y="1520847"/>
                  <a:pt x="2647750" y="1515818"/>
                </a:cubicBezTo>
                <a:cubicBezTo>
                  <a:pt x="2643788" y="1510789"/>
                  <a:pt x="2636473" y="1508274"/>
                  <a:pt x="2625805" y="1508274"/>
                </a:cubicBezTo>
                <a:lnTo>
                  <a:pt x="2548538" y="1508274"/>
                </a:lnTo>
                <a:cubicBezTo>
                  <a:pt x="2545185" y="1508274"/>
                  <a:pt x="2543051" y="1507512"/>
                  <a:pt x="2542137" y="1505988"/>
                </a:cubicBezTo>
                <a:cubicBezTo>
                  <a:pt x="2541223" y="1504464"/>
                  <a:pt x="2540765" y="1500807"/>
                  <a:pt x="2540765" y="1495016"/>
                </a:cubicBezTo>
                <a:cubicBezTo>
                  <a:pt x="2540765" y="1489224"/>
                  <a:pt x="2541223" y="1485567"/>
                  <a:pt x="2542137" y="1484043"/>
                </a:cubicBezTo>
                <a:cubicBezTo>
                  <a:pt x="2543051" y="1482519"/>
                  <a:pt x="2545185" y="1481757"/>
                  <a:pt x="2548538" y="1481757"/>
                </a:cubicBezTo>
                <a:lnTo>
                  <a:pt x="2638149" y="1481757"/>
                </a:lnTo>
                <a:cubicBezTo>
                  <a:pt x="2651865" y="1481757"/>
                  <a:pt x="2661238" y="1484805"/>
                  <a:pt x="2666267" y="1490901"/>
                </a:cubicBezTo>
                <a:cubicBezTo>
                  <a:pt x="2671296" y="1496997"/>
                  <a:pt x="2673811" y="1509798"/>
                  <a:pt x="2673811" y="1529306"/>
                </a:cubicBezTo>
                <a:cubicBezTo>
                  <a:pt x="2673811" y="1562529"/>
                  <a:pt x="2674116" y="1586456"/>
                  <a:pt x="2674725" y="1601086"/>
                </a:cubicBezTo>
                <a:lnTo>
                  <a:pt x="2676554" y="1638119"/>
                </a:lnTo>
                <a:cubicBezTo>
                  <a:pt x="2676554" y="1642996"/>
                  <a:pt x="2672058" y="1649778"/>
                  <a:pt x="2663066" y="1658465"/>
                </a:cubicBezTo>
                <a:cubicBezTo>
                  <a:pt x="2654075" y="1667151"/>
                  <a:pt x="2645007" y="1674543"/>
                  <a:pt x="2635863" y="1680639"/>
                </a:cubicBezTo>
                <a:cubicBezTo>
                  <a:pt x="2622147" y="1691307"/>
                  <a:pt x="2615289" y="1703956"/>
                  <a:pt x="2615289" y="1718586"/>
                </a:cubicBezTo>
                <a:cubicBezTo>
                  <a:pt x="2615289" y="1730169"/>
                  <a:pt x="2619861" y="1740837"/>
                  <a:pt x="2629005" y="1750590"/>
                </a:cubicBezTo>
                <a:cubicBezTo>
                  <a:pt x="2638149" y="1760344"/>
                  <a:pt x="2647903" y="1765221"/>
                  <a:pt x="2658266" y="1765221"/>
                </a:cubicBezTo>
                <a:cubicBezTo>
                  <a:pt x="2673201" y="1765221"/>
                  <a:pt x="2691184" y="1755315"/>
                  <a:pt x="2712216" y="1735503"/>
                </a:cubicBezTo>
                <a:cubicBezTo>
                  <a:pt x="2714349" y="1733369"/>
                  <a:pt x="2716178" y="1732302"/>
                  <a:pt x="2717702" y="1732302"/>
                </a:cubicBezTo>
                <a:cubicBezTo>
                  <a:pt x="2719226" y="1732302"/>
                  <a:pt x="2720750" y="1732912"/>
                  <a:pt x="2722274" y="1734131"/>
                </a:cubicBezTo>
                <a:cubicBezTo>
                  <a:pt x="2748182" y="1759125"/>
                  <a:pt x="2771956" y="1771622"/>
                  <a:pt x="2793597" y="1771622"/>
                </a:cubicBezTo>
                <a:cubicBezTo>
                  <a:pt x="2804570" y="1771622"/>
                  <a:pt x="2814095" y="1768116"/>
                  <a:pt x="2822172" y="1761106"/>
                </a:cubicBezTo>
                <a:cubicBezTo>
                  <a:pt x="2830249" y="1754096"/>
                  <a:pt x="2836041" y="1742742"/>
                  <a:pt x="2839546" y="1727045"/>
                </a:cubicBezTo>
                <a:cubicBezTo>
                  <a:pt x="2843051" y="1711347"/>
                  <a:pt x="2844803" y="1699689"/>
                  <a:pt x="2844803" y="1692069"/>
                </a:cubicBezTo>
                <a:cubicBezTo>
                  <a:pt x="2844803" y="1677438"/>
                  <a:pt x="2839393" y="1666618"/>
                  <a:pt x="2828573" y="1659608"/>
                </a:cubicBezTo>
                <a:cubicBezTo>
                  <a:pt x="2817753" y="1652597"/>
                  <a:pt x="2807313" y="1649092"/>
                  <a:pt x="2797255" y="1649092"/>
                </a:cubicBezTo>
                <a:cubicBezTo>
                  <a:pt x="2785368" y="1649092"/>
                  <a:pt x="2777595" y="1653969"/>
                  <a:pt x="2773937" y="1663722"/>
                </a:cubicBezTo>
                <a:cubicBezTo>
                  <a:pt x="2771804" y="1669514"/>
                  <a:pt x="2769670" y="1672409"/>
                  <a:pt x="2767537" y="1672409"/>
                </a:cubicBezTo>
                <a:cubicBezTo>
                  <a:pt x="2765403" y="1672409"/>
                  <a:pt x="2763041" y="1671495"/>
                  <a:pt x="2760450" y="1669666"/>
                </a:cubicBezTo>
                <a:cubicBezTo>
                  <a:pt x="2757859" y="1667837"/>
                  <a:pt x="2756564" y="1665704"/>
                  <a:pt x="2756564" y="1663265"/>
                </a:cubicBezTo>
                <a:cubicBezTo>
                  <a:pt x="2756564" y="1657779"/>
                  <a:pt x="2759307" y="1651607"/>
                  <a:pt x="2764794" y="1644749"/>
                </a:cubicBezTo>
                <a:cubicBezTo>
                  <a:pt x="2770280" y="1637891"/>
                  <a:pt x="2777290" y="1633700"/>
                  <a:pt x="2785825" y="1632176"/>
                </a:cubicBezTo>
                <a:cubicBezTo>
                  <a:pt x="2790092" y="1631566"/>
                  <a:pt x="2793445" y="1629890"/>
                  <a:pt x="2795883" y="1627146"/>
                </a:cubicBezTo>
                <a:cubicBezTo>
                  <a:pt x="2798321" y="1624403"/>
                  <a:pt x="2802589" y="1617317"/>
                  <a:pt x="2808685" y="1605887"/>
                </a:cubicBezTo>
                <a:cubicBezTo>
                  <a:pt x="2814781" y="1594457"/>
                  <a:pt x="2820343" y="1582569"/>
                  <a:pt x="2825373" y="1570225"/>
                </a:cubicBezTo>
                <a:cubicBezTo>
                  <a:pt x="2830402" y="1557881"/>
                  <a:pt x="2832916" y="1548965"/>
                  <a:pt x="2832916" y="1543479"/>
                </a:cubicBezTo>
                <a:cubicBezTo>
                  <a:pt x="2832916" y="1532811"/>
                  <a:pt x="2827125" y="1523972"/>
                  <a:pt x="2815543" y="1516961"/>
                </a:cubicBezTo>
                <a:cubicBezTo>
                  <a:pt x="2803960" y="1509951"/>
                  <a:pt x="2793445" y="1506446"/>
                  <a:pt x="2783996" y="1506446"/>
                </a:cubicBezTo>
                <a:cubicBezTo>
                  <a:pt x="2767842" y="1506446"/>
                  <a:pt x="2755192" y="1517876"/>
                  <a:pt x="2746048" y="1540736"/>
                </a:cubicBezTo>
                <a:cubicBezTo>
                  <a:pt x="2744829" y="1544088"/>
                  <a:pt x="2743534" y="1545765"/>
                  <a:pt x="2742162" y="1545765"/>
                </a:cubicBezTo>
                <a:cubicBezTo>
                  <a:pt x="2740791" y="1545765"/>
                  <a:pt x="2739571" y="1544546"/>
                  <a:pt x="2738504" y="1542107"/>
                </a:cubicBezTo>
                <a:cubicBezTo>
                  <a:pt x="2737438" y="1539669"/>
                  <a:pt x="2736066" y="1533039"/>
                  <a:pt x="2734390" y="1522219"/>
                </a:cubicBezTo>
                <a:cubicBezTo>
                  <a:pt x="2732713" y="1511399"/>
                  <a:pt x="2731875" y="1501797"/>
                  <a:pt x="2731875" y="1493415"/>
                </a:cubicBezTo>
                <a:cubicBezTo>
                  <a:pt x="2731875" y="1485033"/>
                  <a:pt x="2735228" y="1480842"/>
                  <a:pt x="2741933" y="1480842"/>
                </a:cubicBezTo>
                <a:lnTo>
                  <a:pt x="2806399" y="1480842"/>
                </a:lnTo>
                <a:cubicBezTo>
                  <a:pt x="2818591" y="1480842"/>
                  <a:pt x="2827354" y="1476880"/>
                  <a:pt x="2832688" y="1468955"/>
                </a:cubicBezTo>
                <a:cubicBezTo>
                  <a:pt x="2838022" y="1461030"/>
                  <a:pt x="2840689" y="1450210"/>
                  <a:pt x="2840689" y="1436494"/>
                </a:cubicBezTo>
                <a:cubicBezTo>
                  <a:pt x="2840689" y="1427350"/>
                  <a:pt x="2839012" y="1422778"/>
                  <a:pt x="2835660" y="1422778"/>
                </a:cubicBezTo>
                <a:cubicBezTo>
                  <a:pt x="2833526" y="1422778"/>
                  <a:pt x="2829792" y="1426512"/>
                  <a:pt x="2824458" y="1433979"/>
                </a:cubicBezTo>
                <a:cubicBezTo>
                  <a:pt x="2819124" y="1441447"/>
                  <a:pt x="2812037" y="1447543"/>
                  <a:pt x="2803198" y="1452267"/>
                </a:cubicBezTo>
                <a:cubicBezTo>
                  <a:pt x="2794359" y="1456992"/>
                  <a:pt x="2785444" y="1459354"/>
                  <a:pt x="2776452" y="1459354"/>
                </a:cubicBezTo>
                <a:cubicBezTo>
                  <a:pt x="2767461" y="1459354"/>
                  <a:pt x="2759383" y="1455925"/>
                  <a:pt x="2752220" y="1449067"/>
                </a:cubicBezTo>
                <a:cubicBezTo>
                  <a:pt x="2745058" y="1442209"/>
                  <a:pt x="2734999" y="1431236"/>
                  <a:pt x="2722045" y="1416149"/>
                </a:cubicBezTo>
                <a:cubicBezTo>
                  <a:pt x="2709091" y="1401061"/>
                  <a:pt x="2702614" y="1387726"/>
                  <a:pt x="2702614" y="1376144"/>
                </a:cubicBezTo>
                <a:cubicBezTo>
                  <a:pt x="2702614" y="1370962"/>
                  <a:pt x="2703757" y="1365476"/>
                  <a:pt x="2706043" y="1359684"/>
                </a:cubicBezTo>
                <a:cubicBezTo>
                  <a:pt x="2708329" y="1353893"/>
                  <a:pt x="2709472" y="1349626"/>
                  <a:pt x="2709472" y="1346883"/>
                </a:cubicBezTo>
                <a:cubicBezTo>
                  <a:pt x="2709472" y="1344140"/>
                  <a:pt x="2707720" y="1342235"/>
                  <a:pt x="2704215" y="1341168"/>
                </a:cubicBezTo>
                <a:cubicBezTo>
                  <a:pt x="2700709" y="1340101"/>
                  <a:pt x="2694232" y="1339568"/>
                  <a:pt x="2684783" y="1339568"/>
                </a:cubicBezTo>
                <a:close/>
                <a:moveTo>
                  <a:pt x="0" y="0"/>
                </a:moveTo>
                <a:lnTo>
                  <a:pt x="4762500" y="0"/>
                </a:lnTo>
                <a:lnTo>
                  <a:pt x="4762500" y="3171825"/>
                </a:lnTo>
                <a:lnTo>
                  <a:pt x="0" y="3171825"/>
                </a:lnTo>
                <a:close/>
              </a:path>
            </a:pathLst>
          </a:custGeom>
          <a:effectLst>
            <a:outerShdw blurRad="127000" dist="127000" dir="5400000" algn="t" rotWithShape="0">
              <a:prstClr val="black">
                <a:alpha val="20000"/>
              </a:prstClr>
            </a:outerShdw>
          </a:effectLst>
        </p:spPr>
      </p:pic>
      <p:pic>
        <p:nvPicPr>
          <p:cNvPr id="41" name="图片 40">
            <a:extLst>
              <a:ext uri="{FF2B5EF4-FFF2-40B4-BE49-F238E27FC236}">
                <a16:creationId xmlns:a16="http://schemas.microsoft.com/office/drawing/2014/main" id="{0233E6BA-143B-5985-A1DB-F3911BF8F1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008951" y="7941737"/>
            <a:ext cx="4762500" cy="3171825"/>
          </a:xfrm>
          <a:custGeom>
            <a:avLst/>
            <a:gdLst/>
            <a:ahLst/>
            <a:cxnLst/>
            <a:rect l="l" t="t" r="r" b="b"/>
            <a:pathLst>
              <a:path w="4762500" h="3171825">
                <a:moveTo>
                  <a:pt x="1981043" y="1638091"/>
                </a:moveTo>
                <a:lnTo>
                  <a:pt x="2012132" y="1638091"/>
                </a:lnTo>
                <a:cubicBezTo>
                  <a:pt x="2014875" y="1638091"/>
                  <a:pt x="2016552" y="1638624"/>
                  <a:pt x="2017161" y="1639691"/>
                </a:cubicBezTo>
                <a:cubicBezTo>
                  <a:pt x="2017771" y="1640758"/>
                  <a:pt x="2018076" y="1642815"/>
                  <a:pt x="2018076" y="1645863"/>
                </a:cubicBezTo>
                <a:cubicBezTo>
                  <a:pt x="2018076" y="1648911"/>
                  <a:pt x="2017695" y="1650969"/>
                  <a:pt x="2016933" y="1652035"/>
                </a:cubicBezTo>
                <a:cubicBezTo>
                  <a:pt x="2016171" y="1653102"/>
                  <a:pt x="2014571" y="1653636"/>
                  <a:pt x="2012132" y="1653636"/>
                </a:cubicBezTo>
                <a:lnTo>
                  <a:pt x="1981043" y="1653636"/>
                </a:lnTo>
                <a:cubicBezTo>
                  <a:pt x="1978604" y="1653636"/>
                  <a:pt x="1977004" y="1653178"/>
                  <a:pt x="1976242" y="1652264"/>
                </a:cubicBezTo>
                <a:cubicBezTo>
                  <a:pt x="1975480" y="1651350"/>
                  <a:pt x="1975099" y="1649292"/>
                  <a:pt x="1975099" y="1646092"/>
                </a:cubicBezTo>
                <a:cubicBezTo>
                  <a:pt x="1975099" y="1642891"/>
                  <a:pt x="1975480" y="1640758"/>
                  <a:pt x="1976242" y="1639691"/>
                </a:cubicBezTo>
                <a:cubicBezTo>
                  <a:pt x="1977004" y="1638624"/>
                  <a:pt x="1978604" y="1638091"/>
                  <a:pt x="1981043" y="1638091"/>
                </a:cubicBezTo>
                <a:close/>
                <a:moveTo>
                  <a:pt x="1981043" y="1576369"/>
                </a:moveTo>
                <a:lnTo>
                  <a:pt x="2012132" y="1576369"/>
                </a:lnTo>
                <a:cubicBezTo>
                  <a:pt x="2014571" y="1576369"/>
                  <a:pt x="2016171" y="1576826"/>
                  <a:pt x="2016933" y="1577740"/>
                </a:cubicBezTo>
                <a:cubicBezTo>
                  <a:pt x="2017695" y="1578655"/>
                  <a:pt x="2018076" y="1580712"/>
                  <a:pt x="2018076" y="1583913"/>
                </a:cubicBezTo>
                <a:cubicBezTo>
                  <a:pt x="2018076" y="1587113"/>
                  <a:pt x="2017695" y="1589094"/>
                  <a:pt x="2016933" y="1589856"/>
                </a:cubicBezTo>
                <a:cubicBezTo>
                  <a:pt x="2016171" y="1590618"/>
                  <a:pt x="2014571" y="1590999"/>
                  <a:pt x="2012132" y="1590999"/>
                </a:cubicBezTo>
                <a:lnTo>
                  <a:pt x="1981043" y="1590999"/>
                </a:lnTo>
                <a:cubicBezTo>
                  <a:pt x="1978604" y="1590999"/>
                  <a:pt x="1977004" y="1590618"/>
                  <a:pt x="1976242" y="1589856"/>
                </a:cubicBezTo>
                <a:cubicBezTo>
                  <a:pt x="1975480" y="1589094"/>
                  <a:pt x="1975099" y="1587113"/>
                  <a:pt x="1975099" y="1583913"/>
                </a:cubicBezTo>
                <a:cubicBezTo>
                  <a:pt x="1975099" y="1580712"/>
                  <a:pt x="1975480" y="1578655"/>
                  <a:pt x="1976242" y="1577740"/>
                </a:cubicBezTo>
                <a:cubicBezTo>
                  <a:pt x="1977004" y="1576826"/>
                  <a:pt x="1978604" y="1576369"/>
                  <a:pt x="1981043" y="1576369"/>
                </a:cubicBezTo>
                <a:close/>
                <a:moveTo>
                  <a:pt x="2141063" y="1560824"/>
                </a:moveTo>
                <a:cubicBezTo>
                  <a:pt x="2127651" y="1560824"/>
                  <a:pt x="2117898" y="1563720"/>
                  <a:pt x="2111802" y="1569511"/>
                </a:cubicBezTo>
                <a:cubicBezTo>
                  <a:pt x="2105706" y="1575302"/>
                  <a:pt x="2102658" y="1584598"/>
                  <a:pt x="2102658" y="1597400"/>
                </a:cubicBezTo>
                <a:lnTo>
                  <a:pt x="2102658" y="1729988"/>
                </a:lnTo>
                <a:cubicBezTo>
                  <a:pt x="2102658" y="1746752"/>
                  <a:pt x="2107763" y="1758792"/>
                  <a:pt x="2117974" y="1766107"/>
                </a:cubicBezTo>
                <a:cubicBezTo>
                  <a:pt x="2128185" y="1773422"/>
                  <a:pt x="2144568" y="1777080"/>
                  <a:pt x="2167123" y="1777080"/>
                </a:cubicBezTo>
                <a:lnTo>
                  <a:pt x="2234789" y="1777080"/>
                </a:lnTo>
                <a:cubicBezTo>
                  <a:pt x="2249419" y="1777080"/>
                  <a:pt x="2260620" y="1776089"/>
                  <a:pt x="2268393" y="1774108"/>
                </a:cubicBezTo>
                <a:cubicBezTo>
                  <a:pt x="2276165" y="1772127"/>
                  <a:pt x="2282642" y="1768012"/>
                  <a:pt x="2287824" y="1761763"/>
                </a:cubicBezTo>
                <a:cubicBezTo>
                  <a:pt x="2293006" y="1755515"/>
                  <a:pt x="2297882" y="1745304"/>
                  <a:pt x="2302454" y="1731131"/>
                </a:cubicBezTo>
                <a:cubicBezTo>
                  <a:pt x="2307026" y="1716958"/>
                  <a:pt x="2309312" y="1705909"/>
                  <a:pt x="2309312" y="1697984"/>
                </a:cubicBezTo>
                <a:cubicBezTo>
                  <a:pt x="2309312" y="1684878"/>
                  <a:pt x="2304664" y="1675810"/>
                  <a:pt x="2295368" y="1670781"/>
                </a:cubicBezTo>
                <a:cubicBezTo>
                  <a:pt x="2286071" y="1665751"/>
                  <a:pt x="2275937" y="1663237"/>
                  <a:pt x="2264964" y="1663237"/>
                </a:cubicBezTo>
                <a:cubicBezTo>
                  <a:pt x="2251553" y="1663237"/>
                  <a:pt x="2242256" y="1668418"/>
                  <a:pt x="2237075" y="1678782"/>
                </a:cubicBezTo>
                <a:cubicBezTo>
                  <a:pt x="2233417" y="1686706"/>
                  <a:pt x="2230369" y="1691812"/>
                  <a:pt x="2227931" y="1694098"/>
                </a:cubicBezTo>
                <a:cubicBezTo>
                  <a:pt x="2225492" y="1696384"/>
                  <a:pt x="2222139" y="1697527"/>
                  <a:pt x="2217872" y="1697527"/>
                </a:cubicBezTo>
                <a:lnTo>
                  <a:pt x="2191355" y="1697527"/>
                </a:lnTo>
                <a:cubicBezTo>
                  <a:pt x="2188611" y="1697527"/>
                  <a:pt x="2186630" y="1696841"/>
                  <a:pt x="2185411" y="1695469"/>
                </a:cubicBezTo>
                <a:cubicBezTo>
                  <a:pt x="2184192" y="1694098"/>
                  <a:pt x="2183582" y="1691050"/>
                  <a:pt x="2183582" y="1686325"/>
                </a:cubicBezTo>
                <a:cubicBezTo>
                  <a:pt x="2183582" y="1681601"/>
                  <a:pt x="2184573" y="1678553"/>
                  <a:pt x="2186554" y="1677181"/>
                </a:cubicBezTo>
                <a:cubicBezTo>
                  <a:pt x="2188535" y="1675810"/>
                  <a:pt x="2195241" y="1674286"/>
                  <a:pt x="2206671" y="1672609"/>
                </a:cubicBezTo>
                <a:cubicBezTo>
                  <a:pt x="2218101" y="1670933"/>
                  <a:pt x="2225187" y="1668266"/>
                  <a:pt x="2227931" y="1664608"/>
                </a:cubicBezTo>
                <a:cubicBezTo>
                  <a:pt x="2236465" y="1653636"/>
                  <a:pt x="2249495" y="1648149"/>
                  <a:pt x="2267021" y="1648149"/>
                </a:cubicBezTo>
                <a:cubicBezTo>
                  <a:pt x="2284547" y="1648149"/>
                  <a:pt x="2293310" y="1639615"/>
                  <a:pt x="2293310" y="1622546"/>
                </a:cubicBezTo>
                <a:cubicBezTo>
                  <a:pt x="2293310" y="1612183"/>
                  <a:pt x="2290110" y="1601362"/>
                  <a:pt x="2283709" y="1590085"/>
                </a:cubicBezTo>
                <a:cubicBezTo>
                  <a:pt x="2277308" y="1578807"/>
                  <a:pt x="2267707" y="1573168"/>
                  <a:pt x="2254905" y="1573168"/>
                </a:cubicBezTo>
                <a:cubicBezTo>
                  <a:pt x="2250333" y="1573168"/>
                  <a:pt x="2245457" y="1573930"/>
                  <a:pt x="2240275" y="1575454"/>
                </a:cubicBezTo>
                <a:cubicBezTo>
                  <a:pt x="2209490" y="1583074"/>
                  <a:pt x="2192421" y="1586884"/>
                  <a:pt x="2189069" y="1586884"/>
                </a:cubicBezTo>
                <a:cubicBezTo>
                  <a:pt x="2183887" y="1586884"/>
                  <a:pt x="2181296" y="1585056"/>
                  <a:pt x="2181296" y="1581398"/>
                </a:cubicBezTo>
                <a:cubicBezTo>
                  <a:pt x="2181296" y="1574997"/>
                  <a:pt x="2177943" y="1569968"/>
                  <a:pt x="2171238" y="1566310"/>
                </a:cubicBezTo>
                <a:cubicBezTo>
                  <a:pt x="2164532" y="1562653"/>
                  <a:pt x="2154474" y="1560824"/>
                  <a:pt x="2141063" y="1560824"/>
                </a:cubicBezTo>
                <a:close/>
                <a:moveTo>
                  <a:pt x="2584089" y="1554880"/>
                </a:moveTo>
                <a:lnTo>
                  <a:pt x="2670500" y="1554880"/>
                </a:lnTo>
                <a:cubicBezTo>
                  <a:pt x="2673548" y="1554880"/>
                  <a:pt x="2675072" y="1557090"/>
                  <a:pt x="2675072" y="1561510"/>
                </a:cubicBezTo>
                <a:cubicBezTo>
                  <a:pt x="2675072" y="1565929"/>
                  <a:pt x="2674844" y="1568749"/>
                  <a:pt x="2674386" y="1569968"/>
                </a:cubicBezTo>
                <a:cubicBezTo>
                  <a:pt x="2673929" y="1571187"/>
                  <a:pt x="2672634" y="1571797"/>
                  <a:pt x="2670500" y="1571797"/>
                </a:cubicBezTo>
                <a:lnTo>
                  <a:pt x="2584089" y="1571797"/>
                </a:lnTo>
                <a:cubicBezTo>
                  <a:pt x="2581956" y="1571797"/>
                  <a:pt x="2580660" y="1571111"/>
                  <a:pt x="2580203" y="1569739"/>
                </a:cubicBezTo>
                <a:cubicBezTo>
                  <a:pt x="2579746" y="1568368"/>
                  <a:pt x="2579518" y="1565548"/>
                  <a:pt x="2579518" y="1561281"/>
                </a:cubicBezTo>
                <a:cubicBezTo>
                  <a:pt x="2579518" y="1557014"/>
                  <a:pt x="2581041" y="1554880"/>
                  <a:pt x="2584089" y="1554880"/>
                </a:cubicBezTo>
                <a:close/>
                <a:moveTo>
                  <a:pt x="1945838" y="1516018"/>
                </a:moveTo>
                <a:cubicBezTo>
                  <a:pt x="1930598" y="1516018"/>
                  <a:pt x="1918635" y="1520133"/>
                  <a:pt x="1909948" y="1528363"/>
                </a:cubicBezTo>
                <a:cubicBezTo>
                  <a:pt x="1901261" y="1536592"/>
                  <a:pt x="1896918" y="1548175"/>
                  <a:pt x="1896918" y="1563110"/>
                </a:cubicBezTo>
                <a:lnTo>
                  <a:pt x="1896918" y="1715815"/>
                </a:lnTo>
                <a:cubicBezTo>
                  <a:pt x="1896918" y="1744771"/>
                  <a:pt x="1899661" y="1762754"/>
                  <a:pt x="1905148" y="1769764"/>
                </a:cubicBezTo>
                <a:cubicBezTo>
                  <a:pt x="1910634" y="1776775"/>
                  <a:pt x="1920540" y="1780280"/>
                  <a:pt x="1934866" y="1780280"/>
                </a:cubicBezTo>
                <a:cubicBezTo>
                  <a:pt x="1953763" y="1780280"/>
                  <a:pt x="1963212" y="1775708"/>
                  <a:pt x="1963212" y="1766564"/>
                </a:cubicBezTo>
                <a:cubicBezTo>
                  <a:pt x="1963212" y="1764735"/>
                  <a:pt x="1962298" y="1761840"/>
                  <a:pt x="1960469" y="1757877"/>
                </a:cubicBezTo>
                <a:cubicBezTo>
                  <a:pt x="1958640" y="1753915"/>
                  <a:pt x="1957726" y="1747057"/>
                  <a:pt x="1957726" y="1737303"/>
                </a:cubicBezTo>
                <a:cubicBezTo>
                  <a:pt x="1957726" y="1727550"/>
                  <a:pt x="1959783" y="1718939"/>
                  <a:pt x="1963898" y="1711471"/>
                </a:cubicBezTo>
                <a:cubicBezTo>
                  <a:pt x="1968013" y="1704004"/>
                  <a:pt x="1973499" y="1698746"/>
                  <a:pt x="1980357" y="1695698"/>
                </a:cubicBezTo>
                <a:cubicBezTo>
                  <a:pt x="1987215" y="1692650"/>
                  <a:pt x="1997349" y="1691126"/>
                  <a:pt x="2010761" y="1691126"/>
                </a:cubicBezTo>
                <a:cubicBezTo>
                  <a:pt x="2013199" y="1691126"/>
                  <a:pt x="2014799" y="1691812"/>
                  <a:pt x="2015561" y="1693183"/>
                </a:cubicBezTo>
                <a:cubicBezTo>
                  <a:pt x="2016323" y="1694555"/>
                  <a:pt x="2016704" y="1696612"/>
                  <a:pt x="2016704" y="1699356"/>
                </a:cubicBezTo>
                <a:cubicBezTo>
                  <a:pt x="2016704" y="1702099"/>
                  <a:pt x="2015942" y="1703928"/>
                  <a:pt x="2014418" y="1704842"/>
                </a:cubicBezTo>
                <a:cubicBezTo>
                  <a:pt x="2012894" y="1705756"/>
                  <a:pt x="2009542" y="1706214"/>
                  <a:pt x="2004360" y="1706214"/>
                </a:cubicBezTo>
                <a:cubicBezTo>
                  <a:pt x="1983329" y="1706214"/>
                  <a:pt x="1972813" y="1717491"/>
                  <a:pt x="1972813" y="1740046"/>
                </a:cubicBezTo>
                <a:cubicBezTo>
                  <a:pt x="1972813" y="1751019"/>
                  <a:pt x="1976318" y="1760087"/>
                  <a:pt x="1983329" y="1767250"/>
                </a:cubicBezTo>
                <a:cubicBezTo>
                  <a:pt x="1990339" y="1774413"/>
                  <a:pt x="1999940" y="1777994"/>
                  <a:pt x="2012132" y="1777994"/>
                </a:cubicBezTo>
                <a:lnTo>
                  <a:pt x="2052823" y="1777994"/>
                </a:lnTo>
                <a:cubicBezTo>
                  <a:pt x="2066539" y="1777994"/>
                  <a:pt x="2076293" y="1774184"/>
                  <a:pt x="2082084" y="1766564"/>
                </a:cubicBezTo>
                <a:cubicBezTo>
                  <a:pt x="2087875" y="1758944"/>
                  <a:pt x="2090771" y="1746600"/>
                  <a:pt x="2090771" y="1729531"/>
                </a:cubicBezTo>
                <a:lnTo>
                  <a:pt x="2090771" y="1563110"/>
                </a:lnTo>
                <a:cubicBezTo>
                  <a:pt x="2090771" y="1547870"/>
                  <a:pt x="2086732" y="1536211"/>
                  <a:pt x="2078655" y="1528134"/>
                </a:cubicBezTo>
                <a:cubicBezTo>
                  <a:pt x="2070578" y="1520057"/>
                  <a:pt x="2058767" y="1516018"/>
                  <a:pt x="2043222" y="1516018"/>
                </a:cubicBezTo>
                <a:close/>
                <a:moveTo>
                  <a:pt x="2469789" y="1510532"/>
                </a:moveTo>
                <a:cubicBezTo>
                  <a:pt x="2462474" y="1510532"/>
                  <a:pt x="2454473" y="1514571"/>
                  <a:pt x="2445786" y="1522648"/>
                </a:cubicBezTo>
                <a:cubicBezTo>
                  <a:pt x="2437100" y="1530725"/>
                  <a:pt x="2432756" y="1537812"/>
                  <a:pt x="2432756" y="1543908"/>
                </a:cubicBezTo>
                <a:cubicBezTo>
                  <a:pt x="2432756" y="1546651"/>
                  <a:pt x="2434661" y="1551528"/>
                  <a:pt x="2438471" y="1558538"/>
                </a:cubicBezTo>
                <a:cubicBezTo>
                  <a:pt x="2442281" y="1565548"/>
                  <a:pt x="2447920" y="1574464"/>
                  <a:pt x="2455388" y="1585284"/>
                </a:cubicBezTo>
                <a:cubicBezTo>
                  <a:pt x="2462855" y="1596105"/>
                  <a:pt x="2468646" y="1603115"/>
                  <a:pt x="2472761" y="1606315"/>
                </a:cubicBezTo>
                <a:cubicBezTo>
                  <a:pt x="2476876" y="1609516"/>
                  <a:pt x="2481067" y="1611116"/>
                  <a:pt x="2485334" y="1611116"/>
                </a:cubicBezTo>
                <a:cubicBezTo>
                  <a:pt x="2493259" y="1611116"/>
                  <a:pt x="2501641" y="1607230"/>
                  <a:pt x="2510480" y="1599457"/>
                </a:cubicBezTo>
                <a:cubicBezTo>
                  <a:pt x="2519319" y="1591685"/>
                  <a:pt x="2523739" y="1582465"/>
                  <a:pt x="2523739" y="1571797"/>
                </a:cubicBezTo>
                <a:cubicBezTo>
                  <a:pt x="2523739" y="1567530"/>
                  <a:pt x="2522596" y="1563643"/>
                  <a:pt x="2520310" y="1560138"/>
                </a:cubicBezTo>
                <a:cubicBezTo>
                  <a:pt x="2518024" y="1556633"/>
                  <a:pt x="2513528" y="1549623"/>
                  <a:pt x="2506823" y="1539107"/>
                </a:cubicBezTo>
                <a:cubicBezTo>
                  <a:pt x="2500117" y="1528591"/>
                  <a:pt x="2493792" y="1521200"/>
                  <a:pt x="2487849" y="1516933"/>
                </a:cubicBezTo>
                <a:cubicBezTo>
                  <a:pt x="2481905" y="1512666"/>
                  <a:pt x="2475885" y="1510532"/>
                  <a:pt x="2469789" y="1510532"/>
                </a:cubicBezTo>
                <a:close/>
                <a:moveTo>
                  <a:pt x="2584089" y="1505960"/>
                </a:moveTo>
                <a:lnTo>
                  <a:pt x="2670500" y="1505960"/>
                </a:lnTo>
                <a:cubicBezTo>
                  <a:pt x="2673548" y="1505960"/>
                  <a:pt x="2675072" y="1508094"/>
                  <a:pt x="2675072" y="1512361"/>
                </a:cubicBezTo>
                <a:cubicBezTo>
                  <a:pt x="2675072" y="1516628"/>
                  <a:pt x="2674844" y="1519447"/>
                  <a:pt x="2674386" y="1520819"/>
                </a:cubicBezTo>
                <a:cubicBezTo>
                  <a:pt x="2673929" y="1522191"/>
                  <a:pt x="2672634" y="1522876"/>
                  <a:pt x="2670500" y="1522876"/>
                </a:cubicBezTo>
                <a:lnTo>
                  <a:pt x="2584089" y="1522876"/>
                </a:lnTo>
                <a:cubicBezTo>
                  <a:pt x="2582261" y="1522876"/>
                  <a:pt x="2581041" y="1522343"/>
                  <a:pt x="2580432" y="1521276"/>
                </a:cubicBezTo>
                <a:cubicBezTo>
                  <a:pt x="2579822" y="1520209"/>
                  <a:pt x="2579518" y="1517390"/>
                  <a:pt x="2579518" y="1512818"/>
                </a:cubicBezTo>
                <a:cubicBezTo>
                  <a:pt x="2579518" y="1508246"/>
                  <a:pt x="2581041" y="1505960"/>
                  <a:pt x="2584089" y="1505960"/>
                </a:cubicBezTo>
                <a:close/>
                <a:moveTo>
                  <a:pt x="3105526" y="1487215"/>
                </a:moveTo>
                <a:cubicBezTo>
                  <a:pt x="3110250" y="1487215"/>
                  <a:pt x="3113222" y="1487596"/>
                  <a:pt x="3114442" y="1488358"/>
                </a:cubicBezTo>
                <a:cubicBezTo>
                  <a:pt x="3115661" y="1489120"/>
                  <a:pt x="3116270" y="1490872"/>
                  <a:pt x="3116270" y="1493616"/>
                </a:cubicBezTo>
                <a:lnTo>
                  <a:pt x="3116270" y="1526534"/>
                </a:lnTo>
                <a:cubicBezTo>
                  <a:pt x="3116270" y="1529582"/>
                  <a:pt x="3115661" y="1531487"/>
                  <a:pt x="3114442" y="1532249"/>
                </a:cubicBezTo>
                <a:cubicBezTo>
                  <a:pt x="3113222" y="1533011"/>
                  <a:pt x="3110250" y="1533392"/>
                  <a:pt x="3105526" y="1533392"/>
                </a:cubicBezTo>
                <a:cubicBezTo>
                  <a:pt x="3100802" y="1533392"/>
                  <a:pt x="3097830" y="1532935"/>
                  <a:pt x="3096611" y="1532020"/>
                </a:cubicBezTo>
                <a:cubicBezTo>
                  <a:pt x="3095392" y="1531106"/>
                  <a:pt x="3094782" y="1529277"/>
                  <a:pt x="3094782" y="1526534"/>
                </a:cubicBezTo>
                <a:lnTo>
                  <a:pt x="3094782" y="1493616"/>
                </a:lnTo>
                <a:cubicBezTo>
                  <a:pt x="3094782" y="1490872"/>
                  <a:pt x="3095392" y="1489120"/>
                  <a:pt x="3096611" y="1488358"/>
                </a:cubicBezTo>
                <a:cubicBezTo>
                  <a:pt x="3097830" y="1487596"/>
                  <a:pt x="3100802" y="1487215"/>
                  <a:pt x="3105526" y="1487215"/>
                </a:cubicBezTo>
                <a:close/>
                <a:moveTo>
                  <a:pt x="2615179" y="1446067"/>
                </a:moveTo>
                <a:lnTo>
                  <a:pt x="2636668" y="1446067"/>
                </a:lnTo>
                <a:cubicBezTo>
                  <a:pt x="2639106" y="1446067"/>
                  <a:pt x="2640630" y="1446829"/>
                  <a:pt x="2641239" y="1448353"/>
                </a:cubicBezTo>
                <a:cubicBezTo>
                  <a:pt x="2641849" y="1449877"/>
                  <a:pt x="2642154" y="1453153"/>
                  <a:pt x="2642154" y="1458183"/>
                </a:cubicBezTo>
                <a:cubicBezTo>
                  <a:pt x="2642154" y="1463212"/>
                  <a:pt x="2640325" y="1465726"/>
                  <a:pt x="2636668" y="1465726"/>
                </a:cubicBezTo>
                <a:lnTo>
                  <a:pt x="2615179" y="1465726"/>
                </a:lnTo>
                <a:cubicBezTo>
                  <a:pt x="2613045" y="1465726"/>
                  <a:pt x="2611598" y="1465117"/>
                  <a:pt x="2610836" y="1463898"/>
                </a:cubicBezTo>
                <a:cubicBezTo>
                  <a:pt x="2610074" y="1462678"/>
                  <a:pt x="2609693" y="1460164"/>
                  <a:pt x="2609693" y="1456354"/>
                </a:cubicBezTo>
                <a:cubicBezTo>
                  <a:pt x="2609693" y="1452544"/>
                  <a:pt x="2609997" y="1449877"/>
                  <a:pt x="2610607" y="1448353"/>
                </a:cubicBezTo>
                <a:cubicBezTo>
                  <a:pt x="2611216" y="1446829"/>
                  <a:pt x="2612741" y="1446067"/>
                  <a:pt x="2615179" y="1446067"/>
                </a:cubicBezTo>
                <a:close/>
                <a:moveTo>
                  <a:pt x="1469893" y="1387545"/>
                </a:moveTo>
                <a:cubicBezTo>
                  <a:pt x="1452520" y="1387545"/>
                  <a:pt x="1440175" y="1390898"/>
                  <a:pt x="1432860" y="1397604"/>
                </a:cubicBezTo>
                <a:cubicBezTo>
                  <a:pt x="1425545" y="1404309"/>
                  <a:pt x="1421887" y="1416501"/>
                  <a:pt x="1421887" y="1434180"/>
                </a:cubicBezTo>
                <a:cubicBezTo>
                  <a:pt x="1421887" y="1451858"/>
                  <a:pt x="1425545" y="1464126"/>
                  <a:pt x="1432860" y="1470984"/>
                </a:cubicBezTo>
                <a:cubicBezTo>
                  <a:pt x="1440175" y="1477842"/>
                  <a:pt x="1452520" y="1481271"/>
                  <a:pt x="1469893" y="1481271"/>
                </a:cubicBezTo>
                <a:cubicBezTo>
                  <a:pt x="1473551" y="1481271"/>
                  <a:pt x="1475837" y="1481576"/>
                  <a:pt x="1476751" y="1482186"/>
                </a:cubicBezTo>
                <a:cubicBezTo>
                  <a:pt x="1477666" y="1482795"/>
                  <a:pt x="1478123" y="1484319"/>
                  <a:pt x="1478123" y="1486758"/>
                </a:cubicBezTo>
                <a:lnTo>
                  <a:pt x="1478123" y="1616145"/>
                </a:lnTo>
                <a:cubicBezTo>
                  <a:pt x="1478123" y="1618888"/>
                  <a:pt x="1477818" y="1620641"/>
                  <a:pt x="1477208" y="1621403"/>
                </a:cubicBezTo>
                <a:cubicBezTo>
                  <a:pt x="1476599" y="1622165"/>
                  <a:pt x="1475532" y="1622698"/>
                  <a:pt x="1474008" y="1623003"/>
                </a:cubicBezTo>
                <a:cubicBezTo>
                  <a:pt x="1454806" y="1624832"/>
                  <a:pt x="1441318" y="1628794"/>
                  <a:pt x="1433546" y="1634890"/>
                </a:cubicBezTo>
                <a:cubicBezTo>
                  <a:pt x="1425773" y="1640986"/>
                  <a:pt x="1421887" y="1650588"/>
                  <a:pt x="1421887" y="1663694"/>
                </a:cubicBezTo>
                <a:cubicBezTo>
                  <a:pt x="1421887" y="1676800"/>
                  <a:pt x="1424097" y="1688992"/>
                  <a:pt x="1428517" y="1700270"/>
                </a:cubicBezTo>
                <a:cubicBezTo>
                  <a:pt x="1432936" y="1711548"/>
                  <a:pt x="1443223" y="1717186"/>
                  <a:pt x="1459378" y="1717186"/>
                </a:cubicBezTo>
                <a:cubicBezTo>
                  <a:pt x="1470655" y="1717186"/>
                  <a:pt x="1493287" y="1714138"/>
                  <a:pt x="1527272" y="1708042"/>
                </a:cubicBezTo>
                <a:cubicBezTo>
                  <a:pt x="1561257" y="1701946"/>
                  <a:pt x="1582441" y="1697679"/>
                  <a:pt x="1590823" y="1695241"/>
                </a:cubicBezTo>
                <a:cubicBezTo>
                  <a:pt x="1599205" y="1692802"/>
                  <a:pt x="1605682" y="1688840"/>
                  <a:pt x="1610254" y="1683354"/>
                </a:cubicBezTo>
                <a:cubicBezTo>
                  <a:pt x="1614826" y="1677867"/>
                  <a:pt x="1617112" y="1671466"/>
                  <a:pt x="1617112" y="1664151"/>
                </a:cubicBezTo>
                <a:cubicBezTo>
                  <a:pt x="1617112" y="1656836"/>
                  <a:pt x="1616197" y="1648225"/>
                  <a:pt x="1614368" y="1638319"/>
                </a:cubicBezTo>
                <a:cubicBezTo>
                  <a:pt x="1612540" y="1628413"/>
                  <a:pt x="1609568" y="1620870"/>
                  <a:pt x="1605453" y="1615688"/>
                </a:cubicBezTo>
                <a:cubicBezTo>
                  <a:pt x="1601338" y="1610506"/>
                  <a:pt x="1594404" y="1607916"/>
                  <a:pt x="1584650" y="1607916"/>
                </a:cubicBezTo>
                <a:cubicBezTo>
                  <a:pt x="1581602" y="1607916"/>
                  <a:pt x="1578402" y="1608068"/>
                  <a:pt x="1575049" y="1608373"/>
                </a:cubicBezTo>
                <a:cubicBezTo>
                  <a:pt x="1571696" y="1608678"/>
                  <a:pt x="1569715" y="1608449"/>
                  <a:pt x="1569106" y="1607687"/>
                </a:cubicBezTo>
                <a:cubicBezTo>
                  <a:pt x="1568496" y="1606925"/>
                  <a:pt x="1568191" y="1605325"/>
                  <a:pt x="1568191" y="1602886"/>
                </a:cubicBezTo>
                <a:lnTo>
                  <a:pt x="1568191" y="1521505"/>
                </a:lnTo>
                <a:cubicBezTo>
                  <a:pt x="1568191" y="1512361"/>
                  <a:pt x="1567734" y="1506722"/>
                  <a:pt x="1566820" y="1504588"/>
                </a:cubicBezTo>
                <a:cubicBezTo>
                  <a:pt x="1564991" y="1499712"/>
                  <a:pt x="1564076" y="1489958"/>
                  <a:pt x="1564076" y="1475328"/>
                </a:cubicBezTo>
                <a:cubicBezTo>
                  <a:pt x="1564076" y="1435094"/>
                  <a:pt x="1580383" y="1414977"/>
                  <a:pt x="1612997" y="1414977"/>
                </a:cubicBezTo>
                <a:lnTo>
                  <a:pt x="1618483" y="1414977"/>
                </a:lnTo>
                <a:cubicBezTo>
                  <a:pt x="1621836" y="1414977"/>
                  <a:pt x="1624274" y="1414444"/>
                  <a:pt x="1625798" y="1413377"/>
                </a:cubicBezTo>
                <a:cubicBezTo>
                  <a:pt x="1627322" y="1412310"/>
                  <a:pt x="1628084" y="1410862"/>
                  <a:pt x="1628084" y="1409034"/>
                </a:cubicBezTo>
                <a:cubicBezTo>
                  <a:pt x="1628084" y="1403852"/>
                  <a:pt x="1624960" y="1398975"/>
                  <a:pt x="1618712" y="1394403"/>
                </a:cubicBezTo>
                <a:cubicBezTo>
                  <a:pt x="1612463" y="1389831"/>
                  <a:pt x="1604615" y="1387545"/>
                  <a:pt x="1595166" y="1387545"/>
                </a:cubicBezTo>
                <a:close/>
                <a:moveTo>
                  <a:pt x="2882641" y="1362856"/>
                </a:moveTo>
                <a:cubicBezTo>
                  <a:pt x="2866487" y="1362856"/>
                  <a:pt x="2854904" y="1365676"/>
                  <a:pt x="2847894" y="1371315"/>
                </a:cubicBezTo>
                <a:cubicBezTo>
                  <a:pt x="2840884" y="1376953"/>
                  <a:pt x="2837378" y="1387240"/>
                  <a:pt x="2837378" y="1402176"/>
                </a:cubicBezTo>
                <a:lnTo>
                  <a:pt x="2837378" y="1459326"/>
                </a:lnTo>
                <a:cubicBezTo>
                  <a:pt x="2837378" y="1462374"/>
                  <a:pt x="2835550" y="1463898"/>
                  <a:pt x="2831892" y="1463898"/>
                </a:cubicBezTo>
                <a:cubicBezTo>
                  <a:pt x="2816957" y="1463898"/>
                  <a:pt x="2806898" y="1466565"/>
                  <a:pt x="2801717" y="1471899"/>
                </a:cubicBezTo>
                <a:cubicBezTo>
                  <a:pt x="2796535" y="1477233"/>
                  <a:pt x="2793944" y="1487824"/>
                  <a:pt x="2793944" y="1503674"/>
                </a:cubicBezTo>
                <a:cubicBezTo>
                  <a:pt x="2793944" y="1519524"/>
                  <a:pt x="2796535" y="1530115"/>
                  <a:pt x="2801717" y="1535449"/>
                </a:cubicBezTo>
                <a:cubicBezTo>
                  <a:pt x="2806898" y="1540783"/>
                  <a:pt x="2816957" y="1543450"/>
                  <a:pt x="2831892" y="1543450"/>
                </a:cubicBezTo>
                <a:cubicBezTo>
                  <a:pt x="2835550" y="1543450"/>
                  <a:pt x="2837378" y="1544974"/>
                  <a:pt x="2837378" y="1548022"/>
                </a:cubicBezTo>
                <a:lnTo>
                  <a:pt x="2837378" y="1650435"/>
                </a:lnTo>
                <a:cubicBezTo>
                  <a:pt x="2837378" y="1652569"/>
                  <a:pt x="2836159" y="1653940"/>
                  <a:pt x="2833721" y="1654550"/>
                </a:cubicBezTo>
                <a:cubicBezTo>
                  <a:pt x="2818785" y="1656988"/>
                  <a:pt x="2808194" y="1661179"/>
                  <a:pt x="2801945" y="1667123"/>
                </a:cubicBezTo>
                <a:cubicBezTo>
                  <a:pt x="2795697" y="1673067"/>
                  <a:pt x="2792573" y="1683811"/>
                  <a:pt x="2792573" y="1699356"/>
                </a:cubicBezTo>
                <a:cubicBezTo>
                  <a:pt x="2792573" y="1714900"/>
                  <a:pt x="2795544" y="1725873"/>
                  <a:pt x="2801488" y="1732274"/>
                </a:cubicBezTo>
                <a:cubicBezTo>
                  <a:pt x="2807432" y="1738675"/>
                  <a:pt x="2814976" y="1741875"/>
                  <a:pt x="2824120" y="1741875"/>
                </a:cubicBezTo>
                <a:cubicBezTo>
                  <a:pt x="2833263" y="1741875"/>
                  <a:pt x="2842103" y="1740808"/>
                  <a:pt x="2850637" y="1738675"/>
                </a:cubicBezTo>
                <a:lnTo>
                  <a:pt x="2897272" y="1727702"/>
                </a:lnTo>
                <a:cubicBezTo>
                  <a:pt x="2900624" y="1726788"/>
                  <a:pt x="2903063" y="1725645"/>
                  <a:pt x="2904587" y="1724273"/>
                </a:cubicBezTo>
                <a:cubicBezTo>
                  <a:pt x="2906111" y="1722901"/>
                  <a:pt x="2907178" y="1720234"/>
                  <a:pt x="2907787" y="1716272"/>
                </a:cubicBezTo>
                <a:cubicBezTo>
                  <a:pt x="2911140" y="1698594"/>
                  <a:pt x="2920589" y="1685640"/>
                  <a:pt x="2936134" y="1677410"/>
                </a:cubicBezTo>
                <a:cubicBezTo>
                  <a:pt x="2948326" y="1671009"/>
                  <a:pt x="2958612" y="1662856"/>
                  <a:pt x="2966994" y="1652950"/>
                </a:cubicBezTo>
                <a:cubicBezTo>
                  <a:pt x="2975376" y="1643044"/>
                  <a:pt x="2979568" y="1636110"/>
                  <a:pt x="2979568" y="1632147"/>
                </a:cubicBezTo>
                <a:cubicBezTo>
                  <a:pt x="2979568" y="1628185"/>
                  <a:pt x="2977358" y="1626204"/>
                  <a:pt x="2972938" y="1626204"/>
                </a:cubicBezTo>
                <a:cubicBezTo>
                  <a:pt x="2968518" y="1626204"/>
                  <a:pt x="2960594" y="1627728"/>
                  <a:pt x="2949164" y="1630776"/>
                </a:cubicBezTo>
                <a:cubicBezTo>
                  <a:pt x="2937734" y="1633824"/>
                  <a:pt x="2931333" y="1635348"/>
                  <a:pt x="2929961" y="1635348"/>
                </a:cubicBezTo>
                <a:cubicBezTo>
                  <a:pt x="2928590" y="1635348"/>
                  <a:pt x="2927904" y="1634128"/>
                  <a:pt x="2927904" y="1631690"/>
                </a:cubicBezTo>
                <a:lnTo>
                  <a:pt x="2927904" y="1607458"/>
                </a:lnTo>
                <a:cubicBezTo>
                  <a:pt x="2927904" y="1605630"/>
                  <a:pt x="2927066" y="1601210"/>
                  <a:pt x="2925389" y="1594200"/>
                </a:cubicBezTo>
                <a:cubicBezTo>
                  <a:pt x="2923713" y="1587189"/>
                  <a:pt x="2922875" y="1580179"/>
                  <a:pt x="2922875" y="1573168"/>
                </a:cubicBezTo>
                <a:cubicBezTo>
                  <a:pt x="2922875" y="1566158"/>
                  <a:pt x="2924094" y="1558386"/>
                  <a:pt x="2926532" y="1549851"/>
                </a:cubicBezTo>
                <a:cubicBezTo>
                  <a:pt x="2927142" y="1548327"/>
                  <a:pt x="2927523" y="1546879"/>
                  <a:pt x="2927675" y="1545508"/>
                </a:cubicBezTo>
                <a:cubicBezTo>
                  <a:pt x="2927828" y="1544136"/>
                  <a:pt x="2930038" y="1543450"/>
                  <a:pt x="2934305" y="1543450"/>
                </a:cubicBezTo>
                <a:cubicBezTo>
                  <a:pt x="2950764" y="1543450"/>
                  <a:pt x="2961203" y="1540707"/>
                  <a:pt x="2965623" y="1535221"/>
                </a:cubicBezTo>
                <a:cubicBezTo>
                  <a:pt x="2970042" y="1529734"/>
                  <a:pt x="2972252" y="1518990"/>
                  <a:pt x="2972252" y="1502988"/>
                </a:cubicBezTo>
                <a:cubicBezTo>
                  <a:pt x="2972252" y="1486986"/>
                  <a:pt x="2969738" y="1476471"/>
                  <a:pt x="2964708" y="1471441"/>
                </a:cubicBezTo>
                <a:cubicBezTo>
                  <a:pt x="2959679" y="1466412"/>
                  <a:pt x="2949544" y="1463898"/>
                  <a:pt x="2934305" y="1463898"/>
                </a:cubicBezTo>
                <a:cubicBezTo>
                  <a:pt x="2930038" y="1463898"/>
                  <a:pt x="2927904" y="1462374"/>
                  <a:pt x="2927904" y="1459326"/>
                </a:cubicBezTo>
                <a:lnTo>
                  <a:pt x="2927904" y="1402176"/>
                </a:lnTo>
                <a:cubicBezTo>
                  <a:pt x="2927904" y="1387545"/>
                  <a:pt x="2924399" y="1377334"/>
                  <a:pt x="2917388" y="1371543"/>
                </a:cubicBezTo>
                <a:cubicBezTo>
                  <a:pt x="2910378" y="1365752"/>
                  <a:pt x="2898796" y="1362856"/>
                  <a:pt x="2882641" y="1362856"/>
                </a:cubicBezTo>
                <a:close/>
                <a:moveTo>
                  <a:pt x="2432985" y="1351426"/>
                </a:moveTo>
                <a:cubicBezTo>
                  <a:pt x="2418507" y="1351426"/>
                  <a:pt x="2408220" y="1353408"/>
                  <a:pt x="2402124" y="1357370"/>
                </a:cubicBezTo>
                <a:cubicBezTo>
                  <a:pt x="2396028" y="1361332"/>
                  <a:pt x="2392980" y="1368190"/>
                  <a:pt x="2392980" y="1377944"/>
                </a:cubicBezTo>
                <a:lnTo>
                  <a:pt x="2392980" y="1417263"/>
                </a:lnTo>
                <a:cubicBezTo>
                  <a:pt x="2392980" y="1420311"/>
                  <a:pt x="2390846" y="1421835"/>
                  <a:pt x="2386579" y="1421835"/>
                </a:cubicBezTo>
                <a:lnTo>
                  <a:pt x="2368748" y="1421835"/>
                </a:lnTo>
                <a:cubicBezTo>
                  <a:pt x="2360519" y="1421835"/>
                  <a:pt x="2353813" y="1425188"/>
                  <a:pt x="2348631" y="1431894"/>
                </a:cubicBezTo>
                <a:cubicBezTo>
                  <a:pt x="2343450" y="1438599"/>
                  <a:pt x="2340859" y="1448734"/>
                  <a:pt x="2340859" y="1462297"/>
                </a:cubicBezTo>
                <a:cubicBezTo>
                  <a:pt x="2340859" y="1475861"/>
                  <a:pt x="2343678" y="1486148"/>
                  <a:pt x="2349317" y="1493158"/>
                </a:cubicBezTo>
                <a:cubicBezTo>
                  <a:pt x="2354956" y="1500169"/>
                  <a:pt x="2364024" y="1503674"/>
                  <a:pt x="2376521" y="1503674"/>
                </a:cubicBezTo>
                <a:cubicBezTo>
                  <a:pt x="2385970" y="1503674"/>
                  <a:pt x="2390694" y="1505503"/>
                  <a:pt x="2390694" y="1509160"/>
                </a:cubicBezTo>
                <a:cubicBezTo>
                  <a:pt x="2390694" y="1513123"/>
                  <a:pt x="2385284" y="1525848"/>
                  <a:pt x="2374463" y="1547337"/>
                </a:cubicBezTo>
                <a:cubicBezTo>
                  <a:pt x="2363643" y="1568825"/>
                  <a:pt x="2354956" y="1584370"/>
                  <a:pt x="2348403" y="1593971"/>
                </a:cubicBezTo>
                <a:cubicBezTo>
                  <a:pt x="2341850" y="1603572"/>
                  <a:pt x="2338573" y="1614164"/>
                  <a:pt x="2338573" y="1625746"/>
                </a:cubicBezTo>
                <a:cubicBezTo>
                  <a:pt x="2338573" y="1637329"/>
                  <a:pt x="2342383" y="1646701"/>
                  <a:pt x="2350003" y="1653864"/>
                </a:cubicBezTo>
                <a:cubicBezTo>
                  <a:pt x="2357623" y="1661027"/>
                  <a:pt x="2369510" y="1664608"/>
                  <a:pt x="2385665" y="1664608"/>
                </a:cubicBezTo>
                <a:cubicBezTo>
                  <a:pt x="2388713" y="1664608"/>
                  <a:pt x="2390694" y="1664913"/>
                  <a:pt x="2391608" y="1665523"/>
                </a:cubicBezTo>
                <a:cubicBezTo>
                  <a:pt x="2392523" y="1666132"/>
                  <a:pt x="2392980" y="1667656"/>
                  <a:pt x="2392980" y="1670095"/>
                </a:cubicBezTo>
                <a:lnTo>
                  <a:pt x="2392980" y="1750562"/>
                </a:lnTo>
                <a:cubicBezTo>
                  <a:pt x="2392980" y="1761230"/>
                  <a:pt x="2395799" y="1768850"/>
                  <a:pt x="2401438" y="1773422"/>
                </a:cubicBezTo>
                <a:cubicBezTo>
                  <a:pt x="2407077" y="1777994"/>
                  <a:pt x="2417440" y="1780280"/>
                  <a:pt x="2432528" y="1780280"/>
                </a:cubicBezTo>
                <a:cubicBezTo>
                  <a:pt x="2447615" y="1780280"/>
                  <a:pt x="2458359" y="1779442"/>
                  <a:pt x="2464760" y="1777765"/>
                </a:cubicBezTo>
                <a:cubicBezTo>
                  <a:pt x="2471161" y="1776089"/>
                  <a:pt x="2474361" y="1772812"/>
                  <a:pt x="2474361" y="1767936"/>
                </a:cubicBezTo>
                <a:cubicBezTo>
                  <a:pt x="2474361" y="1765497"/>
                  <a:pt x="2473371" y="1761611"/>
                  <a:pt x="2471390" y="1756277"/>
                </a:cubicBezTo>
                <a:cubicBezTo>
                  <a:pt x="2469408" y="1750943"/>
                  <a:pt x="2468418" y="1744618"/>
                  <a:pt x="2468418" y="1737303"/>
                </a:cubicBezTo>
                <a:cubicBezTo>
                  <a:pt x="2468418" y="1723892"/>
                  <a:pt x="2471770" y="1713986"/>
                  <a:pt x="2478476" y="1707585"/>
                </a:cubicBezTo>
                <a:cubicBezTo>
                  <a:pt x="2480914" y="1705147"/>
                  <a:pt x="2482134" y="1702480"/>
                  <a:pt x="2482134" y="1699584"/>
                </a:cubicBezTo>
                <a:cubicBezTo>
                  <a:pt x="2482134" y="1696689"/>
                  <a:pt x="2481067" y="1694022"/>
                  <a:pt x="2478933" y="1691583"/>
                </a:cubicBezTo>
                <a:cubicBezTo>
                  <a:pt x="2473142" y="1685182"/>
                  <a:pt x="2470247" y="1674210"/>
                  <a:pt x="2470247" y="1658665"/>
                </a:cubicBezTo>
                <a:cubicBezTo>
                  <a:pt x="2470247" y="1650435"/>
                  <a:pt x="2471085" y="1644415"/>
                  <a:pt x="2472761" y="1640605"/>
                </a:cubicBezTo>
                <a:cubicBezTo>
                  <a:pt x="2474438" y="1636795"/>
                  <a:pt x="2475276" y="1633443"/>
                  <a:pt x="2475276" y="1630547"/>
                </a:cubicBezTo>
                <a:cubicBezTo>
                  <a:pt x="2475276" y="1627651"/>
                  <a:pt x="2472685" y="1624680"/>
                  <a:pt x="2467503" y="1621632"/>
                </a:cubicBezTo>
                <a:cubicBezTo>
                  <a:pt x="2462322" y="1618584"/>
                  <a:pt x="2456683" y="1612716"/>
                  <a:pt x="2450587" y="1604029"/>
                </a:cubicBezTo>
                <a:cubicBezTo>
                  <a:pt x="2444491" y="1595343"/>
                  <a:pt x="2437480" y="1584903"/>
                  <a:pt x="2429556" y="1572711"/>
                </a:cubicBezTo>
                <a:cubicBezTo>
                  <a:pt x="2421631" y="1560519"/>
                  <a:pt x="2417669" y="1550232"/>
                  <a:pt x="2417669" y="1541850"/>
                </a:cubicBezTo>
                <a:cubicBezTo>
                  <a:pt x="2417669" y="1533468"/>
                  <a:pt x="2423536" y="1523410"/>
                  <a:pt x="2435271" y="1511675"/>
                </a:cubicBezTo>
                <a:cubicBezTo>
                  <a:pt x="2447006" y="1499940"/>
                  <a:pt x="2460340" y="1494073"/>
                  <a:pt x="2475276" y="1494073"/>
                </a:cubicBezTo>
                <a:cubicBezTo>
                  <a:pt x="2478933" y="1494073"/>
                  <a:pt x="2481600" y="1493463"/>
                  <a:pt x="2483277" y="1492244"/>
                </a:cubicBezTo>
                <a:cubicBezTo>
                  <a:pt x="2484953" y="1491025"/>
                  <a:pt x="2486858" y="1487596"/>
                  <a:pt x="2488992" y="1481957"/>
                </a:cubicBezTo>
                <a:cubicBezTo>
                  <a:pt x="2491126" y="1476318"/>
                  <a:pt x="2492192" y="1471746"/>
                  <a:pt x="2492192" y="1468241"/>
                </a:cubicBezTo>
                <a:cubicBezTo>
                  <a:pt x="2492192" y="1464736"/>
                  <a:pt x="2490363" y="1461459"/>
                  <a:pt x="2486706" y="1458411"/>
                </a:cubicBezTo>
                <a:cubicBezTo>
                  <a:pt x="2477257" y="1449877"/>
                  <a:pt x="2472533" y="1435246"/>
                  <a:pt x="2472533" y="1414520"/>
                </a:cubicBezTo>
                <a:lnTo>
                  <a:pt x="2472533" y="1377944"/>
                </a:lnTo>
                <a:cubicBezTo>
                  <a:pt x="2472533" y="1368495"/>
                  <a:pt x="2469561" y="1361713"/>
                  <a:pt x="2463617" y="1357599"/>
                </a:cubicBezTo>
                <a:cubicBezTo>
                  <a:pt x="2457674" y="1353484"/>
                  <a:pt x="2447463" y="1351426"/>
                  <a:pt x="2432985" y="1351426"/>
                </a:cubicBezTo>
                <a:close/>
                <a:moveTo>
                  <a:pt x="2574031" y="1350512"/>
                </a:moveTo>
                <a:cubicBezTo>
                  <a:pt x="2546599" y="1350512"/>
                  <a:pt x="2532883" y="1358589"/>
                  <a:pt x="2532883" y="1374744"/>
                </a:cubicBezTo>
                <a:cubicBezTo>
                  <a:pt x="2532883" y="1379925"/>
                  <a:pt x="2530445" y="1382516"/>
                  <a:pt x="2525568" y="1382516"/>
                </a:cubicBezTo>
                <a:lnTo>
                  <a:pt x="2507737" y="1382516"/>
                </a:lnTo>
                <a:cubicBezTo>
                  <a:pt x="2501946" y="1382516"/>
                  <a:pt x="2497221" y="1385793"/>
                  <a:pt x="2493564" y="1392346"/>
                </a:cubicBezTo>
                <a:cubicBezTo>
                  <a:pt x="2489906" y="1398899"/>
                  <a:pt x="2488077" y="1407205"/>
                  <a:pt x="2488077" y="1417263"/>
                </a:cubicBezTo>
                <a:cubicBezTo>
                  <a:pt x="2488077" y="1427322"/>
                  <a:pt x="2489906" y="1435704"/>
                  <a:pt x="2493564" y="1442409"/>
                </a:cubicBezTo>
                <a:cubicBezTo>
                  <a:pt x="2497221" y="1449115"/>
                  <a:pt x="2501946" y="1452468"/>
                  <a:pt x="2507737" y="1452468"/>
                </a:cubicBezTo>
                <a:lnTo>
                  <a:pt x="2528311" y="1452468"/>
                </a:lnTo>
                <a:cubicBezTo>
                  <a:pt x="2532883" y="1452468"/>
                  <a:pt x="2535169" y="1454601"/>
                  <a:pt x="2535169" y="1458868"/>
                </a:cubicBezTo>
                <a:cubicBezTo>
                  <a:pt x="2535169" y="1463136"/>
                  <a:pt x="2531054" y="1466031"/>
                  <a:pt x="2522825" y="1467555"/>
                </a:cubicBezTo>
                <a:cubicBezTo>
                  <a:pt x="2517033" y="1468774"/>
                  <a:pt x="2512309" y="1472051"/>
                  <a:pt x="2508651" y="1477385"/>
                </a:cubicBezTo>
                <a:cubicBezTo>
                  <a:pt x="2504994" y="1482719"/>
                  <a:pt x="2503165" y="1489501"/>
                  <a:pt x="2503165" y="1497730"/>
                </a:cubicBezTo>
                <a:cubicBezTo>
                  <a:pt x="2503165" y="1505960"/>
                  <a:pt x="2504079" y="1511142"/>
                  <a:pt x="2505908" y="1513275"/>
                </a:cubicBezTo>
                <a:cubicBezTo>
                  <a:pt x="2512614" y="1521810"/>
                  <a:pt x="2519243" y="1530877"/>
                  <a:pt x="2525796" y="1540479"/>
                </a:cubicBezTo>
                <a:cubicBezTo>
                  <a:pt x="2532350" y="1550080"/>
                  <a:pt x="2536007" y="1556785"/>
                  <a:pt x="2536769" y="1560595"/>
                </a:cubicBezTo>
                <a:cubicBezTo>
                  <a:pt x="2537531" y="1564405"/>
                  <a:pt x="2537912" y="1567987"/>
                  <a:pt x="2537912" y="1571340"/>
                </a:cubicBezTo>
                <a:cubicBezTo>
                  <a:pt x="2537912" y="1582922"/>
                  <a:pt x="2534255" y="1593438"/>
                  <a:pt x="2526939" y="1602886"/>
                </a:cubicBezTo>
                <a:cubicBezTo>
                  <a:pt x="2525111" y="1605020"/>
                  <a:pt x="2524196" y="1607001"/>
                  <a:pt x="2524196" y="1608830"/>
                </a:cubicBezTo>
                <a:cubicBezTo>
                  <a:pt x="2524196" y="1612488"/>
                  <a:pt x="2527397" y="1614316"/>
                  <a:pt x="2533797" y="1614316"/>
                </a:cubicBezTo>
                <a:lnTo>
                  <a:pt x="2577689" y="1614316"/>
                </a:lnTo>
                <a:cubicBezTo>
                  <a:pt x="2579822" y="1614316"/>
                  <a:pt x="2581194" y="1614697"/>
                  <a:pt x="2581804" y="1615459"/>
                </a:cubicBezTo>
                <a:cubicBezTo>
                  <a:pt x="2582413" y="1616221"/>
                  <a:pt x="2582718" y="1618660"/>
                  <a:pt x="2582718" y="1622775"/>
                </a:cubicBezTo>
                <a:cubicBezTo>
                  <a:pt x="2582718" y="1626889"/>
                  <a:pt x="2581041" y="1628947"/>
                  <a:pt x="2577689" y="1628947"/>
                </a:cubicBezTo>
                <a:lnTo>
                  <a:pt x="2510480" y="1628947"/>
                </a:lnTo>
                <a:cubicBezTo>
                  <a:pt x="2502555" y="1628947"/>
                  <a:pt x="2496383" y="1631690"/>
                  <a:pt x="2491964" y="1637176"/>
                </a:cubicBezTo>
                <a:cubicBezTo>
                  <a:pt x="2487544" y="1642663"/>
                  <a:pt x="2485334" y="1650435"/>
                  <a:pt x="2485334" y="1660494"/>
                </a:cubicBezTo>
                <a:cubicBezTo>
                  <a:pt x="2485334" y="1670552"/>
                  <a:pt x="2487620" y="1678324"/>
                  <a:pt x="2492192" y="1683811"/>
                </a:cubicBezTo>
                <a:cubicBezTo>
                  <a:pt x="2496764" y="1689297"/>
                  <a:pt x="2502860" y="1692040"/>
                  <a:pt x="2510480" y="1692040"/>
                </a:cubicBezTo>
                <a:lnTo>
                  <a:pt x="2544770" y="1692040"/>
                </a:lnTo>
                <a:cubicBezTo>
                  <a:pt x="2547209" y="1692040"/>
                  <a:pt x="2548428" y="1692802"/>
                  <a:pt x="2548428" y="1694326"/>
                </a:cubicBezTo>
                <a:cubicBezTo>
                  <a:pt x="2548428" y="1695850"/>
                  <a:pt x="2543627" y="1698136"/>
                  <a:pt x="2534026" y="1701184"/>
                </a:cubicBezTo>
                <a:cubicBezTo>
                  <a:pt x="2524425" y="1704232"/>
                  <a:pt x="2515509" y="1706518"/>
                  <a:pt x="2507280" y="1708042"/>
                </a:cubicBezTo>
                <a:cubicBezTo>
                  <a:pt x="2499050" y="1709566"/>
                  <a:pt x="2492954" y="1712995"/>
                  <a:pt x="2488992" y="1718329"/>
                </a:cubicBezTo>
                <a:cubicBezTo>
                  <a:pt x="2485029" y="1723663"/>
                  <a:pt x="2483048" y="1730598"/>
                  <a:pt x="2483048" y="1739132"/>
                </a:cubicBezTo>
                <a:cubicBezTo>
                  <a:pt x="2483048" y="1747666"/>
                  <a:pt x="2485563" y="1756658"/>
                  <a:pt x="2490592" y="1766107"/>
                </a:cubicBezTo>
                <a:cubicBezTo>
                  <a:pt x="2495621" y="1775556"/>
                  <a:pt x="2505451" y="1780280"/>
                  <a:pt x="2520081" y="1780280"/>
                </a:cubicBezTo>
                <a:cubicBezTo>
                  <a:pt x="2534712" y="1780280"/>
                  <a:pt x="2553533" y="1775327"/>
                  <a:pt x="2576546" y="1765421"/>
                </a:cubicBezTo>
                <a:cubicBezTo>
                  <a:pt x="2599558" y="1755515"/>
                  <a:pt x="2617770" y="1741570"/>
                  <a:pt x="2631181" y="1723587"/>
                </a:cubicBezTo>
                <a:cubicBezTo>
                  <a:pt x="2633924" y="1718710"/>
                  <a:pt x="2636134" y="1716272"/>
                  <a:pt x="2637810" y="1716272"/>
                </a:cubicBezTo>
                <a:cubicBezTo>
                  <a:pt x="2639487" y="1716272"/>
                  <a:pt x="2641468" y="1716958"/>
                  <a:pt x="2643754" y="1718329"/>
                </a:cubicBezTo>
                <a:cubicBezTo>
                  <a:pt x="2646040" y="1719701"/>
                  <a:pt x="2647183" y="1721530"/>
                  <a:pt x="2647183" y="1723816"/>
                </a:cubicBezTo>
                <a:cubicBezTo>
                  <a:pt x="2647183" y="1726102"/>
                  <a:pt x="2645964" y="1729150"/>
                  <a:pt x="2643526" y="1732960"/>
                </a:cubicBezTo>
                <a:cubicBezTo>
                  <a:pt x="2641087" y="1736770"/>
                  <a:pt x="2639868" y="1739894"/>
                  <a:pt x="2639868" y="1742332"/>
                </a:cubicBezTo>
                <a:cubicBezTo>
                  <a:pt x="2639868" y="1744771"/>
                  <a:pt x="2641544" y="1747438"/>
                  <a:pt x="2644897" y="1750333"/>
                </a:cubicBezTo>
                <a:cubicBezTo>
                  <a:pt x="2648250" y="1753229"/>
                  <a:pt x="2656251" y="1757572"/>
                  <a:pt x="2668900" y="1763364"/>
                </a:cubicBezTo>
                <a:cubicBezTo>
                  <a:pt x="2681549" y="1769155"/>
                  <a:pt x="2693894" y="1773498"/>
                  <a:pt x="2705933" y="1776394"/>
                </a:cubicBezTo>
                <a:cubicBezTo>
                  <a:pt x="2717973" y="1779289"/>
                  <a:pt x="2728793" y="1780737"/>
                  <a:pt x="2738394" y="1780737"/>
                </a:cubicBezTo>
                <a:cubicBezTo>
                  <a:pt x="2747996" y="1780737"/>
                  <a:pt x="2755387" y="1775937"/>
                  <a:pt x="2760569" y="1766335"/>
                </a:cubicBezTo>
                <a:cubicBezTo>
                  <a:pt x="2765750" y="1756734"/>
                  <a:pt x="2768341" y="1747819"/>
                  <a:pt x="2768341" y="1739589"/>
                </a:cubicBezTo>
                <a:cubicBezTo>
                  <a:pt x="2768341" y="1731360"/>
                  <a:pt x="2766055" y="1724197"/>
                  <a:pt x="2761483" y="1718101"/>
                </a:cubicBezTo>
                <a:cubicBezTo>
                  <a:pt x="2756911" y="1712005"/>
                  <a:pt x="2750968" y="1708500"/>
                  <a:pt x="2743652" y="1707585"/>
                </a:cubicBezTo>
                <a:cubicBezTo>
                  <a:pt x="2735118" y="1706061"/>
                  <a:pt x="2726584" y="1703775"/>
                  <a:pt x="2718049" y="1700727"/>
                </a:cubicBezTo>
                <a:cubicBezTo>
                  <a:pt x="2709515" y="1697679"/>
                  <a:pt x="2705247" y="1695469"/>
                  <a:pt x="2705247" y="1694098"/>
                </a:cubicBezTo>
                <a:cubicBezTo>
                  <a:pt x="2705247" y="1692726"/>
                  <a:pt x="2706924" y="1692040"/>
                  <a:pt x="2710277" y="1692040"/>
                </a:cubicBezTo>
                <a:lnTo>
                  <a:pt x="2735880" y="1692040"/>
                </a:lnTo>
                <a:cubicBezTo>
                  <a:pt x="2745634" y="1692040"/>
                  <a:pt x="2752796" y="1689602"/>
                  <a:pt x="2757368" y="1684725"/>
                </a:cubicBezTo>
                <a:cubicBezTo>
                  <a:pt x="2761940" y="1679848"/>
                  <a:pt x="2764226" y="1671924"/>
                  <a:pt x="2764226" y="1660951"/>
                </a:cubicBezTo>
                <a:cubicBezTo>
                  <a:pt x="2764226" y="1639615"/>
                  <a:pt x="2754777" y="1628947"/>
                  <a:pt x="2735880" y="1628947"/>
                </a:cubicBezTo>
                <a:lnTo>
                  <a:pt x="2672329" y="1628947"/>
                </a:lnTo>
                <a:cubicBezTo>
                  <a:pt x="2669891" y="1628947"/>
                  <a:pt x="2668290" y="1628490"/>
                  <a:pt x="2667528" y="1627575"/>
                </a:cubicBezTo>
                <a:cubicBezTo>
                  <a:pt x="2666766" y="1626661"/>
                  <a:pt x="2666385" y="1624680"/>
                  <a:pt x="2666385" y="1621632"/>
                </a:cubicBezTo>
                <a:cubicBezTo>
                  <a:pt x="2666385" y="1618584"/>
                  <a:pt x="2666766" y="1616679"/>
                  <a:pt x="2667528" y="1615917"/>
                </a:cubicBezTo>
                <a:cubicBezTo>
                  <a:pt x="2668290" y="1615155"/>
                  <a:pt x="2669891" y="1614774"/>
                  <a:pt x="2672329" y="1614774"/>
                </a:cubicBezTo>
                <a:lnTo>
                  <a:pt x="2711648" y="1614774"/>
                </a:lnTo>
                <a:cubicBezTo>
                  <a:pt x="2725364" y="1614774"/>
                  <a:pt x="2735499" y="1611192"/>
                  <a:pt x="2742052" y="1604029"/>
                </a:cubicBezTo>
                <a:cubicBezTo>
                  <a:pt x="2748605" y="1596867"/>
                  <a:pt x="2751882" y="1585665"/>
                  <a:pt x="2751882" y="1570425"/>
                </a:cubicBezTo>
                <a:lnTo>
                  <a:pt x="2751882" y="1505046"/>
                </a:lnTo>
                <a:cubicBezTo>
                  <a:pt x="2751882" y="1492854"/>
                  <a:pt x="2749520" y="1483176"/>
                  <a:pt x="2744795" y="1476013"/>
                </a:cubicBezTo>
                <a:cubicBezTo>
                  <a:pt x="2740071" y="1468851"/>
                  <a:pt x="2733442" y="1465269"/>
                  <a:pt x="2724907" y="1465269"/>
                </a:cubicBezTo>
                <a:cubicBezTo>
                  <a:pt x="2722164" y="1465269"/>
                  <a:pt x="2720259" y="1464736"/>
                  <a:pt x="2719192" y="1463669"/>
                </a:cubicBezTo>
                <a:cubicBezTo>
                  <a:pt x="2718125" y="1462602"/>
                  <a:pt x="2717592" y="1460240"/>
                  <a:pt x="2717592" y="1456582"/>
                </a:cubicBezTo>
                <a:cubicBezTo>
                  <a:pt x="2717592" y="1452925"/>
                  <a:pt x="2719268" y="1451096"/>
                  <a:pt x="2722621" y="1451096"/>
                </a:cubicBezTo>
                <a:lnTo>
                  <a:pt x="2743195" y="1451096"/>
                </a:lnTo>
                <a:cubicBezTo>
                  <a:pt x="2759045" y="1451096"/>
                  <a:pt x="2766970" y="1439361"/>
                  <a:pt x="2766970" y="1415892"/>
                </a:cubicBezTo>
                <a:cubicBezTo>
                  <a:pt x="2766970" y="1403700"/>
                  <a:pt x="2765064" y="1394784"/>
                  <a:pt x="2761254" y="1389145"/>
                </a:cubicBezTo>
                <a:cubicBezTo>
                  <a:pt x="2757444" y="1383507"/>
                  <a:pt x="2751425" y="1380687"/>
                  <a:pt x="2743195" y="1380687"/>
                </a:cubicBezTo>
                <a:lnTo>
                  <a:pt x="2725822" y="1380687"/>
                </a:lnTo>
                <a:cubicBezTo>
                  <a:pt x="2723078" y="1380687"/>
                  <a:pt x="2721326" y="1380001"/>
                  <a:pt x="2720564" y="1378630"/>
                </a:cubicBezTo>
                <a:cubicBezTo>
                  <a:pt x="2719802" y="1377258"/>
                  <a:pt x="2719421" y="1375048"/>
                  <a:pt x="2719421" y="1372000"/>
                </a:cubicBezTo>
                <a:cubicBezTo>
                  <a:pt x="2719421" y="1365904"/>
                  <a:pt x="2715611" y="1360799"/>
                  <a:pt x="2707991" y="1356684"/>
                </a:cubicBezTo>
                <a:cubicBezTo>
                  <a:pt x="2700371" y="1352569"/>
                  <a:pt x="2690312" y="1350512"/>
                  <a:pt x="2677816" y="1350512"/>
                </a:cubicBezTo>
                <a:cubicBezTo>
                  <a:pt x="2665319" y="1350512"/>
                  <a:pt x="2655718" y="1352569"/>
                  <a:pt x="2649012" y="1356684"/>
                </a:cubicBezTo>
                <a:cubicBezTo>
                  <a:pt x="2642306" y="1360799"/>
                  <a:pt x="2638954" y="1365447"/>
                  <a:pt x="2638954" y="1370629"/>
                </a:cubicBezTo>
                <a:cubicBezTo>
                  <a:pt x="2638954" y="1375810"/>
                  <a:pt x="2638649" y="1378935"/>
                  <a:pt x="2638039" y="1380001"/>
                </a:cubicBezTo>
                <a:cubicBezTo>
                  <a:pt x="2637430" y="1381068"/>
                  <a:pt x="2636363" y="1381602"/>
                  <a:pt x="2634839" y="1381602"/>
                </a:cubicBezTo>
                <a:lnTo>
                  <a:pt x="2617465" y="1381602"/>
                </a:lnTo>
                <a:cubicBezTo>
                  <a:pt x="2613807" y="1381602"/>
                  <a:pt x="2611979" y="1378858"/>
                  <a:pt x="2611979" y="1373372"/>
                </a:cubicBezTo>
                <a:cubicBezTo>
                  <a:pt x="2611979" y="1358132"/>
                  <a:pt x="2599330" y="1350512"/>
                  <a:pt x="2574031" y="1350512"/>
                </a:cubicBezTo>
                <a:close/>
                <a:moveTo>
                  <a:pt x="2144720" y="1350512"/>
                </a:moveTo>
                <a:cubicBezTo>
                  <a:pt x="2127956" y="1350512"/>
                  <a:pt x="2116679" y="1353636"/>
                  <a:pt x="2110887" y="1359885"/>
                </a:cubicBezTo>
                <a:cubicBezTo>
                  <a:pt x="2105096" y="1366133"/>
                  <a:pt x="2102201" y="1376572"/>
                  <a:pt x="2102201" y="1391203"/>
                </a:cubicBezTo>
                <a:cubicBezTo>
                  <a:pt x="2102201" y="1398518"/>
                  <a:pt x="2104791" y="1407510"/>
                  <a:pt x="2109973" y="1418178"/>
                </a:cubicBezTo>
                <a:cubicBezTo>
                  <a:pt x="2123079" y="1444695"/>
                  <a:pt x="2129633" y="1463288"/>
                  <a:pt x="2129633" y="1473956"/>
                </a:cubicBezTo>
                <a:cubicBezTo>
                  <a:pt x="2129633" y="1484624"/>
                  <a:pt x="2127347" y="1493387"/>
                  <a:pt x="2122775" y="1500245"/>
                </a:cubicBezTo>
                <a:cubicBezTo>
                  <a:pt x="2118203" y="1507103"/>
                  <a:pt x="2111497" y="1512056"/>
                  <a:pt x="2102658" y="1515104"/>
                </a:cubicBezTo>
                <a:cubicBezTo>
                  <a:pt x="2099305" y="1516323"/>
                  <a:pt x="2097629" y="1518228"/>
                  <a:pt x="2097629" y="1520819"/>
                </a:cubicBezTo>
                <a:cubicBezTo>
                  <a:pt x="2097629" y="1523410"/>
                  <a:pt x="2098238" y="1527829"/>
                  <a:pt x="2099457" y="1534078"/>
                </a:cubicBezTo>
                <a:cubicBezTo>
                  <a:pt x="2100677" y="1540326"/>
                  <a:pt x="2102048" y="1544593"/>
                  <a:pt x="2103572" y="1546879"/>
                </a:cubicBezTo>
                <a:cubicBezTo>
                  <a:pt x="2105096" y="1549165"/>
                  <a:pt x="2107001" y="1550308"/>
                  <a:pt x="2109287" y="1550308"/>
                </a:cubicBezTo>
                <a:cubicBezTo>
                  <a:pt x="2111573" y="1550308"/>
                  <a:pt x="2115536" y="1549546"/>
                  <a:pt x="2121174" y="1548022"/>
                </a:cubicBezTo>
                <a:cubicBezTo>
                  <a:pt x="2126813" y="1546498"/>
                  <a:pt x="2133748" y="1545736"/>
                  <a:pt x="2141977" y="1545736"/>
                </a:cubicBezTo>
                <a:cubicBezTo>
                  <a:pt x="2158741" y="1545736"/>
                  <a:pt x="2172152" y="1549242"/>
                  <a:pt x="2182211" y="1556252"/>
                </a:cubicBezTo>
                <a:cubicBezTo>
                  <a:pt x="2188002" y="1560214"/>
                  <a:pt x="2192726" y="1562196"/>
                  <a:pt x="2196384" y="1562196"/>
                </a:cubicBezTo>
                <a:lnTo>
                  <a:pt x="2233417" y="1562196"/>
                </a:lnTo>
                <a:cubicBezTo>
                  <a:pt x="2252619" y="1562196"/>
                  <a:pt x="2267478" y="1559300"/>
                  <a:pt x="2277994" y="1553509"/>
                </a:cubicBezTo>
                <a:cubicBezTo>
                  <a:pt x="2288510" y="1547718"/>
                  <a:pt x="2296358" y="1538726"/>
                  <a:pt x="2301540" y="1526534"/>
                </a:cubicBezTo>
                <a:cubicBezTo>
                  <a:pt x="2306721" y="1514342"/>
                  <a:pt x="2309312" y="1503979"/>
                  <a:pt x="2309312" y="1495444"/>
                </a:cubicBezTo>
                <a:cubicBezTo>
                  <a:pt x="2309312" y="1483252"/>
                  <a:pt x="2303902" y="1473880"/>
                  <a:pt x="2293082" y="1467327"/>
                </a:cubicBezTo>
                <a:cubicBezTo>
                  <a:pt x="2282261" y="1460773"/>
                  <a:pt x="2271822" y="1457497"/>
                  <a:pt x="2261763" y="1457497"/>
                </a:cubicBezTo>
                <a:cubicBezTo>
                  <a:pt x="2247743" y="1457497"/>
                  <a:pt x="2236770" y="1463745"/>
                  <a:pt x="2228845" y="1476242"/>
                </a:cubicBezTo>
                <a:cubicBezTo>
                  <a:pt x="2226711" y="1479290"/>
                  <a:pt x="2224502" y="1481195"/>
                  <a:pt x="2222216" y="1481957"/>
                </a:cubicBezTo>
                <a:cubicBezTo>
                  <a:pt x="2219930" y="1482719"/>
                  <a:pt x="2214367" y="1483100"/>
                  <a:pt x="2205528" y="1483100"/>
                </a:cubicBezTo>
                <a:cubicBezTo>
                  <a:pt x="2196689" y="1483100"/>
                  <a:pt x="2190974" y="1482643"/>
                  <a:pt x="2188383" y="1481728"/>
                </a:cubicBezTo>
                <a:cubicBezTo>
                  <a:pt x="2185792" y="1480814"/>
                  <a:pt x="2184497" y="1478985"/>
                  <a:pt x="2184497" y="1476242"/>
                </a:cubicBezTo>
                <a:cubicBezTo>
                  <a:pt x="2184497" y="1473499"/>
                  <a:pt x="2186554" y="1471441"/>
                  <a:pt x="2190669" y="1470070"/>
                </a:cubicBezTo>
                <a:cubicBezTo>
                  <a:pt x="2194784" y="1468698"/>
                  <a:pt x="2201108" y="1467403"/>
                  <a:pt x="2209643" y="1466184"/>
                </a:cubicBezTo>
                <a:cubicBezTo>
                  <a:pt x="2213300" y="1465879"/>
                  <a:pt x="2218939" y="1462374"/>
                  <a:pt x="2226559" y="1455668"/>
                </a:cubicBezTo>
                <a:cubicBezTo>
                  <a:pt x="2236922" y="1446829"/>
                  <a:pt x="2248657" y="1442409"/>
                  <a:pt x="2261763" y="1442409"/>
                </a:cubicBezTo>
                <a:cubicBezTo>
                  <a:pt x="2264507" y="1442409"/>
                  <a:pt x="2267250" y="1442562"/>
                  <a:pt x="2269993" y="1442866"/>
                </a:cubicBezTo>
                <a:cubicBezTo>
                  <a:pt x="2277613" y="1444086"/>
                  <a:pt x="2283785" y="1442485"/>
                  <a:pt x="2288510" y="1438066"/>
                </a:cubicBezTo>
                <a:cubicBezTo>
                  <a:pt x="2293234" y="1433646"/>
                  <a:pt x="2295596" y="1426179"/>
                  <a:pt x="2295596" y="1415663"/>
                </a:cubicBezTo>
                <a:cubicBezTo>
                  <a:pt x="2295596" y="1405147"/>
                  <a:pt x="2292624" y="1395165"/>
                  <a:pt x="2286681" y="1385716"/>
                </a:cubicBezTo>
                <a:cubicBezTo>
                  <a:pt x="2280737" y="1376268"/>
                  <a:pt x="2271365" y="1371543"/>
                  <a:pt x="2258563" y="1371543"/>
                </a:cubicBezTo>
                <a:cubicBezTo>
                  <a:pt x="2253991" y="1371543"/>
                  <a:pt x="2248962" y="1372153"/>
                  <a:pt x="2243475" y="1373372"/>
                </a:cubicBezTo>
                <a:lnTo>
                  <a:pt x="2197298" y="1384802"/>
                </a:lnTo>
                <a:cubicBezTo>
                  <a:pt x="2194555" y="1385412"/>
                  <a:pt x="2191812" y="1385716"/>
                  <a:pt x="2189069" y="1385716"/>
                </a:cubicBezTo>
                <a:cubicBezTo>
                  <a:pt x="2186325" y="1385716"/>
                  <a:pt x="2184954" y="1383126"/>
                  <a:pt x="2184954" y="1377944"/>
                </a:cubicBezTo>
                <a:cubicBezTo>
                  <a:pt x="2184954" y="1359656"/>
                  <a:pt x="2171543" y="1350512"/>
                  <a:pt x="2144720" y="1350512"/>
                </a:cubicBezTo>
                <a:close/>
                <a:moveTo>
                  <a:pt x="3063692" y="1350055"/>
                </a:moveTo>
                <a:cubicBezTo>
                  <a:pt x="3047233" y="1350055"/>
                  <a:pt x="3035727" y="1351807"/>
                  <a:pt x="3029174" y="1355313"/>
                </a:cubicBezTo>
                <a:cubicBezTo>
                  <a:pt x="3022620" y="1358818"/>
                  <a:pt x="3019344" y="1366057"/>
                  <a:pt x="3019344" y="1377030"/>
                </a:cubicBezTo>
                <a:lnTo>
                  <a:pt x="3019344" y="1391660"/>
                </a:lnTo>
                <a:cubicBezTo>
                  <a:pt x="3019344" y="1394403"/>
                  <a:pt x="3019115" y="1396232"/>
                  <a:pt x="3018658" y="1397146"/>
                </a:cubicBezTo>
                <a:cubicBezTo>
                  <a:pt x="3018201" y="1398061"/>
                  <a:pt x="3016601" y="1398518"/>
                  <a:pt x="3013858" y="1398518"/>
                </a:cubicBezTo>
                <a:lnTo>
                  <a:pt x="2993284" y="1398518"/>
                </a:lnTo>
                <a:cubicBezTo>
                  <a:pt x="2979872" y="1398518"/>
                  <a:pt x="2970500" y="1402099"/>
                  <a:pt x="2965166" y="1409262"/>
                </a:cubicBezTo>
                <a:cubicBezTo>
                  <a:pt x="2959832" y="1416425"/>
                  <a:pt x="2957165" y="1427169"/>
                  <a:pt x="2957165" y="1441495"/>
                </a:cubicBezTo>
                <a:cubicBezTo>
                  <a:pt x="2957165" y="1446372"/>
                  <a:pt x="2958384" y="1449267"/>
                  <a:pt x="2960822" y="1450182"/>
                </a:cubicBezTo>
                <a:cubicBezTo>
                  <a:pt x="2968747" y="1452620"/>
                  <a:pt x="2974767" y="1456278"/>
                  <a:pt x="2978882" y="1461154"/>
                </a:cubicBezTo>
                <a:cubicBezTo>
                  <a:pt x="2982996" y="1466031"/>
                  <a:pt x="2985511" y="1473042"/>
                  <a:pt x="2986426" y="1482186"/>
                </a:cubicBezTo>
                <a:cubicBezTo>
                  <a:pt x="2986730" y="1484624"/>
                  <a:pt x="2987568" y="1486072"/>
                  <a:pt x="2988940" y="1486529"/>
                </a:cubicBezTo>
                <a:cubicBezTo>
                  <a:pt x="2990312" y="1486986"/>
                  <a:pt x="2992979" y="1487215"/>
                  <a:pt x="2996941" y="1487215"/>
                </a:cubicBezTo>
                <a:lnTo>
                  <a:pt x="3008828" y="1487215"/>
                </a:lnTo>
                <a:cubicBezTo>
                  <a:pt x="3012486" y="1487215"/>
                  <a:pt x="3014620" y="1487824"/>
                  <a:pt x="3015229" y="1489044"/>
                </a:cubicBezTo>
                <a:cubicBezTo>
                  <a:pt x="3015839" y="1490263"/>
                  <a:pt x="3016143" y="1493539"/>
                  <a:pt x="3016143" y="1498873"/>
                </a:cubicBezTo>
                <a:cubicBezTo>
                  <a:pt x="3016143" y="1504207"/>
                  <a:pt x="3015839" y="1510913"/>
                  <a:pt x="3015229" y="1518990"/>
                </a:cubicBezTo>
                <a:cubicBezTo>
                  <a:pt x="3014620" y="1527067"/>
                  <a:pt x="3013934" y="1531487"/>
                  <a:pt x="3013172" y="1532249"/>
                </a:cubicBezTo>
                <a:cubicBezTo>
                  <a:pt x="3012410" y="1533011"/>
                  <a:pt x="3011267" y="1533392"/>
                  <a:pt x="3009743" y="1533392"/>
                </a:cubicBezTo>
                <a:lnTo>
                  <a:pt x="2989169" y="1533392"/>
                </a:lnTo>
                <a:cubicBezTo>
                  <a:pt x="2985206" y="1533392"/>
                  <a:pt x="2982768" y="1534459"/>
                  <a:pt x="2981854" y="1536592"/>
                </a:cubicBezTo>
                <a:cubicBezTo>
                  <a:pt x="2978805" y="1543298"/>
                  <a:pt x="2974462" y="1548327"/>
                  <a:pt x="2968823" y="1551680"/>
                </a:cubicBezTo>
                <a:cubicBezTo>
                  <a:pt x="2963184" y="1555033"/>
                  <a:pt x="2955184" y="1557319"/>
                  <a:pt x="2944820" y="1558538"/>
                </a:cubicBezTo>
                <a:cubicBezTo>
                  <a:pt x="2942382" y="1558843"/>
                  <a:pt x="2940705" y="1560138"/>
                  <a:pt x="2939791" y="1562424"/>
                </a:cubicBezTo>
                <a:cubicBezTo>
                  <a:pt x="2938877" y="1564710"/>
                  <a:pt x="2938420" y="1569816"/>
                  <a:pt x="2938420" y="1577740"/>
                </a:cubicBezTo>
                <a:cubicBezTo>
                  <a:pt x="2938420" y="1585665"/>
                  <a:pt x="2940401" y="1593514"/>
                  <a:pt x="2944363" y="1601286"/>
                </a:cubicBezTo>
                <a:cubicBezTo>
                  <a:pt x="2948326" y="1609059"/>
                  <a:pt x="2952593" y="1612945"/>
                  <a:pt x="2957165" y="1612945"/>
                </a:cubicBezTo>
                <a:cubicBezTo>
                  <a:pt x="2967833" y="1610202"/>
                  <a:pt x="2975758" y="1608830"/>
                  <a:pt x="2980939" y="1608830"/>
                </a:cubicBezTo>
                <a:cubicBezTo>
                  <a:pt x="2996789" y="1608830"/>
                  <a:pt x="3004713" y="1614164"/>
                  <a:pt x="3004713" y="1624832"/>
                </a:cubicBezTo>
                <a:cubicBezTo>
                  <a:pt x="3004713" y="1632147"/>
                  <a:pt x="3000218" y="1642053"/>
                  <a:pt x="2991226" y="1654550"/>
                </a:cubicBezTo>
                <a:cubicBezTo>
                  <a:pt x="2982234" y="1667047"/>
                  <a:pt x="2967223" y="1678782"/>
                  <a:pt x="2946192" y="1689754"/>
                </a:cubicBezTo>
                <a:cubicBezTo>
                  <a:pt x="2930952" y="1697679"/>
                  <a:pt x="2923332" y="1709414"/>
                  <a:pt x="2923332" y="1724959"/>
                </a:cubicBezTo>
                <a:cubicBezTo>
                  <a:pt x="2923332" y="1736541"/>
                  <a:pt x="2927675" y="1748581"/>
                  <a:pt x="2936362" y="1761078"/>
                </a:cubicBezTo>
                <a:cubicBezTo>
                  <a:pt x="2945049" y="1773574"/>
                  <a:pt x="2955564" y="1779823"/>
                  <a:pt x="2967909" y="1779823"/>
                </a:cubicBezTo>
                <a:cubicBezTo>
                  <a:pt x="2980253" y="1779823"/>
                  <a:pt x="2997627" y="1771060"/>
                  <a:pt x="3020030" y="1753534"/>
                </a:cubicBezTo>
                <a:cubicBezTo>
                  <a:pt x="3042432" y="1736008"/>
                  <a:pt x="3061406" y="1709566"/>
                  <a:pt x="3076951" y="1674210"/>
                </a:cubicBezTo>
                <a:cubicBezTo>
                  <a:pt x="3077866" y="1672381"/>
                  <a:pt x="3078932" y="1671466"/>
                  <a:pt x="3080151" y="1671466"/>
                </a:cubicBezTo>
                <a:cubicBezTo>
                  <a:pt x="3081371" y="1671466"/>
                  <a:pt x="3083733" y="1672152"/>
                  <a:pt x="3087238" y="1673524"/>
                </a:cubicBezTo>
                <a:cubicBezTo>
                  <a:pt x="3090743" y="1674895"/>
                  <a:pt x="3092496" y="1677105"/>
                  <a:pt x="3092496" y="1680153"/>
                </a:cubicBezTo>
                <a:cubicBezTo>
                  <a:pt x="3092496" y="1683201"/>
                  <a:pt x="3090819" y="1688230"/>
                  <a:pt x="3087467" y="1695241"/>
                </a:cubicBezTo>
                <a:cubicBezTo>
                  <a:pt x="3084114" y="1702251"/>
                  <a:pt x="3082438" y="1707280"/>
                  <a:pt x="3082438" y="1710328"/>
                </a:cubicBezTo>
                <a:cubicBezTo>
                  <a:pt x="3082438" y="1716424"/>
                  <a:pt x="3089600" y="1726178"/>
                  <a:pt x="3103926" y="1739589"/>
                </a:cubicBezTo>
                <a:cubicBezTo>
                  <a:pt x="3118251" y="1753000"/>
                  <a:pt x="3132044" y="1763287"/>
                  <a:pt x="3145302" y="1770450"/>
                </a:cubicBezTo>
                <a:cubicBezTo>
                  <a:pt x="3158561" y="1777613"/>
                  <a:pt x="3169763" y="1781194"/>
                  <a:pt x="3178907" y="1781194"/>
                </a:cubicBezTo>
                <a:cubicBezTo>
                  <a:pt x="3192318" y="1781194"/>
                  <a:pt x="3203062" y="1774489"/>
                  <a:pt x="3211139" y="1761078"/>
                </a:cubicBezTo>
                <a:cubicBezTo>
                  <a:pt x="3219216" y="1747666"/>
                  <a:pt x="3223255" y="1735322"/>
                  <a:pt x="3223255" y="1724044"/>
                </a:cubicBezTo>
                <a:cubicBezTo>
                  <a:pt x="3223255" y="1706976"/>
                  <a:pt x="3214111" y="1693717"/>
                  <a:pt x="3195823" y="1684268"/>
                </a:cubicBezTo>
                <a:cubicBezTo>
                  <a:pt x="3172354" y="1672990"/>
                  <a:pt x="3155208" y="1660646"/>
                  <a:pt x="3144388" y="1647235"/>
                </a:cubicBezTo>
                <a:cubicBezTo>
                  <a:pt x="3133568" y="1633824"/>
                  <a:pt x="3128158" y="1624527"/>
                  <a:pt x="3128158" y="1619346"/>
                </a:cubicBezTo>
                <a:cubicBezTo>
                  <a:pt x="3128158" y="1617822"/>
                  <a:pt x="3129681" y="1617060"/>
                  <a:pt x="3132730" y="1617060"/>
                </a:cubicBezTo>
                <a:lnTo>
                  <a:pt x="3195823" y="1617060"/>
                </a:lnTo>
                <a:cubicBezTo>
                  <a:pt x="3205272" y="1617060"/>
                  <a:pt x="3212130" y="1613935"/>
                  <a:pt x="3216397" y="1607687"/>
                </a:cubicBezTo>
                <a:cubicBezTo>
                  <a:pt x="3220664" y="1601439"/>
                  <a:pt x="3222798" y="1591456"/>
                  <a:pt x="3222798" y="1577740"/>
                </a:cubicBezTo>
                <a:cubicBezTo>
                  <a:pt x="3222798" y="1548175"/>
                  <a:pt x="3214721" y="1533392"/>
                  <a:pt x="3198566" y="1533392"/>
                </a:cubicBezTo>
                <a:cubicBezTo>
                  <a:pt x="3196433" y="1533392"/>
                  <a:pt x="3194985" y="1533163"/>
                  <a:pt x="3194223" y="1532706"/>
                </a:cubicBezTo>
                <a:cubicBezTo>
                  <a:pt x="3193461" y="1532249"/>
                  <a:pt x="3193080" y="1530954"/>
                  <a:pt x="3193080" y="1528820"/>
                </a:cubicBezTo>
                <a:lnTo>
                  <a:pt x="3193080" y="1446524"/>
                </a:lnTo>
                <a:cubicBezTo>
                  <a:pt x="3193080" y="1430979"/>
                  <a:pt x="3189118" y="1419092"/>
                  <a:pt x="3181193" y="1410862"/>
                </a:cubicBezTo>
                <a:cubicBezTo>
                  <a:pt x="3173268" y="1402633"/>
                  <a:pt x="3161990" y="1398518"/>
                  <a:pt x="3147360" y="1398518"/>
                </a:cubicBezTo>
                <a:lnTo>
                  <a:pt x="3113984" y="1398518"/>
                </a:lnTo>
                <a:cubicBezTo>
                  <a:pt x="3110936" y="1398518"/>
                  <a:pt x="3109184" y="1397908"/>
                  <a:pt x="3108726" y="1396689"/>
                </a:cubicBezTo>
                <a:cubicBezTo>
                  <a:pt x="3108269" y="1395470"/>
                  <a:pt x="3108041" y="1393489"/>
                  <a:pt x="3108041" y="1390746"/>
                </a:cubicBezTo>
                <a:lnTo>
                  <a:pt x="3108041" y="1377030"/>
                </a:lnTo>
                <a:cubicBezTo>
                  <a:pt x="3108041" y="1366362"/>
                  <a:pt x="3104764" y="1359199"/>
                  <a:pt x="3098211" y="1355541"/>
                </a:cubicBezTo>
                <a:cubicBezTo>
                  <a:pt x="3091658" y="1351884"/>
                  <a:pt x="3080151" y="1350055"/>
                  <a:pt x="3063692" y="1350055"/>
                </a:cubicBezTo>
                <a:close/>
                <a:moveTo>
                  <a:pt x="1694836" y="1349598"/>
                </a:moveTo>
                <a:cubicBezTo>
                  <a:pt x="1678376" y="1349598"/>
                  <a:pt x="1666413" y="1351884"/>
                  <a:pt x="1658945" y="1356456"/>
                </a:cubicBezTo>
                <a:cubicBezTo>
                  <a:pt x="1651478" y="1361028"/>
                  <a:pt x="1647744" y="1368495"/>
                  <a:pt x="1647744" y="1378858"/>
                </a:cubicBezTo>
                <a:lnTo>
                  <a:pt x="1647744" y="1424121"/>
                </a:lnTo>
                <a:cubicBezTo>
                  <a:pt x="1647744" y="1426864"/>
                  <a:pt x="1647211" y="1428617"/>
                  <a:pt x="1646144" y="1429379"/>
                </a:cubicBezTo>
                <a:cubicBezTo>
                  <a:pt x="1645077" y="1430141"/>
                  <a:pt x="1643020" y="1430522"/>
                  <a:pt x="1639972" y="1430522"/>
                </a:cubicBezTo>
                <a:lnTo>
                  <a:pt x="1612540" y="1430522"/>
                </a:lnTo>
                <a:cubicBezTo>
                  <a:pt x="1590289" y="1430522"/>
                  <a:pt x="1579164" y="1445914"/>
                  <a:pt x="1579164" y="1476699"/>
                </a:cubicBezTo>
                <a:cubicBezTo>
                  <a:pt x="1579164" y="1507484"/>
                  <a:pt x="1590289" y="1522876"/>
                  <a:pt x="1612540" y="1522876"/>
                </a:cubicBezTo>
                <a:lnTo>
                  <a:pt x="1637686" y="1522876"/>
                </a:lnTo>
                <a:cubicBezTo>
                  <a:pt x="1641038" y="1522876"/>
                  <a:pt x="1642715" y="1524248"/>
                  <a:pt x="1642715" y="1526991"/>
                </a:cubicBezTo>
                <a:cubicBezTo>
                  <a:pt x="1642715" y="1530954"/>
                  <a:pt x="1641648" y="1540250"/>
                  <a:pt x="1639514" y="1554880"/>
                </a:cubicBezTo>
                <a:cubicBezTo>
                  <a:pt x="1637381" y="1569511"/>
                  <a:pt x="1634714" y="1582389"/>
                  <a:pt x="1631513" y="1593514"/>
                </a:cubicBezTo>
                <a:cubicBezTo>
                  <a:pt x="1628313" y="1604639"/>
                  <a:pt x="1626713" y="1611954"/>
                  <a:pt x="1626713" y="1615459"/>
                </a:cubicBezTo>
                <a:cubicBezTo>
                  <a:pt x="1626713" y="1618965"/>
                  <a:pt x="1627780" y="1625137"/>
                  <a:pt x="1629913" y="1633976"/>
                </a:cubicBezTo>
                <a:cubicBezTo>
                  <a:pt x="1632047" y="1642815"/>
                  <a:pt x="1633114" y="1652264"/>
                  <a:pt x="1633114" y="1662322"/>
                </a:cubicBezTo>
                <a:cubicBezTo>
                  <a:pt x="1633114" y="1679391"/>
                  <a:pt x="1628084" y="1691583"/>
                  <a:pt x="1618026" y="1698898"/>
                </a:cubicBezTo>
                <a:cubicBezTo>
                  <a:pt x="1607968" y="1706214"/>
                  <a:pt x="1595318" y="1711167"/>
                  <a:pt x="1580078" y="1713757"/>
                </a:cubicBezTo>
                <a:cubicBezTo>
                  <a:pt x="1564838" y="1716348"/>
                  <a:pt x="1554399" y="1718863"/>
                  <a:pt x="1548760" y="1721301"/>
                </a:cubicBezTo>
                <a:cubicBezTo>
                  <a:pt x="1543121" y="1723740"/>
                  <a:pt x="1540302" y="1727702"/>
                  <a:pt x="1540302" y="1733188"/>
                </a:cubicBezTo>
                <a:cubicBezTo>
                  <a:pt x="1540302" y="1743552"/>
                  <a:pt x="1545788" y="1754220"/>
                  <a:pt x="1556761" y="1765192"/>
                </a:cubicBezTo>
                <a:cubicBezTo>
                  <a:pt x="1567734" y="1776165"/>
                  <a:pt x="1581526" y="1781652"/>
                  <a:pt x="1598138" y="1781652"/>
                </a:cubicBezTo>
                <a:cubicBezTo>
                  <a:pt x="1614749" y="1781652"/>
                  <a:pt x="1634485" y="1768164"/>
                  <a:pt x="1657345" y="1741189"/>
                </a:cubicBezTo>
                <a:cubicBezTo>
                  <a:pt x="1680205" y="1714215"/>
                  <a:pt x="1696969" y="1682363"/>
                  <a:pt x="1707637" y="1645635"/>
                </a:cubicBezTo>
                <a:cubicBezTo>
                  <a:pt x="1718305" y="1608906"/>
                  <a:pt x="1724096" y="1570120"/>
                  <a:pt x="1725011" y="1529277"/>
                </a:cubicBezTo>
                <a:cubicBezTo>
                  <a:pt x="1725011" y="1526229"/>
                  <a:pt x="1725392" y="1524324"/>
                  <a:pt x="1726154" y="1523562"/>
                </a:cubicBezTo>
                <a:cubicBezTo>
                  <a:pt x="1726916" y="1522800"/>
                  <a:pt x="1728516" y="1522419"/>
                  <a:pt x="1730954" y="1522419"/>
                </a:cubicBezTo>
                <a:lnTo>
                  <a:pt x="1766159" y="1522419"/>
                </a:lnTo>
                <a:cubicBezTo>
                  <a:pt x="1768292" y="1522419"/>
                  <a:pt x="1769664" y="1522876"/>
                  <a:pt x="1770274" y="1523791"/>
                </a:cubicBezTo>
                <a:cubicBezTo>
                  <a:pt x="1770883" y="1524705"/>
                  <a:pt x="1771188" y="1526229"/>
                  <a:pt x="1771188" y="1528363"/>
                </a:cubicBezTo>
                <a:cubicBezTo>
                  <a:pt x="1771188" y="1538421"/>
                  <a:pt x="1769969" y="1558843"/>
                  <a:pt x="1767530" y="1589628"/>
                </a:cubicBezTo>
                <a:cubicBezTo>
                  <a:pt x="1765092" y="1620412"/>
                  <a:pt x="1762654" y="1643349"/>
                  <a:pt x="1760215" y="1658436"/>
                </a:cubicBezTo>
                <a:cubicBezTo>
                  <a:pt x="1757777" y="1673524"/>
                  <a:pt x="1755796" y="1682058"/>
                  <a:pt x="1754272" y="1684039"/>
                </a:cubicBezTo>
                <a:cubicBezTo>
                  <a:pt x="1752748" y="1686021"/>
                  <a:pt x="1749090" y="1687011"/>
                  <a:pt x="1743299" y="1687011"/>
                </a:cubicBezTo>
                <a:lnTo>
                  <a:pt x="1725468" y="1687011"/>
                </a:lnTo>
                <a:cubicBezTo>
                  <a:pt x="1711142" y="1687011"/>
                  <a:pt x="1701389" y="1691507"/>
                  <a:pt x="1696207" y="1700499"/>
                </a:cubicBezTo>
                <a:cubicBezTo>
                  <a:pt x="1691026" y="1709490"/>
                  <a:pt x="1688435" y="1720692"/>
                  <a:pt x="1688435" y="1734103"/>
                </a:cubicBezTo>
                <a:cubicBezTo>
                  <a:pt x="1688435" y="1747514"/>
                  <a:pt x="1691940" y="1758487"/>
                  <a:pt x="1698950" y="1767021"/>
                </a:cubicBezTo>
                <a:cubicBezTo>
                  <a:pt x="1705961" y="1775556"/>
                  <a:pt x="1714800" y="1779823"/>
                  <a:pt x="1725468" y="1779823"/>
                </a:cubicBezTo>
                <a:lnTo>
                  <a:pt x="1785361" y="1779823"/>
                </a:lnTo>
                <a:cubicBezTo>
                  <a:pt x="1796944" y="1779823"/>
                  <a:pt x="1807002" y="1777308"/>
                  <a:pt x="1815536" y="1772279"/>
                </a:cubicBezTo>
                <a:cubicBezTo>
                  <a:pt x="1824071" y="1767250"/>
                  <a:pt x="1830395" y="1759477"/>
                  <a:pt x="1834510" y="1748962"/>
                </a:cubicBezTo>
                <a:cubicBezTo>
                  <a:pt x="1838625" y="1738446"/>
                  <a:pt x="1842206" y="1713605"/>
                  <a:pt x="1845254" y="1674438"/>
                </a:cubicBezTo>
                <a:cubicBezTo>
                  <a:pt x="1848302" y="1635271"/>
                  <a:pt x="1849826" y="1596562"/>
                  <a:pt x="1849826" y="1558309"/>
                </a:cubicBezTo>
                <a:cubicBezTo>
                  <a:pt x="1849826" y="1520057"/>
                  <a:pt x="1849674" y="1493844"/>
                  <a:pt x="1849369" y="1479671"/>
                </a:cubicBezTo>
                <a:cubicBezTo>
                  <a:pt x="1849064" y="1465498"/>
                  <a:pt x="1844569" y="1453763"/>
                  <a:pt x="1835882" y="1444467"/>
                </a:cubicBezTo>
                <a:cubicBezTo>
                  <a:pt x="1827195" y="1435170"/>
                  <a:pt x="1816908" y="1430522"/>
                  <a:pt x="1805021" y="1430522"/>
                </a:cubicBezTo>
                <a:lnTo>
                  <a:pt x="1746956" y="1430522"/>
                </a:lnTo>
                <a:cubicBezTo>
                  <a:pt x="1744518" y="1430522"/>
                  <a:pt x="1743070" y="1429989"/>
                  <a:pt x="1742613" y="1428922"/>
                </a:cubicBezTo>
                <a:cubicBezTo>
                  <a:pt x="1742156" y="1427855"/>
                  <a:pt x="1741927" y="1426102"/>
                  <a:pt x="1741927" y="1423664"/>
                </a:cubicBezTo>
                <a:lnTo>
                  <a:pt x="1741927" y="1378858"/>
                </a:lnTo>
                <a:cubicBezTo>
                  <a:pt x="1741927" y="1368495"/>
                  <a:pt x="1738193" y="1361028"/>
                  <a:pt x="1730726" y="1356456"/>
                </a:cubicBezTo>
                <a:cubicBezTo>
                  <a:pt x="1723258" y="1351884"/>
                  <a:pt x="1711295" y="1349598"/>
                  <a:pt x="1694836" y="1349598"/>
                </a:cubicBezTo>
                <a:close/>
                <a:moveTo>
                  <a:pt x="1966412" y="1348226"/>
                </a:moveTo>
                <a:cubicBezTo>
                  <a:pt x="1960926" y="1348226"/>
                  <a:pt x="1955592" y="1349064"/>
                  <a:pt x="1950410" y="1350741"/>
                </a:cubicBezTo>
                <a:cubicBezTo>
                  <a:pt x="1945229" y="1352417"/>
                  <a:pt x="1940657" y="1354779"/>
                  <a:pt x="1936694" y="1357827"/>
                </a:cubicBezTo>
                <a:cubicBezTo>
                  <a:pt x="1932732" y="1360875"/>
                  <a:pt x="1929532" y="1364609"/>
                  <a:pt x="1927093" y="1369029"/>
                </a:cubicBezTo>
                <a:cubicBezTo>
                  <a:pt x="1924655" y="1373448"/>
                  <a:pt x="1917035" y="1390746"/>
                  <a:pt x="1904233" y="1420921"/>
                </a:cubicBezTo>
                <a:cubicBezTo>
                  <a:pt x="1898747" y="1433722"/>
                  <a:pt x="1894175" y="1445000"/>
                  <a:pt x="1890517" y="1454754"/>
                </a:cubicBezTo>
                <a:cubicBezTo>
                  <a:pt x="1886860" y="1464507"/>
                  <a:pt x="1885031" y="1471518"/>
                  <a:pt x="1885031" y="1475785"/>
                </a:cubicBezTo>
                <a:cubicBezTo>
                  <a:pt x="1885031" y="1484319"/>
                  <a:pt x="1888155" y="1491177"/>
                  <a:pt x="1894403" y="1496359"/>
                </a:cubicBezTo>
                <a:cubicBezTo>
                  <a:pt x="1900652" y="1501540"/>
                  <a:pt x="1909567" y="1504131"/>
                  <a:pt x="1921150" y="1504131"/>
                </a:cubicBezTo>
                <a:lnTo>
                  <a:pt x="2077512" y="1504131"/>
                </a:lnTo>
                <a:cubicBezTo>
                  <a:pt x="2089094" y="1504131"/>
                  <a:pt x="2098162" y="1501464"/>
                  <a:pt x="2104715" y="1496130"/>
                </a:cubicBezTo>
                <a:cubicBezTo>
                  <a:pt x="2111268" y="1490796"/>
                  <a:pt x="2114545" y="1484014"/>
                  <a:pt x="2114545" y="1475785"/>
                </a:cubicBezTo>
                <a:cubicBezTo>
                  <a:pt x="2114545" y="1467555"/>
                  <a:pt x="2111192" y="1456125"/>
                  <a:pt x="2104487" y="1441495"/>
                </a:cubicBezTo>
                <a:lnTo>
                  <a:pt x="2087113" y="1405833"/>
                </a:lnTo>
                <a:cubicBezTo>
                  <a:pt x="2082541" y="1396994"/>
                  <a:pt x="2077131" y="1390974"/>
                  <a:pt x="2070882" y="1387774"/>
                </a:cubicBezTo>
                <a:cubicBezTo>
                  <a:pt x="2064634" y="1384573"/>
                  <a:pt x="2056862" y="1382973"/>
                  <a:pt x="2047565" y="1382973"/>
                </a:cubicBezTo>
                <a:cubicBezTo>
                  <a:pt x="2038269" y="1382973"/>
                  <a:pt x="2028363" y="1386097"/>
                  <a:pt x="2017847" y="1392346"/>
                </a:cubicBezTo>
                <a:cubicBezTo>
                  <a:pt x="2007332" y="1398594"/>
                  <a:pt x="2002074" y="1407967"/>
                  <a:pt x="2002074" y="1420464"/>
                </a:cubicBezTo>
                <a:cubicBezTo>
                  <a:pt x="2002074" y="1422902"/>
                  <a:pt x="2002379" y="1426331"/>
                  <a:pt x="2002988" y="1430751"/>
                </a:cubicBezTo>
                <a:cubicBezTo>
                  <a:pt x="2003598" y="1435170"/>
                  <a:pt x="2000855" y="1437380"/>
                  <a:pt x="1994759" y="1437380"/>
                </a:cubicBezTo>
                <a:cubicBezTo>
                  <a:pt x="1991406" y="1437380"/>
                  <a:pt x="1989272" y="1435932"/>
                  <a:pt x="1988358" y="1433037"/>
                </a:cubicBezTo>
                <a:cubicBezTo>
                  <a:pt x="1987444" y="1430141"/>
                  <a:pt x="1986986" y="1425798"/>
                  <a:pt x="1986986" y="1420006"/>
                </a:cubicBezTo>
                <a:cubicBezTo>
                  <a:pt x="1986986" y="1404157"/>
                  <a:pt x="1992320" y="1392117"/>
                  <a:pt x="2002988" y="1383888"/>
                </a:cubicBezTo>
                <a:cubicBezTo>
                  <a:pt x="2006036" y="1381449"/>
                  <a:pt x="2007560" y="1378401"/>
                  <a:pt x="2007560" y="1374744"/>
                </a:cubicBezTo>
                <a:cubicBezTo>
                  <a:pt x="2007560" y="1368038"/>
                  <a:pt x="2003293" y="1361942"/>
                  <a:pt x="1994759" y="1356456"/>
                </a:cubicBezTo>
                <a:cubicBezTo>
                  <a:pt x="1986224" y="1350969"/>
                  <a:pt x="1976775" y="1348226"/>
                  <a:pt x="1966412" y="1348226"/>
                </a:cubicBezTo>
                <a:close/>
                <a:moveTo>
                  <a:pt x="0" y="0"/>
                </a:moveTo>
                <a:lnTo>
                  <a:pt x="4762500" y="0"/>
                </a:lnTo>
                <a:lnTo>
                  <a:pt x="4762500" y="3171825"/>
                </a:lnTo>
                <a:lnTo>
                  <a:pt x="0" y="3171825"/>
                </a:lnTo>
                <a:close/>
              </a:path>
            </a:pathLst>
          </a:custGeom>
        </p:spPr>
      </p:pic>
      <p:pic>
        <p:nvPicPr>
          <p:cNvPr id="43" name="图片 42">
            <a:extLst>
              <a:ext uri="{FF2B5EF4-FFF2-40B4-BE49-F238E27FC236}">
                <a16:creationId xmlns:a16="http://schemas.microsoft.com/office/drawing/2014/main" id="{4F5F7311-6649-9FF4-EE1F-12E822435C1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390201" y="-3331075"/>
            <a:ext cx="4762500" cy="3171825"/>
          </a:xfrm>
          <a:custGeom>
            <a:avLst/>
            <a:gdLst/>
            <a:ahLst/>
            <a:cxnLst/>
            <a:rect l="l" t="t" r="r" b="b"/>
            <a:pathLst>
              <a:path w="4762500" h="3171825">
                <a:moveTo>
                  <a:pt x="2986966" y="1760225"/>
                </a:moveTo>
                <a:cubicBezTo>
                  <a:pt x="2978126" y="1760225"/>
                  <a:pt x="2968220" y="1764797"/>
                  <a:pt x="2957248" y="1773941"/>
                </a:cubicBezTo>
                <a:cubicBezTo>
                  <a:pt x="2946275" y="1783085"/>
                  <a:pt x="2936902" y="1792381"/>
                  <a:pt x="2929130" y="1801830"/>
                </a:cubicBezTo>
                <a:cubicBezTo>
                  <a:pt x="2921357" y="1811279"/>
                  <a:pt x="2917471" y="1820347"/>
                  <a:pt x="2917471" y="1829033"/>
                </a:cubicBezTo>
                <a:cubicBezTo>
                  <a:pt x="2917471" y="1837720"/>
                  <a:pt x="2922577" y="1846483"/>
                  <a:pt x="2932787" y="1855322"/>
                </a:cubicBezTo>
                <a:cubicBezTo>
                  <a:pt x="2942998" y="1864162"/>
                  <a:pt x="2953133" y="1868581"/>
                  <a:pt x="2963191" y="1868581"/>
                </a:cubicBezTo>
                <a:cubicBezTo>
                  <a:pt x="2972945" y="1868581"/>
                  <a:pt x="2983918" y="1863933"/>
                  <a:pt x="2996110" y="1854637"/>
                </a:cubicBezTo>
                <a:cubicBezTo>
                  <a:pt x="3008302" y="1845340"/>
                  <a:pt x="3014398" y="1837339"/>
                  <a:pt x="3014398" y="1830634"/>
                </a:cubicBezTo>
                <a:cubicBezTo>
                  <a:pt x="3014398" y="1812650"/>
                  <a:pt x="3018665" y="1800001"/>
                  <a:pt x="3027199" y="1792686"/>
                </a:cubicBezTo>
                <a:cubicBezTo>
                  <a:pt x="3029333" y="1790857"/>
                  <a:pt x="3030400" y="1788571"/>
                  <a:pt x="3030400" y="1785828"/>
                </a:cubicBezTo>
                <a:cubicBezTo>
                  <a:pt x="3030400" y="1779122"/>
                  <a:pt x="3025370" y="1773179"/>
                  <a:pt x="3015312" y="1767997"/>
                </a:cubicBezTo>
                <a:cubicBezTo>
                  <a:pt x="3005254" y="1762816"/>
                  <a:pt x="2995805" y="1760225"/>
                  <a:pt x="2986966" y="1760225"/>
                </a:cubicBezTo>
                <a:close/>
                <a:moveTo>
                  <a:pt x="1859282" y="1755653"/>
                </a:moveTo>
                <a:cubicBezTo>
                  <a:pt x="1849985" y="1755653"/>
                  <a:pt x="1841299" y="1760834"/>
                  <a:pt x="1833221" y="1771198"/>
                </a:cubicBezTo>
                <a:cubicBezTo>
                  <a:pt x="1825144" y="1781561"/>
                  <a:pt x="1821106" y="1791924"/>
                  <a:pt x="1821106" y="1802287"/>
                </a:cubicBezTo>
                <a:cubicBezTo>
                  <a:pt x="1821106" y="1812650"/>
                  <a:pt x="1825982" y="1820728"/>
                  <a:pt x="1835736" y="1826519"/>
                </a:cubicBezTo>
                <a:cubicBezTo>
                  <a:pt x="1854024" y="1836882"/>
                  <a:pt x="1869569" y="1846788"/>
                  <a:pt x="1882370" y="1856237"/>
                </a:cubicBezTo>
                <a:cubicBezTo>
                  <a:pt x="1895172" y="1865686"/>
                  <a:pt x="1907059" y="1870410"/>
                  <a:pt x="1918032" y="1870410"/>
                </a:cubicBezTo>
                <a:cubicBezTo>
                  <a:pt x="1929005" y="1870410"/>
                  <a:pt x="1937844" y="1865152"/>
                  <a:pt x="1944550" y="1854637"/>
                </a:cubicBezTo>
                <a:cubicBezTo>
                  <a:pt x="1951255" y="1844121"/>
                  <a:pt x="1954608" y="1834444"/>
                  <a:pt x="1954608" y="1825604"/>
                </a:cubicBezTo>
                <a:cubicBezTo>
                  <a:pt x="1954608" y="1820118"/>
                  <a:pt x="1953008" y="1814860"/>
                  <a:pt x="1949807" y="1809831"/>
                </a:cubicBezTo>
                <a:cubicBezTo>
                  <a:pt x="1946607" y="1804802"/>
                  <a:pt x="1938835" y="1797334"/>
                  <a:pt x="1926490" y="1787428"/>
                </a:cubicBezTo>
                <a:cubicBezTo>
                  <a:pt x="1914146" y="1777522"/>
                  <a:pt x="1902182" y="1769750"/>
                  <a:pt x="1890600" y="1764111"/>
                </a:cubicBezTo>
                <a:cubicBezTo>
                  <a:pt x="1879018" y="1758472"/>
                  <a:pt x="1868578" y="1755653"/>
                  <a:pt x="1859282" y="1755653"/>
                </a:cubicBezTo>
                <a:close/>
                <a:moveTo>
                  <a:pt x="2124686" y="1754738"/>
                </a:moveTo>
                <a:lnTo>
                  <a:pt x="2267333" y="1754738"/>
                </a:lnTo>
                <a:cubicBezTo>
                  <a:pt x="2271905" y="1754738"/>
                  <a:pt x="2274724" y="1756034"/>
                  <a:pt x="2275791" y="1758625"/>
                </a:cubicBezTo>
                <a:cubicBezTo>
                  <a:pt x="2276858" y="1761215"/>
                  <a:pt x="2277391" y="1765254"/>
                  <a:pt x="2277391" y="1770740"/>
                </a:cubicBezTo>
                <a:cubicBezTo>
                  <a:pt x="2277391" y="1776227"/>
                  <a:pt x="2276705" y="1779884"/>
                  <a:pt x="2275334" y="1781713"/>
                </a:cubicBezTo>
                <a:cubicBezTo>
                  <a:pt x="2273962" y="1783542"/>
                  <a:pt x="2271295" y="1784456"/>
                  <a:pt x="2267333" y="1784456"/>
                </a:cubicBezTo>
                <a:lnTo>
                  <a:pt x="2124686" y="1784456"/>
                </a:lnTo>
                <a:cubicBezTo>
                  <a:pt x="2120724" y="1784456"/>
                  <a:pt x="2118133" y="1783618"/>
                  <a:pt x="2116914" y="1781942"/>
                </a:cubicBezTo>
                <a:cubicBezTo>
                  <a:pt x="2115695" y="1780265"/>
                  <a:pt x="2115085" y="1776151"/>
                  <a:pt x="2115085" y="1769597"/>
                </a:cubicBezTo>
                <a:cubicBezTo>
                  <a:pt x="2115085" y="1763044"/>
                  <a:pt x="2115771" y="1758929"/>
                  <a:pt x="2117143" y="1757253"/>
                </a:cubicBezTo>
                <a:cubicBezTo>
                  <a:pt x="2118514" y="1755577"/>
                  <a:pt x="2121029" y="1754738"/>
                  <a:pt x="2124686" y="1754738"/>
                </a:cubicBezTo>
                <a:close/>
                <a:moveTo>
                  <a:pt x="2572285" y="1746966"/>
                </a:moveTo>
                <a:lnTo>
                  <a:pt x="2735048" y="1746966"/>
                </a:lnTo>
                <a:cubicBezTo>
                  <a:pt x="2738096" y="1746966"/>
                  <a:pt x="2740078" y="1747499"/>
                  <a:pt x="2740992" y="1748566"/>
                </a:cubicBezTo>
                <a:cubicBezTo>
                  <a:pt x="2741906" y="1749633"/>
                  <a:pt x="2742364" y="1752300"/>
                  <a:pt x="2742364" y="1756567"/>
                </a:cubicBezTo>
                <a:cubicBezTo>
                  <a:pt x="2742364" y="1760834"/>
                  <a:pt x="2741906" y="1763654"/>
                  <a:pt x="2740992" y="1765025"/>
                </a:cubicBezTo>
                <a:cubicBezTo>
                  <a:pt x="2740078" y="1766397"/>
                  <a:pt x="2738096" y="1767083"/>
                  <a:pt x="2735048" y="1767083"/>
                </a:cubicBezTo>
                <a:lnTo>
                  <a:pt x="2572285" y="1767083"/>
                </a:lnTo>
                <a:cubicBezTo>
                  <a:pt x="2568932" y="1767083"/>
                  <a:pt x="2566799" y="1766549"/>
                  <a:pt x="2565884" y="1765483"/>
                </a:cubicBezTo>
                <a:cubicBezTo>
                  <a:pt x="2564970" y="1764416"/>
                  <a:pt x="2564513" y="1761749"/>
                  <a:pt x="2564513" y="1757482"/>
                </a:cubicBezTo>
                <a:cubicBezTo>
                  <a:pt x="2564513" y="1753214"/>
                  <a:pt x="2564894" y="1750395"/>
                  <a:pt x="2565656" y="1749023"/>
                </a:cubicBezTo>
                <a:cubicBezTo>
                  <a:pt x="2566418" y="1747652"/>
                  <a:pt x="2568628" y="1746966"/>
                  <a:pt x="2572285" y="1746966"/>
                </a:cubicBezTo>
                <a:close/>
                <a:moveTo>
                  <a:pt x="3224024" y="1744680"/>
                </a:moveTo>
                <a:cubicBezTo>
                  <a:pt x="3217471" y="1744680"/>
                  <a:pt x="3208784" y="1749557"/>
                  <a:pt x="3197963" y="1759310"/>
                </a:cubicBezTo>
                <a:cubicBezTo>
                  <a:pt x="3187143" y="1769064"/>
                  <a:pt x="3181733" y="1777903"/>
                  <a:pt x="3181733" y="1785828"/>
                </a:cubicBezTo>
                <a:cubicBezTo>
                  <a:pt x="3181733" y="1793753"/>
                  <a:pt x="3186762" y="1802744"/>
                  <a:pt x="3196820" y="1812803"/>
                </a:cubicBezTo>
                <a:cubicBezTo>
                  <a:pt x="3206879" y="1822861"/>
                  <a:pt x="3217623" y="1832462"/>
                  <a:pt x="3229053" y="1841606"/>
                </a:cubicBezTo>
                <a:cubicBezTo>
                  <a:pt x="3240483" y="1850750"/>
                  <a:pt x="3251684" y="1855322"/>
                  <a:pt x="3262657" y="1855322"/>
                </a:cubicBezTo>
                <a:cubicBezTo>
                  <a:pt x="3273630" y="1855322"/>
                  <a:pt x="3283993" y="1850750"/>
                  <a:pt x="3293747" y="1841606"/>
                </a:cubicBezTo>
                <a:cubicBezTo>
                  <a:pt x="3303500" y="1832462"/>
                  <a:pt x="3308377" y="1823776"/>
                  <a:pt x="3308377" y="1815546"/>
                </a:cubicBezTo>
                <a:cubicBezTo>
                  <a:pt x="3308377" y="1810974"/>
                  <a:pt x="3306929" y="1806250"/>
                  <a:pt x="3304034" y="1801373"/>
                </a:cubicBezTo>
                <a:cubicBezTo>
                  <a:pt x="3301138" y="1796496"/>
                  <a:pt x="3297862" y="1792305"/>
                  <a:pt x="3294204" y="1788800"/>
                </a:cubicBezTo>
                <a:cubicBezTo>
                  <a:pt x="3290546" y="1785295"/>
                  <a:pt x="3282012" y="1778360"/>
                  <a:pt x="3268601" y="1767997"/>
                </a:cubicBezTo>
                <a:cubicBezTo>
                  <a:pt x="3255190" y="1757634"/>
                  <a:pt x="3246046" y="1751157"/>
                  <a:pt x="3241169" y="1748566"/>
                </a:cubicBezTo>
                <a:cubicBezTo>
                  <a:pt x="3236292" y="1745975"/>
                  <a:pt x="3230577" y="1744680"/>
                  <a:pt x="3224024" y="1744680"/>
                </a:cubicBezTo>
                <a:close/>
                <a:moveTo>
                  <a:pt x="3041372" y="1707647"/>
                </a:moveTo>
                <a:lnTo>
                  <a:pt x="3185848" y="1707647"/>
                </a:lnTo>
                <a:cubicBezTo>
                  <a:pt x="3188896" y="1707647"/>
                  <a:pt x="3190953" y="1708256"/>
                  <a:pt x="3192020" y="1709476"/>
                </a:cubicBezTo>
                <a:cubicBezTo>
                  <a:pt x="3193087" y="1710695"/>
                  <a:pt x="3193620" y="1712905"/>
                  <a:pt x="3193620" y="1716105"/>
                </a:cubicBezTo>
                <a:cubicBezTo>
                  <a:pt x="3193620" y="1719305"/>
                  <a:pt x="3193087" y="1721515"/>
                  <a:pt x="3192020" y="1722734"/>
                </a:cubicBezTo>
                <a:cubicBezTo>
                  <a:pt x="3190953" y="1723954"/>
                  <a:pt x="3188896" y="1724563"/>
                  <a:pt x="3185848" y="1724563"/>
                </a:cubicBezTo>
                <a:lnTo>
                  <a:pt x="3041372" y="1724563"/>
                </a:lnTo>
                <a:cubicBezTo>
                  <a:pt x="3036191" y="1724563"/>
                  <a:pt x="3033600" y="1722353"/>
                  <a:pt x="3033600" y="1717934"/>
                </a:cubicBezTo>
                <a:cubicBezTo>
                  <a:pt x="3033600" y="1713514"/>
                  <a:pt x="3034057" y="1710695"/>
                  <a:pt x="3034972" y="1709476"/>
                </a:cubicBezTo>
                <a:cubicBezTo>
                  <a:pt x="3035886" y="1708256"/>
                  <a:pt x="3038020" y="1707647"/>
                  <a:pt x="3041372" y="1707647"/>
                </a:cubicBezTo>
                <a:close/>
                <a:moveTo>
                  <a:pt x="2572285" y="1684787"/>
                </a:moveTo>
                <a:lnTo>
                  <a:pt x="2735048" y="1684787"/>
                </a:lnTo>
                <a:cubicBezTo>
                  <a:pt x="2738096" y="1684787"/>
                  <a:pt x="2740078" y="1685473"/>
                  <a:pt x="2740992" y="1686844"/>
                </a:cubicBezTo>
                <a:cubicBezTo>
                  <a:pt x="2741906" y="1688216"/>
                  <a:pt x="2742364" y="1690807"/>
                  <a:pt x="2742364" y="1694617"/>
                </a:cubicBezTo>
                <a:cubicBezTo>
                  <a:pt x="2742364" y="1698427"/>
                  <a:pt x="2741983" y="1701094"/>
                  <a:pt x="2741221" y="1702618"/>
                </a:cubicBezTo>
                <a:cubicBezTo>
                  <a:pt x="2740459" y="1704142"/>
                  <a:pt x="2738401" y="1704904"/>
                  <a:pt x="2735048" y="1704904"/>
                </a:cubicBezTo>
                <a:lnTo>
                  <a:pt x="2572285" y="1704904"/>
                </a:lnTo>
                <a:cubicBezTo>
                  <a:pt x="2568628" y="1704904"/>
                  <a:pt x="2566418" y="1704218"/>
                  <a:pt x="2565656" y="1702846"/>
                </a:cubicBezTo>
                <a:cubicBezTo>
                  <a:pt x="2564894" y="1701475"/>
                  <a:pt x="2564513" y="1698122"/>
                  <a:pt x="2564513" y="1692788"/>
                </a:cubicBezTo>
                <a:cubicBezTo>
                  <a:pt x="2564513" y="1687454"/>
                  <a:pt x="2567104" y="1684787"/>
                  <a:pt x="2572285" y="1684787"/>
                </a:cubicBezTo>
                <a:close/>
                <a:moveTo>
                  <a:pt x="2124686" y="1655069"/>
                </a:moveTo>
                <a:lnTo>
                  <a:pt x="2267333" y="1655069"/>
                </a:lnTo>
                <a:cubicBezTo>
                  <a:pt x="2271600" y="1655069"/>
                  <a:pt x="2274343" y="1656288"/>
                  <a:pt x="2275562" y="1658726"/>
                </a:cubicBezTo>
                <a:cubicBezTo>
                  <a:pt x="2276782" y="1661165"/>
                  <a:pt x="2277391" y="1665127"/>
                  <a:pt x="2277391" y="1670614"/>
                </a:cubicBezTo>
                <a:cubicBezTo>
                  <a:pt x="2277391" y="1676100"/>
                  <a:pt x="2276705" y="1679758"/>
                  <a:pt x="2275334" y="1681586"/>
                </a:cubicBezTo>
                <a:cubicBezTo>
                  <a:pt x="2273962" y="1683415"/>
                  <a:pt x="2271295" y="1684330"/>
                  <a:pt x="2267333" y="1684330"/>
                </a:cubicBezTo>
                <a:lnTo>
                  <a:pt x="2124686" y="1684330"/>
                </a:lnTo>
                <a:cubicBezTo>
                  <a:pt x="2120724" y="1684330"/>
                  <a:pt x="2118133" y="1683415"/>
                  <a:pt x="2116914" y="1681586"/>
                </a:cubicBezTo>
                <a:cubicBezTo>
                  <a:pt x="2115695" y="1679758"/>
                  <a:pt x="2115085" y="1675795"/>
                  <a:pt x="2115085" y="1669699"/>
                </a:cubicBezTo>
                <a:cubicBezTo>
                  <a:pt x="2115085" y="1663603"/>
                  <a:pt x="2115771" y="1659641"/>
                  <a:pt x="2117143" y="1657812"/>
                </a:cubicBezTo>
                <a:cubicBezTo>
                  <a:pt x="2118514" y="1655983"/>
                  <a:pt x="2121029" y="1655069"/>
                  <a:pt x="2124686" y="1655069"/>
                </a:cubicBezTo>
                <a:close/>
                <a:moveTo>
                  <a:pt x="2993824" y="1650954"/>
                </a:moveTo>
                <a:cubicBezTo>
                  <a:pt x="2975231" y="1650954"/>
                  <a:pt x="2962125" y="1653773"/>
                  <a:pt x="2954505" y="1659412"/>
                </a:cubicBezTo>
                <a:cubicBezTo>
                  <a:pt x="2946884" y="1665051"/>
                  <a:pt x="2943074" y="1674424"/>
                  <a:pt x="2943074" y="1687530"/>
                </a:cubicBezTo>
                <a:lnTo>
                  <a:pt x="2943074" y="1733250"/>
                </a:lnTo>
                <a:cubicBezTo>
                  <a:pt x="2943074" y="1748185"/>
                  <a:pt x="2946427" y="1755653"/>
                  <a:pt x="2953133" y="1755653"/>
                </a:cubicBezTo>
                <a:cubicBezTo>
                  <a:pt x="2955571" y="1755653"/>
                  <a:pt x="2958162" y="1754586"/>
                  <a:pt x="2960905" y="1752452"/>
                </a:cubicBezTo>
                <a:cubicBezTo>
                  <a:pt x="2969135" y="1746052"/>
                  <a:pt x="2978736" y="1742851"/>
                  <a:pt x="2989709" y="1742851"/>
                </a:cubicBezTo>
                <a:cubicBezTo>
                  <a:pt x="2997938" y="1742851"/>
                  <a:pt x="3007616" y="1745975"/>
                  <a:pt x="3018741" y="1752224"/>
                </a:cubicBezTo>
                <a:cubicBezTo>
                  <a:pt x="3029866" y="1758472"/>
                  <a:pt x="3037563" y="1765711"/>
                  <a:pt x="3041830" y="1773941"/>
                </a:cubicBezTo>
                <a:cubicBezTo>
                  <a:pt x="3043049" y="1776074"/>
                  <a:pt x="3045106" y="1777446"/>
                  <a:pt x="3048002" y="1778056"/>
                </a:cubicBezTo>
                <a:cubicBezTo>
                  <a:pt x="3050897" y="1778665"/>
                  <a:pt x="3057984" y="1778970"/>
                  <a:pt x="3069262" y="1778970"/>
                </a:cubicBezTo>
                <a:cubicBezTo>
                  <a:pt x="3075358" y="1778970"/>
                  <a:pt x="3078406" y="1781637"/>
                  <a:pt x="3078406" y="1786971"/>
                </a:cubicBezTo>
                <a:cubicBezTo>
                  <a:pt x="3078406" y="1792305"/>
                  <a:pt x="3076805" y="1795582"/>
                  <a:pt x="3073605" y="1796801"/>
                </a:cubicBezTo>
                <a:cubicBezTo>
                  <a:pt x="3070405" y="1798020"/>
                  <a:pt x="3064461" y="1798630"/>
                  <a:pt x="3055774" y="1798630"/>
                </a:cubicBezTo>
                <a:cubicBezTo>
                  <a:pt x="3047087" y="1798630"/>
                  <a:pt x="3040534" y="1801297"/>
                  <a:pt x="3036115" y="1806631"/>
                </a:cubicBezTo>
                <a:cubicBezTo>
                  <a:pt x="3031695" y="1811965"/>
                  <a:pt x="3029485" y="1821642"/>
                  <a:pt x="3029485" y="1835663"/>
                </a:cubicBezTo>
                <a:cubicBezTo>
                  <a:pt x="3029485" y="1861266"/>
                  <a:pt x="3039086" y="1874068"/>
                  <a:pt x="3058289" y="1874068"/>
                </a:cubicBezTo>
                <a:lnTo>
                  <a:pt x="3116353" y="1874068"/>
                </a:lnTo>
                <a:cubicBezTo>
                  <a:pt x="3132812" y="1874068"/>
                  <a:pt x="3144852" y="1870943"/>
                  <a:pt x="3152472" y="1864695"/>
                </a:cubicBezTo>
                <a:cubicBezTo>
                  <a:pt x="3160092" y="1858447"/>
                  <a:pt x="3163902" y="1848464"/>
                  <a:pt x="3163902" y="1834748"/>
                </a:cubicBezTo>
                <a:lnTo>
                  <a:pt x="3163902" y="1802744"/>
                </a:lnTo>
                <a:cubicBezTo>
                  <a:pt x="3163902" y="1792686"/>
                  <a:pt x="3164969" y="1784380"/>
                  <a:pt x="3167102" y="1777827"/>
                </a:cubicBezTo>
                <a:cubicBezTo>
                  <a:pt x="3169236" y="1771274"/>
                  <a:pt x="3173884" y="1763806"/>
                  <a:pt x="3181047" y="1755424"/>
                </a:cubicBezTo>
                <a:cubicBezTo>
                  <a:pt x="3188210" y="1747042"/>
                  <a:pt x="3195677" y="1740489"/>
                  <a:pt x="3203450" y="1735765"/>
                </a:cubicBezTo>
                <a:cubicBezTo>
                  <a:pt x="3211222" y="1731040"/>
                  <a:pt x="3218918" y="1728678"/>
                  <a:pt x="3226538" y="1728678"/>
                </a:cubicBezTo>
                <a:cubicBezTo>
                  <a:pt x="3237816" y="1728678"/>
                  <a:pt x="3250465" y="1734317"/>
                  <a:pt x="3264486" y="1745594"/>
                </a:cubicBezTo>
                <a:cubicBezTo>
                  <a:pt x="3268753" y="1749252"/>
                  <a:pt x="3272411" y="1751081"/>
                  <a:pt x="3275459" y="1751081"/>
                </a:cubicBezTo>
                <a:cubicBezTo>
                  <a:pt x="3281555" y="1751081"/>
                  <a:pt x="3284603" y="1743461"/>
                  <a:pt x="3284603" y="1728221"/>
                </a:cubicBezTo>
                <a:lnTo>
                  <a:pt x="3284603" y="1689816"/>
                </a:lnTo>
                <a:cubicBezTo>
                  <a:pt x="3284603" y="1675490"/>
                  <a:pt x="3281936" y="1665432"/>
                  <a:pt x="3276602" y="1659641"/>
                </a:cubicBezTo>
                <a:cubicBezTo>
                  <a:pt x="3271268" y="1653850"/>
                  <a:pt x="3261590" y="1650954"/>
                  <a:pt x="3247570" y="1650954"/>
                </a:cubicBezTo>
                <a:close/>
                <a:moveTo>
                  <a:pt x="2660068" y="1633580"/>
                </a:moveTo>
                <a:cubicBezTo>
                  <a:pt x="2657629" y="1633580"/>
                  <a:pt x="2654353" y="1636095"/>
                  <a:pt x="2650238" y="1641124"/>
                </a:cubicBezTo>
                <a:cubicBezTo>
                  <a:pt x="2646123" y="1646153"/>
                  <a:pt x="2640789" y="1649963"/>
                  <a:pt x="2634236" y="1652554"/>
                </a:cubicBezTo>
                <a:cubicBezTo>
                  <a:pt x="2627683" y="1655145"/>
                  <a:pt x="2618158" y="1656440"/>
                  <a:pt x="2605661" y="1656440"/>
                </a:cubicBezTo>
                <a:cubicBezTo>
                  <a:pt x="2593164" y="1656440"/>
                  <a:pt x="2584020" y="1655678"/>
                  <a:pt x="2578229" y="1654154"/>
                </a:cubicBezTo>
                <a:cubicBezTo>
                  <a:pt x="2572438" y="1652630"/>
                  <a:pt x="2566951" y="1650040"/>
                  <a:pt x="2561770" y="1646382"/>
                </a:cubicBezTo>
                <a:cubicBezTo>
                  <a:pt x="2556588" y="1642724"/>
                  <a:pt x="2550263" y="1640896"/>
                  <a:pt x="2542796" y="1640896"/>
                </a:cubicBezTo>
                <a:cubicBezTo>
                  <a:pt x="2535328" y="1640896"/>
                  <a:pt x="2523746" y="1641962"/>
                  <a:pt x="2508049" y="1644096"/>
                </a:cubicBezTo>
                <a:cubicBezTo>
                  <a:pt x="2492351" y="1646230"/>
                  <a:pt x="2483207" y="1651106"/>
                  <a:pt x="2480617" y="1658726"/>
                </a:cubicBezTo>
                <a:cubicBezTo>
                  <a:pt x="2478026" y="1666346"/>
                  <a:pt x="2476730" y="1677624"/>
                  <a:pt x="2476730" y="1692559"/>
                </a:cubicBezTo>
                <a:lnTo>
                  <a:pt x="2476730" y="1827433"/>
                </a:lnTo>
                <a:cubicBezTo>
                  <a:pt x="2476730" y="1839930"/>
                  <a:pt x="2477645" y="1849531"/>
                  <a:pt x="2479474" y="1856237"/>
                </a:cubicBezTo>
                <a:cubicBezTo>
                  <a:pt x="2481302" y="1862942"/>
                  <a:pt x="2485341" y="1867972"/>
                  <a:pt x="2491589" y="1871324"/>
                </a:cubicBezTo>
                <a:cubicBezTo>
                  <a:pt x="2497838" y="1874677"/>
                  <a:pt x="2508049" y="1876354"/>
                  <a:pt x="2522222" y="1876354"/>
                </a:cubicBezTo>
                <a:cubicBezTo>
                  <a:pt x="2536395" y="1876354"/>
                  <a:pt x="2546987" y="1873382"/>
                  <a:pt x="2553997" y="1867438"/>
                </a:cubicBezTo>
                <a:cubicBezTo>
                  <a:pt x="2561008" y="1861495"/>
                  <a:pt x="2564513" y="1848160"/>
                  <a:pt x="2564513" y="1827433"/>
                </a:cubicBezTo>
                <a:cubicBezTo>
                  <a:pt x="2564513" y="1823166"/>
                  <a:pt x="2564894" y="1820270"/>
                  <a:pt x="2565656" y="1818746"/>
                </a:cubicBezTo>
                <a:cubicBezTo>
                  <a:pt x="2566418" y="1817222"/>
                  <a:pt x="2568475" y="1816460"/>
                  <a:pt x="2571828" y="1816460"/>
                </a:cubicBezTo>
                <a:lnTo>
                  <a:pt x="2666011" y="1816460"/>
                </a:lnTo>
                <a:cubicBezTo>
                  <a:pt x="2670278" y="1816460"/>
                  <a:pt x="2673326" y="1815927"/>
                  <a:pt x="2675155" y="1814860"/>
                </a:cubicBezTo>
                <a:cubicBezTo>
                  <a:pt x="2676984" y="1813793"/>
                  <a:pt x="2678813" y="1811584"/>
                  <a:pt x="2680642" y="1808231"/>
                </a:cubicBezTo>
                <a:cubicBezTo>
                  <a:pt x="2684604" y="1800306"/>
                  <a:pt x="2690624" y="1794896"/>
                  <a:pt x="2698701" y="1792000"/>
                </a:cubicBezTo>
                <a:cubicBezTo>
                  <a:pt x="2706778" y="1789105"/>
                  <a:pt x="2715541" y="1787657"/>
                  <a:pt x="2724990" y="1787657"/>
                </a:cubicBezTo>
                <a:cubicBezTo>
                  <a:pt x="2734439" y="1787657"/>
                  <a:pt x="2739697" y="1788343"/>
                  <a:pt x="2740763" y="1789714"/>
                </a:cubicBezTo>
                <a:cubicBezTo>
                  <a:pt x="2741830" y="1791086"/>
                  <a:pt x="2742364" y="1793524"/>
                  <a:pt x="2742364" y="1797029"/>
                </a:cubicBezTo>
                <a:cubicBezTo>
                  <a:pt x="2742364" y="1800535"/>
                  <a:pt x="2741830" y="1802668"/>
                  <a:pt x="2740763" y="1803430"/>
                </a:cubicBezTo>
                <a:cubicBezTo>
                  <a:pt x="2739697" y="1804192"/>
                  <a:pt x="2737334" y="1804573"/>
                  <a:pt x="2733677" y="1804573"/>
                </a:cubicBezTo>
                <a:cubicBezTo>
                  <a:pt x="2716913" y="1804573"/>
                  <a:pt x="2705711" y="1807240"/>
                  <a:pt x="2700073" y="1812574"/>
                </a:cubicBezTo>
                <a:cubicBezTo>
                  <a:pt x="2694434" y="1817908"/>
                  <a:pt x="2691614" y="1827128"/>
                  <a:pt x="2691614" y="1840235"/>
                </a:cubicBezTo>
                <a:cubicBezTo>
                  <a:pt x="2691614" y="1853341"/>
                  <a:pt x="2693977" y="1862485"/>
                  <a:pt x="2698701" y="1867667"/>
                </a:cubicBezTo>
                <a:cubicBezTo>
                  <a:pt x="2703425" y="1872848"/>
                  <a:pt x="2712951" y="1875439"/>
                  <a:pt x="2727276" y="1875439"/>
                </a:cubicBezTo>
                <a:lnTo>
                  <a:pt x="2777111" y="1875439"/>
                </a:lnTo>
                <a:cubicBezTo>
                  <a:pt x="2799971" y="1875439"/>
                  <a:pt x="2814601" y="1871782"/>
                  <a:pt x="2821002" y="1864466"/>
                </a:cubicBezTo>
                <a:cubicBezTo>
                  <a:pt x="2827403" y="1857151"/>
                  <a:pt x="2830603" y="1841759"/>
                  <a:pt x="2830603" y="1818289"/>
                </a:cubicBezTo>
                <a:lnTo>
                  <a:pt x="2830603" y="1681129"/>
                </a:lnTo>
                <a:cubicBezTo>
                  <a:pt x="2830603" y="1668328"/>
                  <a:pt x="2828622" y="1659946"/>
                  <a:pt x="2824660" y="1655983"/>
                </a:cubicBezTo>
                <a:cubicBezTo>
                  <a:pt x="2820697" y="1652021"/>
                  <a:pt x="2813382" y="1650040"/>
                  <a:pt x="2802714" y="1650040"/>
                </a:cubicBezTo>
                <a:lnTo>
                  <a:pt x="2723618" y="1650040"/>
                </a:lnTo>
                <a:cubicBezTo>
                  <a:pt x="2696796" y="1650040"/>
                  <a:pt x="2678051" y="1645620"/>
                  <a:pt x="2667383" y="1636781"/>
                </a:cubicBezTo>
                <a:cubicBezTo>
                  <a:pt x="2664944" y="1634647"/>
                  <a:pt x="2662506" y="1633580"/>
                  <a:pt x="2660068" y="1633580"/>
                </a:cubicBezTo>
                <a:close/>
                <a:moveTo>
                  <a:pt x="1818362" y="1621693"/>
                </a:moveTo>
                <a:cubicBezTo>
                  <a:pt x="1807085" y="1621693"/>
                  <a:pt x="1799465" y="1623217"/>
                  <a:pt x="1795502" y="1626265"/>
                </a:cubicBezTo>
                <a:cubicBezTo>
                  <a:pt x="1791540" y="1629313"/>
                  <a:pt x="1789559" y="1635409"/>
                  <a:pt x="1789559" y="1644553"/>
                </a:cubicBezTo>
                <a:lnTo>
                  <a:pt x="1789559" y="1713133"/>
                </a:lnTo>
                <a:cubicBezTo>
                  <a:pt x="1789559" y="1725325"/>
                  <a:pt x="1788721" y="1734698"/>
                  <a:pt x="1787044" y="1741251"/>
                </a:cubicBezTo>
                <a:cubicBezTo>
                  <a:pt x="1785368" y="1747804"/>
                  <a:pt x="1780491" y="1754586"/>
                  <a:pt x="1772414" y="1761596"/>
                </a:cubicBezTo>
                <a:cubicBezTo>
                  <a:pt x="1764337" y="1768607"/>
                  <a:pt x="1755345" y="1774017"/>
                  <a:pt x="1745439" y="1777827"/>
                </a:cubicBezTo>
                <a:cubicBezTo>
                  <a:pt x="1735533" y="1781637"/>
                  <a:pt x="1727227" y="1783999"/>
                  <a:pt x="1720522" y="1784914"/>
                </a:cubicBezTo>
                <a:cubicBezTo>
                  <a:pt x="1704367" y="1787352"/>
                  <a:pt x="1691947" y="1792610"/>
                  <a:pt x="1683260" y="1800687"/>
                </a:cubicBezTo>
                <a:cubicBezTo>
                  <a:pt x="1674573" y="1808764"/>
                  <a:pt x="1670230" y="1818365"/>
                  <a:pt x="1670230" y="1829491"/>
                </a:cubicBezTo>
                <a:cubicBezTo>
                  <a:pt x="1670230" y="1840616"/>
                  <a:pt x="1674268" y="1850979"/>
                  <a:pt x="1682345" y="1860580"/>
                </a:cubicBezTo>
                <a:cubicBezTo>
                  <a:pt x="1690423" y="1870181"/>
                  <a:pt x="1699795" y="1874982"/>
                  <a:pt x="1710463" y="1874982"/>
                </a:cubicBezTo>
                <a:cubicBezTo>
                  <a:pt x="1721131" y="1874982"/>
                  <a:pt x="1732256" y="1872544"/>
                  <a:pt x="1743839" y="1867667"/>
                </a:cubicBezTo>
                <a:cubicBezTo>
                  <a:pt x="1755421" y="1862790"/>
                  <a:pt x="1767232" y="1856465"/>
                  <a:pt x="1779272" y="1848693"/>
                </a:cubicBezTo>
                <a:cubicBezTo>
                  <a:pt x="1791311" y="1840921"/>
                  <a:pt x="1799008" y="1835053"/>
                  <a:pt x="1802360" y="1831091"/>
                </a:cubicBezTo>
                <a:cubicBezTo>
                  <a:pt x="1805713" y="1827128"/>
                  <a:pt x="1807390" y="1823166"/>
                  <a:pt x="1807390" y="1819204"/>
                </a:cubicBezTo>
                <a:cubicBezTo>
                  <a:pt x="1807390" y="1815241"/>
                  <a:pt x="1806932" y="1810517"/>
                  <a:pt x="1806018" y="1805030"/>
                </a:cubicBezTo>
                <a:cubicBezTo>
                  <a:pt x="1804494" y="1796191"/>
                  <a:pt x="1807085" y="1785523"/>
                  <a:pt x="1813790" y="1773026"/>
                </a:cubicBezTo>
                <a:cubicBezTo>
                  <a:pt x="1820496" y="1760530"/>
                  <a:pt x="1828878" y="1751386"/>
                  <a:pt x="1838936" y="1745594"/>
                </a:cubicBezTo>
                <a:cubicBezTo>
                  <a:pt x="1844728" y="1742546"/>
                  <a:pt x="1847623" y="1738584"/>
                  <a:pt x="1847623" y="1733707"/>
                </a:cubicBezTo>
                <a:lnTo>
                  <a:pt x="1847623" y="1644553"/>
                </a:lnTo>
                <a:cubicBezTo>
                  <a:pt x="1847623" y="1634800"/>
                  <a:pt x="1845566" y="1628551"/>
                  <a:pt x="1841451" y="1625808"/>
                </a:cubicBezTo>
                <a:cubicBezTo>
                  <a:pt x="1837336" y="1623065"/>
                  <a:pt x="1829640" y="1621693"/>
                  <a:pt x="1818362" y="1621693"/>
                </a:cubicBezTo>
                <a:close/>
                <a:moveTo>
                  <a:pt x="2124686" y="1554942"/>
                </a:moveTo>
                <a:lnTo>
                  <a:pt x="2267333" y="1554942"/>
                </a:lnTo>
                <a:cubicBezTo>
                  <a:pt x="2270990" y="1554942"/>
                  <a:pt x="2273581" y="1555856"/>
                  <a:pt x="2275105" y="1557685"/>
                </a:cubicBezTo>
                <a:cubicBezTo>
                  <a:pt x="2276629" y="1559514"/>
                  <a:pt x="2277391" y="1563172"/>
                  <a:pt x="2277391" y="1568658"/>
                </a:cubicBezTo>
                <a:cubicBezTo>
                  <a:pt x="2277391" y="1574144"/>
                  <a:pt x="2276782" y="1578183"/>
                  <a:pt x="2275562" y="1580774"/>
                </a:cubicBezTo>
                <a:cubicBezTo>
                  <a:pt x="2274343" y="1583365"/>
                  <a:pt x="2271600" y="1584660"/>
                  <a:pt x="2267333" y="1584660"/>
                </a:cubicBezTo>
                <a:lnTo>
                  <a:pt x="2124686" y="1584660"/>
                </a:lnTo>
                <a:cubicBezTo>
                  <a:pt x="2120724" y="1584660"/>
                  <a:pt x="2118133" y="1583746"/>
                  <a:pt x="2116914" y="1581917"/>
                </a:cubicBezTo>
                <a:cubicBezTo>
                  <a:pt x="2115695" y="1580088"/>
                  <a:pt x="2115085" y="1575973"/>
                  <a:pt x="2115085" y="1569572"/>
                </a:cubicBezTo>
                <a:cubicBezTo>
                  <a:pt x="2115085" y="1563172"/>
                  <a:pt x="2115771" y="1559133"/>
                  <a:pt x="2117143" y="1557457"/>
                </a:cubicBezTo>
                <a:cubicBezTo>
                  <a:pt x="2118514" y="1555780"/>
                  <a:pt x="2121029" y="1554942"/>
                  <a:pt x="2124686" y="1554942"/>
                </a:cubicBezTo>
                <a:close/>
                <a:moveTo>
                  <a:pt x="3026285" y="1545341"/>
                </a:moveTo>
                <a:lnTo>
                  <a:pt x="3186762" y="1545341"/>
                </a:lnTo>
                <a:cubicBezTo>
                  <a:pt x="3189810" y="1545341"/>
                  <a:pt x="3191867" y="1545950"/>
                  <a:pt x="3192934" y="1547170"/>
                </a:cubicBezTo>
                <a:cubicBezTo>
                  <a:pt x="3194001" y="1548389"/>
                  <a:pt x="3194534" y="1550522"/>
                  <a:pt x="3194534" y="1553570"/>
                </a:cubicBezTo>
                <a:cubicBezTo>
                  <a:pt x="3194534" y="1556618"/>
                  <a:pt x="3194001" y="1558676"/>
                  <a:pt x="3192934" y="1559743"/>
                </a:cubicBezTo>
                <a:cubicBezTo>
                  <a:pt x="3191867" y="1560809"/>
                  <a:pt x="3189810" y="1561343"/>
                  <a:pt x="3186762" y="1561343"/>
                </a:cubicBezTo>
                <a:lnTo>
                  <a:pt x="3026285" y="1561343"/>
                </a:lnTo>
                <a:cubicBezTo>
                  <a:pt x="3020798" y="1561343"/>
                  <a:pt x="3018055" y="1559285"/>
                  <a:pt x="3018055" y="1555171"/>
                </a:cubicBezTo>
                <a:cubicBezTo>
                  <a:pt x="3018055" y="1551056"/>
                  <a:pt x="3018589" y="1548389"/>
                  <a:pt x="3019655" y="1547170"/>
                </a:cubicBezTo>
                <a:cubicBezTo>
                  <a:pt x="3020722" y="1545950"/>
                  <a:pt x="3022932" y="1545341"/>
                  <a:pt x="3026285" y="1545341"/>
                </a:cubicBezTo>
                <a:close/>
                <a:moveTo>
                  <a:pt x="3026285" y="1495049"/>
                </a:moveTo>
                <a:lnTo>
                  <a:pt x="3186762" y="1495049"/>
                </a:lnTo>
                <a:cubicBezTo>
                  <a:pt x="3189810" y="1495049"/>
                  <a:pt x="3191867" y="1495658"/>
                  <a:pt x="3192934" y="1496878"/>
                </a:cubicBezTo>
                <a:cubicBezTo>
                  <a:pt x="3194001" y="1498097"/>
                  <a:pt x="3194534" y="1500383"/>
                  <a:pt x="3194534" y="1503736"/>
                </a:cubicBezTo>
                <a:cubicBezTo>
                  <a:pt x="3194534" y="1507088"/>
                  <a:pt x="3194001" y="1509374"/>
                  <a:pt x="3192934" y="1510594"/>
                </a:cubicBezTo>
                <a:cubicBezTo>
                  <a:pt x="3191867" y="1511813"/>
                  <a:pt x="3189810" y="1512422"/>
                  <a:pt x="3186762" y="1512422"/>
                </a:cubicBezTo>
                <a:lnTo>
                  <a:pt x="3026285" y="1512422"/>
                </a:lnTo>
                <a:cubicBezTo>
                  <a:pt x="3022932" y="1512422"/>
                  <a:pt x="3020722" y="1511737"/>
                  <a:pt x="3019655" y="1510365"/>
                </a:cubicBezTo>
                <a:cubicBezTo>
                  <a:pt x="3018589" y="1508993"/>
                  <a:pt x="3018055" y="1506784"/>
                  <a:pt x="3018055" y="1503736"/>
                </a:cubicBezTo>
                <a:cubicBezTo>
                  <a:pt x="3018055" y="1500688"/>
                  <a:pt x="3018512" y="1498478"/>
                  <a:pt x="3019427" y="1497106"/>
                </a:cubicBezTo>
                <a:cubicBezTo>
                  <a:pt x="3020341" y="1495735"/>
                  <a:pt x="3022627" y="1495049"/>
                  <a:pt x="3026285" y="1495049"/>
                </a:cubicBezTo>
                <a:close/>
                <a:moveTo>
                  <a:pt x="1568731" y="1470817"/>
                </a:moveTo>
                <a:cubicBezTo>
                  <a:pt x="1552882" y="1470817"/>
                  <a:pt x="1542518" y="1473332"/>
                  <a:pt x="1537642" y="1478361"/>
                </a:cubicBezTo>
                <a:cubicBezTo>
                  <a:pt x="1532765" y="1483390"/>
                  <a:pt x="1530326" y="1493372"/>
                  <a:pt x="1530326" y="1508308"/>
                </a:cubicBezTo>
                <a:cubicBezTo>
                  <a:pt x="1530326" y="1523243"/>
                  <a:pt x="1532689" y="1533225"/>
                  <a:pt x="1537413" y="1538254"/>
                </a:cubicBezTo>
                <a:cubicBezTo>
                  <a:pt x="1542137" y="1543283"/>
                  <a:pt x="1552577" y="1545798"/>
                  <a:pt x="1568731" y="1545798"/>
                </a:cubicBezTo>
                <a:cubicBezTo>
                  <a:pt x="1570560" y="1545798"/>
                  <a:pt x="1571474" y="1547017"/>
                  <a:pt x="1571474" y="1549456"/>
                </a:cubicBezTo>
                <a:lnTo>
                  <a:pt x="1571474" y="1717248"/>
                </a:lnTo>
                <a:cubicBezTo>
                  <a:pt x="1571474" y="1719991"/>
                  <a:pt x="1570941" y="1721820"/>
                  <a:pt x="1569874" y="1722734"/>
                </a:cubicBezTo>
                <a:cubicBezTo>
                  <a:pt x="1568807" y="1723649"/>
                  <a:pt x="1566293" y="1724411"/>
                  <a:pt x="1562330" y="1725020"/>
                </a:cubicBezTo>
                <a:cubicBezTo>
                  <a:pt x="1548614" y="1726240"/>
                  <a:pt x="1538937" y="1729973"/>
                  <a:pt x="1533298" y="1736222"/>
                </a:cubicBezTo>
                <a:cubicBezTo>
                  <a:pt x="1527659" y="1742470"/>
                  <a:pt x="1524840" y="1752529"/>
                  <a:pt x="1524840" y="1766397"/>
                </a:cubicBezTo>
                <a:cubicBezTo>
                  <a:pt x="1524840" y="1780265"/>
                  <a:pt x="1527659" y="1790171"/>
                  <a:pt x="1533298" y="1796115"/>
                </a:cubicBezTo>
                <a:cubicBezTo>
                  <a:pt x="1538937" y="1802059"/>
                  <a:pt x="1547929" y="1805030"/>
                  <a:pt x="1560273" y="1805030"/>
                </a:cubicBezTo>
                <a:cubicBezTo>
                  <a:pt x="1572617" y="1805030"/>
                  <a:pt x="1596163" y="1801068"/>
                  <a:pt x="1630910" y="1793143"/>
                </a:cubicBezTo>
                <a:cubicBezTo>
                  <a:pt x="1665658" y="1785218"/>
                  <a:pt x="1687222" y="1778513"/>
                  <a:pt x="1695604" y="1773026"/>
                </a:cubicBezTo>
                <a:cubicBezTo>
                  <a:pt x="1703986" y="1767540"/>
                  <a:pt x="1708177" y="1760149"/>
                  <a:pt x="1708177" y="1750852"/>
                </a:cubicBezTo>
                <a:cubicBezTo>
                  <a:pt x="1708177" y="1741556"/>
                  <a:pt x="1705967" y="1731040"/>
                  <a:pt x="1701548" y="1719305"/>
                </a:cubicBezTo>
                <a:cubicBezTo>
                  <a:pt x="1697128" y="1707571"/>
                  <a:pt x="1688975" y="1701703"/>
                  <a:pt x="1677088" y="1701703"/>
                </a:cubicBezTo>
                <a:cubicBezTo>
                  <a:pt x="1672211" y="1701703"/>
                  <a:pt x="1667563" y="1702313"/>
                  <a:pt x="1663143" y="1703532"/>
                </a:cubicBezTo>
                <a:cubicBezTo>
                  <a:pt x="1658723" y="1704751"/>
                  <a:pt x="1655904" y="1705361"/>
                  <a:pt x="1654685" y="1705361"/>
                </a:cubicBezTo>
                <a:cubicBezTo>
                  <a:pt x="1653466" y="1705361"/>
                  <a:pt x="1652856" y="1703989"/>
                  <a:pt x="1652856" y="1701246"/>
                </a:cubicBezTo>
                <a:lnTo>
                  <a:pt x="1652856" y="1548998"/>
                </a:lnTo>
                <a:cubicBezTo>
                  <a:pt x="1652856" y="1546865"/>
                  <a:pt x="1654075" y="1545798"/>
                  <a:pt x="1656514" y="1545798"/>
                </a:cubicBezTo>
                <a:lnTo>
                  <a:pt x="1672058" y="1545798"/>
                </a:lnTo>
                <a:cubicBezTo>
                  <a:pt x="1682117" y="1545798"/>
                  <a:pt x="1687146" y="1544579"/>
                  <a:pt x="1687146" y="1542140"/>
                </a:cubicBezTo>
                <a:cubicBezTo>
                  <a:pt x="1687146" y="1539702"/>
                  <a:pt x="1685622" y="1536502"/>
                  <a:pt x="1682574" y="1532539"/>
                </a:cubicBezTo>
                <a:cubicBezTo>
                  <a:pt x="1679526" y="1528577"/>
                  <a:pt x="1677392" y="1523319"/>
                  <a:pt x="1676173" y="1516766"/>
                </a:cubicBezTo>
                <a:cubicBezTo>
                  <a:pt x="1674954" y="1510213"/>
                  <a:pt x="1674344" y="1502212"/>
                  <a:pt x="1674344" y="1492763"/>
                </a:cubicBezTo>
                <a:cubicBezTo>
                  <a:pt x="1674344" y="1483314"/>
                  <a:pt x="1673735" y="1477294"/>
                  <a:pt x="1672516" y="1474703"/>
                </a:cubicBezTo>
                <a:cubicBezTo>
                  <a:pt x="1671296" y="1472113"/>
                  <a:pt x="1667334" y="1470817"/>
                  <a:pt x="1660628" y="1470817"/>
                </a:cubicBezTo>
                <a:close/>
                <a:moveTo>
                  <a:pt x="2101369" y="1468988"/>
                </a:moveTo>
                <a:cubicBezTo>
                  <a:pt x="2071194" y="1468988"/>
                  <a:pt x="2050620" y="1473941"/>
                  <a:pt x="2039647" y="1483847"/>
                </a:cubicBezTo>
                <a:cubicBezTo>
                  <a:pt x="2028674" y="1493753"/>
                  <a:pt x="2023188" y="1512422"/>
                  <a:pt x="2023188" y="1539854"/>
                </a:cubicBezTo>
                <a:lnTo>
                  <a:pt x="2023188" y="1800916"/>
                </a:lnTo>
                <a:cubicBezTo>
                  <a:pt x="2023188" y="1828348"/>
                  <a:pt x="2028674" y="1847017"/>
                  <a:pt x="2039647" y="1856923"/>
                </a:cubicBezTo>
                <a:cubicBezTo>
                  <a:pt x="2050620" y="1866829"/>
                  <a:pt x="2071194" y="1871782"/>
                  <a:pt x="2101369" y="1871782"/>
                </a:cubicBezTo>
                <a:lnTo>
                  <a:pt x="2292936" y="1871782"/>
                </a:lnTo>
                <a:cubicBezTo>
                  <a:pt x="2323111" y="1871782"/>
                  <a:pt x="2343685" y="1866829"/>
                  <a:pt x="2354658" y="1856923"/>
                </a:cubicBezTo>
                <a:cubicBezTo>
                  <a:pt x="2365631" y="1847017"/>
                  <a:pt x="2371117" y="1828348"/>
                  <a:pt x="2371117" y="1800916"/>
                </a:cubicBezTo>
                <a:lnTo>
                  <a:pt x="2371117" y="1539854"/>
                </a:lnTo>
                <a:cubicBezTo>
                  <a:pt x="2371117" y="1512422"/>
                  <a:pt x="2365631" y="1493753"/>
                  <a:pt x="2354658" y="1483847"/>
                </a:cubicBezTo>
                <a:cubicBezTo>
                  <a:pt x="2343685" y="1473941"/>
                  <a:pt x="2323111" y="1468988"/>
                  <a:pt x="2292936" y="1468988"/>
                </a:cubicBezTo>
                <a:close/>
                <a:moveTo>
                  <a:pt x="1727837" y="1455272"/>
                </a:moveTo>
                <a:cubicBezTo>
                  <a:pt x="1711682" y="1455272"/>
                  <a:pt x="1701243" y="1457711"/>
                  <a:pt x="1696519" y="1462588"/>
                </a:cubicBezTo>
                <a:cubicBezTo>
                  <a:pt x="1691794" y="1467464"/>
                  <a:pt x="1689432" y="1477447"/>
                  <a:pt x="1689432" y="1492534"/>
                </a:cubicBezTo>
                <a:cubicBezTo>
                  <a:pt x="1689432" y="1507622"/>
                  <a:pt x="1691794" y="1517680"/>
                  <a:pt x="1696519" y="1522709"/>
                </a:cubicBezTo>
                <a:cubicBezTo>
                  <a:pt x="1701243" y="1527739"/>
                  <a:pt x="1711682" y="1530253"/>
                  <a:pt x="1727837" y="1530253"/>
                </a:cubicBezTo>
                <a:lnTo>
                  <a:pt x="1763041" y="1530253"/>
                </a:lnTo>
                <a:cubicBezTo>
                  <a:pt x="1765784" y="1530253"/>
                  <a:pt x="1767156" y="1531625"/>
                  <a:pt x="1767156" y="1534368"/>
                </a:cubicBezTo>
                <a:cubicBezTo>
                  <a:pt x="1767156" y="1544426"/>
                  <a:pt x="1764565" y="1549456"/>
                  <a:pt x="1759384" y="1549456"/>
                </a:cubicBezTo>
                <a:lnTo>
                  <a:pt x="1750240" y="1549456"/>
                </a:lnTo>
                <a:cubicBezTo>
                  <a:pt x="1728599" y="1549456"/>
                  <a:pt x="1714045" y="1553418"/>
                  <a:pt x="1706577" y="1561343"/>
                </a:cubicBezTo>
                <a:cubicBezTo>
                  <a:pt x="1699109" y="1569268"/>
                  <a:pt x="1695376" y="1585574"/>
                  <a:pt x="1695376" y="1610263"/>
                </a:cubicBezTo>
                <a:lnTo>
                  <a:pt x="1695376" y="1682501"/>
                </a:lnTo>
                <a:cubicBezTo>
                  <a:pt x="1695376" y="1686158"/>
                  <a:pt x="1696290" y="1688597"/>
                  <a:pt x="1698119" y="1689816"/>
                </a:cubicBezTo>
                <a:cubicBezTo>
                  <a:pt x="1707263" y="1695912"/>
                  <a:pt x="1713816" y="1705285"/>
                  <a:pt x="1717778" y="1717934"/>
                </a:cubicBezTo>
                <a:cubicBezTo>
                  <a:pt x="1721741" y="1730583"/>
                  <a:pt x="1723874" y="1742546"/>
                  <a:pt x="1724179" y="1753824"/>
                </a:cubicBezTo>
                <a:cubicBezTo>
                  <a:pt x="1724484" y="1761749"/>
                  <a:pt x="1726694" y="1765711"/>
                  <a:pt x="1730809" y="1765711"/>
                </a:cubicBezTo>
                <a:cubicBezTo>
                  <a:pt x="1734923" y="1765711"/>
                  <a:pt x="1740638" y="1763806"/>
                  <a:pt x="1747954" y="1759996"/>
                </a:cubicBezTo>
                <a:cubicBezTo>
                  <a:pt x="1755269" y="1756186"/>
                  <a:pt x="1761060" y="1751767"/>
                  <a:pt x="1765327" y="1746737"/>
                </a:cubicBezTo>
                <a:cubicBezTo>
                  <a:pt x="1769594" y="1741708"/>
                  <a:pt x="1771728" y="1733098"/>
                  <a:pt x="1771728" y="1720906"/>
                </a:cubicBezTo>
                <a:lnTo>
                  <a:pt x="1771728" y="1623522"/>
                </a:lnTo>
                <a:cubicBezTo>
                  <a:pt x="1771728" y="1618340"/>
                  <a:pt x="1772414" y="1615064"/>
                  <a:pt x="1773785" y="1613692"/>
                </a:cubicBezTo>
                <a:cubicBezTo>
                  <a:pt x="1775157" y="1612321"/>
                  <a:pt x="1778434" y="1611635"/>
                  <a:pt x="1783615" y="1611635"/>
                </a:cubicBezTo>
                <a:lnTo>
                  <a:pt x="1851738" y="1611635"/>
                </a:lnTo>
                <a:cubicBezTo>
                  <a:pt x="1857834" y="1611635"/>
                  <a:pt x="1861492" y="1612473"/>
                  <a:pt x="1862711" y="1614149"/>
                </a:cubicBezTo>
                <a:cubicBezTo>
                  <a:pt x="1863930" y="1615826"/>
                  <a:pt x="1864540" y="1618950"/>
                  <a:pt x="1864540" y="1623522"/>
                </a:cubicBezTo>
                <a:lnTo>
                  <a:pt x="1864540" y="1727764"/>
                </a:lnTo>
                <a:cubicBezTo>
                  <a:pt x="1864540" y="1732336"/>
                  <a:pt x="1864997" y="1735460"/>
                  <a:pt x="1865911" y="1737136"/>
                </a:cubicBezTo>
                <a:cubicBezTo>
                  <a:pt x="1866826" y="1738813"/>
                  <a:pt x="1870483" y="1740718"/>
                  <a:pt x="1876884" y="1742851"/>
                </a:cubicBezTo>
                <a:cubicBezTo>
                  <a:pt x="1892734" y="1747728"/>
                  <a:pt x="1906450" y="1754281"/>
                  <a:pt x="1918032" y="1762511"/>
                </a:cubicBezTo>
                <a:cubicBezTo>
                  <a:pt x="1925042" y="1767388"/>
                  <a:pt x="1930605" y="1769826"/>
                  <a:pt x="1934720" y="1769826"/>
                </a:cubicBezTo>
                <a:cubicBezTo>
                  <a:pt x="1938835" y="1769826"/>
                  <a:pt x="1940892" y="1763425"/>
                  <a:pt x="1940892" y="1750624"/>
                </a:cubicBezTo>
                <a:lnTo>
                  <a:pt x="1940892" y="1610263"/>
                </a:lnTo>
                <a:cubicBezTo>
                  <a:pt x="1940892" y="1583746"/>
                  <a:pt x="1937006" y="1566982"/>
                  <a:pt x="1929233" y="1559971"/>
                </a:cubicBezTo>
                <a:cubicBezTo>
                  <a:pt x="1921461" y="1552961"/>
                  <a:pt x="1907059" y="1549456"/>
                  <a:pt x="1886028" y="1549456"/>
                </a:cubicBezTo>
                <a:lnTo>
                  <a:pt x="1854024" y="1549456"/>
                </a:lnTo>
                <a:cubicBezTo>
                  <a:pt x="1851586" y="1549456"/>
                  <a:pt x="1850366" y="1548084"/>
                  <a:pt x="1850366" y="1545341"/>
                </a:cubicBezTo>
                <a:lnTo>
                  <a:pt x="1851281" y="1538483"/>
                </a:lnTo>
                <a:cubicBezTo>
                  <a:pt x="1851890" y="1532996"/>
                  <a:pt x="1853567" y="1530253"/>
                  <a:pt x="1856310" y="1530253"/>
                </a:cubicBezTo>
                <a:lnTo>
                  <a:pt x="1913460" y="1530253"/>
                </a:lnTo>
                <a:cubicBezTo>
                  <a:pt x="1929614" y="1530253"/>
                  <a:pt x="1940130" y="1527815"/>
                  <a:pt x="1945007" y="1522938"/>
                </a:cubicBezTo>
                <a:cubicBezTo>
                  <a:pt x="1949884" y="1518061"/>
                  <a:pt x="1952322" y="1507850"/>
                  <a:pt x="1952322" y="1492306"/>
                </a:cubicBezTo>
                <a:cubicBezTo>
                  <a:pt x="1952322" y="1476761"/>
                  <a:pt x="1949884" y="1466702"/>
                  <a:pt x="1945007" y="1462130"/>
                </a:cubicBezTo>
                <a:cubicBezTo>
                  <a:pt x="1940130" y="1457558"/>
                  <a:pt x="1929614" y="1455272"/>
                  <a:pt x="1913460" y="1455272"/>
                </a:cubicBezTo>
                <a:close/>
                <a:moveTo>
                  <a:pt x="2978736" y="1450243"/>
                </a:moveTo>
                <a:cubicBezTo>
                  <a:pt x="2963801" y="1450243"/>
                  <a:pt x="2953285" y="1453672"/>
                  <a:pt x="2947189" y="1460530"/>
                </a:cubicBezTo>
                <a:cubicBezTo>
                  <a:pt x="2941093" y="1467388"/>
                  <a:pt x="2938045" y="1478894"/>
                  <a:pt x="2938045" y="1495049"/>
                </a:cubicBezTo>
                <a:lnTo>
                  <a:pt x="2938045" y="1547170"/>
                </a:lnTo>
                <a:cubicBezTo>
                  <a:pt x="2938045" y="1563324"/>
                  <a:pt x="2941017" y="1574830"/>
                  <a:pt x="2946961" y="1581688"/>
                </a:cubicBezTo>
                <a:cubicBezTo>
                  <a:pt x="2952904" y="1588546"/>
                  <a:pt x="2963496" y="1591975"/>
                  <a:pt x="2978736" y="1591975"/>
                </a:cubicBezTo>
                <a:lnTo>
                  <a:pt x="3065604" y="1591975"/>
                </a:lnTo>
                <a:cubicBezTo>
                  <a:pt x="3068347" y="1591975"/>
                  <a:pt x="3070024" y="1592509"/>
                  <a:pt x="3070633" y="1593575"/>
                </a:cubicBezTo>
                <a:cubicBezTo>
                  <a:pt x="3071243" y="1594642"/>
                  <a:pt x="3071548" y="1596547"/>
                  <a:pt x="3071548" y="1599290"/>
                </a:cubicBezTo>
                <a:cubicBezTo>
                  <a:pt x="3071548" y="1602034"/>
                  <a:pt x="3071167" y="1603939"/>
                  <a:pt x="3070405" y="1605005"/>
                </a:cubicBezTo>
                <a:cubicBezTo>
                  <a:pt x="3069643" y="1606072"/>
                  <a:pt x="3068042" y="1606606"/>
                  <a:pt x="3065604" y="1606606"/>
                </a:cubicBezTo>
                <a:lnTo>
                  <a:pt x="2982394" y="1606606"/>
                </a:lnTo>
                <a:cubicBezTo>
                  <a:pt x="2959838" y="1606606"/>
                  <a:pt x="2945589" y="1603634"/>
                  <a:pt x="2939645" y="1597690"/>
                </a:cubicBezTo>
                <a:cubicBezTo>
                  <a:pt x="2933702" y="1591747"/>
                  <a:pt x="2927530" y="1588775"/>
                  <a:pt x="2921129" y="1588775"/>
                </a:cubicBezTo>
                <a:cubicBezTo>
                  <a:pt x="2914728" y="1588775"/>
                  <a:pt x="2909470" y="1591899"/>
                  <a:pt x="2905355" y="1598147"/>
                </a:cubicBezTo>
                <a:cubicBezTo>
                  <a:pt x="2901241" y="1604396"/>
                  <a:pt x="2899183" y="1613464"/>
                  <a:pt x="2899183" y="1625351"/>
                </a:cubicBezTo>
                <a:cubicBezTo>
                  <a:pt x="2899183" y="1637238"/>
                  <a:pt x="2901241" y="1646763"/>
                  <a:pt x="2905355" y="1653926"/>
                </a:cubicBezTo>
                <a:cubicBezTo>
                  <a:pt x="2909470" y="1661089"/>
                  <a:pt x="2914576" y="1664670"/>
                  <a:pt x="2920672" y="1664670"/>
                </a:cubicBezTo>
                <a:cubicBezTo>
                  <a:pt x="2926768" y="1664670"/>
                  <a:pt x="2932102" y="1661470"/>
                  <a:pt x="2936674" y="1655069"/>
                </a:cubicBezTo>
                <a:cubicBezTo>
                  <a:pt x="2946122" y="1642572"/>
                  <a:pt x="2963801" y="1636324"/>
                  <a:pt x="2989709" y="1636324"/>
                </a:cubicBezTo>
                <a:lnTo>
                  <a:pt x="3235682" y="1636324"/>
                </a:lnTo>
                <a:cubicBezTo>
                  <a:pt x="3253056" y="1636324"/>
                  <a:pt x="3265172" y="1637314"/>
                  <a:pt x="3272030" y="1639295"/>
                </a:cubicBezTo>
                <a:cubicBezTo>
                  <a:pt x="3278888" y="1641277"/>
                  <a:pt x="3285060" y="1645087"/>
                  <a:pt x="3290546" y="1650725"/>
                </a:cubicBezTo>
                <a:cubicBezTo>
                  <a:pt x="3296033" y="1656364"/>
                  <a:pt x="3301443" y="1659184"/>
                  <a:pt x="3306777" y="1659184"/>
                </a:cubicBezTo>
                <a:cubicBezTo>
                  <a:pt x="3312111" y="1659184"/>
                  <a:pt x="3316378" y="1655526"/>
                  <a:pt x="3319579" y="1648211"/>
                </a:cubicBezTo>
                <a:cubicBezTo>
                  <a:pt x="3322779" y="1640896"/>
                  <a:pt x="3324379" y="1631066"/>
                  <a:pt x="3324379" y="1618721"/>
                </a:cubicBezTo>
                <a:cubicBezTo>
                  <a:pt x="3324379" y="1606377"/>
                  <a:pt x="3322322" y="1597081"/>
                  <a:pt x="3318207" y="1590832"/>
                </a:cubicBezTo>
                <a:cubicBezTo>
                  <a:pt x="3314092" y="1584584"/>
                  <a:pt x="3308530" y="1581460"/>
                  <a:pt x="3301519" y="1581460"/>
                </a:cubicBezTo>
                <a:cubicBezTo>
                  <a:pt x="3294509" y="1581460"/>
                  <a:pt x="3287651" y="1585651"/>
                  <a:pt x="3280945" y="1594033"/>
                </a:cubicBezTo>
                <a:cubicBezTo>
                  <a:pt x="3274240" y="1602415"/>
                  <a:pt x="3260066" y="1606606"/>
                  <a:pt x="3238426" y="1606606"/>
                </a:cubicBezTo>
                <a:lnTo>
                  <a:pt x="3163445" y="1606606"/>
                </a:lnTo>
                <a:cubicBezTo>
                  <a:pt x="3158873" y="1606606"/>
                  <a:pt x="3156587" y="1604777"/>
                  <a:pt x="3156587" y="1601119"/>
                </a:cubicBezTo>
                <a:cubicBezTo>
                  <a:pt x="3156587" y="1597462"/>
                  <a:pt x="3156968" y="1595023"/>
                  <a:pt x="3157730" y="1593804"/>
                </a:cubicBezTo>
                <a:cubicBezTo>
                  <a:pt x="3158492" y="1592585"/>
                  <a:pt x="3160092" y="1591975"/>
                  <a:pt x="3162530" y="1591975"/>
                </a:cubicBezTo>
                <a:lnTo>
                  <a:pt x="3238883" y="1591975"/>
                </a:lnTo>
                <a:cubicBezTo>
                  <a:pt x="3254123" y="1591975"/>
                  <a:pt x="3264715" y="1588470"/>
                  <a:pt x="3270658" y="1581460"/>
                </a:cubicBezTo>
                <a:cubicBezTo>
                  <a:pt x="3276602" y="1574449"/>
                  <a:pt x="3279574" y="1563019"/>
                  <a:pt x="3279574" y="1547170"/>
                </a:cubicBezTo>
                <a:lnTo>
                  <a:pt x="3279574" y="1495049"/>
                </a:lnTo>
                <a:cubicBezTo>
                  <a:pt x="3279574" y="1479199"/>
                  <a:pt x="3276526" y="1467769"/>
                  <a:pt x="3270430" y="1460759"/>
                </a:cubicBezTo>
                <a:cubicBezTo>
                  <a:pt x="3264334" y="1453748"/>
                  <a:pt x="3253818" y="1450243"/>
                  <a:pt x="3238883" y="1450243"/>
                </a:cubicBezTo>
                <a:close/>
                <a:moveTo>
                  <a:pt x="2700530" y="1447043"/>
                </a:moveTo>
                <a:cubicBezTo>
                  <a:pt x="2686966" y="1447043"/>
                  <a:pt x="2677289" y="1450319"/>
                  <a:pt x="2671498" y="1456873"/>
                </a:cubicBezTo>
                <a:cubicBezTo>
                  <a:pt x="2665706" y="1463426"/>
                  <a:pt x="2662811" y="1474170"/>
                  <a:pt x="2662811" y="1489105"/>
                </a:cubicBezTo>
                <a:lnTo>
                  <a:pt x="2662811" y="1577345"/>
                </a:lnTo>
                <a:cubicBezTo>
                  <a:pt x="2662811" y="1598376"/>
                  <a:pt x="2667459" y="1612930"/>
                  <a:pt x="2676755" y="1621007"/>
                </a:cubicBezTo>
                <a:cubicBezTo>
                  <a:pt x="2686052" y="1629085"/>
                  <a:pt x="2702587" y="1633123"/>
                  <a:pt x="2726362" y="1633123"/>
                </a:cubicBezTo>
                <a:lnTo>
                  <a:pt x="2797685" y="1633123"/>
                </a:lnTo>
                <a:cubicBezTo>
                  <a:pt x="2812010" y="1633123"/>
                  <a:pt x="2822983" y="1632209"/>
                  <a:pt x="2830603" y="1630380"/>
                </a:cubicBezTo>
                <a:cubicBezTo>
                  <a:pt x="2838223" y="1628551"/>
                  <a:pt x="2844396" y="1624970"/>
                  <a:pt x="2849120" y="1619636"/>
                </a:cubicBezTo>
                <a:cubicBezTo>
                  <a:pt x="2853844" y="1614302"/>
                  <a:pt x="2858264" y="1605310"/>
                  <a:pt x="2862379" y="1592661"/>
                </a:cubicBezTo>
                <a:cubicBezTo>
                  <a:pt x="2866493" y="1580012"/>
                  <a:pt x="2868551" y="1571096"/>
                  <a:pt x="2868551" y="1565915"/>
                </a:cubicBezTo>
                <a:cubicBezTo>
                  <a:pt x="2868551" y="1554637"/>
                  <a:pt x="2861998" y="1546179"/>
                  <a:pt x="2848891" y="1540540"/>
                </a:cubicBezTo>
                <a:cubicBezTo>
                  <a:pt x="2835785" y="1534901"/>
                  <a:pt x="2825498" y="1532082"/>
                  <a:pt x="2818030" y="1532082"/>
                </a:cubicBezTo>
                <a:cubicBezTo>
                  <a:pt x="2810563" y="1532082"/>
                  <a:pt x="2804924" y="1533835"/>
                  <a:pt x="2801114" y="1537340"/>
                </a:cubicBezTo>
                <a:cubicBezTo>
                  <a:pt x="2797304" y="1540845"/>
                  <a:pt x="2793875" y="1546712"/>
                  <a:pt x="2790827" y="1554942"/>
                </a:cubicBezTo>
                <a:cubicBezTo>
                  <a:pt x="2788693" y="1560428"/>
                  <a:pt x="2784731" y="1563172"/>
                  <a:pt x="2778940" y="1563172"/>
                </a:cubicBezTo>
                <a:lnTo>
                  <a:pt x="2751508" y="1563172"/>
                </a:lnTo>
                <a:cubicBezTo>
                  <a:pt x="2749069" y="1563172"/>
                  <a:pt x="2747545" y="1562714"/>
                  <a:pt x="2746936" y="1561800"/>
                </a:cubicBezTo>
                <a:cubicBezTo>
                  <a:pt x="2746326" y="1560886"/>
                  <a:pt x="2746021" y="1558447"/>
                  <a:pt x="2746021" y="1554485"/>
                </a:cubicBezTo>
                <a:cubicBezTo>
                  <a:pt x="2746021" y="1550522"/>
                  <a:pt x="2746936" y="1547932"/>
                  <a:pt x="2748764" y="1546712"/>
                </a:cubicBezTo>
                <a:cubicBezTo>
                  <a:pt x="2750593" y="1545493"/>
                  <a:pt x="2754784" y="1544731"/>
                  <a:pt x="2761337" y="1544426"/>
                </a:cubicBezTo>
                <a:cubicBezTo>
                  <a:pt x="2767891" y="1544122"/>
                  <a:pt x="2772158" y="1543588"/>
                  <a:pt x="2774139" y="1542826"/>
                </a:cubicBezTo>
                <a:cubicBezTo>
                  <a:pt x="2776120" y="1542064"/>
                  <a:pt x="2778330" y="1539702"/>
                  <a:pt x="2780768" y="1535740"/>
                </a:cubicBezTo>
                <a:cubicBezTo>
                  <a:pt x="2788998" y="1521719"/>
                  <a:pt x="2799818" y="1514708"/>
                  <a:pt x="2813230" y="1514708"/>
                </a:cubicBezTo>
                <a:cubicBezTo>
                  <a:pt x="2820545" y="1514708"/>
                  <a:pt x="2828012" y="1515851"/>
                  <a:pt x="2835632" y="1518137"/>
                </a:cubicBezTo>
                <a:cubicBezTo>
                  <a:pt x="2843252" y="1520423"/>
                  <a:pt x="2848282" y="1521566"/>
                  <a:pt x="2850720" y="1521566"/>
                </a:cubicBezTo>
                <a:cubicBezTo>
                  <a:pt x="2858340" y="1521566"/>
                  <a:pt x="2862150" y="1516994"/>
                  <a:pt x="2862150" y="1507850"/>
                </a:cubicBezTo>
                <a:cubicBezTo>
                  <a:pt x="2862150" y="1498706"/>
                  <a:pt x="2859331" y="1488724"/>
                  <a:pt x="2853692" y="1477904"/>
                </a:cubicBezTo>
                <a:cubicBezTo>
                  <a:pt x="2848053" y="1467083"/>
                  <a:pt x="2839138" y="1461673"/>
                  <a:pt x="2826946" y="1461673"/>
                </a:cubicBezTo>
                <a:cubicBezTo>
                  <a:pt x="2822374" y="1461673"/>
                  <a:pt x="2817040" y="1462435"/>
                  <a:pt x="2810944" y="1463959"/>
                </a:cubicBezTo>
                <a:cubicBezTo>
                  <a:pt x="2778635" y="1471884"/>
                  <a:pt x="2758975" y="1475846"/>
                  <a:pt x="2751965" y="1475846"/>
                </a:cubicBezTo>
                <a:cubicBezTo>
                  <a:pt x="2748612" y="1475846"/>
                  <a:pt x="2745869" y="1473103"/>
                  <a:pt x="2743735" y="1467617"/>
                </a:cubicBezTo>
                <a:cubicBezTo>
                  <a:pt x="2740687" y="1460302"/>
                  <a:pt x="2736115" y="1455044"/>
                  <a:pt x="2730019" y="1451843"/>
                </a:cubicBezTo>
                <a:cubicBezTo>
                  <a:pt x="2723923" y="1448643"/>
                  <a:pt x="2714093" y="1447043"/>
                  <a:pt x="2700530" y="1447043"/>
                </a:cubicBezTo>
                <a:close/>
                <a:moveTo>
                  <a:pt x="2605204" y="1445671"/>
                </a:moveTo>
                <a:cubicBezTo>
                  <a:pt x="2583258" y="1445671"/>
                  <a:pt x="2570304" y="1452377"/>
                  <a:pt x="2566342" y="1465788"/>
                </a:cubicBezTo>
                <a:cubicBezTo>
                  <a:pt x="2564513" y="1472494"/>
                  <a:pt x="2561617" y="1475846"/>
                  <a:pt x="2557655" y="1475846"/>
                </a:cubicBezTo>
                <a:lnTo>
                  <a:pt x="2481760" y="1475846"/>
                </a:lnTo>
                <a:cubicBezTo>
                  <a:pt x="2471092" y="1475846"/>
                  <a:pt x="2462862" y="1478818"/>
                  <a:pt x="2457071" y="1484762"/>
                </a:cubicBezTo>
                <a:cubicBezTo>
                  <a:pt x="2451280" y="1490705"/>
                  <a:pt x="2448384" y="1499240"/>
                  <a:pt x="2448384" y="1510365"/>
                </a:cubicBezTo>
                <a:cubicBezTo>
                  <a:pt x="2448384" y="1521490"/>
                  <a:pt x="2451051" y="1529720"/>
                  <a:pt x="2456385" y="1535054"/>
                </a:cubicBezTo>
                <a:cubicBezTo>
                  <a:pt x="2461719" y="1540388"/>
                  <a:pt x="2470177" y="1543055"/>
                  <a:pt x="2481760" y="1543055"/>
                </a:cubicBezTo>
                <a:lnTo>
                  <a:pt x="2555369" y="1543055"/>
                </a:lnTo>
                <a:cubicBezTo>
                  <a:pt x="2558417" y="1543055"/>
                  <a:pt x="2559941" y="1544960"/>
                  <a:pt x="2559941" y="1548770"/>
                </a:cubicBezTo>
                <a:cubicBezTo>
                  <a:pt x="2559941" y="1552580"/>
                  <a:pt x="2559026" y="1555018"/>
                  <a:pt x="2557198" y="1556085"/>
                </a:cubicBezTo>
                <a:cubicBezTo>
                  <a:pt x="2555369" y="1557152"/>
                  <a:pt x="2549120" y="1558295"/>
                  <a:pt x="2538452" y="1559514"/>
                </a:cubicBezTo>
                <a:cubicBezTo>
                  <a:pt x="2527784" y="1560733"/>
                  <a:pt x="2506906" y="1562257"/>
                  <a:pt x="2475816" y="1564086"/>
                </a:cubicBezTo>
                <a:cubicBezTo>
                  <a:pt x="2455090" y="1565610"/>
                  <a:pt x="2444726" y="1575516"/>
                  <a:pt x="2444726" y="1593804"/>
                </a:cubicBezTo>
                <a:cubicBezTo>
                  <a:pt x="2444726" y="1619407"/>
                  <a:pt x="2454175" y="1632209"/>
                  <a:pt x="2473073" y="1632209"/>
                </a:cubicBezTo>
                <a:cubicBezTo>
                  <a:pt x="2477340" y="1632209"/>
                  <a:pt x="2489608" y="1630913"/>
                  <a:pt x="2509877" y="1628323"/>
                </a:cubicBezTo>
                <a:cubicBezTo>
                  <a:pt x="2530147" y="1625732"/>
                  <a:pt x="2542720" y="1623903"/>
                  <a:pt x="2547596" y="1622836"/>
                </a:cubicBezTo>
                <a:cubicBezTo>
                  <a:pt x="2552473" y="1621769"/>
                  <a:pt x="2556055" y="1621236"/>
                  <a:pt x="2558341" y="1621236"/>
                </a:cubicBezTo>
                <a:cubicBezTo>
                  <a:pt x="2560627" y="1621236"/>
                  <a:pt x="2563446" y="1623293"/>
                  <a:pt x="2566799" y="1627408"/>
                </a:cubicBezTo>
                <a:cubicBezTo>
                  <a:pt x="2570152" y="1631523"/>
                  <a:pt x="2574571" y="1634571"/>
                  <a:pt x="2580058" y="1636552"/>
                </a:cubicBezTo>
                <a:cubicBezTo>
                  <a:pt x="2585544" y="1638533"/>
                  <a:pt x="2594840" y="1639524"/>
                  <a:pt x="2607947" y="1639524"/>
                </a:cubicBezTo>
                <a:cubicBezTo>
                  <a:pt x="2633550" y="1639524"/>
                  <a:pt x="2646352" y="1625960"/>
                  <a:pt x="2646352" y="1598833"/>
                </a:cubicBezTo>
                <a:lnTo>
                  <a:pt x="2646352" y="1475846"/>
                </a:lnTo>
                <a:cubicBezTo>
                  <a:pt x="2646352" y="1464874"/>
                  <a:pt x="2642999" y="1457101"/>
                  <a:pt x="2636293" y="1452529"/>
                </a:cubicBezTo>
                <a:cubicBezTo>
                  <a:pt x="2629588" y="1447957"/>
                  <a:pt x="2619224" y="1445671"/>
                  <a:pt x="2605204" y="1445671"/>
                </a:cubicBezTo>
                <a:close/>
                <a:moveTo>
                  <a:pt x="0" y="0"/>
                </a:moveTo>
                <a:lnTo>
                  <a:pt x="4762500" y="0"/>
                </a:lnTo>
                <a:lnTo>
                  <a:pt x="4762500" y="3171825"/>
                </a:lnTo>
                <a:lnTo>
                  <a:pt x="0" y="3171825"/>
                </a:lnTo>
                <a:close/>
              </a:path>
            </a:pathLst>
          </a:custGeom>
          <a:effectLst>
            <a:outerShdw blurRad="127000" dist="127000" dir="5400000" algn="t" rotWithShape="0">
              <a:prstClr val="black">
                <a:alpha val="20000"/>
              </a:prstClr>
            </a:outerShdw>
          </a:effectLst>
        </p:spPr>
      </p:pic>
      <p:pic>
        <p:nvPicPr>
          <p:cNvPr id="42" name="图片 41">
            <a:extLst>
              <a:ext uri="{FF2B5EF4-FFF2-40B4-BE49-F238E27FC236}">
                <a16:creationId xmlns:a16="http://schemas.microsoft.com/office/drawing/2014/main" id="{036FDBDF-721C-5F5C-DC1B-C5D5A1F69F0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1107694" y="-630936"/>
            <a:ext cx="4762500" cy="3171825"/>
          </a:xfrm>
          <a:custGeom>
            <a:avLst/>
            <a:gdLst/>
            <a:ahLst/>
            <a:cxnLst/>
            <a:rect l="l" t="t" r="r" b="b"/>
            <a:pathLst>
              <a:path w="4762500" h="3171825">
                <a:moveTo>
                  <a:pt x="2111918" y="2143830"/>
                </a:moveTo>
                <a:lnTo>
                  <a:pt x="2148494" y="2143830"/>
                </a:lnTo>
                <a:cubicBezTo>
                  <a:pt x="2154286" y="2143830"/>
                  <a:pt x="2157181" y="2145125"/>
                  <a:pt x="2157181" y="2147716"/>
                </a:cubicBezTo>
                <a:cubicBezTo>
                  <a:pt x="2157181" y="2150307"/>
                  <a:pt x="2153752" y="2156098"/>
                  <a:pt x="2146894" y="2165089"/>
                </a:cubicBezTo>
                <a:cubicBezTo>
                  <a:pt x="2140036" y="2174081"/>
                  <a:pt x="2135083" y="2178577"/>
                  <a:pt x="2132035" y="2178577"/>
                </a:cubicBezTo>
                <a:cubicBezTo>
                  <a:pt x="2129902" y="2178577"/>
                  <a:pt x="2124796" y="2174081"/>
                  <a:pt x="2116719" y="2165089"/>
                </a:cubicBezTo>
                <a:cubicBezTo>
                  <a:pt x="2108642" y="2156098"/>
                  <a:pt x="2104603" y="2150307"/>
                  <a:pt x="2104603" y="2147716"/>
                </a:cubicBezTo>
                <a:cubicBezTo>
                  <a:pt x="2104603" y="2145125"/>
                  <a:pt x="2107042" y="2143830"/>
                  <a:pt x="2111918" y="2143830"/>
                </a:cubicBezTo>
                <a:close/>
                <a:moveTo>
                  <a:pt x="2609352" y="1916601"/>
                </a:moveTo>
                <a:cubicBezTo>
                  <a:pt x="2601427" y="1916601"/>
                  <a:pt x="2593121" y="1920335"/>
                  <a:pt x="2584435" y="1927803"/>
                </a:cubicBezTo>
                <a:cubicBezTo>
                  <a:pt x="2575748" y="1935270"/>
                  <a:pt x="2571404" y="1943728"/>
                  <a:pt x="2571404" y="1953177"/>
                </a:cubicBezTo>
                <a:cubicBezTo>
                  <a:pt x="2571404" y="1958664"/>
                  <a:pt x="2573081" y="1963845"/>
                  <a:pt x="2576434" y="1968722"/>
                </a:cubicBezTo>
                <a:lnTo>
                  <a:pt x="2597465" y="2003469"/>
                </a:lnTo>
                <a:cubicBezTo>
                  <a:pt x="2604170" y="2015356"/>
                  <a:pt x="2613924" y="2021300"/>
                  <a:pt x="2626726" y="2021300"/>
                </a:cubicBezTo>
                <a:cubicBezTo>
                  <a:pt x="2635870" y="2021300"/>
                  <a:pt x="2644175" y="2017947"/>
                  <a:pt x="2651643" y="2011242"/>
                </a:cubicBezTo>
                <a:cubicBezTo>
                  <a:pt x="2659111" y="2004536"/>
                  <a:pt x="2662844" y="1996535"/>
                  <a:pt x="2662844" y="1987239"/>
                </a:cubicBezTo>
                <a:cubicBezTo>
                  <a:pt x="2662844" y="1977942"/>
                  <a:pt x="2659873" y="1967884"/>
                  <a:pt x="2653929" y="1957063"/>
                </a:cubicBezTo>
                <a:cubicBezTo>
                  <a:pt x="2647985" y="1946243"/>
                  <a:pt x="2640899" y="1936794"/>
                  <a:pt x="2632669" y="1928717"/>
                </a:cubicBezTo>
                <a:cubicBezTo>
                  <a:pt x="2624440" y="1920640"/>
                  <a:pt x="2616667" y="1916601"/>
                  <a:pt x="2609352" y="1916601"/>
                </a:cubicBezTo>
                <a:close/>
                <a:moveTo>
                  <a:pt x="2123120" y="1909286"/>
                </a:moveTo>
                <a:cubicBezTo>
                  <a:pt x="2107423" y="1909286"/>
                  <a:pt x="2095688" y="1911877"/>
                  <a:pt x="2087915" y="1917058"/>
                </a:cubicBezTo>
                <a:cubicBezTo>
                  <a:pt x="2080143" y="1922240"/>
                  <a:pt x="2076257" y="1936261"/>
                  <a:pt x="2076257" y="1959121"/>
                </a:cubicBezTo>
                <a:cubicBezTo>
                  <a:pt x="2076257" y="1963693"/>
                  <a:pt x="2074276" y="1965979"/>
                  <a:pt x="2070313" y="1965979"/>
                </a:cubicBezTo>
                <a:lnTo>
                  <a:pt x="2032823" y="1965979"/>
                </a:lnTo>
                <a:cubicBezTo>
                  <a:pt x="2009353" y="1965979"/>
                  <a:pt x="1997618" y="1980000"/>
                  <a:pt x="1997618" y="2008041"/>
                </a:cubicBezTo>
                <a:cubicBezTo>
                  <a:pt x="1997618" y="2023281"/>
                  <a:pt x="2000285" y="2034178"/>
                  <a:pt x="2005619" y="2040731"/>
                </a:cubicBezTo>
                <a:cubicBezTo>
                  <a:pt x="2010953" y="2047284"/>
                  <a:pt x="2020021" y="2050561"/>
                  <a:pt x="2032823" y="2050561"/>
                </a:cubicBezTo>
                <a:lnTo>
                  <a:pt x="2074428" y="2050561"/>
                </a:lnTo>
                <a:cubicBezTo>
                  <a:pt x="2077171" y="2050561"/>
                  <a:pt x="2078924" y="2051399"/>
                  <a:pt x="2079686" y="2053075"/>
                </a:cubicBezTo>
                <a:cubicBezTo>
                  <a:pt x="2080448" y="2054752"/>
                  <a:pt x="2080829" y="2058181"/>
                  <a:pt x="2080829" y="2063362"/>
                </a:cubicBezTo>
                <a:cubicBezTo>
                  <a:pt x="2080829" y="2068544"/>
                  <a:pt x="2080448" y="2072049"/>
                  <a:pt x="2079686" y="2073878"/>
                </a:cubicBezTo>
                <a:cubicBezTo>
                  <a:pt x="2078924" y="2075707"/>
                  <a:pt x="2077019" y="2076621"/>
                  <a:pt x="2073971" y="2076621"/>
                </a:cubicBezTo>
                <a:lnTo>
                  <a:pt x="2047910" y="2076621"/>
                </a:lnTo>
                <a:cubicBezTo>
                  <a:pt x="2022612" y="2076621"/>
                  <a:pt x="2009963" y="2090337"/>
                  <a:pt x="2009963" y="2117769"/>
                </a:cubicBezTo>
                <a:cubicBezTo>
                  <a:pt x="2009963" y="2150688"/>
                  <a:pt x="2025355" y="2184368"/>
                  <a:pt x="2056140" y="2218810"/>
                </a:cubicBezTo>
                <a:cubicBezTo>
                  <a:pt x="2057054" y="2219725"/>
                  <a:pt x="2057512" y="2220792"/>
                  <a:pt x="2057512" y="2222011"/>
                </a:cubicBezTo>
                <a:cubicBezTo>
                  <a:pt x="2057512" y="2223230"/>
                  <a:pt x="2056750" y="2224449"/>
                  <a:pt x="2055226" y="2225668"/>
                </a:cubicBezTo>
                <a:cubicBezTo>
                  <a:pt x="2053702" y="2226888"/>
                  <a:pt x="2038614" y="2232984"/>
                  <a:pt x="2009963" y="2243956"/>
                </a:cubicBezTo>
                <a:cubicBezTo>
                  <a:pt x="1990760" y="2250662"/>
                  <a:pt x="1981159" y="2262702"/>
                  <a:pt x="1981159" y="2280075"/>
                </a:cubicBezTo>
                <a:cubicBezTo>
                  <a:pt x="1981159" y="2289829"/>
                  <a:pt x="1984588" y="2300878"/>
                  <a:pt x="1991446" y="2313222"/>
                </a:cubicBezTo>
                <a:cubicBezTo>
                  <a:pt x="1998304" y="2325567"/>
                  <a:pt x="2008896" y="2331739"/>
                  <a:pt x="2023222" y="2331739"/>
                </a:cubicBezTo>
                <a:cubicBezTo>
                  <a:pt x="2044862" y="2331739"/>
                  <a:pt x="2079000" y="2317261"/>
                  <a:pt x="2125634" y="2288305"/>
                </a:cubicBezTo>
                <a:cubicBezTo>
                  <a:pt x="2127463" y="2287390"/>
                  <a:pt x="2129063" y="2286933"/>
                  <a:pt x="2130435" y="2286933"/>
                </a:cubicBezTo>
                <a:cubicBezTo>
                  <a:pt x="2131807" y="2286933"/>
                  <a:pt x="2133254" y="2287390"/>
                  <a:pt x="2134778" y="2288305"/>
                </a:cubicBezTo>
                <a:cubicBezTo>
                  <a:pt x="2177146" y="2317870"/>
                  <a:pt x="2208692" y="2332653"/>
                  <a:pt x="2229419" y="2332653"/>
                </a:cubicBezTo>
                <a:cubicBezTo>
                  <a:pt x="2243744" y="2332653"/>
                  <a:pt x="2254108" y="2326176"/>
                  <a:pt x="2260508" y="2313222"/>
                </a:cubicBezTo>
                <a:cubicBezTo>
                  <a:pt x="2266909" y="2300268"/>
                  <a:pt x="2270110" y="2288152"/>
                  <a:pt x="2270110" y="2276875"/>
                </a:cubicBezTo>
                <a:cubicBezTo>
                  <a:pt x="2270110" y="2260416"/>
                  <a:pt x="2260966" y="2248986"/>
                  <a:pt x="2242678" y="2242585"/>
                </a:cubicBezTo>
                <a:cubicBezTo>
                  <a:pt x="2238106" y="2241061"/>
                  <a:pt x="2230867" y="2238013"/>
                  <a:pt x="2220961" y="2233441"/>
                </a:cubicBezTo>
                <a:cubicBezTo>
                  <a:pt x="2211055" y="2228869"/>
                  <a:pt x="2205416" y="2226202"/>
                  <a:pt x="2204044" y="2225440"/>
                </a:cubicBezTo>
                <a:cubicBezTo>
                  <a:pt x="2202673" y="2224678"/>
                  <a:pt x="2201987" y="2223840"/>
                  <a:pt x="2201987" y="2222925"/>
                </a:cubicBezTo>
                <a:cubicBezTo>
                  <a:pt x="2201987" y="2221706"/>
                  <a:pt x="2202901" y="2220030"/>
                  <a:pt x="2204730" y="2217896"/>
                </a:cubicBezTo>
                <a:cubicBezTo>
                  <a:pt x="2220884" y="2198389"/>
                  <a:pt x="2232543" y="2181396"/>
                  <a:pt x="2239706" y="2166918"/>
                </a:cubicBezTo>
                <a:cubicBezTo>
                  <a:pt x="2246869" y="2152440"/>
                  <a:pt x="2250450" y="2137276"/>
                  <a:pt x="2250450" y="2121427"/>
                </a:cubicBezTo>
                <a:cubicBezTo>
                  <a:pt x="2250450" y="2105577"/>
                  <a:pt x="2247478" y="2094147"/>
                  <a:pt x="2241535" y="2087137"/>
                </a:cubicBezTo>
                <a:cubicBezTo>
                  <a:pt x="2235591" y="2080126"/>
                  <a:pt x="2226218" y="2076621"/>
                  <a:pt x="2213417" y="2076621"/>
                </a:cubicBezTo>
                <a:lnTo>
                  <a:pt x="2173640" y="2076621"/>
                </a:lnTo>
                <a:cubicBezTo>
                  <a:pt x="2171202" y="2076621"/>
                  <a:pt x="2169678" y="2075859"/>
                  <a:pt x="2169068" y="2074335"/>
                </a:cubicBezTo>
                <a:cubicBezTo>
                  <a:pt x="2168459" y="2072811"/>
                  <a:pt x="2168154" y="2069230"/>
                  <a:pt x="2168154" y="2063591"/>
                </a:cubicBezTo>
                <a:cubicBezTo>
                  <a:pt x="2168154" y="2057952"/>
                  <a:pt x="2168611" y="2054371"/>
                  <a:pt x="2169526" y="2052847"/>
                </a:cubicBezTo>
                <a:cubicBezTo>
                  <a:pt x="2170440" y="2051323"/>
                  <a:pt x="2171964" y="2050561"/>
                  <a:pt x="2174098" y="2050561"/>
                </a:cubicBezTo>
                <a:lnTo>
                  <a:pt x="2228047" y="2050561"/>
                </a:lnTo>
                <a:cubicBezTo>
                  <a:pt x="2240544" y="2050561"/>
                  <a:pt x="2249612" y="2047589"/>
                  <a:pt x="2255251" y="2041645"/>
                </a:cubicBezTo>
                <a:cubicBezTo>
                  <a:pt x="2260889" y="2035702"/>
                  <a:pt x="2263709" y="2024958"/>
                  <a:pt x="2263709" y="2009413"/>
                </a:cubicBezTo>
                <a:cubicBezTo>
                  <a:pt x="2263709" y="1993868"/>
                  <a:pt x="2260813" y="1982743"/>
                  <a:pt x="2255022" y="1976037"/>
                </a:cubicBezTo>
                <a:cubicBezTo>
                  <a:pt x="2249231" y="1969332"/>
                  <a:pt x="2240239" y="1965979"/>
                  <a:pt x="2228047" y="1965979"/>
                </a:cubicBezTo>
                <a:lnTo>
                  <a:pt x="2180956" y="1965979"/>
                </a:lnTo>
                <a:cubicBezTo>
                  <a:pt x="2176688" y="1965979"/>
                  <a:pt x="2174555" y="1963388"/>
                  <a:pt x="2174555" y="1958206"/>
                </a:cubicBezTo>
                <a:cubicBezTo>
                  <a:pt x="2174555" y="1945100"/>
                  <a:pt x="2173412" y="1935270"/>
                  <a:pt x="2171126" y="1928717"/>
                </a:cubicBezTo>
                <a:cubicBezTo>
                  <a:pt x="2168840" y="1922164"/>
                  <a:pt x="2164192" y="1917287"/>
                  <a:pt x="2157181" y="1914087"/>
                </a:cubicBezTo>
                <a:cubicBezTo>
                  <a:pt x="2150171" y="1910886"/>
                  <a:pt x="2138817" y="1909286"/>
                  <a:pt x="2123120" y="1909286"/>
                </a:cubicBezTo>
                <a:close/>
                <a:moveTo>
                  <a:pt x="1933610" y="1907000"/>
                </a:moveTo>
                <a:cubicBezTo>
                  <a:pt x="1904959" y="1907000"/>
                  <a:pt x="1890634" y="1919649"/>
                  <a:pt x="1890634" y="1944948"/>
                </a:cubicBezTo>
                <a:lnTo>
                  <a:pt x="1890634" y="1975580"/>
                </a:lnTo>
                <a:cubicBezTo>
                  <a:pt x="1890634" y="1979238"/>
                  <a:pt x="1887738" y="1981066"/>
                  <a:pt x="1881947" y="1981066"/>
                </a:cubicBezTo>
                <a:cubicBezTo>
                  <a:pt x="1866402" y="1981066"/>
                  <a:pt x="1855658" y="1984114"/>
                  <a:pt x="1849714" y="1990210"/>
                </a:cubicBezTo>
                <a:cubicBezTo>
                  <a:pt x="1843771" y="1996306"/>
                  <a:pt x="1840799" y="2007432"/>
                  <a:pt x="1840799" y="2023586"/>
                </a:cubicBezTo>
                <a:cubicBezTo>
                  <a:pt x="1840799" y="2039740"/>
                  <a:pt x="1843694" y="2050789"/>
                  <a:pt x="1849486" y="2056733"/>
                </a:cubicBezTo>
                <a:cubicBezTo>
                  <a:pt x="1855277" y="2062677"/>
                  <a:pt x="1865183" y="2065648"/>
                  <a:pt x="1879204" y="2065648"/>
                </a:cubicBezTo>
                <a:cubicBezTo>
                  <a:pt x="1886824" y="2065648"/>
                  <a:pt x="1890634" y="2067782"/>
                  <a:pt x="1890634" y="2072049"/>
                </a:cubicBezTo>
                <a:lnTo>
                  <a:pt x="1890634" y="2108168"/>
                </a:lnTo>
                <a:cubicBezTo>
                  <a:pt x="1890634" y="2110606"/>
                  <a:pt x="1889795" y="2112435"/>
                  <a:pt x="1888119" y="2113654"/>
                </a:cubicBezTo>
                <a:cubicBezTo>
                  <a:pt x="1886443" y="2114874"/>
                  <a:pt x="1880651" y="2116093"/>
                  <a:pt x="1870745" y="2117312"/>
                </a:cubicBezTo>
                <a:cubicBezTo>
                  <a:pt x="1860839" y="2118531"/>
                  <a:pt x="1853143" y="2121960"/>
                  <a:pt x="1847657" y="2127599"/>
                </a:cubicBezTo>
                <a:cubicBezTo>
                  <a:pt x="1842170" y="2133238"/>
                  <a:pt x="1839427" y="2143830"/>
                  <a:pt x="1839427" y="2159374"/>
                </a:cubicBezTo>
                <a:cubicBezTo>
                  <a:pt x="1839427" y="2187721"/>
                  <a:pt x="1851467" y="2201894"/>
                  <a:pt x="1875546" y="2201894"/>
                </a:cubicBezTo>
                <a:cubicBezTo>
                  <a:pt x="1877984" y="2201894"/>
                  <a:pt x="1880728" y="2201742"/>
                  <a:pt x="1883776" y="2201437"/>
                </a:cubicBezTo>
                <a:cubicBezTo>
                  <a:pt x="1886824" y="2201132"/>
                  <a:pt x="1888729" y="2201437"/>
                  <a:pt x="1889491" y="2202351"/>
                </a:cubicBezTo>
                <a:cubicBezTo>
                  <a:pt x="1890253" y="2203266"/>
                  <a:pt x="1890634" y="2204942"/>
                  <a:pt x="1890634" y="2207380"/>
                </a:cubicBezTo>
                <a:lnTo>
                  <a:pt x="1890634" y="2237556"/>
                </a:lnTo>
                <a:cubicBezTo>
                  <a:pt x="1890634" y="2243042"/>
                  <a:pt x="1887433" y="2245785"/>
                  <a:pt x="1881032" y="2245785"/>
                </a:cubicBezTo>
                <a:cubicBezTo>
                  <a:pt x="1867621" y="2245785"/>
                  <a:pt x="1858020" y="2249214"/>
                  <a:pt x="1852229" y="2256072"/>
                </a:cubicBezTo>
                <a:cubicBezTo>
                  <a:pt x="1846438" y="2262930"/>
                  <a:pt x="1843542" y="2274589"/>
                  <a:pt x="1843542" y="2291048"/>
                </a:cubicBezTo>
                <a:cubicBezTo>
                  <a:pt x="1843542" y="2319699"/>
                  <a:pt x="1857258" y="2334025"/>
                  <a:pt x="1884690" y="2334025"/>
                </a:cubicBezTo>
                <a:lnTo>
                  <a:pt x="1934525" y="2334025"/>
                </a:lnTo>
                <a:cubicBezTo>
                  <a:pt x="1945498" y="2334025"/>
                  <a:pt x="1954489" y="2331586"/>
                  <a:pt x="1961500" y="2326710"/>
                </a:cubicBezTo>
                <a:cubicBezTo>
                  <a:pt x="1968510" y="2321833"/>
                  <a:pt x="1972015" y="2316194"/>
                  <a:pt x="1972015" y="2309793"/>
                </a:cubicBezTo>
                <a:cubicBezTo>
                  <a:pt x="1972015" y="2308269"/>
                  <a:pt x="1971710" y="2306593"/>
                  <a:pt x="1971101" y="2304764"/>
                </a:cubicBezTo>
                <a:cubicBezTo>
                  <a:pt x="1967443" y="2295315"/>
                  <a:pt x="1965614" y="2286476"/>
                  <a:pt x="1965614" y="2278246"/>
                </a:cubicBezTo>
                <a:cubicBezTo>
                  <a:pt x="1965614" y="2270017"/>
                  <a:pt x="1967062" y="2263387"/>
                  <a:pt x="1969958" y="2258358"/>
                </a:cubicBezTo>
                <a:cubicBezTo>
                  <a:pt x="1972853" y="2253329"/>
                  <a:pt x="1974682" y="2249367"/>
                  <a:pt x="1975444" y="2246471"/>
                </a:cubicBezTo>
                <a:cubicBezTo>
                  <a:pt x="1976206" y="2243575"/>
                  <a:pt x="1976587" y="2239384"/>
                  <a:pt x="1976587" y="2233898"/>
                </a:cubicBezTo>
                <a:lnTo>
                  <a:pt x="1976587" y="2189092"/>
                </a:lnTo>
                <a:cubicBezTo>
                  <a:pt x="1976587" y="2185740"/>
                  <a:pt x="1977654" y="2183377"/>
                  <a:pt x="1979788" y="2182006"/>
                </a:cubicBezTo>
                <a:cubicBezTo>
                  <a:pt x="1981921" y="2180634"/>
                  <a:pt x="1986950" y="2179186"/>
                  <a:pt x="1994875" y="2177662"/>
                </a:cubicBezTo>
                <a:cubicBezTo>
                  <a:pt x="2001276" y="2176138"/>
                  <a:pt x="2004476" y="2173624"/>
                  <a:pt x="2004476" y="2170119"/>
                </a:cubicBezTo>
                <a:cubicBezTo>
                  <a:pt x="2004476" y="2166613"/>
                  <a:pt x="2003410" y="2162270"/>
                  <a:pt x="2001276" y="2157088"/>
                </a:cubicBezTo>
                <a:cubicBezTo>
                  <a:pt x="1997314" y="2146725"/>
                  <a:pt x="1995332" y="2133771"/>
                  <a:pt x="1995332" y="2118226"/>
                </a:cubicBezTo>
                <a:cubicBezTo>
                  <a:pt x="1995332" y="2113350"/>
                  <a:pt x="1995561" y="2109540"/>
                  <a:pt x="1996018" y="2106796"/>
                </a:cubicBezTo>
                <a:cubicBezTo>
                  <a:pt x="1996475" y="2104053"/>
                  <a:pt x="1996704" y="2101615"/>
                  <a:pt x="1996704" y="2099481"/>
                </a:cubicBezTo>
                <a:cubicBezTo>
                  <a:pt x="1996704" y="2097348"/>
                  <a:pt x="1995790" y="2095824"/>
                  <a:pt x="1993961" y="2094909"/>
                </a:cubicBezTo>
                <a:cubicBezTo>
                  <a:pt x="1992132" y="2093995"/>
                  <a:pt x="1988779" y="2093538"/>
                  <a:pt x="1983902" y="2093538"/>
                </a:cubicBezTo>
                <a:cubicBezTo>
                  <a:pt x="1979026" y="2093538"/>
                  <a:pt x="1976587" y="2092014"/>
                  <a:pt x="1976587" y="2088966"/>
                </a:cubicBezTo>
                <a:lnTo>
                  <a:pt x="1976587" y="2073878"/>
                </a:lnTo>
                <a:cubicBezTo>
                  <a:pt x="1976587" y="2071135"/>
                  <a:pt x="1977349" y="2069382"/>
                  <a:pt x="1978873" y="2068620"/>
                </a:cubicBezTo>
                <a:cubicBezTo>
                  <a:pt x="1980397" y="2067858"/>
                  <a:pt x="1984436" y="2067477"/>
                  <a:pt x="1990989" y="2067477"/>
                </a:cubicBezTo>
                <a:cubicBezTo>
                  <a:pt x="1997542" y="2067477"/>
                  <a:pt x="2000819" y="2065801"/>
                  <a:pt x="2000819" y="2062448"/>
                </a:cubicBezTo>
                <a:cubicBezTo>
                  <a:pt x="2000819" y="2060010"/>
                  <a:pt x="1999295" y="2057114"/>
                  <a:pt x="1996247" y="2053761"/>
                </a:cubicBezTo>
                <a:cubicBezTo>
                  <a:pt x="1987103" y="2044617"/>
                  <a:pt x="1982531" y="2029377"/>
                  <a:pt x="1982531" y="2008041"/>
                </a:cubicBezTo>
                <a:lnTo>
                  <a:pt x="1983445" y="1987010"/>
                </a:lnTo>
                <a:cubicBezTo>
                  <a:pt x="1983445" y="1983657"/>
                  <a:pt x="1982988" y="1981828"/>
                  <a:pt x="1982074" y="1981524"/>
                </a:cubicBezTo>
                <a:cubicBezTo>
                  <a:pt x="1978416" y="1980304"/>
                  <a:pt x="1976587" y="1978171"/>
                  <a:pt x="1976587" y="1975123"/>
                </a:cubicBezTo>
                <a:lnTo>
                  <a:pt x="1976587" y="1944948"/>
                </a:lnTo>
                <a:cubicBezTo>
                  <a:pt x="1976587" y="1919649"/>
                  <a:pt x="1962262" y="1907000"/>
                  <a:pt x="1933610" y="1907000"/>
                </a:cubicBezTo>
                <a:close/>
                <a:moveTo>
                  <a:pt x="2513340" y="1905171"/>
                </a:moveTo>
                <a:cubicBezTo>
                  <a:pt x="2497795" y="1905171"/>
                  <a:pt x="2486365" y="1908143"/>
                  <a:pt x="2479050" y="1914087"/>
                </a:cubicBezTo>
                <a:cubicBezTo>
                  <a:pt x="2471735" y="1920030"/>
                  <a:pt x="2468077" y="1929708"/>
                  <a:pt x="2468077" y="1943119"/>
                </a:cubicBezTo>
                <a:lnTo>
                  <a:pt x="2468077" y="1987467"/>
                </a:lnTo>
                <a:cubicBezTo>
                  <a:pt x="2468077" y="1990515"/>
                  <a:pt x="2466553" y="1992039"/>
                  <a:pt x="2463505" y="1992039"/>
                </a:cubicBezTo>
                <a:lnTo>
                  <a:pt x="2352406" y="1992039"/>
                </a:lnTo>
                <a:cubicBezTo>
                  <a:pt x="2339299" y="1992039"/>
                  <a:pt x="2330003" y="1995011"/>
                  <a:pt x="2324516" y="2000955"/>
                </a:cubicBezTo>
                <a:cubicBezTo>
                  <a:pt x="2319030" y="2006898"/>
                  <a:pt x="2316287" y="2018100"/>
                  <a:pt x="2316287" y="2034559"/>
                </a:cubicBezTo>
                <a:cubicBezTo>
                  <a:pt x="2316287" y="2051018"/>
                  <a:pt x="2318954" y="2062067"/>
                  <a:pt x="2324288" y="2067706"/>
                </a:cubicBezTo>
                <a:cubicBezTo>
                  <a:pt x="2329622" y="2073345"/>
                  <a:pt x="2338994" y="2076164"/>
                  <a:pt x="2352406" y="2076164"/>
                </a:cubicBezTo>
                <a:lnTo>
                  <a:pt x="2441102" y="2076164"/>
                </a:lnTo>
                <a:cubicBezTo>
                  <a:pt x="2442626" y="2076164"/>
                  <a:pt x="2443388" y="2076774"/>
                  <a:pt x="2443388" y="2077993"/>
                </a:cubicBezTo>
                <a:cubicBezTo>
                  <a:pt x="2443388" y="2080736"/>
                  <a:pt x="2434549" y="2092471"/>
                  <a:pt x="2416871" y="2113197"/>
                </a:cubicBezTo>
                <a:cubicBezTo>
                  <a:pt x="2399192" y="2133924"/>
                  <a:pt x="2374199" y="2156479"/>
                  <a:pt x="2341890" y="2180863"/>
                </a:cubicBezTo>
                <a:cubicBezTo>
                  <a:pt x="2315677" y="2200065"/>
                  <a:pt x="2302571" y="2218048"/>
                  <a:pt x="2302571" y="2234812"/>
                </a:cubicBezTo>
                <a:cubicBezTo>
                  <a:pt x="2302571" y="2244566"/>
                  <a:pt x="2306305" y="2255463"/>
                  <a:pt x="2313772" y="2267502"/>
                </a:cubicBezTo>
                <a:cubicBezTo>
                  <a:pt x="2321240" y="2279542"/>
                  <a:pt x="2331222" y="2285562"/>
                  <a:pt x="2343719" y="2285562"/>
                </a:cubicBezTo>
                <a:cubicBezTo>
                  <a:pt x="2356216" y="2285562"/>
                  <a:pt x="2371837" y="2279389"/>
                  <a:pt x="2390582" y="2267045"/>
                </a:cubicBezTo>
                <a:cubicBezTo>
                  <a:pt x="2409327" y="2254701"/>
                  <a:pt x="2434092" y="2230393"/>
                  <a:pt x="2464877" y="2194122"/>
                </a:cubicBezTo>
                <a:cubicBezTo>
                  <a:pt x="2465486" y="2193512"/>
                  <a:pt x="2466172" y="2193207"/>
                  <a:pt x="2466934" y="2193207"/>
                </a:cubicBezTo>
                <a:cubicBezTo>
                  <a:pt x="2467696" y="2193207"/>
                  <a:pt x="2468077" y="2193817"/>
                  <a:pt x="2468077" y="2195036"/>
                </a:cubicBezTo>
                <a:lnTo>
                  <a:pt x="2468077" y="2296992"/>
                </a:lnTo>
                <a:cubicBezTo>
                  <a:pt x="2468077" y="2310403"/>
                  <a:pt x="2471735" y="2320156"/>
                  <a:pt x="2479050" y="2326252"/>
                </a:cubicBezTo>
                <a:cubicBezTo>
                  <a:pt x="2486365" y="2332348"/>
                  <a:pt x="2498252" y="2335396"/>
                  <a:pt x="2514712" y="2335396"/>
                </a:cubicBezTo>
                <a:cubicBezTo>
                  <a:pt x="2531171" y="2335396"/>
                  <a:pt x="2543134" y="2332348"/>
                  <a:pt x="2550602" y="2326252"/>
                </a:cubicBezTo>
                <a:cubicBezTo>
                  <a:pt x="2558069" y="2320156"/>
                  <a:pt x="2561803" y="2310403"/>
                  <a:pt x="2561803" y="2296992"/>
                </a:cubicBezTo>
                <a:lnTo>
                  <a:pt x="2561803" y="2190921"/>
                </a:lnTo>
                <a:cubicBezTo>
                  <a:pt x="2561803" y="2189702"/>
                  <a:pt x="2562184" y="2189092"/>
                  <a:pt x="2562946" y="2189092"/>
                </a:cubicBezTo>
                <a:cubicBezTo>
                  <a:pt x="2563708" y="2189092"/>
                  <a:pt x="2564699" y="2189854"/>
                  <a:pt x="2565918" y="2191378"/>
                </a:cubicBezTo>
                <a:cubicBezTo>
                  <a:pt x="2587254" y="2217286"/>
                  <a:pt x="2609581" y="2238927"/>
                  <a:pt x="2632898" y="2256301"/>
                </a:cubicBezTo>
                <a:cubicBezTo>
                  <a:pt x="2656215" y="2273674"/>
                  <a:pt x="2674427" y="2282361"/>
                  <a:pt x="2687533" y="2282361"/>
                </a:cubicBezTo>
                <a:cubicBezTo>
                  <a:pt x="2700640" y="2282361"/>
                  <a:pt x="2711384" y="2276799"/>
                  <a:pt x="2719766" y="2265673"/>
                </a:cubicBezTo>
                <a:cubicBezTo>
                  <a:pt x="2728148" y="2254548"/>
                  <a:pt x="2732339" y="2243956"/>
                  <a:pt x="2732339" y="2233898"/>
                </a:cubicBezTo>
                <a:cubicBezTo>
                  <a:pt x="2732339" y="2215000"/>
                  <a:pt x="2716184" y="2194884"/>
                  <a:pt x="2683876" y="2173548"/>
                </a:cubicBezTo>
                <a:cubicBezTo>
                  <a:pt x="2659796" y="2157393"/>
                  <a:pt x="2637394" y="2137962"/>
                  <a:pt x="2616667" y="2115255"/>
                </a:cubicBezTo>
                <a:cubicBezTo>
                  <a:pt x="2595941" y="2092547"/>
                  <a:pt x="2585578" y="2080126"/>
                  <a:pt x="2585578" y="2077993"/>
                </a:cubicBezTo>
                <a:cubicBezTo>
                  <a:pt x="2585578" y="2076774"/>
                  <a:pt x="2586187" y="2076164"/>
                  <a:pt x="2587406" y="2076164"/>
                </a:cubicBezTo>
                <a:lnTo>
                  <a:pt x="2684333" y="2076164"/>
                </a:lnTo>
                <a:cubicBezTo>
                  <a:pt x="2697439" y="2076164"/>
                  <a:pt x="2706736" y="2073421"/>
                  <a:pt x="2712222" y="2067934"/>
                </a:cubicBezTo>
                <a:cubicBezTo>
                  <a:pt x="2717708" y="2062448"/>
                  <a:pt x="2720452" y="2051551"/>
                  <a:pt x="2720452" y="2035245"/>
                </a:cubicBezTo>
                <a:cubicBezTo>
                  <a:pt x="2720452" y="2018938"/>
                  <a:pt x="2718013" y="2007660"/>
                  <a:pt x="2713136" y="2001412"/>
                </a:cubicBezTo>
                <a:cubicBezTo>
                  <a:pt x="2708260" y="1995163"/>
                  <a:pt x="2700030" y="1992039"/>
                  <a:pt x="2688448" y="1992039"/>
                </a:cubicBezTo>
                <a:cubicBezTo>
                  <a:pt x="2685095" y="1992039"/>
                  <a:pt x="2682733" y="1992649"/>
                  <a:pt x="2681361" y="1993868"/>
                </a:cubicBezTo>
                <a:cubicBezTo>
                  <a:pt x="2679989" y="1995087"/>
                  <a:pt x="2678389" y="1998440"/>
                  <a:pt x="2676560" y="2003926"/>
                </a:cubicBezTo>
                <a:cubicBezTo>
                  <a:pt x="2673817" y="2013070"/>
                  <a:pt x="2667340" y="2020995"/>
                  <a:pt x="2657129" y="2027701"/>
                </a:cubicBezTo>
                <a:cubicBezTo>
                  <a:pt x="2646919" y="2034406"/>
                  <a:pt x="2636327" y="2037759"/>
                  <a:pt x="2625354" y="2037759"/>
                </a:cubicBezTo>
                <a:cubicBezTo>
                  <a:pt x="2604323" y="2037759"/>
                  <a:pt x="2588321" y="2025720"/>
                  <a:pt x="2577348" y="2001640"/>
                </a:cubicBezTo>
                <a:cubicBezTo>
                  <a:pt x="2575519" y="1997983"/>
                  <a:pt x="2573767" y="1995468"/>
                  <a:pt x="2572090" y="1994097"/>
                </a:cubicBezTo>
                <a:cubicBezTo>
                  <a:pt x="2570414" y="1992725"/>
                  <a:pt x="2568280" y="1992039"/>
                  <a:pt x="2565689" y="1992039"/>
                </a:cubicBezTo>
                <a:cubicBezTo>
                  <a:pt x="2563099" y="1992039"/>
                  <a:pt x="2561803" y="1990820"/>
                  <a:pt x="2561803" y="1988382"/>
                </a:cubicBezTo>
                <a:lnTo>
                  <a:pt x="2561803" y="1982895"/>
                </a:lnTo>
                <a:cubicBezTo>
                  <a:pt x="2561803" y="1978628"/>
                  <a:pt x="2561041" y="1975428"/>
                  <a:pt x="2559517" y="1973294"/>
                </a:cubicBezTo>
                <a:cubicBezTo>
                  <a:pt x="2555860" y="1967808"/>
                  <a:pt x="2554031" y="1961331"/>
                  <a:pt x="2554031" y="1953863"/>
                </a:cubicBezTo>
                <a:cubicBezTo>
                  <a:pt x="2554031" y="1946395"/>
                  <a:pt x="2555021" y="1940909"/>
                  <a:pt x="2557003" y="1937404"/>
                </a:cubicBezTo>
                <a:cubicBezTo>
                  <a:pt x="2558984" y="1933899"/>
                  <a:pt x="2559974" y="1931232"/>
                  <a:pt x="2559974" y="1929403"/>
                </a:cubicBezTo>
                <a:cubicBezTo>
                  <a:pt x="2559974" y="1923916"/>
                  <a:pt x="2556088" y="1918506"/>
                  <a:pt x="2548316" y="1913172"/>
                </a:cubicBezTo>
                <a:cubicBezTo>
                  <a:pt x="2540543" y="1907838"/>
                  <a:pt x="2528885" y="1905171"/>
                  <a:pt x="2513340" y="1905171"/>
                </a:cubicBezTo>
                <a:close/>
                <a:moveTo>
                  <a:pt x="2128911" y="1363237"/>
                </a:moveTo>
                <a:cubicBezTo>
                  <a:pt x="2112147" y="1363237"/>
                  <a:pt x="2100488" y="1366742"/>
                  <a:pt x="2093935" y="1373752"/>
                </a:cubicBezTo>
                <a:cubicBezTo>
                  <a:pt x="2087382" y="1380763"/>
                  <a:pt x="2084105" y="1392802"/>
                  <a:pt x="2084105" y="1409871"/>
                </a:cubicBezTo>
                <a:cubicBezTo>
                  <a:pt x="2084105" y="1426940"/>
                  <a:pt x="2087230" y="1439132"/>
                  <a:pt x="2093478" y="1446447"/>
                </a:cubicBezTo>
                <a:cubicBezTo>
                  <a:pt x="2099726" y="1453762"/>
                  <a:pt x="2111537" y="1457420"/>
                  <a:pt x="2128911" y="1457420"/>
                </a:cubicBezTo>
                <a:lnTo>
                  <a:pt x="2140341" y="1457420"/>
                </a:lnTo>
                <a:cubicBezTo>
                  <a:pt x="2144608" y="1457420"/>
                  <a:pt x="2147199" y="1458106"/>
                  <a:pt x="2148113" y="1459477"/>
                </a:cubicBezTo>
                <a:cubicBezTo>
                  <a:pt x="2149028" y="1460849"/>
                  <a:pt x="2149485" y="1463211"/>
                  <a:pt x="2149485" y="1466564"/>
                </a:cubicBezTo>
                <a:cubicBezTo>
                  <a:pt x="2149485" y="1500397"/>
                  <a:pt x="2144608" y="1537506"/>
                  <a:pt x="2134855" y="1577892"/>
                </a:cubicBezTo>
                <a:cubicBezTo>
                  <a:pt x="2125101" y="1618278"/>
                  <a:pt x="2107423" y="1655692"/>
                  <a:pt x="2081819" y="1690135"/>
                </a:cubicBezTo>
                <a:cubicBezTo>
                  <a:pt x="2073590" y="1701108"/>
                  <a:pt x="2069475" y="1712690"/>
                  <a:pt x="2069475" y="1724882"/>
                </a:cubicBezTo>
                <a:cubicBezTo>
                  <a:pt x="2069475" y="1741341"/>
                  <a:pt x="2076562" y="1754829"/>
                  <a:pt x="2090735" y="1765344"/>
                </a:cubicBezTo>
                <a:cubicBezTo>
                  <a:pt x="2104908" y="1775860"/>
                  <a:pt x="2118700" y="1781118"/>
                  <a:pt x="2132111" y="1781118"/>
                </a:cubicBezTo>
                <a:cubicBezTo>
                  <a:pt x="2140951" y="1781118"/>
                  <a:pt x="2148113" y="1778374"/>
                  <a:pt x="2153600" y="1772888"/>
                </a:cubicBezTo>
                <a:cubicBezTo>
                  <a:pt x="2159086" y="1767402"/>
                  <a:pt x="2161829" y="1760086"/>
                  <a:pt x="2161829" y="1750942"/>
                </a:cubicBezTo>
                <a:cubicBezTo>
                  <a:pt x="2161829" y="1748809"/>
                  <a:pt x="2161372" y="1744923"/>
                  <a:pt x="2160458" y="1739284"/>
                </a:cubicBezTo>
                <a:cubicBezTo>
                  <a:pt x="2159543" y="1733645"/>
                  <a:pt x="2159086" y="1726330"/>
                  <a:pt x="2159086" y="1717338"/>
                </a:cubicBezTo>
                <a:cubicBezTo>
                  <a:pt x="2159086" y="1708347"/>
                  <a:pt x="2162134" y="1700498"/>
                  <a:pt x="2168230" y="1693792"/>
                </a:cubicBezTo>
                <a:cubicBezTo>
                  <a:pt x="2174326" y="1687087"/>
                  <a:pt x="2184994" y="1681296"/>
                  <a:pt x="2200234" y="1676419"/>
                </a:cubicBezTo>
                <a:cubicBezTo>
                  <a:pt x="2207245" y="1674285"/>
                  <a:pt x="2212198" y="1671999"/>
                  <a:pt x="2215093" y="1669561"/>
                </a:cubicBezTo>
                <a:cubicBezTo>
                  <a:pt x="2217989" y="1667122"/>
                  <a:pt x="2221799" y="1662931"/>
                  <a:pt x="2226523" y="1656988"/>
                </a:cubicBezTo>
                <a:cubicBezTo>
                  <a:pt x="2231248" y="1651044"/>
                  <a:pt x="2233610" y="1647006"/>
                  <a:pt x="2233610" y="1644872"/>
                </a:cubicBezTo>
                <a:cubicBezTo>
                  <a:pt x="2233610" y="1642738"/>
                  <a:pt x="2232391" y="1640148"/>
                  <a:pt x="2229952" y="1637100"/>
                </a:cubicBezTo>
                <a:cubicBezTo>
                  <a:pt x="2220808" y="1625517"/>
                  <a:pt x="2210597" y="1611039"/>
                  <a:pt x="2199320" y="1593666"/>
                </a:cubicBezTo>
                <a:cubicBezTo>
                  <a:pt x="2188042" y="1576292"/>
                  <a:pt x="2182403" y="1560823"/>
                  <a:pt x="2182403" y="1547260"/>
                </a:cubicBezTo>
                <a:cubicBezTo>
                  <a:pt x="2182403" y="1533696"/>
                  <a:pt x="2189033" y="1521580"/>
                  <a:pt x="2202292" y="1510912"/>
                </a:cubicBezTo>
                <a:cubicBezTo>
                  <a:pt x="2215550" y="1500244"/>
                  <a:pt x="2228581" y="1493082"/>
                  <a:pt x="2241382" y="1489424"/>
                </a:cubicBezTo>
                <a:cubicBezTo>
                  <a:pt x="2243821" y="1488814"/>
                  <a:pt x="2245497" y="1486833"/>
                  <a:pt x="2246411" y="1483480"/>
                </a:cubicBezTo>
                <a:cubicBezTo>
                  <a:pt x="2247326" y="1480128"/>
                  <a:pt x="2247783" y="1474565"/>
                  <a:pt x="2247783" y="1466793"/>
                </a:cubicBezTo>
                <a:cubicBezTo>
                  <a:pt x="2247783" y="1459020"/>
                  <a:pt x="2248164" y="1454143"/>
                  <a:pt x="2248926" y="1452162"/>
                </a:cubicBezTo>
                <a:cubicBezTo>
                  <a:pt x="2249688" y="1450181"/>
                  <a:pt x="2252965" y="1449190"/>
                  <a:pt x="2258756" y="1449190"/>
                </a:cubicBezTo>
                <a:lnTo>
                  <a:pt x="2285273" y="1449190"/>
                </a:lnTo>
                <a:cubicBezTo>
                  <a:pt x="2287712" y="1449190"/>
                  <a:pt x="2288931" y="1450029"/>
                  <a:pt x="2288931" y="1451705"/>
                </a:cubicBezTo>
                <a:cubicBezTo>
                  <a:pt x="2288931" y="1453381"/>
                  <a:pt x="2285731" y="1459096"/>
                  <a:pt x="2279330" y="1468850"/>
                </a:cubicBezTo>
                <a:cubicBezTo>
                  <a:pt x="2272929" y="1478604"/>
                  <a:pt x="2269729" y="1485004"/>
                  <a:pt x="2269729" y="1488052"/>
                </a:cubicBezTo>
                <a:cubicBezTo>
                  <a:pt x="2269729" y="1491100"/>
                  <a:pt x="2270795" y="1493234"/>
                  <a:pt x="2272929" y="1494453"/>
                </a:cubicBezTo>
                <a:cubicBezTo>
                  <a:pt x="2285426" y="1501768"/>
                  <a:pt x="2297618" y="1516399"/>
                  <a:pt x="2309505" y="1538344"/>
                </a:cubicBezTo>
                <a:cubicBezTo>
                  <a:pt x="2313467" y="1545660"/>
                  <a:pt x="2316896" y="1550003"/>
                  <a:pt x="2319792" y="1551375"/>
                </a:cubicBezTo>
                <a:cubicBezTo>
                  <a:pt x="2322688" y="1552746"/>
                  <a:pt x="2330308" y="1553432"/>
                  <a:pt x="2342652" y="1553432"/>
                </a:cubicBezTo>
                <a:cubicBezTo>
                  <a:pt x="2354996" y="1553432"/>
                  <a:pt x="2361169" y="1554346"/>
                  <a:pt x="2361169" y="1556175"/>
                </a:cubicBezTo>
                <a:cubicBezTo>
                  <a:pt x="2361169" y="1558004"/>
                  <a:pt x="2358121" y="1564862"/>
                  <a:pt x="2352025" y="1576749"/>
                </a:cubicBezTo>
                <a:cubicBezTo>
                  <a:pt x="2345929" y="1588636"/>
                  <a:pt x="2341357" y="1594580"/>
                  <a:pt x="2338309" y="1594580"/>
                </a:cubicBezTo>
                <a:cubicBezTo>
                  <a:pt x="2337089" y="1594580"/>
                  <a:pt x="2335108" y="1593361"/>
                  <a:pt x="2332365" y="1590922"/>
                </a:cubicBezTo>
                <a:cubicBezTo>
                  <a:pt x="2329622" y="1588484"/>
                  <a:pt x="2323373" y="1581245"/>
                  <a:pt x="2313620" y="1569205"/>
                </a:cubicBezTo>
                <a:cubicBezTo>
                  <a:pt x="2303866" y="1557166"/>
                  <a:pt x="2295027" y="1544593"/>
                  <a:pt x="2287102" y="1531486"/>
                </a:cubicBezTo>
                <a:cubicBezTo>
                  <a:pt x="2276739" y="1513808"/>
                  <a:pt x="2264547" y="1504969"/>
                  <a:pt x="2250526" y="1504969"/>
                </a:cubicBezTo>
                <a:cubicBezTo>
                  <a:pt x="2240468" y="1504969"/>
                  <a:pt x="2229266" y="1509465"/>
                  <a:pt x="2216922" y="1518456"/>
                </a:cubicBezTo>
                <a:cubicBezTo>
                  <a:pt x="2204578" y="1527448"/>
                  <a:pt x="2198405" y="1537887"/>
                  <a:pt x="2198405" y="1549774"/>
                </a:cubicBezTo>
                <a:cubicBezTo>
                  <a:pt x="2198405" y="1556480"/>
                  <a:pt x="2200234" y="1563643"/>
                  <a:pt x="2203892" y="1571263"/>
                </a:cubicBezTo>
                <a:cubicBezTo>
                  <a:pt x="2207549" y="1578883"/>
                  <a:pt x="2215779" y="1591608"/>
                  <a:pt x="2228581" y="1609439"/>
                </a:cubicBezTo>
                <a:cubicBezTo>
                  <a:pt x="2241382" y="1627270"/>
                  <a:pt x="2254489" y="1644262"/>
                  <a:pt x="2267900" y="1660417"/>
                </a:cubicBezTo>
                <a:cubicBezTo>
                  <a:pt x="2268205" y="1661026"/>
                  <a:pt x="2268357" y="1661484"/>
                  <a:pt x="2268357" y="1661788"/>
                </a:cubicBezTo>
                <a:cubicBezTo>
                  <a:pt x="2268357" y="1664532"/>
                  <a:pt x="2260127" y="1669332"/>
                  <a:pt x="2243668" y="1676190"/>
                </a:cubicBezTo>
                <a:cubicBezTo>
                  <a:pt x="2227209" y="1683048"/>
                  <a:pt x="2213950" y="1688001"/>
                  <a:pt x="2203892" y="1691049"/>
                </a:cubicBezTo>
                <a:cubicBezTo>
                  <a:pt x="2193833" y="1694097"/>
                  <a:pt x="2186442" y="1698288"/>
                  <a:pt x="2181718" y="1703622"/>
                </a:cubicBezTo>
                <a:cubicBezTo>
                  <a:pt x="2176993" y="1708956"/>
                  <a:pt x="2174631" y="1716043"/>
                  <a:pt x="2174631" y="1724882"/>
                </a:cubicBezTo>
                <a:cubicBezTo>
                  <a:pt x="2174631" y="1738293"/>
                  <a:pt x="2177984" y="1751552"/>
                  <a:pt x="2184689" y="1764658"/>
                </a:cubicBezTo>
                <a:cubicBezTo>
                  <a:pt x="2191395" y="1777765"/>
                  <a:pt x="2202520" y="1784318"/>
                  <a:pt x="2218065" y="1784318"/>
                </a:cubicBezTo>
                <a:cubicBezTo>
                  <a:pt x="2230257" y="1784318"/>
                  <a:pt x="2248621" y="1778984"/>
                  <a:pt x="2273158" y="1768316"/>
                </a:cubicBezTo>
                <a:cubicBezTo>
                  <a:pt x="2297694" y="1757648"/>
                  <a:pt x="2318801" y="1746066"/>
                  <a:pt x="2336480" y="1733569"/>
                </a:cubicBezTo>
                <a:cubicBezTo>
                  <a:pt x="2339833" y="1731130"/>
                  <a:pt x="2342423" y="1729911"/>
                  <a:pt x="2344252" y="1729911"/>
                </a:cubicBezTo>
                <a:cubicBezTo>
                  <a:pt x="2346081" y="1729911"/>
                  <a:pt x="2348215" y="1730673"/>
                  <a:pt x="2350653" y="1732197"/>
                </a:cubicBezTo>
                <a:cubicBezTo>
                  <a:pt x="2367112" y="1742865"/>
                  <a:pt x="2386315" y="1753457"/>
                  <a:pt x="2408260" y="1763973"/>
                </a:cubicBezTo>
                <a:cubicBezTo>
                  <a:pt x="2430206" y="1774488"/>
                  <a:pt x="2447198" y="1779746"/>
                  <a:pt x="2459238" y="1779746"/>
                </a:cubicBezTo>
                <a:cubicBezTo>
                  <a:pt x="2471278" y="1779746"/>
                  <a:pt x="2481107" y="1772659"/>
                  <a:pt x="2488727" y="1758486"/>
                </a:cubicBezTo>
                <a:cubicBezTo>
                  <a:pt x="2496347" y="1744313"/>
                  <a:pt x="2500157" y="1731435"/>
                  <a:pt x="2500157" y="1719853"/>
                </a:cubicBezTo>
                <a:cubicBezTo>
                  <a:pt x="2500157" y="1699431"/>
                  <a:pt x="2489947" y="1685258"/>
                  <a:pt x="2469525" y="1677333"/>
                </a:cubicBezTo>
                <a:cubicBezTo>
                  <a:pt x="2452456" y="1671237"/>
                  <a:pt x="2439578" y="1665903"/>
                  <a:pt x="2430892" y="1661331"/>
                </a:cubicBezTo>
                <a:cubicBezTo>
                  <a:pt x="2422205" y="1656759"/>
                  <a:pt x="2417861" y="1653406"/>
                  <a:pt x="2417861" y="1651273"/>
                </a:cubicBezTo>
                <a:cubicBezTo>
                  <a:pt x="2417861" y="1650663"/>
                  <a:pt x="2418014" y="1650054"/>
                  <a:pt x="2418319" y="1649444"/>
                </a:cubicBezTo>
                <a:cubicBezTo>
                  <a:pt x="2438435" y="1616830"/>
                  <a:pt x="2452304" y="1589094"/>
                  <a:pt x="2459924" y="1566234"/>
                </a:cubicBezTo>
                <a:cubicBezTo>
                  <a:pt x="2467544" y="1543374"/>
                  <a:pt x="2471354" y="1526762"/>
                  <a:pt x="2471354" y="1516399"/>
                </a:cubicBezTo>
                <a:cubicBezTo>
                  <a:pt x="2471354" y="1487748"/>
                  <a:pt x="2451085" y="1473422"/>
                  <a:pt x="2410546" y="1473422"/>
                </a:cubicBezTo>
                <a:cubicBezTo>
                  <a:pt x="2400488" y="1473422"/>
                  <a:pt x="2393706" y="1473117"/>
                  <a:pt x="2390201" y="1472508"/>
                </a:cubicBezTo>
                <a:cubicBezTo>
                  <a:pt x="2386696" y="1471898"/>
                  <a:pt x="2384943" y="1470984"/>
                  <a:pt x="2384943" y="1469764"/>
                </a:cubicBezTo>
                <a:cubicBezTo>
                  <a:pt x="2384943" y="1468545"/>
                  <a:pt x="2385248" y="1467326"/>
                  <a:pt x="2385857" y="1466107"/>
                </a:cubicBezTo>
                <a:cubicBezTo>
                  <a:pt x="2397440" y="1435017"/>
                  <a:pt x="2403231" y="1412919"/>
                  <a:pt x="2403231" y="1399813"/>
                </a:cubicBezTo>
                <a:cubicBezTo>
                  <a:pt x="2403231" y="1386706"/>
                  <a:pt x="2399726" y="1377334"/>
                  <a:pt x="2392715" y="1371695"/>
                </a:cubicBezTo>
                <a:cubicBezTo>
                  <a:pt x="2385705" y="1366056"/>
                  <a:pt x="2374885" y="1363237"/>
                  <a:pt x="2360254" y="1363237"/>
                </a:cubicBezTo>
                <a:close/>
                <a:moveTo>
                  <a:pt x="2529342" y="1073601"/>
                </a:moveTo>
                <a:lnTo>
                  <a:pt x="2627183" y="1073601"/>
                </a:lnTo>
                <a:cubicBezTo>
                  <a:pt x="2629621" y="1073601"/>
                  <a:pt x="2631069" y="1074058"/>
                  <a:pt x="2631526" y="1074972"/>
                </a:cubicBezTo>
                <a:cubicBezTo>
                  <a:pt x="2631983" y="1075887"/>
                  <a:pt x="2632212" y="1078173"/>
                  <a:pt x="2632212" y="1081830"/>
                </a:cubicBezTo>
                <a:cubicBezTo>
                  <a:pt x="2632212" y="1085488"/>
                  <a:pt x="2630840" y="1087317"/>
                  <a:pt x="2628097" y="1087317"/>
                </a:cubicBezTo>
                <a:lnTo>
                  <a:pt x="2529342" y="1087317"/>
                </a:lnTo>
                <a:cubicBezTo>
                  <a:pt x="2526599" y="1087317"/>
                  <a:pt x="2524770" y="1086936"/>
                  <a:pt x="2523856" y="1086174"/>
                </a:cubicBezTo>
                <a:cubicBezTo>
                  <a:pt x="2522941" y="1085412"/>
                  <a:pt x="2522484" y="1083126"/>
                  <a:pt x="2522484" y="1079316"/>
                </a:cubicBezTo>
                <a:cubicBezTo>
                  <a:pt x="2522484" y="1075506"/>
                  <a:pt x="2524770" y="1073601"/>
                  <a:pt x="2529342" y="1073601"/>
                </a:cubicBezTo>
                <a:close/>
                <a:moveTo>
                  <a:pt x="2529342" y="1021023"/>
                </a:moveTo>
                <a:lnTo>
                  <a:pt x="2627183" y="1021023"/>
                </a:lnTo>
                <a:cubicBezTo>
                  <a:pt x="2629621" y="1021023"/>
                  <a:pt x="2631069" y="1021480"/>
                  <a:pt x="2631526" y="1022394"/>
                </a:cubicBezTo>
                <a:cubicBezTo>
                  <a:pt x="2631983" y="1023309"/>
                  <a:pt x="2632212" y="1025595"/>
                  <a:pt x="2632212" y="1029252"/>
                </a:cubicBezTo>
                <a:cubicBezTo>
                  <a:pt x="2632212" y="1032910"/>
                  <a:pt x="2630840" y="1034739"/>
                  <a:pt x="2628097" y="1034739"/>
                </a:cubicBezTo>
                <a:lnTo>
                  <a:pt x="2529342" y="1034739"/>
                </a:lnTo>
                <a:cubicBezTo>
                  <a:pt x="2526599" y="1034739"/>
                  <a:pt x="2524770" y="1034358"/>
                  <a:pt x="2523856" y="1033596"/>
                </a:cubicBezTo>
                <a:cubicBezTo>
                  <a:pt x="2522941" y="1032834"/>
                  <a:pt x="2522484" y="1030548"/>
                  <a:pt x="2522484" y="1026738"/>
                </a:cubicBezTo>
                <a:cubicBezTo>
                  <a:pt x="2522484" y="1022928"/>
                  <a:pt x="2524770" y="1021023"/>
                  <a:pt x="2529342" y="1021023"/>
                </a:cubicBezTo>
                <a:close/>
                <a:moveTo>
                  <a:pt x="2490937" y="977589"/>
                </a:moveTo>
                <a:cubicBezTo>
                  <a:pt x="2475392" y="977589"/>
                  <a:pt x="2464572" y="980941"/>
                  <a:pt x="2458476" y="987647"/>
                </a:cubicBezTo>
                <a:cubicBezTo>
                  <a:pt x="2452380" y="994353"/>
                  <a:pt x="2449332" y="1005935"/>
                  <a:pt x="2449332" y="1022394"/>
                </a:cubicBezTo>
                <a:lnTo>
                  <a:pt x="2449332" y="1090517"/>
                </a:lnTo>
                <a:cubicBezTo>
                  <a:pt x="2449332" y="1103319"/>
                  <a:pt x="2450780" y="1112996"/>
                  <a:pt x="2453675" y="1119549"/>
                </a:cubicBezTo>
                <a:cubicBezTo>
                  <a:pt x="2456571" y="1126102"/>
                  <a:pt x="2463810" y="1130751"/>
                  <a:pt x="2475392" y="1133494"/>
                </a:cubicBezTo>
                <a:cubicBezTo>
                  <a:pt x="2479964" y="1134713"/>
                  <a:pt x="2482250" y="1136085"/>
                  <a:pt x="2482250" y="1137609"/>
                </a:cubicBezTo>
                <a:cubicBezTo>
                  <a:pt x="2482250" y="1141571"/>
                  <a:pt x="2471125" y="1148734"/>
                  <a:pt x="2448875" y="1159097"/>
                </a:cubicBezTo>
                <a:cubicBezTo>
                  <a:pt x="2430282" y="1167631"/>
                  <a:pt x="2420986" y="1178757"/>
                  <a:pt x="2420986" y="1192473"/>
                </a:cubicBezTo>
                <a:cubicBezTo>
                  <a:pt x="2420986" y="1201312"/>
                  <a:pt x="2424872" y="1211675"/>
                  <a:pt x="2432644" y="1223562"/>
                </a:cubicBezTo>
                <a:cubicBezTo>
                  <a:pt x="2440417" y="1235449"/>
                  <a:pt x="2450551" y="1241393"/>
                  <a:pt x="2463048" y="1241393"/>
                </a:cubicBezTo>
                <a:cubicBezTo>
                  <a:pt x="2469754" y="1241393"/>
                  <a:pt x="2477983" y="1239717"/>
                  <a:pt x="2487737" y="1236364"/>
                </a:cubicBezTo>
                <a:cubicBezTo>
                  <a:pt x="2497490" y="1233011"/>
                  <a:pt x="2507396" y="1228363"/>
                  <a:pt x="2517455" y="1222419"/>
                </a:cubicBezTo>
                <a:cubicBezTo>
                  <a:pt x="2527513" y="1216476"/>
                  <a:pt x="2536276" y="1209922"/>
                  <a:pt x="2543744" y="1202760"/>
                </a:cubicBezTo>
                <a:cubicBezTo>
                  <a:pt x="2551211" y="1195597"/>
                  <a:pt x="2555707" y="1190187"/>
                  <a:pt x="2557231" y="1186529"/>
                </a:cubicBezTo>
                <a:cubicBezTo>
                  <a:pt x="2558755" y="1182871"/>
                  <a:pt x="2559517" y="1177385"/>
                  <a:pt x="2559517" y="1170070"/>
                </a:cubicBezTo>
                <a:lnTo>
                  <a:pt x="2559517" y="1140809"/>
                </a:lnTo>
                <a:cubicBezTo>
                  <a:pt x="2559517" y="1137151"/>
                  <a:pt x="2562032" y="1135323"/>
                  <a:pt x="2567061" y="1135323"/>
                </a:cubicBezTo>
                <a:cubicBezTo>
                  <a:pt x="2572090" y="1135323"/>
                  <a:pt x="2574605" y="1137151"/>
                  <a:pt x="2574605" y="1140809"/>
                </a:cubicBezTo>
                <a:lnTo>
                  <a:pt x="2574605" y="1190644"/>
                </a:lnTo>
                <a:cubicBezTo>
                  <a:pt x="2574605" y="1207713"/>
                  <a:pt x="2578186" y="1220057"/>
                  <a:pt x="2585349" y="1227677"/>
                </a:cubicBezTo>
                <a:cubicBezTo>
                  <a:pt x="2592512" y="1235297"/>
                  <a:pt x="2604475" y="1239107"/>
                  <a:pt x="2621239" y="1239107"/>
                </a:cubicBezTo>
                <a:lnTo>
                  <a:pt x="2670617" y="1239107"/>
                </a:lnTo>
                <a:cubicBezTo>
                  <a:pt x="2684942" y="1239107"/>
                  <a:pt x="2695077" y="1236821"/>
                  <a:pt x="2701021" y="1232249"/>
                </a:cubicBezTo>
                <a:cubicBezTo>
                  <a:pt x="2706964" y="1227677"/>
                  <a:pt x="2712755" y="1218685"/>
                  <a:pt x="2718394" y="1205274"/>
                </a:cubicBezTo>
                <a:cubicBezTo>
                  <a:pt x="2724033" y="1191863"/>
                  <a:pt x="2726852" y="1181652"/>
                  <a:pt x="2726852" y="1174642"/>
                </a:cubicBezTo>
                <a:cubicBezTo>
                  <a:pt x="2726852" y="1162755"/>
                  <a:pt x="2720985" y="1153839"/>
                  <a:pt x="2709250" y="1147896"/>
                </a:cubicBezTo>
                <a:cubicBezTo>
                  <a:pt x="2697515" y="1141952"/>
                  <a:pt x="2686466" y="1138980"/>
                  <a:pt x="2676103" y="1138980"/>
                </a:cubicBezTo>
                <a:cubicBezTo>
                  <a:pt x="2665740" y="1138980"/>
                  <a:pt x="2657663" y="1144009"/>
                  <a:pt x="2651872" y="1154068"/>
                </a:cubicBezTo>
                <a:cubicBezTo>
                  <a:pt x="2649433" y="1157725"/>
                  <a:pt x="2646919" y="1159554"/>
                  <a:pt x="2644328" y="1159554"/>
                </a:cubicBezTo>
                <a:cubicBezTo>
                  <a:pt x="2641737" y="1159554"/>
                  <a:pt x="2639527" y="1159173"/>
                  <a:pt x="2637698" y="1158411"/>
                </a:cubicBezTo>
                <a:cubicBezTo>
                  <a:pt x="2635870" y="1157649"/>
                  <a:pt x="2634955" y="1156125"/>
                  <a:pt x="2634955" y="1153839"/>
                </a:cubicBezTo>
                <a:cubicBezTo>
                  <a:pt x="2634955" y="1151553"/>
                  <a:pt x="2638537" y="1145991"/>
                  <a:pt x="2645699" y="1137151"/>
                </a:cubicBezTo>
                <a:cubicBezTo>
                  <a:pt x="2652862" y="1128312"/>
                  <a:pt x="2662387" y="1123893"/>
                  <a:pt x="2674274" y="1123893"/>
                </a:cubicBezTo>
                <a:cubicBezTo>
                  <a:pt x="2676713" y="1123893"/>
                  <a:pt x="2679075" y="1124045"/>
                  <a:pt x="2681361" y="1124350"/>
                </a:cubicBezTo>
                <a:cubicBezTo>
                  <a:pt x="2683647" y="1124655"/>
                  <a:pt x="2685857" y="1124807"/>
                  <a:pt x="2687990" y="1124807"/>
                </a:cubicBezTo>
                <a:cubicBezTo>
                  <a:pt x="2694391" y="1124807"/>
                  <a:pt x="2699116" y="1122673"/>
                  <a:pt x="2702164" y="1118406"/>
                </a:cubicBezTo>
                <a:cubicBezTo>
                  <a:pt x="2705212" y="1114139"/>
                  <a:pt x="2706736" y="1107281"/>
                  <a:pt x="2706736" y="1097832"/>
                </a:cubicBezTo>
                <a:lnTo>
                  <a:pt x="2706736" y="1022394"/>
                </a:lnTo>
                <a:cubicBezTo>
                  <a:pt x="2706736" y="1006545"/>
                  <a:pt x="2703764" y="995115"/>
                  <a:pt x="2697820" y="988104"/>
                </a:cubicBezTo>
                <a:cubicBezTo>
                  <a:pt x="2691877" y="981094"/>
                  <a:pt x="2681742" y="977589"/>
                  <a:pt x="2667416" y="977589"/>
                </a:cubicBezTo>
                <a:close/>
                <a:moveTo>
                  <a:pt x="2185528" y="950614"/>
                </a:moveTo>
                <a:cubicBezTo>
                  <a:pt x="2175774" y="950614"/>
                  <a:pt x="2165868" y="954805"/>
                  <a:pt x="2155810" y="963187"/>
                </a:cubicBezTo>
                <a:cubicBezTo>
                  <a:pt x="2145751" y="971569"/>
                  <a:pt x="2140722" y="980789"/>
                  <a:pt x="2140722" y="990847"/>
                </a:cubicBezTo>
                <a:cubicBezTo>
                  <a:pt x="2140722" y="1000906"/>
                  <a:pt x="2144380" y="1011574"/>
                  <a:pt x="2151695" y="1022851"/>
                </a:cubicBezTo>
                <a:cubicBezTo>
                  <a:pt x="2163887" y="1042968"/>
                  <a:pt x="2176688" y="1065219"/>
                  <a:pt x="2190100" y="1089603"/>
                </a:cubicBezTo>
                <a:cubicBezTo>
                  <a:pt x="2199548" y="1108500"/>
                  <a:pt x="2211131" y="1117949"/>
                  <a:pt x="2224847" y="1117949"/>
                </a:cubicBezTo>
                <a:cubicBezTo>
                  <a:pt x="2233991" y="1117949"/>
                  <a:pt x="2243897" y="1113606"/>
                  <a:pt x="2254565" y="1104919"/>
                </a:cubicBezTo>
                <a:cubicBezTo>
                  <a:pt x="2265233" y="1096232"/>
                  <a:pt x="2270567" y="1085335"/>
                  <a:pt x="2270567" y="1072229"/>
                </a:cubicBezTo>
                <a:cubicBezTo>
                  <a:pt x="2270567" y="1062780"/>
                  <a:pt x="2266681" y="1049979"/>
                  <a:pt x="2258908" y="1033824"/>
                </a:cubicBezTo>
                <a:cubicBezTo>
                  <a:pt x="2251136" y="1017670"/>
                  <a:pt x="2241687" y="1001896"/>
                  <a:pt x="2230562" y="986504"/>
                </a:cubicBezTo>
                <a:cubicBezTo>
                  <a:pt x="2219437" y="971112"/>
                  <a:pt x="2210826" y="961282"/>
                  <a:pt x="2204730" y="957015"/>
                </a:cubicBezTo>
                <a:cubicBezTo>
                  <a:pt x="2198634" y="952747"/>
                  <a:pt x="2192233" y="950614"/>
                  <a:pt x="2185528" y="950614"/>
                </a:cubicBezTo>
                <a:close/>
                <a:moveTo>
                  <a:pt x="2575062" y="900322"/>
                </a:moveTo>
                <a:lnTo>
                  <a:pt x="2590607" y="900322"/>
                </a:lnTo>
                <a:cubicBezTo>
                  <a:pt x="2593960" y="900322"/>
                  <a:pt x="2596093" y="900855"/>
                  <a:pt x="2597008" y="901922"/>
                </a:cubicBezTo>
                <a:cubicBezTo>
                  <a:pt x="2597922" y="902989"/>
                  <a:pt x="2598227" y="904589"/>
                  <a:pt x="2597922" y="906723"/>
                </a:cubicBezTo>
                <a:lnTo>
                  <a:pt x="2596550" y="919524"/>
                </a:lnTo>
                <a:cubicBezTo>
                  <a:pt x="2595941" y="924706"/>
                  <a:pt x="2593960" y="927297"/>
                  <a:pt x="2590607" y="927297"/>
                </a:cubicBezTo>
                <a:lnTo>
                  <a:pt x="2575062" y="927297"/>
                </a:lnTo>
                <a:cubicBezTo>
                  <a:pt x="2570795" y="927297"/>
                  <a:pt x="2568509" y="924858"/>
                  <a:pt x="2568204" y="919981"/>
                </a:cubicBezTo>
                <a:lnTo>
                  <a:pt x="2566832" y="907637"/>
                </a:lnTo>
                <a:cubicBezTo>
                  <a:pt x="2566223" y="902760"/>
                  <a:pt x="2568966" y="900322"/>
                  <a:pt x="2575062" y="900322"/>
                </a:cubicBezTo>
                <a:close/>
                <a:moveTo>
                  <a:pt x="1878746" y="829456"/>
                </a:moveTo>
                <a:cubicBezTo>
                  <a:pt x="1864726" y="829456"/>
                  <a:pt x="1855124" y="832123"/>
                  <a:pt x="1849943" y="837457"/>
                </a:cubicBezTo>
                <a:cubicBezTo>
                  <a:pt x="1844761" y="842791"/>
                  <a:pt x="1842170" y="853535"/>
                  <a:pt x="1842170" y="869689"/>
                </a:cubicBezTo>
                <a:cubicBezTo>
                  <a:pt x="1842170" y="885844"/>
                  <a:pt x="1844761" y="896588"/>
                  <a:pt x="1849943" y="901922"/>
                </a:cubicBezTo>
                <a:cubicBezTo>
                  <a:pt x="1855124" y="907256"/>
                  <a:pt x="1864726" y="909923"/>
                  <a:pt x="1878746" y="909923"/>
                </a:cubicBezTo>
                <a:lnTo>
                  <a:pt x="1887433" y="909923"/>
                </a:lnTo>
                <a:cubicBezTo>
                  <a:pt x="1889872" y="909923"/>
                  <a:pt x="1891091" y="911295"/>
                  <a:pt x="1891091" y="914038"/>
                </a:cubicBezTo>
                <a:lnTo>
                  <a:pt x="1891091" y="955643"/>
                </a:lnTo>
                <a:cubicBezTo>
                  <a:pt x="1891091" y="957777"/>
                  <a:pt x="1890481" y="959072"/>
                  <a:pt x="1889262" y="959529"/>
                </a:cubicBezTo>
                <a:cubicBezTo>
                  <a:pt x="1888043" y="959986"/>
                  <a:pt x="1885909" y="960215"/>
                  <a:pt x="1882861" y="960215"/>
                </a:cubicBezTo>
                <a:cubicBezTo>
                  <a:pt x="1869450" y="960215"/>
                  <a:pt x="1860077" y="963034"/>
                  <a:pt x="1854743" y="968673"/>
                </a:cubicBezTo>
                <a:cubicBezTo>
                  <a:pt x="1849409" y="974312"/>
                  <a:pt x="1846742" y="985361"/>
                  <a:pt x="1846742" y="1001820"/>
                </a:cubicBezTo>
                <a:cubicBezTo>
                  <a:pt x="1846742" y="1018279"/>
                  <a:pt x="1849333" y="1029252"/>
                  <a:pt x="1854515" y="1034739"/>
                </a:cubicBezTo>
                <a:cubicBezTo>
                  <a:pt x="1859696" y="1040225"/>
                  <a:pt x="1869145" y="1042968"/>
                  <a:pt x="1882861" y="1042968"/>
                </a:cubicBezTo>
                <a:cubicBezTo>
                  <a:pt x="1885909" y="1042968"/>
                  <a:pt x="1888043" y="1043273"/>
                  <a:pt x="1889262" y="1043883"/>
                </a:cubicBezTo>
                <a:cubicBezTo>
                  <a:pt x="1890481" y="1044492"/>
                  <a:pt x="1891091" y="1045711"/>
                  <a:pt x="1891091" y="1047540"/>
                </a:cubicBezTo>
                <a:lnTo>
                  <a:pt x="1891091" y="1113834"/>
                </a:lnTo>
                <a:cubicBezTo>
                  <a:pt x="1891091" y="1116577"/>
                  <a:pt x="1890481" y="1118406"/>
                  <a:pt x="1889262" y="1119321"/>
                </a:cubicBezTo>
                <a:cubicBezTo>
                  <a:pt x="1888043" y="1120235"/>
                  <a:pt x="1884842" y="1121149"/>
                  <a:pt x="1879661" y="1122064"/>
                </a:cubicBezTo>
                <a:cubicBezTo>
                  <a:pt x="1864726" y="1124502"/>
                  <a:pt x="1854362" y="1128465"/>
                  <a:pt x="1848571" y="1133951"/>
                </a:cubicBezTo>
                <a:cubicBezTo>
                  <a:pt x="1842780" y="1139437"/>
                  <a:pt x="1839884" y="1149648"/>
                  <a:pt x="1839884" y="1164583"/>
                </a:cubicBezTo>
                <a:cubicBezTo>
                  <a:pt x="1839884" y="1179519"/>
                  <a:pt x="1842780" y="1190415"/>
                  <a:pt x="1848571" y="1197273"/>
                </a:cubicBezTo>
                <a:cubicBezTo>
                  <a:pt x="1854362" y="1204131"/>
                  <a:pt x="1863506" y="1207560"/>
                  <a:pt x="1876003" y="1207560"/>
                </a:cubicBezTo>
                <a:cubicBezTo>
                  <a:pt x="1883928" y="1207560"/>
                  <a:pt x="1897568" y="1205350"/>
                  <a:pt x="1916923" y="1200931"/>
                </a:cubicBezTo>
                <a:cubicBezTo>
                  <a:pt x="1936277" y="1196511"/>
                  <a:pt x="1957537" y="1190796"/>
                  <a:pt x="1980702" y="1183786"/>
                </a:cubicBezTo>
                <a:cubicBezTo>
                  <a:pt x="2003867" y="1176775"/>
                  <a:pt x="2017507" y="1171975"/>
                  <a:pt x="2021621" y="1169384"/>
                </a:cubicBezTo>
                <a:cubicBezTo>
                  <a:pt x="2025736" y="1166793"/>
                  <a:pt x="2029470" y="1161764"/>
                  <a:pt x="2032823" y="1154296"/>
                </a:cubicBezTo>
                <a:cubicBezTo>
                  <a:pt x="2036176" y="1146829"/>
                  <a:pt x="2037852" y="1141266"/>
                  <a:pt x="2037852" y="1137609"/>
                </a:cubicBezTo>
                <a:cubicBezTo>
                  <a:pt x="2037852" y="1133951"/>
                  <a:pt x="2034499" y="1131284"/>
                  <a:pt x="2027794" y="1129608"/>
                </a:cubicBezTo>
                <a:cubicBezTo>
                  <a:pt x="2021088" y="1127931"/>
                  <a:pt x="2014154" y="1124731"/>
                  <a:pt x="2006991" y="1120006"/>
                </a:cubicBezTo>
                <a:cubicBezTo>
                  <a:pt x="1999828" y="1115282"/>
                  <a:pt x="1994342" y="1110253"/>
                  <a:pt x="1990532" y="1104919"/>
                </a:cubicBezTo>
                <a:cubicBezTo>
                  <a:pt x="1986722" y="1099585"/>
                  <a:pt x="1983598" y="1096918"/>
                  <a:pt x="1981159" y="1096918"/>
                </a:cubicBezTo>
                <a:cubicBezTo>
                  <a:pt x="1978721" y="1096918"/>
                  <a:pt x="1976359" y="1097223"/>
                  <a:pt x="1974073" y="1097832"/>
                </a:cubicBezTo>
                <a:cubicBezTo>
                  <a:pt x="1971787" y="1098442"/>
                  <a:pt x="1970644" y="1097832"/>
                  <a:pt x="1970644" y="1096003"/>
                </a:cubicBezTo>
                <a:lnTo>
                  <a:pt x="1970644" y="1047540"/>
                </a:lnTo>
                <a:cubicBezTo>
                  <a:pt x="1970644" y="1044492"/>
                  <a:pt x="1972015" y="1042968"/>
                  <a:pt x="1974758" y="1042968"/>
                </a:cubicBezTo>
                <a:cubicBezTo>
                  <a:pt x="1989694" y="1042968"/>
                  <a:pt x="1999447" y="1039996"/>
                  <a:pt x="2004019" y="1034053"/>
                </a:cubicBezTo>
                <a:cubicBezTo>
                  <a:pt x="2008591" y="1028109"/>
                  <a:pt x="2010877" y="1017136"/>
                  <a:pt x="2010877" y="1001134"/>
                </a:cubicBezTo>
                <a:cubicBezTo>
                  <a:pt x="2010877" y="985132"/>
                  <a:pt x="2008210" y="974312"/>
                  <a:pt x="2002876" y="968673"/>
                </a:cubicBezTo>
                <a:cubicBezTo>
                  <a:pt x="1997542" y="963034"/>
                  <a:pt x="1988170" y="960215"/>
                  <a:pt x="1974758" y="960215"/>
                </a:cubicBezTo>
                <a:cubicBezTo>
                  <a:pt x="1972015" y="960215"/>
                  <a:pt x="1970644" y="958691"/>
                  <a:pt x="1970644" y="955643"/>
                </a:cubicBezTo>
                <a:lnTo>
                  <a:pt x="1970644" y="914038"/>
                </a:lnTo>
                <a:cubicBezTo>
                  <a:pt x="1970644" y="911295"/>
                  <a:pt x="1971863" y="909923"/>
                  <a:pt x="1974301" y="909923"/>
                </a:cubicBezTo>
                <a:lnTo>
                  <a:pt x="1991218" y="909923"/>
                </a:lnTo>
                <a:cubicBezTo>
                  <a:pt x="2005238" y="909923"/>
                  <a:pt x="2014840" y="907180"/>
                  <a:pt x="2020021" y="901693"/>
                </a:cubicBezTo>
                <a:cubicBezTo>
                  <a:pt x="2025203" y="896207"/>
                  <a:pt x="2027794" y="885539"/>
                  <a:pt x="2027794" y="869689"/>
                </a:cubicBezTo>
                <a:cubicBezTo>
                  <a:pt x="2027794" y="853840"/>
                  <a:pt x="2025203" y="843172"/>
                  <a:pt x="2020021" y="837685"/>
                </a:cubicBezTo>
                <a:cubicBezTo>
                  <a:pt x="2014840" y="832199"/>
                  <a:pt x="2005238" y="829456"/>
                  <a:pt x="1991218" y="829456"/>
                </a:cubicBezTo>
                <a:close/>
                <a:moveTo>
                  <a:pt x="2386010" y="824884"/>
                </a:moveTo>
                <a:cubicBezTo>
                  <a:pt x="2370922" y="824884"/>
                  <a:pt x="2360102" y="826941"/>
                  <a:pt x="2353549" y="831056"/>
                </a:cubicBezTo>
                <a:cubicBezTo>
                  <a:pt x="2346995" y="835171"/>
                  <a:pt x="2343719" y="846067"/>
                  <a:pt x="2343719" y="863746"/>
                </a:cubicBezTo>
                <a:lnTo>
                  <a:pt x="2343719" y="891178"/>
                </a:lnTo>
                <a:cubicBezTo>
                  <a:pt x="2343719" y="894531"/>
                  <a:pt x="2343033" y="896664"/>
                  <a:pt x="2341661" y="897579"/>
                </a:cubicBezTo>
                <a:cubicBezTo>
                  <a:pt x="2340290" y="898493"/>
                  <a:pt x="2337013" y="898950"/>
                  <a:pt x="2331832" y="898950"/>
                </a:cubicBezTo>
                <a:cubicBezTo>
                  <a:pt x="2322078" y="898950"/>
                  <a:pt x="2314229" y="902913"/>
                  <a:pt x="2308286" y="910837"/>
                </a:cubicBezTo>
                <a:cubicBezTo>
                  <a:pt x="2302342" y="918762"/>
                  <a:pt x="2299370" y="929278"/>
                  <a:pt x="2299370" y="942384"/>
                </a:cubicBezTo>
                <a:cubicBezTo>
                  <a:pt x="2299370" y="971035"/>
                  <a:pt x="2310953" y="985361"/>
                  <a:pt x="2334118" y="985361"/>
                </a:cubicBezTo>
                <a:cubicBezTo>
                  <a:pt x="2338385" y="985361"/>
                  <a:pt x="2341052" y="985818"/>
                  <a:pt x="2342119" y="986733"/>
                </a:cubicBezTo>
                <a:cubicBezTo>
                  <a:pt x="2343185" y="987647"/>
                  <a:pt x="2343719" y="989476"/>
                  <a:pt x="2343719" y="992219"/>
                </a:cubicBezTo>
                <a:lnTo>
                  <a:pt x="2343719" y="1074058"/>
                </a:lnTo>
                <a:cubicBezTo>
                  <a:pt x="2343719" y="1077106"/>
                  <a:pt x="2342652" y="1079316"/>
                  <a:pt x="2340518" y="1080687"/>
                </a:cubicBezTo>
                <a:cubicBezTo>
                  <a:pt x="2338385" y="1082059"/>
                  <a:pt x="2333203" y="1083659"/>
                  <a:pt x="2324974" y="1085488"/>
                </a:cubicBezTo>
                <a:cubicBezTo>
                  <a:pt x="2306990" y="1089450"/>
                  <a:pt x="2297999" y="1101337"/>
                  <a:pt x="2297999" y="1121149"/>
                </a:cubicBezTo>
                <a:cubicBezTo>
                  <a:pt x="2297999" y="1131208"/>
                  <a:pt x="2300590" y="1142714"/>
                  <a:pt x="2305771" y="1155668"/>
                </a:cubicBezTo>
                <a:cubicBezTo>
                  <a:pt x="2310953" y="1168622"/>
                  <a:pt x="2321316" y="1175099"/>
                  <a:pt x="2336861" y="1175099"/>
                </a:cubicBezTo>
                <a:cubicBezTo>
                  <a:pt x="2352406" y="1175099"/>
                  <a:pt x="2374808" y="1170603"/>
                  <a:pt x="2404069" y="1161612"/>
                </a:cubicBezTo>
                <a:cubicBezTo>
                  <a:pt x="2433330" y="1152620"/>
                  <a:pt x="2447960" y="1145686"/>
                  <a:pt x="2447960" y="1140809"/>
                </a:cubicBezTo>
                <a:cubicBezTo>
                  <a:pt x="2447960" y="1139285"/>
                  <a:pt x="2446741" y="1136847"/>
                  <a:pt x="2444303" y="1133494"/>
                </a:cubicBezTo>
                <a:cubicBezTo>
                  <a:pt x="2437597" y="1124655"/>
                  <a:pt x="2434244" y="1111701"/>
                  <a:pt x="2434244" y="1094632"/>
                </a:cubicBezTo>
                <a:lnTo>
                  <a:pt x="2434244" y="1010050"/>
                </a:lnTo>
                <a:cubicBezTo>
                  <a:pt x="2434244" y="1006392"/>
                  <a:pt x="2432492" y="1003573"/>
                  <a:pt x="2428987" y="1001592"/>
                </a:cubicBezTo>
                <a:cubicBezTo>
                  <a:pt x="2425481" y="999610"/>
                  <a:pt x="2422510" y="995648"/>
                  <a:pt x="2420071" y="989704"/>
                </a:cubicBezTo>
                <a:cubicBezTo>
                  <a:pt x="2417633" y="983761"/>
                  <a:pt x="2416414" y="975455"/>
                  <a:pt x="2416414" y="964787"/>
                </a:cubicBezTo>
                <a:cubicBezTo>
                  <a:pt x="2416414" y="954119"/>
                  <a:pt x="2417480" y="945127"/>
                  <a:pt x="2419614" y="937812"/>
                </a:cubicBezTo>
                <a:cubicBezTo>
                  <a:pt x="2421748" y="930497"/>
                  <a:pt x="2426472" y="924706"/>
                  <a:pt x="2433787" y="920439"/>
                </a:cubicBezTo>
                <a:cubicBezTo>
                  <a:pt x="2436226" y="919219"/>
                  <a:pt x="2437445" y="918076"/>
                  <a:pt x="2437445" y="917010"/>
                </a:cubicBezTo>
                <a:cubicBezTo>
                  <a:pt x="2437445" y="915943"/>
                  <a:pt x="2437140" y="915105"/>
                  <a:pt x="2436530" y="914495"/>
                </a:cubicBezTo>
                <a:cubicBezTo>
                  <a:pt x="2432263" y="908399"/>
                  <a:pt x="2430130" y="900322"/>
                  <a:pt x="2430130" y="890263"/>
                </a:cubicBezTo>
                <a:lnTo>
                  <a:pt x="2430130" y="855516"/>
                </a:lnTo>
                <a:cubicBezTo>
                  <a:pt x="2430130" y="842105"/>
                  <a:pt x="2426548" y="833647"/>
                  <a:pt x="2419385" y="830142"/>
                </a:cubicBezTo>
                <a:cubicBezTo>
                  <a:pt x="2412223" y="826636"/>
                  <a:pt x="2401097" y="824884"/>
                  <a:pt x="2386010" y="824884"/>
                </a:cubicBezTo>
                <a:close/>
                <a:moveTo>
                  <a:pt x="2040138" y="822598"/>
                </a:moveTo>
                <a:cubicBezTo>
                  <a:pt x="2036480" y="822598"/>
                  <a:pt x="2034652" y="823512"/>
                  <a:pt x="2034652" y="825341"/>
                </a:cubicBezTo>
                <a:cubicBezTo>
                  <a:pt x="2034652" y="827170"/>
                  <a:pt x="2035109" y="828999"/>
                  <a:pt x="2036023" y="830827"/>
                </a:cubicBezTo>
                <a:cubicBezTo>
                  <a:pt x="2040595" y="839057"/>
                  <a:pt x="2042881" y="851249"/>
                  <a:pt x="2042881" y="867403"/>
                </a:cubicBezTo>
                <a:cubicBezTo>
                  <a:pt x="2042881" y="876547"/>
                  <a:pt x="2042348" y="884625"/>
                  <a:pt x="2041281" y="891635"/>
                </a:cubicBezTo>
                <a:cubicBezTo>
                  <a:pt x="2040214" y="898645"/>
                  <a:pt x="2040138" y="903065"/>
                  <a:pt x="2041052" y="904894"/>
                </a:cubicBezTo>
                <a:cubicBezTo>
                  <a:pt x="2041967" y="906723"/>
                  <a:pt x="2043948" y="907637"/>
                  <a:pt x="2046996" y="907637"/>
                </a:cubicBezTo>
                <a:lnTo>
                  <a:pt x="2074885" y="907637"/>
                </a:lnTo>
                <a:cubicBezTo>
                  <a:pt x="2077324" y="907637"/>
                  <a:pt x="2078543" y="908856"/>
                  <a:pt x="2078543" y="911295"/>
                </a:cubicBezTo>
                <a:cubicBezTo>
                  <a:pt x="2078543" y="913733"/>
                  <a:pt x="2073742" y="925315"/>
                  <a:pt x="2064141" y="946042"/>
                </a:cubicBezTo>
                <a:cubicBezTo>
                  <a:pt x="2054540" y="966768"/>
                  <a:pt x="2043643" y="986733"/>
                  <a:pt x="2031451" y="1005935"/>
                </a:cubicBezTo>
                <a:cubicBezTo>
                  <a:pt x="2027489" y="1012336"/>
                  <a:pt x="2024441" y="1019880"/>
                  <a:pt x="2022307" y="1028566"/>
                </a:cubicBezTo>
                <a:cubicBezTo>
                  <a:pt x="2020174" y="1037253"/>
                  <a:pt x="2014687" y="1044645"/>
                  <a:pt x="2005848" y="1050741"/>
                </a:cubicBezTo>
                <a:cubicBezTo>
                  <a:pt x="1997009" y="1056837"/>
                  <a:pt x="1992589" y="1064838"/>
                  <a:pt x="1992589" y="1074744"/>
                </a:cubicBezTo>
                <a:cubicBezTo>
                  <a:pt x="1992589" y="1084650"/>
                  <a:pt x="1998304" y="1094175"/>
                  <a:pt x="2009734" y="1103319"/>
                </a:cubicBezTo>
                <a:cubicBezTo>
                  <a:pt x="2021164" y="1112463"/>
                  <a:pt x="2032823" y="1117035"/>
                  <a:pt x="2044710" y="1117035"/>
                </a:cubicBezTo>
                <a:cubicBezTo>
                  <a:pt x="2056597" y="1117035"/>
                  <a:pt x="2066351" y="1112158"/>
                  <a:pt x="2073971" y="1102404"/>
                </a:cubicBezTo>
                <a:cubicBezTo>
                  <a:pt x="2078238" y="1096918"/>
                  <a:pt x="2081667" y="1094175"/>
                  <a:pt x="2084258" y="1094175"/>
                </a:cubicBezTo>
                <a:cubicBezTo>
                  <a:pt x="2086849" y="1094175"/>
                  <a:pt x="2088144" y="1097832"/>
                  <a:pt x="2088144" y="1105147"/>
                </a:cubicBezTo>
                <a:lnTo>
                  <a:pt x="2088144" y="1202074"/>
                </a:lnTo>
                <a:cubicBezTo>
                  <a:pt x="2088144" y="1215180"/>
                  <a:pt x="2091954" y="1224858"/>
                  <a:pt x="2099574" y="1231106"/>
                </a:cubicBezTo>
                <a:cubicBezTo>
                  <a:pt x="2107194" y="1237354"/>
                  <a:pt x="2118929" y="1240479"/>
                  <a:pt x="2134778" y="1240479"/>
                </a:cubicBezTo>
                <a:cubicBezTo>
                  <a:pt x="2150628" y="1240479"/>
                  <a:pt x="2162363" y="1237354"/>
                  <a:pt x="2169983" y="1231106"/>
                </a:cubicBezTo>
                <a:cubicBezTo>
                  <a:pt x="2177603" y="1224858"/>
                  <a:pt x="2181413" y="1215180"/>
                  <a:pt x="2181413" y="1202074"/>
                </a:cubicBezTo>
                <a:lnTo>
                  <a:pt x="2181413" y="1113834"/>
                </a:lnTo>
                <a:cubicBezTo>
                  <a:pt x="2181413" y="1110481"/>
                  <a:pt x="2180803" y="1107129"/>
                  <a:pt x="2179584" y="1103776"/>
                </a:cubicBezTo>
                <a:cubicBezTo>
                  <a:pt x="2178365" y="1100423"/>
                  <a:pt x="2173412" y="1090898"/>
                  <a:pt x="2164725" y="1075201"/>
                </a:cubicBezTo>
                <a:cubicBezTo>
                  <a:pt x="2156038" y="1059504"/>
                  <a:pt x="2147199" y="1044416"/>
                  <a:pt x="2138207" y="1029938"/>
                </a:cubicBezTo>
                <a:cubicBezTo>
                  <a:pt x="2129216" y="1015460"/>
                  <a:pt x="2124720" y="1002430"/>
                  <a:pt x="2124720" y="990847"/>
                </a:cubicBezTo>
                <a:cubicBezTo>
                  <a:pt x="2124720" y="975303"/>
                  <a:pt x="2133102" y="961129"/>
                  <a:pt x="2149866" y="948328"/>
                </a:cubicBezTo>
                <a:cubicBezTo>
                  <a:pt x="2157486" y="942537"/>
                  <a:pt x="2163125" y="937431"/>
                  <a:pt x="2166782" y="933012"/>
                </a:cubicBezTo>
                <a:cubicBezTo>
                  <a:pt x="2170440" y="928592"/>
                  <a:pt x="2174250" y="921658"/>
                  <a:pt x="2178212" y="912209"/>
                </a:cubicBezTo>
                <a:cubicBezTo>
                  <a:pt x="2179127" y="909161"/>
                  <a:pt x="2181108" y="907637"/>
                  <a:pt x="2184156" y="907637"/>
                </a:cubicBezTo>
                <a:lnTo>
                  <a:pt x="2224847" y="907637"/>
                </a:lnTo>
                <a:cubicBezTo>
                  <a:pt x="2238868" y="907637"/>
                  <a:pt x="2249155" y="904208"/>
                  <a:pt x="2255708" y="897350"/>
                </a:cubicBezTo>
                <a:cubicBezTo>
                  <a:pt x="2262261" y="890492"/>
                  <a:pt x="2265538" y="879672"/>
                  <a:pt x="2265538" y="864889"/>
                </a:cubicBezTo>
                <a:cubicBezTo>
                  <a:pt x="2265538" y="850106"/>
                  <a:pt x="2262337" y="839362"/>
                  <a:pt x="2255936" y="832656"/>
                </a:cubicBezTo>
                <a:cubicBezTo>
                  <a:pt x="2249536" y="825951"/>
                  <a:pt x="2239172" y="822598"/>
                  <a:pt x="2224847" y="822598"/>
                </a:cubicBezTo>
                <a:close/>
                <a:moveTo>
                  <a:pt x="2583749" y="809796"/>
                </a:moveTo>
                <a:cubicBezTo>
                  <a:pt x="2569423" y="809796"/>
                  <a:pt x="2557384" y="812082"/>
                  <a:pt x="2547630" y="816654"/>
                </a:cubicBezTo>
                <a:cubicBezTo>
                  <a:pt x="2537876" y="821226"/>
                  <a:pt x="2533000" y="826103"/>
                  <a:pt x="2533000" y="831285"/>
                </a:cubicBezTo>
                <a:cubicBezTo>
                  <a:pt x="2533000" y="833418"/>
                  <a:pt x="2532619" y="834790"/>
                  <a:pt x="2531857" y="835399"/>
                </a:cubicBezTo>
                <a:cubicBezTo>
                  <a:pt x="2531095" y="836009"/>
                  <a:pt x="2529342" y="836314"/>
                  <a:pt x="2526599" y="836314"/>
                </a:cubicBezTo>
                <a:lnTo>
                  <a:pt x="2479507" y="836314"/>
                </a:lnTo>
                <a:cubicBezTo>
                  <a:pt x="2465486" y="836314"/>
                  <a:pt x="2455961" y="838676"/>
                  <a:pt x="2450932" y="843400"/>
                </a:cubicBezTo>
                <a:cubicBezTo>
                  <a:pt x="2445903" y="848125"/>
                  <a:pt x="2443388" y="857269"/>
                  <a:pt x="2443388" y="870832"/>
                </a:cubicBezTo>
                <a:cubicBezTo>
                  <a:pt x="2443388" y="884396"/>
                  <a:pt x="2445522" y="894073"/>
                  <a:pt x="2449789" y="899865"/>
                </a:cubicBezTo>
                <a:cubicBezTo>
                  <a:pt x="2454056" y="905656"/>
                  <a:pt x="2460000" y="908551"/>
                  <a:pt x="2467620" y="908551"/>
                </a:cubicBezTo>
                <a:cubicBezTo>
                  <a:pt x="2475240" y="908551"/>
                  <a:pt x="2480041" y="909313"/>
                  <a:pt x="2482022" y="910837"/>
                </a:cubicBezTo>
                <a:cubicBezTo>
                  <a:pt x="2484003" y="912361"/>
                  <a:pt x="2484994" y="915486"/>
                  <a:pt x="2484994" y="920210"/>
                </a:cubicBezTo>
                <a:cubicBezTo>
                  <a:pt x="2484994" y="924934"/>
                  <a:pt x="2483470" y="927297"/>
                  <a:pt x="2480422" y="927297"/>
                </a:cubicBezTo>
                <a:cubicBezTo>
                  <a:pt x="2461524" y="927297"/>
                  <a:pt x="2448646" y="929583"/>
                  <a:pt x="2441788" y="934155"/>
                </a:cubicBezTo>
                <a:cubicBezTo>
                  <a:pt x="2434930" y="938727"/>
                  <a:pt x="2431501" y="948328"/>
                  <a:pt x="2431501" y="962958"/>
                </a:cubicBezTo>
                <a:cubicBezTo>
                  <a:pt x="2431501" y="977589"/>
                  <a:pt x="2433482" y="984904"/>
                  <a:pt x="2437445" y="984904"/>
                </a:cubicBezTo>
                <a:cubicBezTo>
                  <a:pt x="2439274" y="984904"/>
                  <a:pt x="2441102" y="983532"/>
                  <a:pt x="2442931" y="980789"/>
                </a:cubicBezTo>
                <a:cubicBezTo>
                  <a:pt x="2447808" y="973474"/>
                  <a:pt x="2454437" y="968597"/>
                  <a:pt x="2462819" y="966159"/>
                </a:cubicBezTo>
                <a:cubicBezTo>
                  <a:pt x="2471201" y="963720"/>
                  <a:pt x="2484689" y="962501"/>
                  <a:pt x="2503282" y="962501"/>
                </a:cubicBezTo>
                <a:lnTo>
                  <a:pt x="2663302" y="962501"/>
                </a:lnTo>
                <a:cubicBezTo>
                  <a:pt x="2677322" y="962501"/>
                  <a:pt x="2687686" y="963796"/>
                  <a:pt x="2694391" y="966387"/>
                </a:cubicBezTo>
                <a:cubicBezTo>
                  <a:pt x="2701097" y="968978"/>
                  <a:pt x="2707498" y="973931"/>
                  <a:pt x="2713594" y="981246"/>
                </a:cubicBezTo>
                <a:cubicBezTo>
                  <a:pt x="2715118" y="983380"/>
                  <a:pt x="2717023" y="984447"/>
                  <a:pt x="2719309" y="984447"/>
                </a:cubicBezTo>
                <a:cubicBezTo>
                  <a:pt x="2721595" y="984447"/>
                  <a:pt x="2723500" y="983075"/>
                  <a:pt x="2725024" y="980332"/>
                </a:cubicBezTo>
                <a:cubicBezTo>
                  <a:pt x="2726548" y="977589"/>
                  <a:pt x="2727310" y="973779"/>
                  <a:pt x="2727310" y="968902"/>
                </a:cubicBezTo>
                <a:cubicBezTo>
                  <a:pt x="2727310" y="953967"/>
                  <a:pt x="2724490" y="943299"/>
                  <a:pt x="2718851" y="936898"/>
                </a:cubicBezTo>
                <a:cubicBezTo>
                  <a:pt x="2713213" y="930497"/>
                  <a:pt x="2702468" y="927297"/>
                  <a:pt x="2686619" y="927297"/>
                </a:cubicBezTo>
                <a:cubicBezTo>
                  <a:pt x="2682656" y="927297"/>
                  <a:pt x="2680675" y="925773"/>
                  <a:pt x="2680675" y="922725"/>
                </a:cubicBezTo>
                <a:cubicBezTo>
                  <a:pt x="2680675" y="911752"/>
                  <a:pt x="2684790" y="906265"/>
                  <a:pt x="2693020" y="906265"/>
                </a:cubicBezTo>
                <a:cubicBezTo>
                  <a:pt x="2709174" y="906265"/>
                  <a:pt x="2717251" y="893311"/>
                  <a:pt x="2717251" y="867403"/>
                </a:cubicBezTo>
                <a:cubicBezTo>
                  <a:pt x="2717251" y="857345"/>
                  <a:pt x="2714432" y="849649"/>
                  <a:pt x="2708793" y="844315"/>
                </a:cubicBezTo>
                <a:cubicBezTo>
                  <a:pt x="2703154" y="838981"/>
                  <a:pt x="2695001" y="836314"/>
                  <a:pt x="2684333" y="836314"/>
                </a:cubicBezTo>
                <a:lnTo>
                  <a:pt x="2637241" y="836314"/>
                </a:lnTo>
                <a:cubicBezTo>
                  <a:pt x="2632974" y="836314"/>
                  <a:pt x="2630536" y="834790"/>
                  <a:pt x="2629926" y="831742"/>
                </a:cubicBezTo>
                <a:cubicBezTo>
                  <a:pt x="2629012" y="825341"/>
                  <a:pt x="2624668" y="820083"/>
                  <a:pt x="2616896" y="815968"/>
                </a:cubicBezTo>
                <a:cubicBezTo>
                  <a:pt x="2609123" y="811854"/>
                  <a:pt x="2598074" y="809796"/>
                  <a:pt x="2583749" y="809796"/>
                </a:cubicBezTo>
                <a:close/>
                <a:moveTo>
                  <a:pt x="0" y="0"/>
                </a:moveTo>
                <a:lnTo>
                  <a:pt x="4762500" y="0"/>
                </a:lnTo>
                <a:lnTo>
                  <a:pt x="4762500" y="3171825"/>
                </a:lnTo>
                <a:lnTo>
                  <a:pt x="0" y="3171825"/>
                </a:lnTo>
                <a:close/>
              </a:path>
            </a:pathLst>
          </a:custGeom>
          <a:effectLst>
            <a:outerShdw blurRad="127000" dist="127000" dir="5400000" algn="t" rotWithShape="0">
              <a:prstClr val="black">
                <a:alpha val="20000"/>
              </a:prstClr>
            </a:outerShdw>
          </a:effectLst>
        </p:spPr>
      </p:pic>
      <p:sp>
        <p:nvSpPr>
          <p:cNvPr id="6" name="矩形: 圆角 5">
            <a:extLst>
              <a:ext uri="{FF2B5EF4-FFF2-40B4-BE49-F238E27FC236}">
                <a16:creationId xmlns:a16="http://schemas.microsoft.com/office/drawing/2014/main" id="{652DC958-61BB-C75A-978C-C6DCEB5D5BA1}"/>
              </a:ext>
            </a:extLst>
          </p:cNvPr>
          <p:cNvSpPr/>
          <p:nvPr/>
        </p:nvSpPr>
        <p:spPr>
          <a:xfrm>
            <a:off x="10277475" y="6161426"/>
            <a:ext cx="2416946" cy="696573"/>
          </a:xfrm>
          <a:prstGeom prst="roundRect">
            <a:avLst/>
          </a:prstGeom>
          <a:solidFill>
            <a:srgbClr val="51C4D3"/>
          </a:solidFill>
          <a:ln>
            <a:noFill/>
          </a:ln>
          <a:effectLst>
            <a:outerShdw blurRad="127000" dist="1270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726A96D-4472-84E2-78B1-DE2BC2CEEBB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2695" y="6207113"/>
            <a:ext cx="366686" cy="614261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B8E24CE5-FDAA-91F8-61F5-6559257F72D5}"/>
              </a:ext>
            </a:extLst>
          </p:cNvPr>
          <p:cNvSpPr/>
          <p:nvPr/>
        </p:nvSpPr>
        <p:spPr>
          <a:xfrm>
            <a:off x="9129228" y="6183299"/>
            <a:ext cx="3747309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32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方正舒体" panose="02010601030101010101" pitchFamily="2" charset="-122"/>
                <a:ea typeface="方正舒体" panose="02010601030101010101" pitchFamily="2" charset="-122"/>
              </a:rPr>
              <a:t>戏韵堂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37AE8841-8CE5-4FB7-80FA-7C3CB33F88BB}"/>
              </a:ext>
            </a:extLst>
          </p:cNvPr>
          <p:cNvSpPr txBox="1"/>
          <p:nvPr/>
        </p:nvSpPr>
        <p:spPr>
          <a:xfrm>
            <a:off x="4045607" y="932514"/>
            <a:ext cx="2231701" cy="54469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b="1" dirty="0">
                <a:solidFill>
                  <a:schemeClr val="accent1">
                    <a:lumMod val="50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前端：</a:t>
            </a:r>
            <a:endParaRPr lang="en-US" altLang="zh-CN" sz="3200" b="1" dirty="0">
              <a:solidFill>
                <a:schemeClr val="accent1">
                  <a:lumMod val="50000"/>
                </a:schemeClr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accent1">
                    <a:lumMod val="50000"/>
                  </a:schemeClr>
                </a:solidFill>
              </a:rPr>
              <a:t>	</a:t>
            </a:r>
            <a:r>
              <a:rPr lang="en-US" altLang="zh-CN" sz="2000" dirty="0">
                <a:solidFill>
                  <a:schemeClr val="accent1">
                    <a:lumMod val="50000"/>
                  </a:schemeClr>
                </a:solidFill>
              </a:rPr>
              <a:t>Vite.js</a:t>
            </a: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accent1">
                    <a:lumMod val="50000"/>
                  </a:schemeClr>
                </a:solidFill>
              </a:rPr>
              <a:t>	</a:t>
            </a:r>
            <a:r>
              <a:rPr lang="en-US" altLang="zh-CN" sz="2000" dirty="0" err="1">
                <a:solidFill>
                  <a:schemeClr val="accent1">
                    <a:lumMod val="50000"/>
                  </a:schemeClr>
                </a:solidFill>
              </a:rPr>
              <a:t>JQuery</a:t>
            </a:r>
            <a:endParaRPr lang="en-US" altLang="zh-CN" sz="2000" dirty="0">
              <a:solidFill>
                <a:schemeClr val="accent1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endParaRPr lang="en-US" altLang="zh-CN" dirty="0">
              <a:solidFill>
                <a:schemeClr val="accent1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3200" b="1" dirty="0">
                <a:solidFill>
                  <a:schemeClr val="accent1">
                    <a:lumMod val="50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后端：</a:t>
            </a:r>
            <a:endParaRPr lang="en-US" altLang="zh-CN" sz="3200" b="1" dirty="0">
              <a:solidFill>
                <a:schemeClr val="accent1">
                  <a:lumMod val="50000"/>
                </a:schemeClr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accent1">
                    <a:lumMod val="50000"/>
                  </a:schemeClr>
                </a:solidFill>
              </a:rPr>
              <a:t>	</a:t>
            </a:r>
            <a:r>
              <a:rPr lang="en-US" altLang="zh-CN" sz="2000" dirty="0">
                <a:solidFill>
                  <a:schemeClr val="accent1">
                    <a:lumMod val="50000"/>
                  </a:schemeClr>
                </a:solidFill>
              </a:rPr>
              <a:t>Node.js</a:t>
            </a: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accent1">
                    <a:lumMod val="50000"/>
                  </a:schemeClr>
                </a:solidFill>
              </a:rPr>
              <a:t>	Express</a:t>
            </a:r>
          </a:p>
          <a:p>
            <a:pPr>
              <a:lnSpc>
                <a:spcPct val="150000"/>
              </a:lnSpc>
            </a:pPr>
            <a:endParaRPr lang="en-US" altLang="zh-CN" sz="2000" dirty="0">
              <a:solidFill>
                <a:schemeClr val="accent1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3200" b="1" dirty="0">
                <a:solidFill>
                  <a:schemeClr val="accent1">
                    <a:lumMod val="50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数据库：</a:t>
            </a:r>
            <a:endParaRPr lang="en-US" altLang="zh-CN" sz="3200" b="1" dirty="0">
              <a:solidFill>
                <a:schemeClr val="accent1">
                  <a:lumMod val="50000"/>
                </a:schemeClr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accent1">
                    <a:lumMod val="50000"/>
                  </a:schemeClr>
                </a:solidFill>
              </a:rPr>
              <a:t>	MongoDB</a:t>
            </a:r>
            <a:endParaRPr lang="zh-CN" altLang="en-US" sz="2000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3" name="图形 12">
            <a:extLst>
              <a:ext uri="{FF2B5EF4-FFF2-40B4-BE49-F238E27FC236}">
                <a16:creationId xmlns:a16="http://schemas.microsoft.com/office/drawing/2014/main" id="{41E4BB33-5B45-414E-E093-E021538F7F9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213173" y="1673855"/>
            <a:ext cx="1106228" cy="1090039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D192B4F3-3E71-F2C1-57AC-641E9F9C94D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961576" y="1871255"/>
            <a:ext cx="2495238" cy="69523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7A1B5F0B-357D-FE8E-D483-9CEC4C3C4DC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324008" y="4010792"/>
            <a:ext cx="1958032" cy="54389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E349CFF3-7F8E-3E43-523F-9F73F230B53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961975" y="4004820"/>
            <a:ext cx="1459236" cy="54389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65554C71-2335-3ACF-2DB2-572E9D55E70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582266" y="5887682"/>
            <a:ext cx="1673970" cy="53581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2B66ADDD-9D00-F3CB-252B-AED1C5383BD7}"/>
              </a:ext>
            </a:extLst>
          </p:cNvPr>
          <p:cNvSpPr txBox="1"/>
          <p:nvPr/>
        </p:nvSpPr>
        <p:spPr>
          <a:xfrm>
            <a:off x="4092656" y="-1292445"/>
            <a:ext cx="68403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chemeClr val="accent1">
                    <a:lumMod val="50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Write once,</a:t>
            </a:r>
            <a:r>
              <a:rPr lang="zh-CN" altLang="en-US" sz="3600" dirty="0">
                <a:solidFill>
                  <a:schemeClr val="accent1">
                    <a:lumMod val="50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 </a:t>
            </a:r>
            <a:r>
              <a:rPr lang="en-US" altLang="zh-CN" sz="3600" dirty="0">
                <a:solidFill>
                  <a:schemeClr val="accent1">
                    <a:lumMod val="50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run anywhere</a:t>
            </a:r>
            <a:endParaRPr lang="zh-CN" altLang="en-US" sz="3600" dirty="0">
              <a:solidFill>
                <a:schemeClr val="accent1">
                  <a:lumMod val="50000"/>
                </a:schemeClr>
              </a:solidFill>
              <a:latin typeface="JetBrains Mono Medium" panose="02000009000000000000" pitchFamily="49" charset="0"/>
              <a:cs typeface="JetBrains Mono Medium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670159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3457CA2F-A35C-C8B3-4939-E3621B3A1C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30936"/>
            <a:ext cx="12191999" cy="8119871"/>
          </a:xfrm>
          <a:prstGeom prst="rect">
            <a:avLst/>
          </a:prstGeom>
        </p:spPr>
      </p:pic>
      <p:sp>
        <p:nvSpPr>
          <p:cNvPr id="4" name="椭圆 3">
            <a:extLst>
              <a:ext uri="{FF2B5EF4-FFF2-40B4-BE49-F238E27FC236}">
                <a16:creationId xmlns:a16="http://schemas.microsoft.com/office/drawing/2014/main" id="{04123E21-3CDF-0748-6344-9492DCB78CA0}"/>
              </a:ext>
            </a:extLst>
          </p:cNvPr>
          <p:cNvSpPr/>
          <p:nvPr/>
        </p:nvSpPr>
        <p:spPr>
          <a:xfrm>
            <a:off x="507451" y="-172359"/>
            <a:ext cx="14010745" cy="13693165"/>
          </a:xfrm>
          <a:prstGeom prst="ellipse">
            <a:avLst/>
          </a:prstGeom>
          <a:gradFill flip="none" rotWithShape="1">
            <a:gsLst>
              <a:gs pos="0">
                <a:srgbClr val="B2FCD5"/>
              </a:gs>
              <a:gs pos="100000">
                <a:srgbClr val="07BF5F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7DD46D09-4363-5A3D-BBC0-B2E65066E813}"/>
              </a:ext>
            </a:extLst>
          </p:cNvPr>
          <p:cNvSpPr/>
          <p:nvPr/>
        </p:nvSpPr>
        <p:spPr>
          <a:xfrm>
            <a:off x="-1503598" y="-2040995"/>
            <a:ext cx="4637974" cy="4487389"/>
          </a:xfrm>
          <a:prstGeom prst="ellipse">
            <a:avLst/>
          </a:prstGeom>
          <a:gradFill flip="none" rotWithShape="1">
            <a:gsLst>
              <a:gs pos="0">
                <a:srgbClr val="12F67F"/>
              </a:gs>
              <a:gs pos="100000">
                <a:srgbClr val="05829F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0" name="图片 39">
            <a:extLst>
              <a:ext uri="{FF2B5EF4-FFF2-40B4-BE49-F238E27FC236}">
                <a16:creationId xmlns:a16="http://schemas.microsoft.com/office/drawing/2014/main" id="{B24F825A-9933-D5DB-0EBD-4DC84CC064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576187" y="-4910263"/>
            <a:ext cx="4762500" cy="3171825"/>
          </a:xfrm>
          <a:custGeom>
            <a:avLst/>
            <a:gdLst/>
            <a:ahLst/>
            <a:cxnLst/>
            <a:rect l="l" t="t" r="r" b="b"/>
            <a:pathLst>
              <a:path w="4762500" h="3171825">
                <a:moveTo>
                  <a:pt x="3002486" y="1709659"/>
                </a:moveTo>
                <a:cubicBezTo>
                  <a:pt x="2998523" y="1709659"/>
                  <a:pt x="2994256" y="1710269"/>
                  <a:pt x="2989684" y="1711488"/>
                </a:cubicBezTo>
                <a:cubicBezTo>
                  <a:pt x="2957071" y="1718803"/>
                  <a:pt x="2926133" y="1723832"/>
                  <a:pt x="2896873" y="1726575"/>
                </a:cubicBezTo>
                <a:cubicBezTo>
                  <a:pt x="2883157" y="1727795"/>
                  <a:pt x="2873175" y="1731300"/>
                  <a:pt x="2866926" y="1737091"/>
                </a:cubicBezTo>
                <a:cubicBezTo>
                  <a:pt x="2860678" y="1742882"/>
                  <a:pt x="2857553" y="1751798"/>
                  <a:pt x="2857553" y="1763837"/>
                </a:cubicBezTo>
                <a:cubicBezTo>
                  <a:pt x="2857553" y="1775877"/>
                  <a:pt x="2860144" y="1786850"/>
                  <a:pt x="2865326" y="1796756"/>
                </a:cubicBezTo>
                <a:cubicBezTo>
                  <a:pt x="2870507" y="1806662"/>
                  <a:pt x="2880566" y="1811615"/>
                  <a:pt x="2895501" y="1811615"/>
                </a:cubicBezTo>
                <a:cubicBezTo>
                  <a:pt x="2904645" y="1811615"/>
                  <a:pt x="2926667" y="1808491"/>
                  <a:pt x="2961566" y="1802242"/>
                </a:cubicBezTo>
                <a:cubicBezTo>
                  <a:pt x="2996466" y="1795994"/>
                  <a:pt x="3017650" y="1789745"/>
                  <a:pt x="3025117" y="1783497"/>
                </a:cubicBezTo>
                <a:cubicBezTo>
                  <a:pt x="3032585" y="1777248"/>
                  <a:pt x="3036319" y="1768485"/>
                  <a:pt x="3036319" y="1757208"/>
                </a:cubicBezTo>
                <a:cubicBezTo>
                  <a:pt x="3036319" y="1745930"/>
                  <a:pt x="3033804" y="1735186"/>
                  <a:pt x="3028775" y="1724975"/>
                </a:cubicBezTo>
                <a:cubicBezTo>
                  <a:pt x="3023746" y="1714764"/>
                  <a:pt x="3014983" y="1709659"/>
                  <a:pt x="3002486" y="1709659"/>
                </a:cubicBezTo>
                <a:close/>
                <a:moveTo>
                  <a:pt x="1819024" y="1695029"/>
                </a:moveTo>
                <a:cubicBezTo>
                  <a:pt x="1809727" y="1695029"/>
                  <a:pt x="1801040" y="1700210"/>
                  <a:pt x="1792963" y="1710573"/>
                </a:cubicBezTo>
                <a:cubicBezTo>
                  <a:pt x="1784886" y="1720937"/>
                  <a:pt x="1780847" y="1731300"/>
                  <a:pt x="1780847" y="1741663"/>
                </a:cubicBezTo>
                <a:cubicBezTo>
                  <a:pt x="1780847" y="1752026"/>
                  <a:pt x="1785724" y="1760103"/>
                  <a:pt x="1795478" y="1765895"/>
                </a:cubicBezTo>
                <a:cubicBezTo>
                  <a:pt x="1813766" y="1776258"/>
                  <a:pt x="1829311" y="1786164"/>
                  <a:pt x="1842112" y="1795613"/>
                </a:cubicBezTo>
                <a:cubicBezTo>
                  <a:pt x="1854914" y="1805062"/>
                  <a:pt x="1866801" y="1809786"/>
                  <a:pt x="1877774" y="1809786"/>
                </a:cubicBezTo>
                <a:cubicBezTo>
                  <a:pt x="1888747" y="1809786"/>
                  <a:pt x="1897586" y="1804528"/>
                  <a:pt x="1904291" y="1794013"/>
                </a:cubicBezTo>
                <a:cubicBezTo>
                  <a:pt x="1910997" y="1783497"/>
                  <a:pt x="1914350" y="1773819"/>
                  <a:pt x="1914350" y="1764980"/>
                </a:cubicBezTo>
                <a:cubicBezTo>
                  <a:pt x="1914350" y="1759494"/>
                  <a:pt x="1912750" y="1754236"/>
                  <a:pt x="1909549" y="1749207"/>
                </a:cubicBezTo>
                <a:cubicBezTo>
                  <a:pt x="1906349" y="1744178"/>
                  <a:pt x="1898576" y="1736710"/>
                  <a:pt x="1886232" y="1726804"/>
                </a:cubicBezTo>
                <a:cubicBezTo>
                  <a:pt x="1873888" y="1716898"/>
                  <a:pt x="1861924" y="1709126"/>
                  <a:pt x="1850342" y="1703487"/>
                </a:cubicBezTo>
                <a:cubicBezTo>
                  <a:pt x="1838759" y="1697848"/>
                  <a:pt x="1828320" y="1695029"/>
                  <a:pt x="1819024" y="1695029"/>
                </a:cubicBezTo>
                <a:close/>
                <a:moveTo>
                  <a:pt x="2084428" y="1694114"/>
                </a:moveTo>
                <a:lnTo>
                  <a:pt x="2227075" y="1694114"/>
                </a:lnTo>
                <a:cubicBezTo>
                  <a:pt x="2231647" y="1694114"/>
                  <a:pt x="2234466" y="1695410"/>
                  <a:pt x="2235533" y="1698000"/>
                </a:cubicBezTo>
                <a:cubicBezTo>
                  <a:pt x="2236600" y="1700591"/>
                  <a:pt x="2237133" y="1704630"/>
                  <a:pt x="2237133" y="1710116"/>
                </a:cubicBezTo>
                <a:cubicBezTo>
                  <a:pt x="2237133" y="1715603"/>
                  <a:pt x="2236447" y="1719260"/>
                  <a:pt x="2235076" y="1721089"/>
                </a:cubicBezTo>
                <a:cubicBezTo>
                  <a:pt x="2233704" y="1722918"/>
                  <a:pt x="2231037" y="1723832"/>
                  <a:pt x="2227075" y="1723832"/>
                </a:cubicBezTo>
                <a:lnTo>
                  <a:pt x="2084428" y="1723832"/>
                </a:lnTo>
                <a:cubicBezTo>
                  <a:pt x="2080466" y="1723832"/>
                  <a:pt x="2077875" y="1722994"/>
                  <a:pt x="2076656" y="1721318"/>
                </a:cubicBezTo>
                <a:cubicBezTo>
                  <a:pt x="2075437" y="1719641"/>
                  <a:pt x="2074827" y="1715526"/>
                  <a:pt x="2074827" y="1708973"/>
                </a:cubicBezTo>
                <a:cubicBezTo>
                  <a:pt x="2074827" y="1702420"/>
                  <a:pt x="2075513" y="1698305"/>
                  <a:pt x="2076884" y="1696629"/>
                </a:cubicBezTo>
                <a:cubicBezTo>
                  <a:pt x="2078256" y="1694952"/>
                  <a:pt x="2080771" y="1694114"/>
                  <a:pt x="2084428" y="1694114"/>
                </a:cubicBezTo>
                <a:close/>
                <a:moveTo>
                  <a:pt x="3117243" y="1691828"/>
                </a:moveTo>
                <a:lnTo>
                  <a:pt x="3183080" y="1691828"/>
                </a:lnTo>
                <a:cubicBezTo>
                  <a:pt x="3185823" y="1691828"/>
                  <a:pt x="3187576" y="1692133"/>
                  <a:pt x="3188338" y="1692743"/>
                </a:cubicBezTo>
                <a:cubicBezTo>
                  <a:pt x="3189100" y="1693352"/>
                  <a:pt x="3189481" y="1694419"/>
                  <a:pt x="3189481" y="1695943"/>
                </a:cubicBezTo>
                <a:lnTo>
                  <a:pt x="3189481" y="1736634"/>
                </a:lnTo>
                <a:cubicBezTo>
                  <a:pt x="3189481" y="1738767"/>
                  <a:pt x="3189100" y="1740139"/>
                  <a:pt x="3188338" y="1740749"/>
                </a:cubicBezTo>
                <a:cubicBezTo>
                  <a:pt x="3187576" y="1741358"/>
                  <a:pt x="3185823" y="1741663"/>
                  <a:pt x="3183080" y="1741663"/>
                </a:cubicBezTo>
                <a:lnTo>
                  <a:pt x="3117243" y="1741663"/>
                </a:lnTo>
                <a:cubicBezTo>
                  <a:pt x="3114500" y="1741663"/>
                  <a:pt x="3112747" y="1741358"/>
                  <a:pt x="3111985" y="1740749"/>
                </a:cubicBezTo>
                <a:cubicBezTo>
                  <a:pt x="3111223" y="1740139"/>
                  <a:pt x="3110842" y="1738920"/>
                  <a:pt x="3110842" y="1737091"/>
                </a:cubicBezTo>
                <a:lnTo>
                  <a:pt x="3110842" y="1696857"/>
                </a:lnTo>
                <a:cubicBezTo>
                  <a:pt x="3110842" y="1694724"/>
                  <a:pt x="3111223" y="1693352"/>
                  <a:pt x="3111985" y="1692743"/>
                </a:cubicBezTo>
                <a:cubicBezTo>
                  <a:pt x="3112747" y="1692133"/>
                  <a:pt x="3114500" y="1691828"/>
                  <a:pt x="3117243" y="1691828"/>
                </a:cubicBezTo>
                <a:close/>
                <a:moveTo>
                  <a:pt x="2458875" y="1668511"/>
                </a:moveTo>
                <a:cubicBezTo>
                  <a:pt x="2450341" y="1668511"/>
                  <a:pt x="2443711" y="1670187"/>
                  <a:pt x="2438987" y="1673540"/>
                </a:cubicBezTo>
                <a:cubicBezTo>
                  <a:pt x="2434262" y="1676893"/>
                  <a:pt x="2430681" y="1682075"/>
                  <a:pt x="2428243" y="1689085"/>
                </a:cubicBezTo>
                <a:lnTo>
                  <a:pt x="2421385" y="1710573"/>
                </a:lnTo>
                <a:cubicBezTo>
                  <a:pt x="2418641" y="1718193"/>
                  <a:pt x="2415136" y="1727414"/>
                  <a:pt x="2410869" y="1738234"/>
                </a:cubicBezTo>
                <a:cubicBezTo>
                  <a:pt x="2406602" y="1749054"/>
                  <a:pt x="2404468" y="1757970"/>
                  <a:pt x="2404468" y="1764980"/>
                </a:cubicBezTo>
                <a:cubicBezTo>
                  <a:pt x="2404468" y="1776867"/>
                  <a:pt x="2410717" y="1785859"/>
                  <a:pt x="2423213" y="1791955"/>
                </a:cubicBezTo>
                <a:cubicBezTo>
                  <a:pt x="2435710" y="1798051"/>
                  <a:pt x="2446226" y="1801099"/>
                  <a:pt x="2454760" y="1801099"/>
                </a:cubicBezTo>
                <a:cubicBezTo>
                  <a:pt x="2461771" y="1801099"/>
                  <a:pt x="2467867" y="1799042"/>
                  <a:pt x="2473048" y="1794927"/>
                </a:cubicBezTo>
                <a:cubicBezTo>
                  <a:pt x="2478230" y="1790812"/>
                  <a:pt x="2483640" y="1782735"/>
                  <a:pt x="2489279" y="1770695"/>
                </a:cubicBezTo>
                <a:cubicBezTo>
                  <a:pt x="2494917" y="1758656"/>
                  <a:pt x="2499642" y="1745930"/>
                  <a:pt x="2503452" y="1732519"/>
                </a:cubicBezTo>
                <a:cubicBezTo>
                  <a:pt x="2507262" y="1719108"/>
                  <a:pt x="2509167" y="1709202"/>
                  <a:pt x="2509167" y="1702801"/>
                </a:cubicBezTo>
                <a:cubicBezTo>
                  <a:pt x="2509167" y="1690304"/>
                  <a:pt x="2502919" y="1681465"/>
                  <a:pt x="2490422" y="1676283"/>
                </a:cubicBezTo>
                <a:cubicBezTo>
                  <a:pt x="2477925" y="1671102"/>
                  <a:pt x="2467409" y="1668511"/>
                  <a:pt x="2458875" y="1668511"/>
                </a:cubicBezTo>
                <a:close/>
                <a:moveTo>
                  <a:pt x="2540028" y="1657995"/>
                </a:moveTo>
                <a:cubicBezTo>
                  <a:pt x="2531036" y="1657995"/>
                  <a:pt x="2524178" y="1658529"/>
                  <a:pt x="2519454" y="1659596"/>
                </a:cubicBezTo>
                <a:cubicBezTo>
                  <a:pt x="2514730" y="1660662"/>
                  <a:pt x="2512367" y="1662491"/>
                  <a:pt x="2512367" y="1665082"/>
                </a:cubicBezTo>
                <a:cubicBezTo>
                  <a:pt x="2512367" y="1667673"/>
                  <a:pt x="2514425" y="1671940"/>
                  <a:pt x="2518540" y="1677884"/>
                </a:cubicBezTo>
                <a:cubicBezTo>
                  <a:pt x="2522654" y="1683827"/>
                  <a:pt x="2524712" y="1691219"/>
                  <a:pt x="2524712" y="1700058"/>
                </a:cubicBezTo>
                <a:cubicBezTo>
                  <a:pt x="2524712" y="1708897"/>
                  <a:pt x="2522654" y="1720632"/>
                  <a:pt x="2518540" y="1735262"/>
                </a:cubicBezTo>
                <a:cubicBezTo>
                  <a:pt x="2514425" y="1749893"/>
                  <a:pt x="2511148" y="1759570"/>
                  <a:pt x="2508710" y="1764294"/>
                </a:cubicBezTo>
                <a:cubicBezTo>
                  <a:pt x="2506271" y="1769019"/>
                  <a:pt x="2505052" y="1773362"/>
                  <a:pt x="2505052" y="1777325"/>
                </a:cubicBezTo>
                <a:cubicBezTo>
                  <a:pt x="2505052" y="1787993"/>
                  <a:pt x="2506957" y="1796756"/>
                  <a:pt x="2510767" y="1803614"/>
                </a:cubicBezTo>
                <a:cubicBezTo>
                  <a:pt x="2514577" y="1810472"/>
                  <a:pt x="2525931" y="1813901"/>
                  <a:pt x="2544829" y="1813901"/>
                </a:cubicBezTo>
                <a:lnTo>
                  <a:pt x="2694333" y="1813901"/>
                </a:lnTo>
                <a:cubicBezTo>
                  <a:pt x="2711707" y="1813901"/>
                  <a:pt x="2724508" y="1812377"/>
                  <a:pt x="2732738" y="1809329"/>
                </a:cubicBezTo>
                <a:cubicBezTo>
                  <a:pt x="2740967" y="1806281"/>
                  <a:pt x="2747292" y="1801328"/>
                  <a:pt x="2751712" y="1794470"/>
                </a:cubicBezTo>
                <a:cubicBezTo>
                  <a:pt x="2756131" y="1787612"/>
                  <a:pt x="2759636" y="1777629"/>
                  <a:pt x="2762227" y="1764523"/>
                </a:cubicBezTo>
                <a:cubicBezTo>
                  <a:pt x="2764818" y="1751417"/>
                  <a:pt x="2766113" y="1739377"/>
                  <a:pt x="2766113" y="1728404"/>
                </a:cubicBezTo>
                <a:cubicBezTo>
                  <a:pt x="2766113" y="1717431"/>
                  <a:pt x="2763218" y="1709049"/>
                  <a:pt x="2757427" y="1703258"/>
                </a:cubicBezTo>
                <a:cubicBezTo>
                  <a:pt x="2751635" y="1697467"/>
                  <a:pt x="2742491" y="1694571"/>
                  <a:pt x="2729995" y="1694571"/>
                </a:cubicBezTo>
                <a:cubicBezTo>
                  <a:pt x="2717498" y="1694571"/>
                  <a:pt x="2708887" y="1696095"/>
                  <a:pt x="2704163" y="1699143"/>
                </a:cubicBezTo>
                <a:cubicBezTo>
                  <a:pt x="2699439" y="1702191"/>
                  <a:pt x="2695705" y="1709049"/>
                  <a:pt x="2692961" y="1719717"/>
                </a:cubicBezTo>
                <a:cubicBezTo>
                  <a:pt x="2690218" y="1730385"/>
                  <a:pt x="2687018" y="1738005"/>
                  <a:pt x="2683360" y="1742577"/>
                </a:cubicBezTo>
                <a:cubicBezTo>
                  <a:pt x="2679703" y="1747149"/>
                  <a:pt x="2672997" y="1749435"/>
                  <a:pt x="2663243" y="1749435"/>
                </a:cubicBezTo>
                <a:lnTo>
                  <a:pt x="2589177" y="1749435"/>
                </a:lnTo>
                <a:cubicBezTo>
                  <a:pt x="2585519" y="1749435"/>
                  <a:pt x="2583233" y="1748978"/>
                  <a:pt x="2582319" y="1748064"/>
                </a:cubicBezTo>
                <a:cubicBezTo>
                  <a:pt x="2581405" y="1747149"/>
                  <a:pt x="2580947" y="1745168"/>
                  <a:pt x="2580947" y="1742120"/>
                </a:cubicBezTo>
                <a:lnTo>
                  <a:pt x="2580947" y="1691371"/>
                </a:lnTo>
                <a:cubicBezTo>
                  <a:pt x="2580947" y="1687409"/>
                  <a:pt x="2580185" y="1684056"/>
                  <a:pt x="2578661" y="1681313"/>
                </a:cubicBezTo>
                <a:cubicBezTo>
                  <a:pt x="2577137" y="1678569"/>
                  <a:pt x="2575613" y="1674302"/>
                  <a:pt x="2574089" y="1668511"/>
                </a:cubicBezTo>
                <a:cubicBezTo>
                  <a:pt x="2573480" y="1666073"/>
                  <a:pt x="2572261" y="1664168"/>
                  <a:pt x="2570432" y="1662796"/>
                </a:cubicBezTo>
                <a:cubicBezTo>
                  <a:pt x="2568603" y="1661424"/>
                  <a:pt x="2565326" y="1660281"/>
                  <a:pt x="2560602" y="1659367"/>
                </a:cubicBezTo>
                <a:cubicBezTo>
                  <a:pt x="2555878" y="1658453"/>
                  <a:pt x="2549020" y="1657995"/>
                  <a:pt x="2540028" y="1657995"/>
                </a:cubicBezTo>
                <a:close/>
                <a:moveTo>
                  <a:pt x="2759713" y="1652966"/>
                </a:moveTo>
                <a:cubicBezTo>
                  <a:pt x="2750264" y="1652966"/>
                  <a:pt x="2741729" y="1655786"/>
                  <a:pt x="2734109" y="1661424"/>
                </a:cubicBezTo>
                <a:cubicBezTo>
                  <a:pt x="2726489" y="1667063"/>
                  <a:pt x="2722679" y="1671407"/>
                  <a:pt x="2722679" y="1674455"/>
                </a:cubicBezTo>
                <a:cubicBezTo>
                  <a:pt x="2722679" y="1677503"/>
                  <a:pt x="2729004" y="1679408"/>
                  <a:pt x="2741653" y="1680170"/>
                </a:cubicBezTo>
                <a:cubicBezTo>
                  <a:pt x="2754303" y="1680932"/>
                  <a:pt x="2764056" y="1685351"/>
                  <a:pt x="2770914" y="1693428"/>
                </a:cubicBezTo>
                <a:cubicBezTo>
                  <a:pt x="2777772" y="1701506"/>
                  <a:pt x="2781201" y="1713621"/>
                  <a:pt x="2781201" y="1729776"/>
                </a:cubicBezTo>
                <a:cubicBezTo>
                  <a:pt x="2781201" y="1736786"/>
                  <a:pt x="2780667" y="1744254"/>
                  <a:pt x="2779601" y="1752179"/>
                </a:cubicBezTo>
                <a:cubicBezTo>
                  <a:pt x="2778534" y="1760103"/>
                  <a:pt x="2778001" y="1766123"/>
                  <a:pt x="2778001" y="1770238"/>
                </a:cubicBezTo>
                <a:cubicBezTo>
                  <a:pt x="2778001" y="1774353"/>
                  <a:pt x="2778915" y="1777401"/>
                  <a:pt x="2780744" y="1779382"/>
                </a:cubicBezTo>
                <a:cubicBezTo>
                  <a:pt x="2782573" y="1781363"/>
                  <a:pt x="2788135" y="1782354"/>
                  <a:pt x="2797432" y="1782354"/>
                </a:cubicBezTo>
                <a:cubicBezTo>
                  <a:pt x="2806728" y="1782354"/>
                  <a:pt x="2814805" y="1778696"/>
                  <a:pt x="2821663" y="1771381"/>
                </a:cubicBezTo>
                <a:cubicBezTo>
                  <a:pt x="2828521" y="1764066"/>
                  <a:pt x="2831950" y="1755379"/>
                  <a:pt x="2831950" y="1745321"/>
                </a:cubicBezTo>
                <a:cubicBezTo>
                  <a:pt x="2831950" y="1735262"/>
                  <a:pt x="2829969" y="1725509"/>
                  <a:pt x="2826007" y="1716060"/>
                </a:cubicBezTo>
                <a:cubicBezTo>
                  <a:pt x="2822044" y="1706611"/>
                  <a:pt x="2817244" y="1697619"/>
                  <a:pt x="2811605" y="1689085"/>
                </a:cubicBezTo>
                <a:cubicBezTo>
                  <a:pt x="2805966" y="1680551"/>
                  <a:pt x="2800937" y="1673769"/>
                  <a:pt x="2796517" y="1668740"/>
                </a:cubicBezTo>
                <a:cubicBezTo>
                  <a:pt x="2792098" y="1663710"/>
                  <a:pt x="2786535" y="1659824"/>
                  <a:pt x="2779829" y="1657081"/>
                </a:cubicBezTo>
                <a:cubicBezTo>
                  <a:pt x="2773124" y="1654338"/>
                  <a:pt x="2766418" y="1652966"/>
                  <a:pt x="2759713" y="1652966"/>
                </a:cubicBezTo>
                <a:close/>
                <a:moveTo>
                  <a:pt x="2633068" y="1629649"/>
                </a:moveTo>
                <a:cubicBezTo>
                  <a:pt x="2625143" y="1629649"/>
                  <a:pt x="2615847" y="1632392"/>
                  <a:pt x="2605179" y="1637879"/>
                </a:cubicBezTo>
                <a:cubicBezTo>
                  <a:pt x="2594511" y="1643365"/>
                  <a:pt x="2589177" y="1650833"/>
                  <a:pt x="2589177" y="1660281"/>
                </a:cubicBezTo>
                <a:cubicBezTo>
                  <a:pt x="2589177" y="1664549"/>
                  <a:pt x="2590396" y="1669578"/>
                  <a:pt x="2592835" y="1675369"/>
                </a:cubicBezTo>
                <a:cubicBezTo>
                  <a:pt x="2598931" y="1688475"/>
                  <a:pt x="2605179" y="1703563"/>
                  <a:pt x="2611580" y="1720632"/>
                </a:cubicBezTo>
                <a:cubicBezTo>
                  <a:pt x="2614933" y="1729471"/>
                  <a:pt x="2623162" y="1733891"/>
                  <a:pt x="2636269" y="1733891"/>
                </a:cubicBezTo>
                <a:cubicBezTo>
                  <a:pt x="2645717" y="1733891"/>
                  <a:pt x="2655090" y="1731376"/>
                  <a:pt x="2664386" y="1726347"/>
                </a:cubicBezTo>
                <a:cubicBezTo>
                  <a:pt x="2673683" y="1721318"/>
                  <a:pt x="2678331" y="1713317"/>
                  <a:pt x="2678331" y="1702344"/>
                </a:cubicBezTo>
                <a:cubicBezTo>
                  <a:pt x="2678331" y="1694114"/>
                  <a:pt x="2675054" y="1681770"/>
                  <a:pt x="2668501" y="1665311"/>
                </a:cubicBezTo>
                <a:cubicBezTo>
                  <a:pt x="2661948" y="1648851"/>
                  <a:pt x="2656385" y="1638793"/>
                  <a:pt x="2651813" y="1635135"/>
                </a:cubicBezTo>
                <a:cubicBezTo>
                  <a:pt x="2647241" y="1631478"/>
                  <a:pt x="2640993" y="1629649"/>
                  <a:pt x="2633068" y="1629649"/>
                </a:cubicBezTo>
                <a:close/>
                <a:moveTo>
                  <a:pt x="3087068" y="1625991"/>
                </a:moveTo>
                <a:cubicBezTo>
                  <a:pt x="3072133" y="1625991"/>
                  <a:pt x="3060703" y="1626906"/>
                  <a:pt x="3052778" y="1628735"/>
                </a:cubicBezTo>
                <a:cubicBezTo>
                  <a:pt x="3044853" y="1630563"/>
                  <a:pt x="3040891" y="1635135"/>
                  <a:pt x="3040891" y="1642451"/>
                </a:cubicBezTo>
                <a:cubicBezTo>
                  <a:pt x="3040891" y="1659215"/>
                  <a:pt x="3039519" y="1670645"/>
                  <a:pt x="3036776" y="1676741"/>
                </a:cubicBezTo>
                <a:cubicBezTo>
                  <a:pt x="3035557" y="1679179"/>
                  <a:pt x="3034947" y="1682227"/>
                  <a:pt x="3034947" y="1685885"/>
                </a:cubicBezTo>
                <a:lnTo>
                  <a:pt x="3034947" y="1700972"/>
                </a:lnTo>
                <a:cubicBezTo>
                  <a:pt x="3034947" y="1704630"/>
                  <a:pt x="3036014" y="1707983"/>
                  <a:pt x="3038147" y="1711031"/>
                </a:cubicBezTo>
                <a:cubicBezTo>
                  <a:pt x="3046987" y="1723832"/>
                  <a:pt x="3051406" y="1740596"/>
                  <a:pt x="3051406" y="1761323"/>
                </a:cubicBezTo>
                <a:cubicBezTo>
                  <a:pt x="3051406" y="1774429"/>
                  <a:pt x="3048053" y="1783725"/>
                  <a:pt x="3041348" y="1789212"/>
                </a:cubicBezTo>
                <a:cubicBezTo>
                  <a:pt x="3039824" y="1790431"/>
                  <a:pt x="3039062" y="1791803"/>
                  <a:pt x="3039062" y="1793327"/>
                </a:cubicBezTo>
                <a:cubicBezTo>
                  <a:pt x="3039062" y="1796375"/>
                  <a:pt x="3041805" y="1800337"/>
                  <a:pt x="3047291" y="1805214"/>
                </a:cubicBezTo>
                <a:cubicBezTo>
                  <a:pt x="3052778" y="1810091"/>
                  <a:pt x="3066037" y="1812529"/>
                  <a:pt x="3087068" y="1812529"/>
                </a:cubicBezTo>
                <a:lnTo>
                  <a:pt x="3224685" y="1812529"/>
                </a:lnTo>
                <a:cubicBezTo>
                  <a:pt x="3242363" y="1812529"/>
                  <a:pt x="3255241" y="1808567"/>
                  <a:pt x="3263319" y="1800642"/>
                </a:cubicBezTo>
                <a:cubicBezTo>
                  <a:pt x="3271396" y="1792717"/>
                  <a:pt x="3275434" y="1779915"/>
                  <a:pt x="3275434" y="1762237"/>
                </a:cubicBezTo>
                <a:lnTo>
                  <a:pt x="3275434" y="1675369"/>
                </a:lnTo>
                <a:cubicBezTo>
                  <a:pt x="3275434" y="1657995"/>
                  <a:pt x="3271777" y="1645422"/>
                  <a:pt x="3264461" y="1637650"/>
                </a:cubicBezTo>
                <a:cubicBezTo>
                  <a:pt x="3257146" y="1629878"/>
                  <a:pt x="3245259" y="1625991"/>
                  <a:pt x="3228800" y="1625991"/>
                </a:cubicBezTo>
                <a:close/>
                <a:moveTo>
                  <a:pt x="2084428" y="1594445"/>
                </a:moveTo>
                <a:lnTo>
                  <a:pt x="2227075" y="1594445"/>
                </a:lnTo>
                <a:cubicBezTo>
                  <a:pt x="2231342" y="1594445"/>
                  <a:pt x="2234085" y="1595664"/>
                  <a:pt x="2235304" y="1598102"/>
                </a:cubicBezTo>
                <a:cubicBezTo>
                  <a:pt x="2236523" y="1600541"/>
                  <a:pt x="2237133" y="1604503"/>
                  <a:pt x="2237133" y="1609989"/>
                </a:cubicBezTo>
                <a:cubicBezTo>
                  <a:pt x="2237133" y="1615476"/>
                  <a:pt x="2236447" y="1619133"/>
                  <a:pt x="2235076" y="1620962"/>
                </a:cubicBezTo>
                <a:cubicBezTo>
                  <a:pt x="2233704" y="1622791"/>
                  <a:pt x="2231037" y="1623705"/>
                  <a:pt x="2227075" y="1623705"/>
                </a:cubicBezTo>
                <a:lnTo>
                  <a:pt x="2084428" y="1623705"/>
                </a:lnTo>
                <a:cubicBezTo>
                  <a:pt x="2080466" y="1623705"/>
                  <a:pt x="2077875" y="1622791"/>
                  <a:pt x="2076656" y="1620962"/>
                </a:cubicBezTo>
                <a:cubicBezTo>
                  <a:pt x="2075437" y="1619133"/>
                  <a:pt x="2074827" y="1615171"/>
                  <a:pt x="2074827" y="1609075"/>
                </a:cubicBezTo>
                <a:cubicBezTo>
                  <a:pt x="2074827" y="1602979"/>
                  <a:pt x="2075513" y="1599017"/>
                  <a:pt x="2076884" y="1597188"/>
                </a:cubicBezTo>
                <a:cubicBezTo>
                  <a:pt x="2078256" y="1595359"/>
                  <a:pt x="2080771" y="1594445"/>
                  <a:pt x="2084428" y="1594445"/>
                </a:cubicBezTo>
                <a:close/>
                <a:moveTo>
                  <a:pt x="1778104" y="1561069"/>
                </a:moveTo>
                <a:cubicBezTo>
                  <a:pt x="1766827" y="1561069"/>
                  <a:pt x="1759207" y="1562593"/>
                  <a:pt x="1755244" y="1565641"/>
                </a:cubicBezTo>
                <a:cubicBezTo>
                  <a:pt x="1751282" y="1568689"/>
                  <a:pt x="1749301" y="1574785"/>
                  <a:pt x="1749301" y="1583929"/>
                </a:cubicBezTo>
                <a:lnTo>
                  <a:pt x="1749301" y="1652509"/>
                </a:lnTo>
                <a:cubicBezTo>
                  <a:pt x="1749301" y="1664701"/>
                  <a:pt x="1748462" y="1674074"/>
                  <a:pt x="1746786" y="1680627"/>
                </a:cubicBezTo>
                <a:cubicBezTo>
                  <a:pt x="1745110" y="1687180"/>
                  <a:pt x="1740233" y="1693962"/>
                  <a:pt x="1732156" y="1700972"/>
                </a:cubicBezTo>
                <a:cubicBezTo>
                  <a:pt x="1724078" y="1707983"/>
                  <a:pt x="1715087" y="1713393"/>
                  <a:pt x="1705181" y="1717203"/>
                </a:cubicBezTo>
                <a:cubicBezTo>
                  <a:pt x="1695275" y="1721013"/>
                  <a:pt x="1686969" y="1723375"/>
                  <a:pt x="1680263" y="1724289"/>
                </a:cubicBezTo>
                <a:cubicBezTo>
                  <a:pt x="1664109" y="1726728"/>
                  <a:pt x="1651688" y="1731986"/>
                  <a:pt x="1643002" y="1740063"/>
                </a:cubicBezTo>
                <a:cubicBezTo>
                  <a:pt x="1634315" y="1748140"/>
                  <a:pt x="1629971" y="1757741"/>
                  <a:pt x="1629971" y="1768866"/>
                </a:cubicBezTo>
                <a:cubicBezTo>
                  <a:pt x="1629971" y="1779992"/>
                  <a:pt x="1634010" y="1790355"/>
                  <a:pt x="1642087" y="1799956"/>
                </a:cubicBezTo>
                <a:cubicBezTo>
                  <a:pt x="1650164" y="1809557"/>
                  <a:pt x="1659537" y="1814358"/>
                  <a:pt x="1670205" y="1814358"/>
                </a:cubicBezTo>
                <a:cubicBezTo>
                  <a:pt x="1680873" y="1814358"/>
                  <a:pt x="1691998" y="1811920"/>
                  <a:pt x="1703581" y="1807043"/>
                </a:cubicBezTo>
                <a:cubicBezTo>
                  <a:pt x="1715163" y="1802166"/>
                  <a:pt x="1726974" y="1795841"/>
                  <a:pt x="1739014" y="1788069"/>
                </a:cubicBezTo>
                <a:cubicBezTo>
                  <a:pt x="1751053" y="1780296"/>
                  <a:pt x="1758749" y="1774429"/>
                  <a:pt x="1762102" y="1770467"/>
                </a:cubicBezTo>
                <a:cubicBezTo>
                  <a:pt x="1765455" y="1766504"/>
                  <a:pt x="1767131" y="1762542"/>
                  <a:pt x="1767131" y="1758579"/>
                </a:cubicBezTo>
                <a:cubicBezTo>
                  <a:pt x="1767131" y="1754617"/>
                  <a:pt x="1766674" y="1749893"/>
                  <a:pt x="1765760" y="1744406"/>
                </a:cubicBezTo>
                <a:cubicBezTo>
                  <a:pt x="1764236" y="1735567"/>
                  <a:pt x="1766827" y="1724899"/>
                  <a:pt x="1773532" y="1712402"/>
                </a:cubicBezTo>
                <a:cubicBezTo>
                  <a:pt x="1780238" y="1699905"/>
                  <a:pt x="1788620" y="1690761"/>
                  <a:pt x="1798678" y="1684970"/>
                </a:cubicBezTo>
                <a:cubicBezTo>
                  <a:pt x="1804469" y="1681922"/>
                  <a:pt x="1807365" y="1677960"/>
                  <a:pt x="1807365" y="1673083"/>
                </a:cubicBezTo>
                <a:lnTo>
                  <a:pt x="1807365" y="1583929"/>
                </a:lnTo>
                <a:cubicBezTo>
                  <a:pt x="1807365" y="1574175"/>
                  <a:pt x="1805308" y="1567927"/>
                  <a:pt x="1801193" y="1565184"/>
                </a:cubicBezTo>
                <a:cubicBezTo>
                  <a:pt x="1797078" y="1562441"/>
                  <a:pt x="1789382" y="1561069"/>
                  <a:pt x="1778104" y="1561069"/>
                </a:cubicBezTo>
                <a:close/>
                <a:moveTo>
                  <a:pt x="2543457" y="1541409"/>
                </a:moveTo>
                <a:lnTo>
                  <a:pt x="2690675" y="1541409"/>
                </a:lnTo>
                <a:cubicBezTo>
                  <a:pt x="2693114" y="1541409"/>
                  <a:pt x="2694485" y="1541790"/>
                  <a:pt x="2694790" y="1542552"/>
                </a:cubicBezTo>
                <a:cubicBezTo>
                  <a:pt x="2695095" y="1543314"/>
                  <a:pt x="2695247" y="1544610"/>
                  <a:pt x="2695247" y="1546439"/>
                </a:cubicBezTo>
                <a:lnTo>
                  <a:pt x="2695247" y="1588044"/>
                </a:lnTo>
                <a:cubicBezTo>
                  <a:pt x="2695247" y="1590177"/>
                  <a:pt x="2695019" y="1591549"/>
                  <a:pt x="2694562" y="1592159"/>
                </a:cubicBezTo>
                <a:cubicBezTo>
                  <a:pt x="2694105" y="1592768"/>
                  <a:pt x="2692809" y="1593073"/>
                  <a:pt x="2690675" y="1593073"/>
                </a:cubicBezTo>
                <a:lnTo>
                  <a:pt x="2543457" y="1593073"/>
                </a:lnTo>
                <a:cubicBezTo>
                  <a:pt x="2540714" y="1593073"/>
                  <a:pt x="2539342" y="1591397"/>
                  <a:pt x="2539342" y="1588044"/>
                </a:cubicBezTo>
                <a:lnTo>
                  <a:pt x="2539342" y="1546439"/>
                </a:lnTo>
                <a:cubicBezTo>
                  <a:pt x="2539342" y="1543086"/>
                  <a:pt x="2540714" y="1541409"/>
                  <a:pt x="2543457" y="1541409"/>
                </a:cubicBezTo>
                <a:close/>
                <a:moveTo>
                  <a:pt x="2084428" y="1494318"/>
                </a:moveTo>
                <a:lnTo>
                  <a:pt x="2227075" y="1494318"/>
                </a:lnTo>
                <a:cubicBezTo>
                  <a:pt x="2230732" y="1494318"/>
                  <a:pt x="2233323" y="1495232"/>
                  <a:pt x="2234847" y="1497061"/>
                </a:cubicBezTo>
                <a:cubicBezTo>
                  <a:pt x="2236371" y="1498890"/>
                  <a:pt x="2237133" y="1502547"/>
                  <a:pt x="2237133" y="1508034"/>
                </a:cubicBezTo>
                <a:cubicBezTo>
                  <a:pt x="2237133" y="1513520"/>
                  <a:pt x="2236523" y="1517559"/>
                  <a:pt x="2235304" y="1520150"/>
                </a:cubicBezTo>
                <a:cubicBezTo>
                  <a:pt x="2234085" y="1522741"/>
                  <a:pt x="2231342" y="1524036"/>
                  <a:pt x="2227075" y="1524036"/>
                </a:cubicBezTo>
                <a:lnTo>
                  <a:pt x="2084428" y="1524036"/>
                </a:lnTo>
                <a:cubicBezTo>
                  <a:pt x="2080466" y="1524036"/>
                  <a:pt x="2077875" y="1523121"/>
                  <a:pt x="2076656" y="1521293"/>
                </a:cubicBezTo>
                <a:cubicBezTo>
                  <a:pt x="2075437" y="1519464"/>
                  <a:pt x="2074827" y="1515349"/>
                  <a:pt x="2074827" y="1508948"/>
                </a:cubicBezTo>
                <a:cubicBezTo>
                  <a:pt x="2074827" y="1502547"/>
                  <a:pt x="2075513" y="1498509"/>
                  <a:pt x="2076884" y="1496832"/>
                </a:cubicBezTo>
                <a:cubicBezTo>
                  <a:pt x="2078256" y="1495156"/>
                  <a:pt x="2080771" y="1494318"/>
                  <a:pt x="2084428" y="1494318"/>
                </a:cubicBezTo>
                <a:close/>
                <a:moveTo>
                  <a:pt x="1528473" y="1410193"/>
                </a:moveTo>
                <a:cubicBezTo>
                  <a:pt x="1512623" y="1410193"/>
                  <a:pt x="1502260" y="1412708"/>
                  <a:pt x="1497383" y="1417737"/>
                </a:cubicBezTo>
                <a:cubicBezTo>
                  <a:pt x="1492507" y="1422766"/>
                  <a:pt x="1490068" y="1432748"/>
                  <a:pt x="1490068" y="1447683"/>
                </a:cubicBezTo>
                <a:cubicBezTo>
                  <a:pt x="1490068" y="1462619"/>
                  <a:pt x="1492430" y="1472601"/>
                  <a:pt x="1497155" y="1477630"/>
                </a:cubicBezTo>
                <a:cubicBezTo>
                  <a:pt x="1501879" y="1482659"/>
                  <a:pt x="1512319" y="1485174"/>
                  <a:pt x="1528473" y="1485174"/>
                </a:cubicBezTo>
                <a:cubicBezTo>
                  <a:pt x="1530302" y="1485174"/>
                  <a:pt x="1531216" y="1486393"/>
                  <a:pt x="1531216" y="1488832"/>
                </a:cubicBezTo>
                <a:lnTo>
                  <a:pt x="1531216" y="1656624"/>
                </a:lnTo>
                <a:cubicBezTo>
                  <a:pt x="1531216" y="1659367"/>
                  <a:pt x="1530683" y="1661196"/>
                  <a:pt x="1529616" y="1662110"/>
                </a:cubicBezTo>
                <a:cubicBezTo>
                  <a:pt x="1528549" y="1663025"/>
                  <a:pt x="1526035" y="1663787"/>
                  <a:pt x="1522072" y="1664396"/>
                </a:cubicBezTo>
                <a:cubicBezTo>
                  <a:pt x="1508356" y="1665615"/>
                  <a:pt x="1498679" y="1669349"/>
                  <a:pt x="1493040" y="1675598"/>
                </a:cubicBezTo>
                <a:cubicBezTo>
                  <a:pt x="1487401" y="1681846"/>
                  <a:pt x="1484582" y="1691904"/>
                  <a:pt x="1484582" y="1705773"/>
                </a:cubicBezTo>
                <a:cubicBezTo>
                  <a:pt x="1484582" y="1719641"/>
                  <a:pt x="1487401" y="1729547"/>
                  <a:pt x="1493040" y="1735491"/>
                </a:cubicBezTo>
                <a:cubicBezTo>
                  <a:pt x="1498679" y="1741434"/>
                  <a:pt x="1507670" y="1744406"/>
                  <a:pt x="1520015" y="1744406"/>
                </a:cubicBezTo>
                <a:cubicBezTo>
                  <a:pt x="1532359" y="1744406"/>
                  <a:pt x="1555905" y="1740444"/>
                  <a:pt x="1590652" y="1732519"/>
                </a:cubicBezTo>
                <a:cubicBezTo>
                  <a:pt x="1625399" y="1724594"/>
                  <a:pt x="1646964" y="1717889"/>
                  <a:pt x="1655346" y="1712402"/>
                </a:cubicBezTo>
                <a:cubicBezTo>
                  <a:pt x="1663728" y="1706916"/>
                  <a:pt x="1667919" y="1699524"/>
                  <a:pt x="1667919" y="1690228"/>
                </a:cubicBezTo>
                <a:cubicBezTo>
                  <a:pt x="1667919" y="1680932"/>
                  <a:pt x="1665709" y="1670416"/>
                  <a:pt x="1661290" y="1658681"/>
                </a:cubicBezTo>
                <a:cubicBezTo>
                  <a:pt x="1656870" y="1646946"/>
                  <a:pt x="1648717" y="1641079"/>
                  <a:pt x="1636829" y="1641079"/>
                </a:cubicBezTo>
                <a:cubicBezTo>
                  <a:pt x="1631953" y="1641079"/>
                  <a:pt x="1627304" y="1641689"/>
                  <a:pt x="1622885" y="1642908"/>
                </a:cubicBezTo>
                <a:cubicBezTo>
                  <a:pt x="1618465" y="1644127"/>
                  <a:pt x="1615646" y="1644737"/>
                  <a:pt x="1614427" y="1644737"/>
                </a:cubicBezTo>
                <a:cubicBezTo>
                  <a:pt x="1613207" y="1644737"/>
                  <a:pt x="1612598" y="1643365"/>
                  <a:pt x="1612598" y="1640622"/>
                </a:cubicBezTo>
                <a:lnTo>
                  <a:pt x="1612598" y="1488374"/>
                </a:lnTo>
                <a:cubicBezTo>
                  <a:pt x="1612598" y="1486241"/>
                  <a:pt x="1613817" y="1485174"/>
                  <a:pt x="1616255" y="1485174"/>
                </a:cubicBezTo>
                <a:lnTo>
                  <a:pt x="1631800" y="1485174"/>
                </a:lnTo>
                <a:cubicBezTo>
                  <a:pt x="1641859" y="1485174"/>
                  <a:pt x="1646888" y="1483955"/>
                  <a:pt x="1646888" y="1481516"/>
                </a:cubicBezTo>
                <a:cubicBezTo>
                  <a:pt x="1646888" y="1479078"/>
                  <a:pt x="1645364" y="1475877"/>
                  <a:pt x="1642316" y="1471915"/>
                </a:cubicBezTo>
                <a:cubicBezTo>
                  <a:pt x="1639268" y="1467953"/>
                  <a:pt x="1637134" y="1462695"/>
                  <a:pt x="1635915" y="1456142"/>
                </a:cubicBezTo>
                <a:cubicBezTo>
                  <a:pt x="1634696" y="1449589"/>
                  <a:pt x="1634086" y="1441587"/>
                  <a:pt x="1634086" y="1432139"/>
                </a:cubicBezTo>
                <a:cubicBezTo>
                  <a:pt x="1634086" y="1422690"/>
                  <a:pt x="1633477" y="1416670"/>
                  <a:pt x="1632257" y="1414079"/>
                </a:cubicBezTo>
                <a:cubicBezTo>
                  <a:pt x="1631038" y="1411488"/>
                  <a:pt x="1627076" y="1410193"/>
                  <a:pt x="1620370" y="1410193"/>
                </a:cubicBezTo>
                <a:close/>
                <a:moveTo>
                  <a:pt x="2061111" y="1408364"/>
                </a:moveTo>
                <a:cubicBezTo>
                  <a:pt x="2030936" y="1408364"/>
                  <a:pt x="2010362" y="1413317"/>
                  <a:pt x="1999389" y="1423223"/>
                </a:cubicBezTo>
                <a:cubicBezTo>
                  <a:pt x="1988416" y="1433129"/>
                  <a:pt x="1982930" y="1451798"/>
                  <a:pt x="1982930" y="1479230"/>
                </a:cubicBezTo>
                <a:lnTo>
                  <a:pt x="1982930" y="1740291"/>
                </a:lnTo>
                <a:cubicBezTo>
                  <a:pt x="1982930" y="1767723"/>
                  <a:pt x="1988416" y="1786392"/>
                  <a:pt x="1999389" y="1796298"/>
                </a:cubicBezTo>
                <a:cubicBezTo>
                  <a:pt x="2010362" y="1806204"/>
                  <a:pt x="2030936" y="1811157"/>
                  <a:pt x="2061111" y="1811157"/>
                </a:cubicBezTo>
                <a:lnTo>
                  <a:pt x="2252678" y="1811157"/>
                </a:lnTo>
                <a:cubicBezTo>
                  <a:pt x="2282853" y="1811157"/>
                  <a:pt x="2303427" y="1806204"/>
                  <a:pt x="2314400" y="1796298"/>
                </a:cubicBezTo>
                <a:cubicBezTo>
                  <a:pt x="2325373" y="1786392"/>
                  <a:pt x="2330859" y="1767723"/>
                  <a:pt x="2330859" y="1740291"/>
                </a:cubicBezTo>
                <a:lnTo>
                  <a:pt x="2330859" y="1479230"/>
                </a:lnTo>
                <a:cubicBezTo>
                  <a:pt x="2330859" y="1451798"/>
                  <a:pt x="2325373" y="1433129"/>
                  <a:pt x="2314400" y="1423223"/>
                </a:cubicBezTo>
                <a:cubicBezTo>
                  <a:pt x="2303427" y="1413317"/>
                  <a:pt x="2282853" y="1408364"/>
                  <a:pt x="2252678" y="1408364"/>
                </a:cubicBezTo>
                <a:close/>
                <a:moveTo>
                  <a:pt x="1687579" y="1394648"/>
                </a:moveTo>
                <a:cubicBezTo>
                  <a:pt x="1671424" y="1394648"/>
                  <a:pt x="1660985" y="1397087"/>
                  <a:pt x="1656260" y="1401963"/>
                </a:cubicBezTo>
                <a:cubicBezTo>
                  <a:pt x="1651536" y="1406840"/>
                  <a:pt x="1649174" y="1416822"/>
                  <a:pt x="1649174" y="1431910"/>
                </a:cubicBezTo>
                <a:cubicBezTo>
                  <a:pt x="1649174" y="1446998"/>
                  <a:pt x="1651536" y="1457056"/>
                  <a:pt x="1656260" y="1462085"/>
                </a:cubicBezTo>
                <a:cubicBezTo>
                  <a:pt x="1660985" y="1467114"/>
                  <a:pt x="1671424" y="1469629"/>
                  <a:pt x="1687579" y="1469629"/>
                </a:cubicBezTo>
                <a:lnTo>
                  <a:pt x="1722783" y="1469629"/>
                </a:lnTo>
                <a:cubicBezTo>
                  <a:pt x="1725526" y="1469629"/>
                  <a:pt x="1726898" y="1471001"/>
                  <a:pt x="1726898" y="1473744"/>
                </a:cubicBezTo>
                <a:cubicBezTo>
                  <a:pt x="1726898" y="1483802"/>
                  <a:pt x="1724307" y="1488832"/>
                  <a:pt x="1719125" y="1488832"/>
                </a:cubicBezTo>
                <a:lnTo>
                  <a:pt x="1709981" y="1488832"/>
                </a:lnTo>
                <a:cubicBezTo>
                  <a:pt x="1688341" y="1488832"/>
                  <a:pt x="1673786" y="1492794"/>
                  <a:pt x="1666319" y="1500719"/>
                </a:cubicBezTo>
                <a:cubicBezTo>
                  <a:pt x="1658851" y="1508643"/>
                  <a:pt x="1655117" y="1524950"/>
                  <a:pt x="1655117" y="1549639"/>
                </a:cubicBezTo>
                <a:lnTo>
                  <a:pt x="1655117" y="1621877"/>
                </a:lnTo>
                <a:cubicBezTo>
                  <a:pt x="1655117" y="1625534"/>
                  <a:pt x="1656032" y="1627973"/>
                  <a:pt x="1657861" y="1629192"/>
                </a:cubicBezTo>
                <a:cubicBezTo>
                  <a:pt x="1667005" y="1635288"/>
                  <a:pt x="1673558" y="1644660"/>
                  <a:pt x="1677520" y="1657310"/>
                </a:cubicBezTo>
                <a:cubicBezTo>
                  <a:pt x="1681483" y="1669959"/>
                  <a:pt x="1683616" y="1681922"/>
                  <a:pt x="1683921" y="1693200"/>
                </a:cubicBezTo>
                <a:cubicBezTo>
                  <a:pt x="1684226" y="1701125"/>
                  <a:pt x="1686436" y="1705087"/>
                  <a:pt x="1690550" y="1705087"/>
                </a:cubicBezTo>
                <a:cubicBezTo>
                  <a:pt x="1694665" y="1705087"/>
                  <a:pt x="1700380" y="1703182"/>
                  <a:pt x="1707695" y="1699372"/>
                </a:cubicBezTo>
                <a:cubicBezTo>
                  <a:pt x="1715011" y="1695562"/>
                  <a:pt x="1720802" y="1691142"/>
                  <a:pt x="1725069" y="1686113"/>
                </a:cubicBezTo>
                <a:cubicBezTo>
                  <a:pt x="1729336" y="1681084"/>
                  <a:pt x="1731470" y="1672473"/>
                  <a:pt x="1731470" y="1660281"/>
                </a:cubicBezTo>
                <a:lnTo>
                  <a:pt x="1731470" y="1562898"/>
                </a:lnTo>
                <a:cubicBezTo>
                  <a:pt x="1731470" y="1557716"/>
                  <a:pt x="1732156" y="1554440"/>
                  <a:pt x="1733527" y="1553068"/>
                </a:cubicBezTo>
                <a:cubicBezTo>
                  <a:pt x="1734899" y="1551696"/>
                  <a:pt x="1738175" y="1551011"/>
                  <a:pt x="1743357" y="1551011"/>
                </a:cubicBezTo>
                <a:lnTo>
                  <a:pt x="1811480" y="1551011"/>
                </a:lnTo>
                <a:cubicBezTo>
                  <a:pt x="1817576" y="1551011"/>
                  <a:pt x="1821233" y="1551849"/>
                  <a:pt x="1822453" y="1553525"/>
                </a:cubicBezTo>
                <a:cubicBezTo>
                  <a:pt x="1823672" y="1555202"/>
                  <a:pt x="1824281" y="1558326"/>
                  <a:pt x="1824281" y="1562898"/>
                </a:cubicBezTo>
                <a:lnTo>
                  <a:pt x="1824281" y="1667139"/>
                </a:lnTo>
                <a:cubicBezTo>
                  <a:pt x="1824281" y="1671711"/>
                  <a:pt x="1824739" y="1674836"/>
                  <a:pt x="1825653" y="1676512"/>
                </a:cubicBezTo>
                <a:cubicBezTo>
                  <a:pt x="1826567" y="1678188"/>
                  <a:pt x="1830225" y="1680093"/>
                  <a:pt x="1836626" y="1682227"/>
                </a:cubicBezTo>
                <a:cubicBezTo>
                  <a:pt x="1852475" y="1687104"/>
                  <a:pt x="1866191" y="1693657"/>
                  <a:pt x="1877774" y="1701887"/>
                </a:cubicBezTo>
                <a:cubicBezTo>
                  <a:pt x="1884784" y="1706763"/>
                  <a:pt x="1890347" y="1709202"/>
                  <a:pt x="1894462" y="1709202"/>
                </a:cubicBezTo>
                <a:cubicBezTo>
                  <a:pt x="1898576" y="1709202"/>
                  <a:pt x="1900634" y="1702801"/>
                  <a:pt x="1900634" y="1689999"/>
                </a:cubicBezTo>
                <a:lnTo>
                  <a:pt x="1900634" y="1549639"/>
                </a:lnTo>
                <a:cubicBezTo>
                  <a:pt x="1900634" y="1523121"/>
                  <a:pt x="1896748" y="1506357"/>
                  <a:pt x="1888975" y="1499347"/>
                </a:cubicBezTo>
                <a:cubicBezTo>
                  <a:pt x="1881203" y="1492337"/>
                  <a:pt x="1866801" y="1488832"/>
                  <a:pt x="1845770" y="1488832"/>
                </a:cubicBezTo>
                <a:lnTo>
                  <a:pt x="1813766" y="1488832"/>
                </a:lnTo>
                <a:cubicBezTo>
                  <a:pt x="1811327" y="1488832"/>
                  <a:pt x="1810108" y="1487460"/>
                  <a:pt x="1810108" y="1484717"/>
                </a:cubicBezTo>
                <a:lnTo>
                  <a:pt x="1811023" y="1477859"/>
                </a:lnTo>
                <a:cubicBezTo>
                  <a:pt x="1811632" y="1472372"/>
                  <a:pt x="1813309" y="1469629"/>
                  <a:pt x="1816052" y="1469629"/>
                </a:cubicBezTo>
                <a:lnTo>
                  <a:pt x="1873202" y="1469629"/>
                </a:lnTo>
                <a:cubicBezTo>
                  <a:pt x="1889356" y="1469629"/>
                  <a:pt x="1899872" y="1467191"/>
                  <a:pt x="1904749" y="1462314"/>
                </a:cubicBezTo>
                <a:cubicBezTo>
                  <a:pt x="1909625" y="1457437"/>
                  <a:pt x="1912064" y="1447226"/>
                  <a:pt x="1912064" y="1431681"/>
                </a:cubicBezTo>
                <a:cubicBezTo>
                  <a:pt x="1912064" y="1416137"/>
                  <a:pt x="1909625" y="1406078"/>
                  <a:pt x="1904749" y="1401506"/>
                </a:cubicBezTo>
                <a:cubicBezTo>
                  <a:pt x="1899872" y="1396934"/>
                  <a:pt x="1889356" y="1394648"/>
                  <a:pt x="1873202" y="1394648"/>
                </a:cubicBezTo>
                <a:close/>
                <a:moveTo>
                  <a:pt x="2537513" y="1387333"/>
                </a:moveTo>
                <a:cubicBezTo>
                  <a:pt x="2525626" y="1387333"/>
                  <a:pt x="2515034" y="1391296"/>
                  <a:pt x="2505738" y="1399220"/>
                </a:cubicBezTo>
                <a:cubicBezTo>
                  <a:pt x="2496442" y="1407145"/>
                  <a:pt x="2491793" y="1415984"/>
                  <a:pt x="2491793" y="1425738"/>
                </a:cubicBezTo>
                <a:cubicBezTo>
                  <a:pt x="2491793" y="1429395"/>
                  <a:pt x="2492327" y="1432367"/>
                  <a:pt x="2493394" y="1434653"/>
                </a:cubicBezTo>
                <a:cubicBezTo>
                  <a:pt x="2494460" y="1436939"/>
                  <a:pt x="2498804" y="1444026"/>
                  <a:pt x="2506424" y="1455913"/>
                </a:cubicBezTo>
                <a:cubicBezTo>
                  <a:pt x="2514044" y="1467800"/>
                  <a:pt x="2519530" y="1476944"/>
                  <a:pt x="2522883" y="1483345"/>
                </a:cubicBezTo>
                <a:cubicBezTo>
                  <a:pt x="2528065" y="1492794"/>
                  <a:pt x="2535989" y="1497518"/>
                  <a:pt x="2546657" y="1497518"/>
                </a:cubicBezTo>
                <a:cubicBezTo>
                  <a:pt x="2557325" y="1497518"/>
                  <a:pt x="2568298" y="1493403"/>
                  <a:pt x="2579576" y="1485174"/>
                </a:cubicBezTo>
                <a:cubicBezTo>
                  <a:pt x="2590853" y="1476944"/>
                  <a:pt x="2596492" y="1467343"/>
                  <a:pt x="2596492" y="1456370"/>
                </a:cubicBezTo>
                <a:cubicBezTo>
                  <a:pt x="2596492" y="1451189"/>
                  <a:pt x="2594968" y="1445093"/>
                  <a:pt x="2591920" y="1438082"/>
                </a:cubicBezTo>
                <a:cubicBezTo>
                  <a:pt x="2588872" y="1431072"/>
                  <a:pt x="2584605" y="1423452"/>
                  <a:pt x="2579119" y="1415222"/>
                </a:cubicBezTo>
                <a:cubicBezTo>
                  <a:pt x="2573632" y="1406993"/>
                  <a:pt x="2569060" y="1401125"/>
                  <a:pt x="2565403" y="1397620"/>
                </a:cubicBezTo>
                <a:cubicBezTo>
                  <a:pt x="2561745" y="1394115"/>
                  <a:pt x="2557478" y="1391524"/>
                  <a:pt x="2552601" y="1389848"/>
                </a:cubicBezTo>
                <a:cubicBezTo>
                  <a:pt x="2547724" y="1388171"/>
                  <a:pt x="2542695" y="1387333"/>
                  <a:pt x="2537513" y="1387333"/>
                </a:cubicBezTo>
                <a:close/>
                <a:moveTo>
                  <a:pt x="2953108" y="1386419"/>
                </a:moveTo>
                <a:cubicBezTo>
                  <a:pt x="2944879" y="1386419"/>
                  <a:pt x="2938021" y="1388552"/>
                  <a:pt x="2932534" y="1392819"/>
                </a:cubicBezTo>
                <a:cubicBezTo>
                  <a:pt x="2927048" y="1397087"/>
                  <a:pt x="2921181" y="1404554"/>
                  <a:pt x="2914932" y="1415222"/>
                </a:cubicBezTo>
                <a:cubicBezTo>
                  <a:pt x="2908684" y="1425890"/>
                  <a:pt x="2900683" y="1440292"/>
                  <a:pt x="2890929" y="1458428"/>
                </a:cubicBezTo>
                <a:cubicBezTo>
                  <a:pt x="2881175" y="1476563"/>
                  <a:pt x="2873175" y="1492184"/>
                  <a:pt x="2866926" y="1505291"/>
                </a:cubicBezTo>
                <a:cubicBezTo>
                  <a:pt x="2860678" y="1518397"/>
                  <a:pt x="2857553" y="1530437"/>
                  <a:pt x="2857553" y="1541409"/>
                </a:cubicBezTo>
                <a:cubicBezTo>
                  <a:pt x="2857553" y="1552382"/>
                  <a:pt x="2860754" y="1561602"/>
                  <a:pt x="2867155" y="1569070"/>
                </a:cubicBezTo>
                <a:cubicBezTo>
                  <a:pt x="2873555" y="1576538"/>
                  <a:pt x="2881480" y="1580653"/>
                  <a:pt x="2890929" y="1581414"/>
                </a:cubicBezTo>
                <a:cubicBezTo>
                  <a:pt x="2900378" y="1582176"/>
                  <a:pt x="2905102" y="1583624"/>
                  <a:pt x="2905102" y="1585758"/>
                </a:cubicBezTo>
                <a:cubicBezTo>
                  <a:pt x="2905102" y="1586367"/>
                  <a:pt x="2904797" y="1587282"/>
                  <a:pt x="2904188" y="1588501"/>
                </a:cubicBezTo>
                <a:cubicBezTo>
                  <a:pt x="2895653" y="1599169"/>
                  <a:pt x="2885824" y="1612428"/>
                  <a:pt x="2874699" y="1628277"/>
                </a:cubicBezTo>
                <a:cubicBezTo>
                  <a:pt x="2863573" y="1644127"/>
                  <a:pt x="2858011" y="1657691"/>
                  <a:pt x="2858011" y="1668968"/>
                </a:cubicBezTo>
                <a:cubicBezTo>
                  <a:pt x="2858011" y="1686951"/>
                  <a:pt x="2871574" y="1695943"/>
                  <a:pt x="2898701" y="1695943"/>
                </a:cubicBezTo>
                <a:cubicBezTo>
                  <a:pt x="2909979" y="1695943"/>
                  <a:pt x="2928267" y="1694495"/>
                  <a:pt x="2953565" y="1691600"/>
                </a:cubicBezTo>
                <a:cubicBezTo>
                  <a:pt x="2978864" y="1688704"/>
                  <a:pt x="2995857" y="1685885"/>
                  <a:pt x="3004543" y="1683141"/>
                </a:cubicBezTo>
                <a:cubicBezTo>
                  <a:pt x="3013230" y="1680398"/>
                  <a:pt x="3019021" y="1676283"/>
                  <a:pt x="3021917" y="1670797"/>
                </a:cubicBezTo>
                <a:cubicBezTo>
                  <a:pt x="3024812" y="1665311"/>
                  <a:pt x="3026260" y="1656167"/>
                  <a:pt x="3026260" y="1643365"/>
                </a:cubicBezTo>
                <a:cubicBezTo>
                  <a:pt x="3026260" y="1630563"/>
                  <a:pt x="3024889" y="1621724"/>
                  <a:pt x="3022145" y="1616847"/>
                </a:cubicBezTo>
                <a:cubicBezTo>
                  <a:pt x="3019402" y="1611971"/>
                  <a:pt x="3014678" y="1609532"/>
                  <a:pt x="3007972" y="1609532"/>
                </a:cubicBezTo>
                <a:cubicBezTo>
                  <a:pt x="3001267" y="1609532"/>
                  <a:pt x="2997228" y="1609380"/>
                  <a:pt x="2995857" y="1609075"/>
                </a:cubicBezTo>
                <a:cubicBezTo>
                  <a:pt x="2994485" y="1608770"/>
                  <a:pt x="2993799" y="1607856"/>
                  <a:pt x="2993799" y="1606332"/>
                </a:cubicBezTo>
                <a:cubicBezTo>
                  <a:pt x="2993799" y="1604808"/>
                  <a:pt x="2995018" y="1602674"/>
                  <a:pt x="2997457" y="1599931"/>
                </a:cubicBezTo>
                <a:cubicBezTo>
                  <a:pt x="3019097" y="1573413"/>
                  <a:pt x="3032051" y="1556421"/>
                  <a:pt x="3036319" y="1548953"/>
                </a:cubicBezTo>
                <a:cubicBezTo>
                  <a:pt x="3040586" y="1541486"/>
                  <a:pt x="3042719" y="1534704"/>
                  <a:pt x="3042719" y="1528608"/>
                </a:cubicBezTo>
                <a:cubicBezTo>
                  <a:pt x="3042719" y="1518854"/>
                  <a:pt x="3037690" y="1509405"/>
                  <a:pt x="3027632" y="1500261"/>
                </a:cubicBezTo>
                <a:cubicBezTo>
                  <a:pt x="3017573" y="1491117"/>
                  <a:pt x="3007972" y="1486545"/>
                  <a:pt x="2998828" y="1486545"/>
                </a:cubicBezTo>
                <a:cubicBezTo>
                  <a:pt x="2989684" y="1486545"/>
                  <a:pt x="2980388" y="1492032"/>
                  <a:pt x="2970939" y="1503005"/>
                </a:cubicBezTo>
                <a:cubicBezTo>
                  <a:pt x="2966672" y="1508186"/>
                  <a:pt x="2963624" y="1510777"/>
                  <a:pt x="2961795" y="1510777"/>
                </a:cubicBezTo>
                <a:cubicBezTo>
                  <a:pt x="2961185" y="1510777"/>
                  <a:pt x="2960423" y="1510320"/>
                  <a:pt x="2959509" y="1509405"/>
                </a:cubicBezTo>
                <a:cubicBezTo>
                  <a:pt x="2958595" y="1508491"/>
                  <a:pt x="2958137" y="1507424"/>
                  <a:pt x="2958137" y="1506205"/>
                </a:cubicBezTo>
                <a:cubicBezTo>
                  <a:pt x="2958137" y="1502243"/>
                  <a:pt x="2966062" y="1488222"/>
                  <a:pt x="2981912" y="1464143"/>
                </a:cubicBezTo>
                <a:cubicBezTo>
                  <a:pt x="2984960" y="1459571"/>
                  <a:pt x="2986789" y="1455304"/>
                  <a:pt x="2987398" y="1451341"/>
                </a:cubicBezTo>
                <a:cubicBezTo>
                  <a:pt x="2989227" y="1440978"/>
                  <a:pt x="2993342" y="1433053"/>
                  <a:pt x="2999743" y="1427567"/>
                </a:cubicBezTo>
                <a:cubicBezTo>
                  <a:pt x="3002181" y="1425738"/>
                  <a:pt x="3003400" y="1423299"/>
                  <a:pt x="3003400" y="1420251"/>
                </a:cubicBezTo>
                <a:cubicBezTo>
                  <a:pt x="3003400" y="1412632"/>
                  <a:pt x="2997076" y="1405088"/>
                  <a:pt x="2984427" y="1397620"/>
                </a:cubicBezTo>
                <a:cubicBezTo>
                  <a:pt x="2971777" y="1390152"/>
                  <a:pt x="2961338" y="1386419"/>
                  <a:pt x="2953108" y="1386419"/>
                </a:cubicBezTo>
                <a:close/>
                <a:moveTo>
                  <a:pt x="2705763" y="1385961"/>
                </a:moveTo>
                <a:cubicBezTo>
                  <a:pt x="2688389" y="1385961"/>
                  <a:pt x="2676350" y="1396020"/>
                  <a:pt x="2669644" y="1416137"/>
                </a:cubicBezTo>
                <a:cubicBezTo>
                  <a:pt x="2665377" y="1428633"/>
                  <a:pt x="2660424" y="1440216"/>
                  <a:pt x="2654785" y="1450884"/>
                </a:cubicBezTo>
                <a:cubicBezTo>
                  <a:pt x="2649147" y="1461552"/>
                  <a:pt x="2645717" y="1467572"/>
                  <a:pt x="2644498" y="1468943"/>
                </a:cubicBezTo>
                <a:cubicBezTo>
                  <a:pt x="2643279" y="1470315"/>
                  <a:pt x="2640231" y="1471001"/>
                  <a:pt x="2635354" y="1471001"/>
                </a:cubicBezTo>
                <a:lnTo>
                  <a:pt x="2619352" y="1471001"/>
                </a:lnTo>
                <a:cubicBezTo>
                  <a:pt x="2613561" y="1471001"/>
                  <a:pt x="2609446" y="1473287"/>
                  <a:pt x="2607008" y="1477859"/>
                </a:cubicBezTo>
                <a:cubicBezTo>
                  <a:pt x="2602741" y="1486088"/>
                  <a:pt x="2594587" y="1493937"/>
                  <a:pt x="2582548" y="1501405"/>
                </a:cubicBezTo>
                <a:cubicBezTo>
                  <a:pt x="2570508" y="1508872"/>
                  <a:pt x="2558392" y="1512606"/>
                  <a:pt x="2546200" y="1512606"/>
                </a:cubicBezTo>
                <a:cubicBezTo>
                  <a:pt x="2539495" y="1512606"/>
                  <a:pt x="2532789" y="1511006"/>
                  <a:pt x="2526083" y="1507805"/>
                </a:cubicBezTo>
                <a:cubicBezTo>
                  <a:pt x="2519378" y="1504605"/>
                  <a:pt x="2513129" y="1497823"/>
                  <a:pt x="2507338" y="1487460"/>
                </a:cubicBezTo>
                <a:cubicBezTo>
                  <a:pt x="2501547" y="1477097"/>
                  <a:pt x="2498270" y="1471763"/>
                  <a:pt x="2497508" y="1471458"/>
                </a:cubicBezTo>
                <a:cubicBezTo>
                  <a:pt x="2496746" y="1471153"/>
                  <a:pt x="2494994" y="1471001"/>
                  <a:pt x="2492251" y="1471001"/>
                </a:cubicBezTo>
                <a:lnTo>
                  <a:pt x="2485393" y="1471001"/>
                </a:lnTo>
                <a:cubicBezTo>
                  <a:pt x="2470457" y="1471001"/>
                  <a:pt x="2460247" y="1475192"/>
                  <a:pt x="2454760" y="1483574"/>
                </a:cubicBezTo>
                <a:cubicBezTo>
                  <a:pt x="2449274" y="1491956"/>
                  <a:pt x="2446531" y="1506967"/>
                  <a:pt x="2446531" y="1528608"/>
                </a:cubicBezTo>
                <a:lnTo>
                  <a:pt x="2446531" y="1607246"/>
                </a:lnTo>
                <a:cubicBezTo>
                  <a:pt x="2446531" y="1621572"/>
                  <a:pt x="2449579" y="1632621"/>
                  <a:pt x="2455675" y="1640393"/>
                </a:cubicBezTo>
                <a:cubicBezTo>
                  <a:pt x="2461771" y="1648166"/>
                  <a:pt x="2469238" y="1652052"/>
                  <a:pt x="2478077" y="1652052"/>
                </a:cubicBezTo>
                <a:cubicBezTo>
                  <a:pt x="2486917" y="1652052"/>
                  <a:pt x="2494841" y="1650452"/>
                  <a:pt x="2501852" y="1647251"/>
                </a:cubicBezTo>
                <a:cubicBezTo>
                  <a:pt x="2508862" y="1644051"/>
                  <a:pt x="2519683" y="1642451"/>
                  <a:pt x="2534313" y="1642451"/>
                </a:cubicBezTo>
                <a:cubicBezTo>
                  <a:pt x="2548943" y="1642451"/>
                  <a:pt x="2559916" y="1643060"/>
                  <a:pt x="2567231" y="1644279"/>
                </a:cubicBezTo>
                <a:cubicBezTo>
                  <a:pt x="2569670" y="1644584"/>
                  <a:pt x="2571575" y="1644508"/>
                  <a:pt x="2572946" y="1644051"/>
                </a:cubicBezTo>
                <a:cubicBezTo>
                  <a:pt x="2574318" y="1643594"/>
                  <a:pt x="2576223" y="1641993"/>
                  <a:pt x="2578661" y="1639250"/>
                </a:cubicBezTo>
                <a:cubicBezTo>
                  <a:pt x="2584453" y="1631630"/>
                  <a:pt x="2592835" y="1625534"/>
                  <a:pt x="2603807" y="1620962"/>
                </a:cubicBezTo>
                <a:cubicBezTo>
                  <a:pt x="2614780" y="1616390"/>
                  <a:pt x="2624839" y="1614104"/>
                  <a:pt x="2633983" y="1614104"/>
                </a:cubicBezTo>
                <a:cubicBezTo>
                  <a:pt x="2643127" y="1614104"/>
                  <a:pt x="2651280" y="1616314"/>
                  <a:pt x="2658443" y="1620734"/>
                </a:cubicBezTo>
                <a:cubicBezTo>
                  <a:pt x="2665606" y="1625153"/>
                  <a:pt x="2672387" y="1635135"/>
                  <a:pt x="2678788" y="1650680"/>
                </a:cubicBezTo>
                <a:cubicBezTo>
                  <a:pt x="2680922" y="1655557"/>
                  <a:pt x="2683055" y="1658529"/>
                  <a:pt x="2685189" y="1659596"/>
                </a:cubicBezTo>
                <a:cubicBezTo>
                  <a:pt x="2687323" y="1660662"/>
                  <a:pt x="2691209" y="1661196"/>
                  <a:pt x="2696848" y="1661196"/>
                </a:cubicBezTo>
                <a:cubicBezTo>
                  <a:pt x="2702486" y="1661196"/>
                  <a:pt x="2706449" y="1660815"/>
                  <a:pt x="2708735" y="1660053"/>
                </a:cubicBezTo>
                <a:cubicBezTo>
                  <a:pt x="2711021" y="1659291"/>
                  <a:pt x="2714145" y="1657233"/>
                  <a:pt x="2718107" y="1653881"/>
                </a:cubicBezTo>
                <a:cubicBezTo>
                  <a:pt x="2731519" y="1643517"/>
                  <a:pt x="2744777" y="1638336"/>
                  <a:pt x="2757884" y="1638336"/>
                </a:cubicBezTo>
                <a:cubicBezTo>
                  <a:pt x="2761846" y="1638336"/>
                  <a:pt x="2765580" y="1638641"/>
                  <a:pt x="2769085" y="1639250"/>
                </a:cubicBezTo>
                <a:cubicBezTo>
                  <a:pt x="2772590" y="1639860"/>
                  <a:pt x="2776096" y="1640165"/>
                  <a:pt x="2779601" y="1640165"/>
                </a:cubicBezTo>
                <a:cubicBezTo>
                  <a:pt x="2783106" y="1640165"/>
                  <a:pt x="2785621" y="1638107"/>
                  <a:pt x="2787145" y="1633992"/>
                </a:cubicBezTo>
                <a:cubicBezTo>
                  <a:pt x="2788669" y="1629878"/>
                  <a:pt x="2789431" y="1620962"/>
                  <a:pt x="2789431" y="1607246"/>
                </a:cubicBezTo>
                <a:lnTo>
                  <a:pt x="2789431" y="1528608"/>
                </a:lnTo>
                <a:cubicBezTo>
                  <a:pt x="2789431" y="1507272"/>
                  <a:pt x="2786764" y="1492337"/>
                  <a:pt x="2781430" y="1483802"/>
                </a:cubicBezTo>
                <a:cubicBezTo>
                  <a:pt x="2776096" y="1475268"/>
                  <a:pt x="2765809" y="1471001"/>
                  <a:pt x="2750569" y="1471001"/>
                </a:cubicBezTo>
                <a:cubicBezTo>
                  <a:pt x="2746301" y="1471001"/>
                  <a:pt x="2744168" y="1470467"/>
                  <a:pt x="2744168" y="1469400"/>
                </a:cubicBezTo>
                <a:cubicBezTo>
                  <a:pt x="2744168" y="1468334"/>
                  <a:pt x="2744473" y="1467038"/>
                  <a:pt x="2745082" y="1465514"/>
                </a:cubicBezTo>
                <a:cubicBezTo>
                  <a:pt x="2753007" y="1449360"/>
                  <a:pt x="2756969" y="1435872"/>
                  <a:pt x="2756969" y="1425052"/>
                </a:cubicBezTo>
                <a:cubicBezTo>
                  <a:pt x="2756969" y="1414232"/>
                  <a:pt x="2750873" y="1405011"/>
                  <a:pt x="2738681" y="1397392"/>
                </a:cubicBezTo>
                <a:cubicBezTo>
                  <a:pt x="2726489" y="1389771"/>
                  <a:pt x="2715517" y="1385961"/>
                  <a:pt x="2705763" y="1385961"/>
                </a:cubicBezTo>
                <a:close/>
                <a:moveTo>
                  <a:pt x="3152219" y="1384133"/>
                </a:moveTo>
                <a:cubicBezTo>
                  <a:pt x="3135303" y="1384133"/>
                  <a:pt x="3123415" y="1386419"/>
                  <a:pt x="3116557" y="1390991"/>
                </a:cubicBezTo>
                <a:cubicBezTo>
                  <a:pt x="3109699" y="1395563"/>
                  <a:pt x="3106270" y="1407450"/>
                  <a:pt x="3106270" y="1426652"/>
                </a:cubicBezTo>
                <a:cubicBezTo>
                  <a:pt x="3106270" y="1430615"/>
                  <a:pt x="3102613" y="1432596"/>
                  <a:pt x="3095297" y="1432596"/>
                </a:cubicBezTo>
                <a:lnTo>
                  <a:pt x="3045920" y="1432596"/>
                </a:lnTo>
                <a:cubicBezTo>
                  <a:pt x="3026717" y="1432596"/>
                  <a:pt x="3014449" y="1435644"/>
                  <a:pt x="3009115" y="1441740"/>
                </a:cubicBezTo>
                <a:cubicBezTo>
                  <a:pt x="3003781" y="1447836"/>
                  <a:pt x="3001114" y="1455761"/>
                  <a:pt x="3001114" y="1465514"/>
                </a:cubicBezTo>
                <a:cubicBezTo>
                  <a:pt x="3001114" y="1468562"/>
                  <a:pt x="3002791" y="1470391"/>
                  <a:pt x="3006143" y="1471001"/>
                </a:cubicBezTo>
                <a:cubicBezTo>
                  <a:pt x="3013459" y="1472220"/>
                  <a:pt x="3022374" y="1477021"/>
                  <a:pt x="3032890" y="1485402"/>
                </a:cubicBezTo>
                <a:cubicBezTo>
                  <a:pt x="3043405" y="1493784"/>
                  <a:pt x="3050187" y="1501024"/>
                  <a:pt x="3053235" y="1507120"/>
                </a:cubicBezTo>
                <a:cubicBezTo>
                  <a:pt x="3055064" y="1510472"/>
                  <a:pt x="3059026" y="1512149"/>
                  <a:pt x="3065122" y="1512149"/>
                </a:cubicBezTo>
                <a:lnTo>
                  <a:pt x="3094840" y="1512149"/>
                </a:lnTo>
                <a:cubicBezTo>
                  <a:pt x="3099412" y="1512149"/>
                  <a:pt x="3102460" y="1512911"/>
                  <a:pt x="3103984" y="1514435"/>
                </a:cubicBezTo>
                <a:cubicBezTo>
                  <a:pt x="3105508" y="1515959"/>
                  <a:pt x="3106270" y="1519159"/>
                  <a:pt x="3106270" y="1524036"/>
                </a:cubicBezTo>
                <a:cubicBezTo>
                  <a:pt x="3106270" y="1528913"/>
                  <a:pt x="3105508" y="1531961"/>
                  <a:pt x="3103984" y="1533180"/>
                </a:cubicBezTo>
                <a:cubicBezTo>
                  <a:pt x="3102460" y="1534399"/>
                  <a:pt x="3099869" y="1535009"/>
                  <a:pt x="3096212" y="1535009"/>
                </a:cubicBezTo>
                <a:lnTo>
                  <a:pt x="3067865" y="1535009"/>
                </a:lnTo>
                <a:cubicBezTo>
                  <a:pt x="3063903" y="1535009"/>
                  <a:pt x="3061160" y="1535466"/>
                  <a:pt x="3059636" y="1536380"/>
                </a:cubicBezTo>
                <a:cubicBezTo>
                  <a:pt x="3058112" y="1537295"/>
                  <a:pt x="3056664" y="1539733"/>
                  <a:pt x="3055293" y="1543696"/>
                </a:cubicBezTo>
                <a:cubicBezTo>
                  <a:pt x="3053921" y="1547658"/>
                  <a:pt x="3051178" y="1552916"/>
                  <a:pt x="3047063" y="1559469"/>
                </a:cubicBezTo>
                <a:cubicBezTo>
                  <a:pt x="3042948" y="1566022"/>
                  <a:pt x="3035099" y="1576461"/>
                  <a:pt x="3023517" y="1590787"/>
                </a:cubicBezTo>
                <a:cubicBezTo>
                  <a:pt x="3022603" y="1591701"/>
                  <a:pt x="3022145" y="1592768"/>
                  <a:pt x="3022145" y="1593987"/>
                </a:cubicBezTo>
                <a:cubicBezTo>
                  <a:pt x="3022145" y="1595207"/>
                  <a:pt x="3023898" y="1596731"/>
                  <a:pt x="3027403" y="1598559"/>
                </a:cubicBezTo>
                <a:cubicBezTo>
                  <a:pt x="3030909" y="1600388"/>
                  <a:pt x="3033575" y="1603436"/>
                  <a:pt x="3035404" y="1607703"/>
                </a:cubicBezTo>
                <a:cubicBezTo>
                  <a:pt x="3035709" y="1608923"/>
                  <a:pt x="3039062" y="1609532"/>
                  <a:pt x="3045463" y="1609532"/>
                </a:cubicBezTo>
                <a:lnTo>
                  <a:pt x="3252117" y="1609532"/>
                </a:lnTo>
                <a:cubicBezTo>
                  <a:pt x="3262785" y="1609532"/>
                  <a:pt x="3270481" y="1606637"/>
                  <a:pt x="3275206" y="1600845"/>
                </a:cubicBezTo>
                <a:cubicBezTo>
                  <a:pt x="3279930" y="1595054"/>
                  <a:pt x="3282292" y="1585986"/>
                  <a:pt x="3282292" y="1573642"/>
                </a:cubicBezTo>
                <a:cubicBezTo>
                  <a:pt x="3282292" y="1561298"/>
                  <a:pt x="3279701" y="1551773"/>
                  <a:pt x="3274520" y="1545067"/>
                </a:cubicBezTo>
                <a:cubicBezTo>
                  <a:pt x="3269338" y="1538361"/>
                  <a:pt x="3262175" y="1535009"/>
                  <a:pt x="3253031" y="1535009"/>
                </a:cubicBezTo>
                <a:lnTo>
                  <a:pt x="3207769" y="1535009"/>
                </a:lnTo>
                <a:cubicBezTo>
                  <a:pt x="3203501" y="1535009"/>
                  <a:pt x="3200682" y="1534399"/>
                  <a:pt x="3199311" y="1533180"/>
                </a:cubicBezTo>
                <a:cubicBezTo>
                  <a:pt x="3197939" y="1531961"/>
                  <a:pt x="3197253" y="1528989"/>
                  <a:pt x="3197253" y="1524264"/>
                </a:cubicBezTo>
                <a:cubicBezTo>
                  <a:pt x="3197253" y="1519540"/>
                  <a:pt x="3197634" y="1516340"/>
                  <a:pt x="3198396" y="1514663"/>
                </a:cubicBezTo>
                <a:cubicBezTo>
                  <a:pt x="3199158" y="1512987"/>
                  <a:pt x="3201977" y="1512149"/>
                  <a:pt x="3206854" y="1512149"/>
                </a:cubicBezTo>
                <a:lnTo>
                  <a:pt x="3257146" y="1512149"/>
                </a:lnTo>
                <a:cubicBezTo>
                  <a:pt x="3277568" y="1512149"/>
                  <a:pt x="3287779" y="1498890"/>
                  <a:pt x="3287779" y="1472372"/>
                </a:cubicBezTo>
                <a:cubicBezTo>
                  <a:pt x="3287779" y="1445855"/>
                  <a:pt x="3277568" y="1432596"/>
                  <a:pt x="3257146" y="1432596"/>
                </a:cubicBezTo>
                <a:lnTo>
                  <a:pt x="3207311" y="1432596"/>
                </a:lnTo>
                <a:cubicBezTo>
                  <a:pt x="3200606" y="1432596"/>
                  <a:pt x="3197253" y="1430615"/>
                  <a:pt x="3197253" y="1426652"/>
                </a:cubicBezTo>
                <a:cubicBezTo>
                  <a:pt x="3197253" y="1408364"/>
                  <a:pt x="3193977" y="1396706"/>
                  <a:pt x="3187423" y="1391676"/>
                </a:cubicBezTo>
                <a:cubicBezTo>
                  <a:pt x="3180870" y="1386647"/>
                  <a:pt x="3169135" y="1384133"/>
                  <a:pt x="3152219" y="1384133"/>
                </a:cubicBezTo>
                <a:close/>
                <a:moveTo>
                  <a:pt x="0" y="0"/>
                </a:moveTo>
                <a:lnTo>
                  <a:pt x="4762500" y="0"/>
                </a:lnTo>
                <a:lnTo>
                  <a:pt x="4762500" y="3171825"/>
                </a:lnTo>
                <a:lnTo>
                  <a:pt x="0" y="3171825"/>
                </a:lnTo>
                <a:close/>
              </a:path>
            </a:pathLst>
          </a:custGeom>
          <a:effectLst>
            <a:outerShdw blurRad="127000" dist="127000" dir="5400000" algn="t" rotWithShape="0">
              <a:prstClr val="black">
                <a:alpha val="20000"/>
              </a:prstClr>
            </a:outerShdw>
          </a:effectLst>
        </p:spPr>
      </p:pic>
      <p:pic>
        <p:nvPicPr>
          <p:cNvPr id="44" name="图片 43">
            <a:extLst>
              <a:ext uri="{FF2B5EF4-FFF2-40B4-BE49-F238E27FC236}">
                <a16:creationId xmlns:a16="http://schemas.microsoft.com/office/drawing/2014/main" id="{4F9F735D-0B21-F54A-E9E5-010AAAE540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6495276" y="5328488"/>
            <a:ext cx="4762500" cy="3171825"/>
          </a:xfrm>
          <a:custGeom>
            <a:avLst/>
            <a:gdLst/>
            <a:ahLst/>
            <a:cxnLst/>
            <a:rect l="l" t="t" r="r" b="b"/>
            <a:pathLst>
              <a:path w="4762500" h="3171825">
                <a:moveTo>
                  <a:pt x="3141298" y="1643148"/>
                </a:moveTo>
                <a:cubicBezTo>
                  <a:pt x="3135964" y="1643148"/>
                  <a:pt x="3129030" y="1647263"/>
                  <a:pt x="3120495" y="1655493"/>
                </a:cubicBezTo>
                <a:cubicBezTo>
                  <a:pt x="3111961" y="1663722"/>
                  <a:pt x="3107694" y="1671876"/>
                  <a:pt x="3107694" y="1679953"/>
                </a:cubicBezTo>
                <a:cubicBezTo>
                  <a:pt x="3107694" y="1688030"/>
                  <a:pt x="3110589" y="1695041"/>
                  <a:pt x="3116381" y="1700984"/>
                </a:cubicBezTo>
                <a:cubicBezTo>
                  <a:pt x="3122172" y="1706928"/>
                  <a:pt x="3133602" y="1715843"/>
                  <a:pt x="3150670" y="1727730"/>
                </a:cubicBezTo>
                <a:cubicBezTo>
                  <a:pt x="3167739" y="1739618"/>
                  <a:pt x="3185799" y="1749600"/>
                  <a:pt x="3204849" y="1757677"/>
                </a:cubicBezTo>
                <a:cubicBezTo>
                  <a:pt x="3223899" y="1765754"/>
                  <a:pt x="3238834" y="1769793"/>
                  <a:pt x="3249654" y="1769793"/>
                </a:cubicBezTo>
                <a:cubicBezTo>
                  <a:pt x="3260475" y="1769793"/>
                  <a:pt x="3269923" y="1765068"/>
                  <a:pt x="3278001" y="1755620"/>
                </a:cubicBezTo>
                <a:cubicBezTo>
                  <a:pt x="3286078" y="1746171"/>
                  <a:pt x="3290116" y="1737027"/>
                  <a:pt x="3290116" y="1728188"/>
                </a:cubicBezTo>
                <a:cubicBezTo>
                  <a:pt x="3290116" y="1718739"/>
                  <a:pt x="3286078" y="1709976"/>
                  <a:pt x="3278001" y="1701899"/>
                </a:cubicBezTo>
                <a:cubicBezTo>
                  <a:pt x="3269923" y="1693821"/>
                  <a:pt x="3264513" y="1689783"/>
                  <a:pt x="3261770" y="1689783"/>
                </a:cubicBezTo>
                <a:cubicBezTo>
                  <a:pt x="3260551" y="1689783"/>
                  <a:pt x="3259332" y="1690545"/>
                  <a:pt x="3258112" y="1692069"/>
                </a:cubicBezTo>
                <a:cubicBezTo>
                  <a:pt x="3248664" y="1702127"/>
                  <a:pt x="3232357" y="1707156"/>
                  <a:pt x="3209192" y="1707156"/>
                </a:cubicBezTo>
                <a:cubicBezTo>
                  <a:pt x="3169263" y="1707156"/>
                  <a:pt x="3149299" y="1691916"/>
                  <a:pt x="3149299" y="1661436"/>
                </a:cubicBezTo>
                <a:cubicBezTo>
                  <a:pt x="3149299" y="1649244"/>
                  <a:pt x="3146632" y="1643148"/>
                  <a:pt x="3141298" y="1643148"/>
                </a:cubicBezTo>
                <a:close/>
                <a:moveTo>
                  <a:pt x="3073861" y="1575026"/>
                </a:moveTo>
                <a:cubicBezTo>
                  <a:pt x="3058316" y="1575026"/>
                  <a:pt x="3047038" y="1577159"/>
                  <a:pt x="3040028" y="1581426"/>
                </a:cubicBezTo>
                <a:cubicBezTo>
                  <a:pt x="3033018" y="1585694"/>
                  <a:pt x="3028827" y="1594914"/>
                  <a:pt x="3027455" y="1609087"/>
                </a:cubicBezTo>
                <a:cubicBezTo>
                  <a:pt x="3026083" y="1623260"/>
                  <a:pt x="3022883" y="1637205"/>
                  <a:pt x="3017854" y="1650921"/>
                </a:cubicBezTo>
                <a:cubicBezTo>
                  <a:pt x="3012825" y="1664637"/>
                  <a:pt x="3007414" y="1675457"/>
                  <a:pt x="3001623" y="1683382"/>
                </a:cubicBezTo>
                <a:cubicBezTo>
                  <a:pt x="2995832" y="1691307"/>
                  <a:pt x="2988288" y="1697250"/>
                  <a:pt x="2978992" y="1701213"/>
                </a:cubicBezTo>
                <a:cubicBezTo>
                  <a:pt x="2969695" y="1705175"/>
                  <a:pt x="2958037" y="1707156"/>
                  <a:pt x="2944016" y="1707156"/>
                </a:cubicBezTo>
                <a:cubicBezTo>
                  <a:pt x="2921461" y="1707156"/>
                  <a:pt x="2905459" y="1702432"/>
                  <a:pt x="2896010" y="1692983"/>
                </a:cubicBezTo>
                <a:cubicBezTo>
                  <a:pt x="2890524" y="1687497"/>
                  <a:pt x="2885266" y="1684754"/>
                  <a:pt x="2880237" y="1684754"/>
                </a:cubicBezTo>
                <a:cubicBezTo>
                  <a:pt x="2875207" y="1684754"/>
                  <a:pt x="2871245" y="1688106"/>
                  <a:pt x="2868349" y="1694812"/>
                </a:cubicBezTo>
                <a:cubicBezTo>
                  <a:pt x="2865454" y="1701518"/>
                  <a:pt x="2864006" y="1712262"/>
                  <a:pt x="2864006" y="1727045"/>
                </a:cubicBezTo>
                <a:cubicBezTo>
                  <a:pt x="2864006" y="1741827"/>
                  <a:pt x="2867816" y="1752648"/>
                  <a:pt x="2875436" y="1759506"/>
                </a:cubicBezTo>
                <a:cubicBezTo>
                  <a:pt x="2883056" y="1766364"/>
                  <a:pt x="2894638" y="1769793"/>
                  <a:pt x="2910183" y="1769793"/>
                </a:cubicBezTo>
                <a:cubicBezTo>
                  <a:pt x="2925728" y="1769793"/>
                  <a:pt x="2945769" y="1767735"/>
                  <a:pt x="2970305" y="1763621"/>
                </a:cubicBezTo>
                <a:cubicBezTo>
                  <a:pt x="2994842" y="1759506"/>
                  <a:pt x="3013815" y="1754629"/>
                  <a:pt x="3027226" y="1748990"/>
                </a:cubicBezTo>
                <a:cubicBezTo>
                  <a:pt x="3040638" y="1743351"/>
                  <a:pt x="3053211" y="1736951"/>
                  <a:pt x="3064945" y="1729788"/>
                </a:cubicBezTo>
                <a:cubicBezTo>
                  <a:pt x="3076680" y="1722625"/>
                  <a:pt x="3084986" y="1717367"/>
                  <a:pt x="3089863" y="1714014"/>
                </a:cubicBezTo>
                <a:cubicBezTo>
                  <a:pt x="3094740" y="1710662"/>
                  <a:pt x="3097178" y="1707766"/>
                  <a:pt x="3097178" y="1705328"/>
                </a:cubicBezTo>
                <a:cubicBezTo>
                  <a:pt x="3097178" y="1702889"/>
                  <a:pt x="3096721" y="1700298"/>
                  <a:pt x="3095806" y="1697555"/>
                </a:cubicBezTo>
                <a:cubicBezTo>
                  <a:pt x="3093368" y="1692374"/>
                  <a:pt x="3092149" y="1686887"/>
                  <a:pt x="3092149" y="1681096"/>
                </a:cubicBezTo>
                <a:cubicBezTo>
                  <a:pt x="3092149" y="1667685"/>
                  <a:pt x="3098550" y="1654883"/>
                  <a:pt x="3111351" y="1642691"/>
                </a:cubicBezTo>
                <a:cubicBezTo>
                  <a:pt x="3113485" y="1640862"/>
                  <a:pt x="3114780" y="1638272"/>
                  <a:pt x="3115237" y="1634919"/>
                </a:cubicBezTo>
                <a:cubicBezTo>
                  <a:pt x="3115695" y="1631566"/>
                  <a:pt x="3115923" y="1623184"/>
                  <a:pt x="3115923" y="1609773"/>
                </a:cubicBezTo>
                <a:cubicBezTo>
                  <a:pt x="3115923" y="1596362"/>
                  <a:pt x="3112723" y="1587218"/>
                  <a:pt x="3106322" y="1582341"/>
                </a:cubicBezTo>
                <a:cubicBezTo>
                  <a:pt x="3099921" y="1577464"/>
                  <a:pt x="3089101" y="1575026"/>
                  <a:pt x="3073861" y="1575026"/>
                </a:cubicBezTo>
                <a:close/>
                <a:moveTo>
                  <a:pt x="2924356" y="1514675"/>
                </a:moveTo>
                <a:cubicBezTo>
                  <a:pt x="2916736" y="1514675"/>
                  <a:pt x="2910260" y="1518409"/>
                  <a:pt x="2904925" y="1525877"/>
                </a:cubicBezTo>
                <a:cubicBezTo>
                  <a:pt x="2899591" y="1533344"/>
                  <a:pt x="2896924" y="1543479"/>
                  <a:pt x="2896924" y="1556280"/>
                </a:cubicBezTo>
                <a:lnTo>
                  <a:pt x="2896924" y="1660522"/>
                </a:lnTo>
                <a:cubicBezTo>
                  <a:pt x="2896924" y="1681553"/>
                  <a:pt x="2912241" y="1692069"/>
                  <a:pt x="2942873" y="1692069"/>
                </a:cubicBezTo>
                <a:cubicBezTo>
                  <a:pt x="2973506" y="1692069"/>
                  <a:pt x="2988822" y="1681553"/>
                  <a:pt x="2988822" y="1660522"/>
                </a:cubicBezTo>
                <a:lnTo>
                  <a:pt x="2988822" y="1587827"/>
                </a:lnTo>
                <a:cubicBezTo>
                  <a:pt x="2988822" y="1584170"/>
                  <a:pt x="2989203" y="1581884"/>
                  <a:pt x="2989965" y="1580969"/>
                </a:cubicBezTo>
                <a:cubicBezTo>
                  <a:pt x="2990727" y="1580055"/>
                  <a:pt x="2992936" y="1579598"/>
                  <a:pt x="2996594" y="1579598"/>
                </a:cubicBezTo>
                <a:lnTo>
                  <a:pt x="3013053" y="1579598"/>
                </a:lnTo>
                <a:cubicBezTo>
                  <a:pt x="3016711" y="1579598"/>
                  <a:pt x="3019759" y="1578226"/>
                  <a:pt x="3022197" y="1575483"/>
                </a:cubicBezTo>
                <a:cubicBezTo>
                  <a:pt x="3031341" y="1565120"/>
                  <a:pt x="3048410" y="1559938"/>
                  <a:pt x="3073404" y="1559938"/>
                </a:cubicBezTo>
                <a:cubicBezTo>
                  <a:pt x="3098397" y="1559938"/>
                  <a:pt x="3115009" y="1565272"/>
                  <a:pt x="3123239" y="1575940"/>
                </a:cubicBezTo>
                <a:cubicBezTo>
                  <a:pt x="3125067" y="1578378"/>
                  <a:pt x="3128420" y="1579598"/>
                  <a:pt x="3133297" y="1579598"/>
                </a:cubicBezTo>
                <a:lnTo>
                  <a:pt x="3155700" y="1579598"/>
                </a:lnTo>
                <a:cubicBezTo>
                  <a:pt x="3159967" y="1579598"/>
                  <a:pt x="3162481" y="1580131"/>
                  <a:pt x="3163243" y="1581198"/>
                </a:cubicBezTo>
                <a:cubicBezTo>
                  <a:pt x="3164006" y="1582265"/>
                  <a:pt x="3164386" y="1584474"/>
                  <a:pt x="3164386" y="1587827"/>
                </a:cubicBezTo>
                <a:lnTo>
                  <a:pt x="3164386" y="1660522"/>
                </a:lnTo>
                <a:cubicBezTo>
                  <a:pt x="3164386" y="1681553"/>
                  <a:pt x="3179779" y="1692069"/>
                  <a:pt x="3210564" y="1692069"/>
                </a:cubicBezTo>
                <a:cubicBezTo>
                  <a:pt x="3241348" y="1692069"/>
                  <a:pt x="3256741" y="1681553"/>
                  <a:pt x="3256741" y="1660522"/>
                </a:cubicBezTo>
                <a:lnTo>
                  <a:pt x="3256741" y="1556280"/>
                </a:lnTo>
                <a:cubicBezTo>
                  <a:pt x="3256741" y="1541955"/>
                  <a:pt x="3255141" y="1531515"/>
                  <a:pt x="3251940" y="1524962"/>
                </a:cubicBezTo>
                <a:cubicBezTo>
                  <a:pt x="3248740" y="1518409"/>
                  <a:pt x="3243634" y="1515132"/>
                  <a:pt x="3236624" y="1515132"/>
                </a:cubicBezTo>
                <a:cubicBezTo>
                  <a:pt x="3232966" y="1515132"/>
                  <a:pt x="3228699" y="1515894"/>
                  <a:pt x="3223822" y="1517418"/>
                </a:cubicBezTo>
                <a:cubicBezTo>
                  <a:pt x="3214678" y="1520466"/>
                  <a:pt x="3201420" y="1521990"/>
                  <a:pt x="3184046" y="1521990"/>
                </a:cubicBezTo>
                <a:lnTo>
                  <a:pt x="2964133" y="1521990"/>
                </a:lnTo>
                <a:cubicBezTo>
                  <a:pt x="2952551" y="1521990"/>
                  <a:pt x="2942187" y="1520162"/>
                  <a:pt x="2933043" y="1516504"/>
                </a:cubicBezTo>
                <a:cubicBezTo>
                  <a:pt x="2930300" y="1515285"/>
                  <a:pt x="2927405" y="1514675"/>
                  <a:pt x="2924356" y="1514675"/>
                </a:cubicBezTo>
                <a:close/>
                <a:moveTo>
                  <a:pt x="3020826" y="1419578"/>
                </a:moveTo>
                <a:lnTo>
                  <a:pt x="3135583" y="1419578"/>
                </a:lnTo>
                <a:cubicBezTo>
                  <a:pt x="3138326" y="1419578"/>
                  <a:pt x="3140079" y="1420187"/>
                  <a:pt x="3140841" y="1421406"/>
                </a:cubicBezTo>
                <a:cubicBezTo>
                  <a:pt x="3141603" y="1422626"/>
                  <a:pt x="3141984" y="1425521"/>
                  <a:pt x="3141984" y="1430093"/>
                </a:cubicBezTo>
                <a:cubicBezTo>
                  <a:pt x="3141984" y="1434665"/>
                  <a:pt x="3141603" y="1437637"/>
                  <a:pt x="3140841" y="1439009"/>
                </a:cubicBezTo>
                <a:cubicBezTo>
                  <a:pt x="3140079" y="1440380"/>
                  <a:pt x="3138326" y="1441066"/>
                  <a:pt x="3135583" y="1441066"/>
                </a:cubicBezTo>
                <a:lnTo>
                  <a:pt x="3020826" y="1441066"/>
                </a:lnTo>
                <a:cubicBezTo>
                  <a:pt x="3018082" y="1441066"/>
                  <a:pt x="3016330" y="1440228"/>
                  <a:pt x="3015568" y="1438551"/>
                </a:cubicBezTo>
                <a:cubicBezTo>
                  <a:pt x="3014806" y="1436875"/>
                  <a:pt x="3014425" y="1433294"/>
                  <a:pt x="3014425" y="1427807"/>
                </a:cubicBezTo>
                <a:cubicBezTo>
                  <a:pt x="3014425" y="1422321"/>
                  <a:pt x="3016559" y="1419578"/>
                  <a:pt x="3020826" y="1419578"/>
                </a:cubicBezTo>
                <a:close/>
                <a:moveTo>
                  <a:pt x="1750267" y="1407690"/>
                </a:moveTo>
                <a:cubicBezTo>
                  <a:pt x="1735636" y="1407690"/>
                  <a:pt x="1725121" y="1410738"/>
                  <a:pt x="1718720" y="1416834"/>
                </a:cubicBezTo>
                <a:cubicBezTo>
                  <a:pt x="1712319" y="1422930"/>
                  <a:pt x="1709119" y="1433446"/>
                  <a:pt x="1709119" y="1448381"/>
                </a:cubicBezTo>
                <a:lnTo>
                  <a:pt x="1709119" y="1464383"/>
                </a:lnTo>
                <a:cubicBezTo>
                  <a:pt x="1709119" y="1466822"/>
                  <a:pt x="1707747" y="1468041"/>
                  <a:pt x="1705004" y="1468041"/>
                </a:cubicBezTo>
                <a:lnTo>
                  <a:pt x="1609449" y="1468041"/>
                </a:lnTo>
                <a:cubicBezTo>
                  <a:pt x="1595733" y="1468041"/>
                  <a:pt x="1586437" y="1470403"/>
                  <a:pt x="1581560" y="1475127"/>
                </a:cubicBezTo>
                <a:cubicBezTo>
                  <a:pt x="1576683" y="1479852"/>
                  <a:pt x="1574245" y="1489910"/>
                  <a:pt x="1574245" y="1505303"/>
                </a:cubicBezTo>
                <a:cubicBezTo>
                  <a:pt x="1574245" y="1520695"/>
                  <a:pt x="1576836" y="1530906"/>
                  <a:pt x="1582017" y="1535935"/>
                </a:cubicBezTo>
                <a:cubicBezTo>
                  <a:pt x="1587199" y="1540964"/>
                  <a:pt x="1596343" y="1543479"/>
                  <a:pt x="1609449" y="1543479"/>
                </a:cubicBezTo>
                <a:lnTo>
                  <a:pt x="1649683" y="1543479"/>
                </a:lnTo>
                <a:cubicBezTo>
                  <a:pt x="1651207" y="1543479"/>
                  <a:pt x="1651969" y="1544012"/>
                  <a:pt x="1651969" y="1545079"/>
                </a:cubicBezTo>
                <a:cubicBezTo>
                  <a:pt x="1651969" y="1546146"/>
                  <a:pt x="1646406" y="1552775"/>
                  <a:pt x="1635281" y="1564967"/>
                </a:cubicBezTo>
                <a:cubicBezTo>
                  <a:pt x="1624156" y="1577159"/>
                  <a:pt x="1610364" y="1589046"/>
                  <a:pt x="1593904" y="1600629"/>
                </a:cubicBezTo>
                <a:cubicBezTo>
                  <a:pt x="1577750" y="1611297"/>
                  <a:pt x="1569673" y="1622727"/>
                  <a:pt x="1569673" y="1634919"/>
                </a:cubicBezTo>
                <a:cubicBezTo>
                  <a:pt x="1569673" y="1643148"/>
                  <a:pt x="1573559" y="1652750"/>
                  <a:pt x="1581331" y="1663722"/>
                </a:cubicBezTo>
                <a:cubicBezTo>
                  <a:pt x="1589104" y="1674695"/>
                  <a:pt x="1597333" y="1680182"/>
                  <a:pt x="1606020" y="1680182"/>
                </a:cubicBezTo>
                <a:cubicBezTo>
                  <a:pt x="1614707" y="1680182"/>
                  <a:pt x="1624918" y="1676219"/>
                  <a:pt x="1636652" y="1668294"/>
                </a:cubicBezTo>
                <a:cubicBezTo>
                  <a:pt x="1648387" y="1660370"/>
                  <a:pt x="1654940" y="1653740"/>
                  <a:pt x="1656312" y="1648406"/>
                </a:cubicBezTo>
                <a:cubicBezTo>
                  <a:pt x="1657684" y="1643072"/>
                  <a:pt x="1660656" y="1637814"/>
                  <a:pt x="1665227" y="1632633"/>
                </a:cubicBezTo>
                <a:cubicBezTo>
                  <a:pt x="1669800" y="1627451"/>
                  <a:pt x="1674067" y="1624403"/>
                  <a:pt x="1678029" y="1623489"/>
                </a:cubicBezTo>
                <a:cubicBezTo>
                  <a:pt x="1681991" y="1622574"/>
                  <a:pt x="1685573" y="1620669"/>
                  <a:pt x="1688773" y="1617774"/>
                </a:cubicBezTo>
                <a:cubicBezTo>
                  <a:pt x="1691974" y="1614878"/>
                  <a:pt x="1695860" y="1610611"/>
                  <a:pt x="1700432" y="1604972"/>
                </a:cubicBezTo>
                <a:cubicBezTo>
                  <a:pt x="1705004" y="1599333"/>
                  <a:pt x="1707595" y="1596514"/>
                  <a:pt x="1708204" y="1596514"/>
                </a:cubicBezTo>
                <a:cubicBezTo>
                  <a:pt x="1708814" y="1596514"/>
                  <a:pt x="1709119" y="1597428"/>
                  <a:pt x="1709119" y="1599257"/>
                </a:cubicBezTo>
                <a:lnTo>
                  <a:pt x="1709119" y="1626232"/>
                </a:lnTo>
                <a:cubicBezTo>
                  <a:pt x="1709119" y="1630194"/>
                  <a:pt x="1707900" y="1632709"/>
                  <a:pt x="1705461" y="1633776"/>
                </a:cubicBezTo>
                <a:cubicBezTo>
                  <a:pt x="1703023" y="1634843"/>
                  <a:pt x="1698984" y="1635376"/>
                  <a:pt x="1693345" y="1635376"/>
                </a:cubicBezTo>
                <a:cubicBezTo>
                  <a:pt x="1687706" y="1635376"/>
                  <a:pt x="1684125" y="1635528"/>
                  <a:pt x="1682601" y="1635833"/>
                </a:cubicBezTo>
                <a:cubicBezTo>
                  <a:pt x="1681077" y="1636138"/>
                  <a:pt x="1678944" y="1637662"/>
                  <a:pt x="1676200" y="1640405"/>
                </a:cubicBezTo>
                <a:cubicBezTo>
                  <a:pt x="1673457" y="1643148"/>
                  <a:pt x="1671171" y="1646882"/>
                  <a:pt x="1669342" y="1651607"/>
                </a:cubicBezTo>
                <a:cubicBezTo>
                  <a:pt x="1667514" y="1656331"/>
                  <a:pt x="1666599" y="1661894"/>
                  <a:pt x="1666599" y="1668294"/>
                </a:cubicBezTo>
                <a:cubicBezTo>
                  <a:pt x="1666599" y="1682925"/>
                  <a:pt x="1669495" y="1693059"/>
                  <a:pt x="1675286" y="1698698"/>
                </a:cubicBezTo>
                <a:cubicBezTo>
                  <a:pt x="1681077" y="1704337"/>
                  <a:pt x="1690983" y="1707156"/>
                  <a:pt x="1705004" y="1707156"/>
                </a:cubicBezTo>
                <a:lnTo>
                  <a:pt x="1763526" y="1707156"/>
                </a:lnTo>
                <a:cubicBezTo>
                  <a:pt x="1774498" y="1707156"/>
                  <a:pt x="1781813" y="1704870"/>
                  <a:pt x="1785471" y="1700298"/>
                </a:cubicBezTo>
                <a:cubicBezTo>
                  <a:pt x="1789129" y="1695726"/>
                  <a:pt x="1790957" y="1686582"/>
                  <a:pt x="1790957" y="1672866"/>
                </a:cubicBezTo>
                <a:lnTo>
                  <a:pt x="1790957" y="1547136"/>
                </a:lnTo>
                <a:cubicBezTo>
                  <a:pt x="1790957" y="1544698"/>
                  <a:pt x="1792177" y="1543479"/>
                  <a:pt x="1794615" y="1543479"/>
                </a:cubicBezTo>
                <a:lnTo>
                  <a:pt x="1807874" y="1543479"/>
                </a:lnTo>
                <a:cubicBezTo>
                  <a:pt x="1820980" y="1543479"/>
                  <a:pt x="1830124" y="1540736"/>
                  <a:pt x="1835306" y="1535249"/>
                </a:cubicBezTo>
                <a:cubicBezTo>
                  <a:pt x="1840487" y="1529763"/>
                  <a:pt x="1843078" y="1520162"/>
                  <a:pt x="1843078" y="1506446"/>
                </a:cubicBezTo>
                <a:cubicBezTo>
                  <a:pt x="1843078" y="1492730"/>
                  <a:pt x="1840259" y="1482900"/>
                  <a:pt x="1834620" y="1476956"/>
                </a:cubicBezTo>
                <a:cubicBezTo>
                  <a:pt x="1828981" y="1471013"/>
                  <a:pt x="1820066" y="1468041"/>
                  <a:pt x="1807874" y="1468041"/>
                </a:cubicBezTo>
                <a:lnTo>
                  <a:pt x="1794615" y="1468041"/>
                </a:lnTo>
                <a:cubicBezTo>
                  <a:pt x="1792177" y="1468041"/>
                  <a:pt x="1790957" y="1466822"/>
                  <a:pt x="1790957" y="1464383"/>
                </a:cubicBezTo>
                <a:lnTo>
                  <a:pt x="1790957" y="1448381"/>
                </a:lnTo>
                <a:cubicBezTo>
                  <a:pt x="1790957" y="1433446"/>
                  <a:pt x="1787833" y="1422930"/>
                  <a:pt x="1781585" y="1416834"/>
                </a:cubicBezTo>
                <a:cubicBezTo>
                  <a:pt x="1775336" y="1410738"/>
                  <a:pt x="1764897" y="1407690"/>
                  <a:pt x="1750267" y="1407690"/>
                </a:cubicBezTo>
                <a:close/>
                <a:moveTo>
                  <a:pt x="1750267" y="1393974"/>
                </a:moveTo>
                <a:cubicBezTo>
                  <a:pt x="1766726" y="1393974"/>
                  <a:pt x="1779299" y="1397022"/>
                  <a:pt x="1787986" y="1403118"/>
                </a:cubicBezTo>
                <a:cubicBezTo>
                  <a:pt x="1796673" y="1409214"/>
                  <a:pt x="1801930" y="1418968"/>
                  <a:pt x="1803759" y="1432379"/>
                </a:cubicBezTo>
                <a:cubicBezTo>
                  <a:pt x="1804064" y="1434513"/>
                  <a:pt x="1804521" y="1435808"/>
                  <a:pt x="1805131" y="1436265"/>
                </a:cubicBezTo>
                <a:cubicBezTo>
                  <a:pt x="1805740" y="1436723"/>
                  <a:pt x="1806807" y="1436951"/>
                  <a:pt x="1808331" y="1436951"/>
                </a:cubicBezTo>
                <a:lnTo>
                  <a:pt x="1816561" y="1436951"/>
                </a:lnTo>
                <a:cubicBezTo>
                  <a:pt x="1818389" y="1436951"/>
                  <a:pt x="1819609" y="1437485"/>
                  <a:pt x="1820218" y="1438551"/>
                </a:cubicBezTo>
                <a:cubicBezTo>
                  <a:pt x="1820828" y="1439618"/>
                  <a:pt x="1821133" y="1441904"/>
                  <a:pt x="1821133" y="1445409"/>
                </a:cubicBezTo>
                <a:cubicBezTo>
                  <a:pt x="1821133" y="1448915"/>
                  <a:pt x="1821819" y="1451505"/>
                  <a:pt x="1823190" y="1453182"/>
                </a:cubicBezTo>
                <a:cubicBezTo>
                  <a:pt x="1824562" y="1454858"/>
                  <a:pt x="1828600" y="1457144"/>
                  <a:pt x="1835306" y="1460040"/>
                </a:cubicBezTo>
                <a:cubicBezTo>
                  <a:pt x="1842011" y="1462935"/>
                  <a:pt x="1847269" y="1467965"/>
                  <a:pt x="1851079" y="1475127"/>
                </a:cubicBezTo>
                <a:cubicBezTo>
                  <a:pt x="1854889" y="1482290"/>
                  <a:pt x="1856794" y="1492882"/>
                  <a:pt x="1856794" y="1506903"/>
                </a:cubicBezTo>
                <a:cubicBezTo>
                  <a:pt x="1856794" y="1520924"/>
                  <a:pt x="1854737" y="1531820"/>
                  <a:pt x="1850622" y="1539593"/>
                </a:cubicBezTo>
                <a:cubicBezTo>
                  <a:pt x="1846507" y="1547365"/>
                  <a:pt x="1839421" y="1552470"/>
                  <a:pt x="1829362" y="1554909"/>
                </a:cubicBezTo>
                <a:cubicBezTo>
                  <a:pt x="1826314" y="1555518"/>
                  <a:pt x="1824790" y="1557347"/>
                  <a:pt x="1824790" y="1560395"/>
                </a:cubicBezTo>
                <a:lnTo>
                  <a:pt x="1824790" y="1682010"/>
                </a:lnTo>
                <a:cubicBezTo>
                  <a:pt x="1824790" y="1685058"/>
                  <a:pt x="1823419" y="1686582"/>
                  <a:pt x="1820676" y="1686582"/>
                </a:cubicBezTo>
                <a:lnTo>
                  <a:pt x="1807417" y="1686582"/>
                </a:lnTo>
                <a:cubicBezTo>
                  <a:pt x="1805283" y="1686582"/>
                  <a:pt x="1804064" y="1687802"/>
                  <a:pt x="1803759" y="1690240"/>
                </a:cubicBezTo>
                <a:cubicBezTo>
                  <a:pt x="1801930" y="1703346"/>
                  <a:pt x="1797892" y="1711728"/>
                  <a:pt x="1791643" y="1715386"/>
                </a:cubicBezTo>
                <a:cubicBezTo>
                  <a:pt x="1785395" y="1719044"/>
                  <a:pt x="1776022" y="1720872"/>
                  <a:pt x="1763526" y="1720872"/>
                </a:cubicBezTo>
                <a:lnTo>
                  <a:pt x="1705461" y="1720872"/>
                </a:lnTo>
                <a:cubicBezTo>
                  <a:pt x="1689612" y="1720872"/>
                  <a:pt x="1677648" y="1718510"/>
                  <a:pt x="1669571" y="1713786"/>
                </a:cubicBezTo>
                <a:cubicBezTo>
                  <a:pt x="1661494" y="1709061"/>
                  <a:pt x="1656388" y="1699689"/>
                  <a:pt x="1654255" y="1685668"/>
                </a:cubicBezTo>
                <a:cubicBezTo>
                  <a:pt x="1653645" y="1680486"/>
                  <a:pt x="1652502" y="1677896"/>
                  <a:pt x="1650826" y="1677896"/>
                </a:cubicBezTo>
                <a:cubicBezTo>
                  <a:pt x="1649149" y="1677896"/>
                  <a:pt x="1646940" y="1678810"/>
                  <a:pt x="1644196" y="1680639"/>
                </a:cubicBezTo>
                <a:cubicBezTo>
                  <a:pt x="1629871" y="1691002"/>
                  <a:pt x="1616840" y="1696184"/>
                  <a:pt x="1605106" y="1696184"/>
                </a:cubicBezTo>
                <a:cubicBezTo>
                  <a:pt x="1593371" y="1696184"/>
                  <a:pt x="1582170" y="1688640"/>
                  <a:pt x="1571502" y="1673552"/>
                </a:cubicBezTo>
                <a:cubicBezTo>
                  <a:pt x="1560834" y="1658465"/>
                  <a:pt x="1555499" y="1644520"/>
                  <a:pt x="1555499" y="1631718"/>
                </a:cubicBezTo>
                <a:cubicBezTo>
                  <a:pt x="1555499" y="1618917"/>
                  <a:pt x="1561748" y="1607944"/>
                  <a:pt x="1574245" y="1598800"/>
                </a:cubicBezTo>
                <a:cubicBezTo>
                  <a:pt x="1580341" y="1593923"/>
                  <a:pt x="1584151" y="1590418"/>
                  <a:pt x="1585675" y="1588284"/>
                </a:cubicBezTo>
                <a:cubicBezTo>
                  <a:pt x="1587199" y="1586151"/>
                  <a:pt x="1587961" y="1583103"/>
                  <a:pt x="1587961" y="1579140"/>
                </a:cubicBezTo>
                <a:lnTo>
                  <a:pt x="1587961" y="1559481"/>
                </a:lnTo>
                <a:cubicBezTo>
                  <a:pt x="1587961" y="1556433"/>
                  <a:pt x="1586589" y="1554452"/>
                  <a:pt x="1583846" y="1553537"/>
                </a:cubicBezTo>
                <a:cubicBezTo>
                  <a:pt x="1574397" y="1550184"/>
                  <a:pt x="1568149" y="1545155"/>
                  <a:pt x="1565101" y="1538450"/>
                </a:cubicBezTo>
                <a:cubicBezTo>
                  <a:pt x="1562053" y="1531744"/>
                  <a:pt x="1560529" y="1520695"/>
                  <a:pt x="1560529" y="1505303"/>
                </a:cubicBezTo>
                <a:cubicBezTo>
                  <a:pt x="1560529" y="1489910"/>
                  <a:pt x="1561900" y="1478937"/>
                  <a:pt x="1564644" y="1472384"/>
                </a:cubicBezTo>
                <a:cubicBezTo>
                  <a:pt x="1567387" y="1465831"/>
                  <a:pt x="1573026" y="1461183"/>
                  <a:pt x="1581560" y="1458440"/>
                </a:cubicBezTo>
                <a:cubicBezTo>
                  <a:pt x="1583694" y="1457830"/>
                  <a:pt x="1585218" y="1456458"/>
                  <a:pt x="1586132" y="1454325"/>
                </a:cubicBezTo>
                <a:cubicBezTo>
                  <a:pt x="1587046" y="1452191"/>
                  <a:pt x="1587504" y="1448991"/>
                  <a:pt x="1587504" y="1444724"/>
                </a:cubicBezTo>
                <a:cubicBezTo>
                  <a:pt x="1587504" y="1440456"/>
                  <a:pt x="1588037" y="1438094"/>
                  <a:pt x="1589104" y="1437637"/>
                </a:cubicBezTo>
                <a:cubicBezTo>
                  <a:pt x="1590171" y="1437180"/>
                  <a:pt x="1592075" y="1436951"/>
                  <a:pt x="1594819" y="1436951"/>
                </a:cubicBezTo>
                <a:lnTo>
                  <a:pt x="1690831" y="1436951"/>
                </a:lnTo>
                <a:cubicBezTo>
                  <a:pt x="1692659" y="1436951"/>
                  <a:pt x="1693955" y="1436723"/>
                  <a:pt x="1694717" y="1436265"/>
                </a:cubicBezTo>
                <a:cubicBezTo>
                  <a:pt x="1695479" y="1435808"/>
                  <a:pt x="1696012" y="1434513"/>
                  <a:pt x="1696317" y="1432379"/>
                </a:cubicBezTo>
                <a:cubicBezTo>
                  <a:pt x="1698756" y="1418358"/>
                  <a:pt x="1704242" y="1408452"/>
                  <a:pt x="1712776" y="1402661"/>
                </a:cubicBezTo>
                <a:cubicBezTo>
                  <a:pt x="1721311" y="1396870"/>
                  <a:pt x="1733807" y="1393974"/>
                  <a:pt x="1750267" y="1393974"/>
                </a:cubicBezTo>
                <a:close/>
                <a:moveTo>
                  <a:pt x="1596190" y="1356941"/>
                </a:moveTo>
                <a:cubicBezTo>
                  <a:pt x="1563577" y="1356941"/>
                  <a:pt x="1541174" y="1363571"/>
                  <a:pt x="1528982" y="1376829"/>
                </a:cubicBezTo>
                <a:cubicBezTo>
                  <a:pt x="1516790" y="1390088"/>
                  <a:pt x="1510694" y="1414091"/>
                  <a:pt x="1510694" y="1448838"/>
                </a:cubicBezTo>
                <a:lnTo>
                  <a:pt x="1510694" y="1671495"/>
                </a:lnTo>
                <a:cubicBezTo>
                  <a:pt x="1510694" y="1706242"/>
                  <a:pt x="1516942" y="1730321"/>
                  <a:pt x="1529439" y="1743732"/>
                </a:cubicBezTo>
                <a:cubicBezTo>
                  <a:pt x="1541936" y="1757144"/>
                  <a:pt x="1564186" y="1763849"/>
                  <a:pt x="1596190" y="1763849"/>
                </a:cubicBezTo>
                <a:lnTo>
                  <a:pt x="1817018" y="1763849"/>
                </a:lnTo>
                <a:cubicBezTo>
                  <a:pt x="1849936" y="1763849"/>
                  <a:pt x="1872415" y="1757525"/>
                  <a:pt x="1884455" y="1744875"/>
                </a:cubicBezTo>
                <a:cubicBezTo>
                  <a:pt x="1896495" y="1732226"/>
                  <a:pt x="1902514" y="1707766"/>
                  <a:pt x="1902514" y="1671495"/>
                </a:cubicBezTo>
                <a:lnTo>
                  <a:pt x="1902514" y="1448838"/>
                </a:lnTo>
                <a:cubicBezTo>
                  <a:pt x="1902514" y="1412567"/>
                  <a:pt x="1896495" y="1388183"/>
                  <a:pt x="1884455" y="1375686"/>
                </a:cubicBezTo>
                <a:cubicBezTo>
                  <a:pt x="1872415" y="1363190"/>
                  <a:pt x="1849936" y="1356941"/>
                  <a:pt x="1817018" y="1356941"/>
                </a:cubicBezTo>
                <a:close/>
                <a:moveTo>
                  <a:pt x="1993954" y="1354655"/>
                </a:moveTo>
                <a:cubicBezTo>
                  <a:pt x="1977800" y="1354655"/>
                  <a:pt x="1967665" y="1357094"/>
                  <a:pt x="1963551" y="1361970"/>
                </a:cubicBezTo>
                <a:cubicBezTo>
                  <a:pt x="1959436" y="1366847"/>
                  <a:pt x="1957378" y="1378125"/>
                  <a:pt x="1957378" y="1395803"/>
                </a:cubicBezTo>
                <a:lnTo>
                  <a:pt x="1957378" y="1736417"/>
                </a:lnTo>
                <a:cubicBezTo>
                  <a:pt x="1957378" y="1745866"/>
                  <a:pt x="1958369" y="1752800"/>
                  <a:pt x="1960350" y="1757220"/>
                </a:cubicBezTo>
                <a:cubicBezTo>
                  <a:pt x="1962331" y="1761639"/>
                  <a:pt x="1966294" y="1764764"/>
                  <a:pt x="1972237" y="1766592"/>
                </a:cubicBezTo>
                <a:cubicBezTo>
                  <a:pt x="1978181" y="1768421"/>
                  <a:pt x="1987477" y="1769336"/>
                  <a:pt x="2000127" y="1769336"/>
                </a:cubicBezTo>
                <a:cubicBezTo>
                  <a:pt x="2012776" y="1769336"/>
                  <a:pt x="2022072" y="1768421"/>
                  <a:pt x="2028016" y="1766592"/>
                </a:cubicBezTo>
                <a:cubicBezTo>
                  <a:pt x="2033959" y="1764764"/>
                  <a:pt x="2037922" y="1761639"/>
                  <a:pt x="2039903" y="1757220"/>
                </a:cubicBezTo>
                <a:cubicBezTo>
                  <a:pt x="2041884" y="1752800"/>
                  <a:pt x="2042875" y="1745866"/>
                  <a:pt x="2042875" y="1736417"/>
                </a:cubicBezTo>
                <a:lnTo>
                  <a:pt x="2042875" y="1722244"/>
                </a:lnTo>
                <a:cubicBezTo>
                  <a:pt x="2042875" y="1715843"/>
                  <a:pt x="2042113" y="1711500"/>
                  <a:pt x="2040589" y="1709214"/>
                </a:cubicBezTo>
                <a:cubicBezTo>
                  <a:pt x="2039065" y="1706928"/>
                  <a:pt x="2034798" y="1703880"/>
                  <a:pt x="2027787" y="1700070"/>
                </a:cubicBezTo>
                <a:cubicBezTo>
                  <a:pt x="2020777" y="1696260"/>
                  <a:pt x="2015062" y="1690240"/>
                  <a:pt x="2010642" y="1682010"/>
                </a:cubicBezTo>
                <a:cubicBezTo>
                  <a:pt x="2006223" y="1673781"/>
                  <a:pt x="2004013" y="1664332"/>
                  <a:pt x="2004013" y="1653664"/>
                </a:cubicBezTo>
                <a:cubicBezTo>
                  <a:pt x="2004013" y="1629280"/>
                  <a:pt x="2013614" y="1613735"/>
                  <a:pt x="2032816" y="1607030"/>
                </a:cubicBezTo>
                <a:cubicBezTo>
                  <a:pt x="2038608" y="1605201"/>
                  <a:pt x="2041503" y="1602229"/>
                  <a:pt x="2041503" y="1598114"/>
                </a:cubicBezTo>
                <a:cubicBezTo>
                  <a:pt x="2041503" y="1593999"/>
                  <a:pt x="2040436" y="1588437"/>
                  <a:pt x="2038303" y="1581426"/>
                </a:cubicBezTo>
                <a:cubicBezTo>
                  <a:pt x="2036169" y="1574416"/>
                  <a:pt x="2033807" y="1568472"/>
                  <a:pt x="2031216" y="1563596"/>
                </a:cubicBezTo>
                <a:cubicBezTo>
                  <a:pt x="2028625" y="1558719"/>
                  <a:pt x="2022910" y="1550337"/>
                  <a:pt x="2014071" y="1538450"/>
                </a:cubicBezTo>
                <a:cubicBezTo>
                  <a:pt x="2007975" y="1529610"/>
                  <a:pt x="2004927" y="1522219"/>
                  <a:pt x="2004927" y="1516275"/>
                </a:cubicBezTo>
                <a:cubicBezTo>
                  <a:pt x="2004927" y="1510332"/>
                  <a:pt x="2006604" y="1502636"/>
                  <a:pt x="2009956" y="1493187"/>
                </a:cubicBezTo>
                <a:cubicBezTo>
                  <a:pt x="2017881" y="1470936"/>
                  <a:pt x="2023672" y="1452344"/>
                  <a:pt x="2027330" y="1437408"/>
                </a:cubicBezTo>
                <a:cubicBezTo>
                  <a:pt x="2028244" y="1433751"/>
                  <a:pt x="2031140" y="1431922"/>
                  <a:pt x="2036017" y="1431922"/>
                </a:cubicBezTo>
                <a:cubicBezTo>
                  <a:pt x="2040589" y="1431922"/>
                  <a:pt x="2042875" y="1433141"/>
                  <a:pt x="2042875" y="1435580"/>
                </a:cubicBezTo>
                <a:cubicBezTo>
                  <a:pt x="2042875" y="1441066"/>
                  <a:pt x="2036779" y="1461792"/>
                  <a:pt x="2024587" y="1497759"/>
                </a:cubicBezTo>
                <a:cubicBezTo>
                  <a:pt x="2021844" y="1505379"/>
                  <a:pt x="2020472" y="1511322"/>
                  <a:pt x="2020472" y="1515590"/>
                </a:cubicBezTo>
                <a:cubicBezTo>
                  <a:pt x="2020472" y="1519857"/>
                  <a:pt x="2022453" y="1524429"/>
                  <a:pt x="2026416" y="1529306"/>
                </a:cubicBezTo>
                <a:cubicBezTo>
                  <a:pt x="2046837" y="1557042"/>
                  <a:pt x="2057048" y="1582341"/>
                  <a:pt x="2057048" y="1605201"/>
                </a:cubicBezTo>
                <a:cubicBezTo>
                  <a:pt x="2057048" y="1610992"/>
                  <a:pt x="2056057" y="1614954"/>
                  <a:pt x="2054076" y="1617088"/>
                </a:cubicBezTo>
                <a:cubicBezTo>
                  <a:pt x="2052095" y="1619222"/>
                  <a:pt x="2047904" y="1620441"/>
                  <a:pt x="2041503" y="1620746"/>
                </a:cubicBezTo>
                <a:cubicBezTo>
                  <a:pt x="2035102" y="1621050"/>
                  <a:pt x="2029768" y="1624175"/>
                  <a:pt x="2025501" y="1630118"/>
                </a:cubicBezTo>
                <a:cubicBezTo>
                  <a:pt x="2021234" y="1636062"/>
                  <a:pt x="2019100" y="1644825"/>
                  <a:pt x="2019100" y="1656407"/>
                </a:cubicBezTo>
                <a:cubicBezTo>
                  <a:pt x="2019100" y="1667990"/>
                  <a:pt x="2023901" y="1677438"/>
                  <a:pt x="2033502" y="1684754"/>
                </a:cubicBezTo>
                <a:cubicBezTo>
                  <a:pt x="2043103" y="1692069"/>
                  <a:pt x="2057200" y="1695726"/>
                  <a:pt x="2075793" y="1695726"/>
                </a:cubicBezTo>
                <a:cubicBezTo>
                  <a:pt x="2094386" y="1695726"/>
                  <a:pt x="2108254" y="1690926"/>
                  <a:pt x="2117398" y="1681325"/>
                </a:cubicBezTo>
                <a:cubicBezTo>
                  <a:pt x="2126542" y="1671723"/>
                  <a:pt x="2131114" y="1650616"/>
                  <a:pt x="2131114" y="1618002"/>
                </a:cubicBezTo>
                <a:cubicBezTo>
                  <a:pt x="2131114" y="1575330"/>
                  <a:pt x="2122123" y="1539821"/>
                  <a:pt x="2104140" y="1511475"/>
                </a:cubicBezTo>
                <a:cubicBezTo>
                  <a:pt x="2101092" y="1505988"/>
                  <a:pt x="2099568" y="1501569"/>
                  <a:pt x="2099568" y="1498216"/>
                </a:cubicBezTo>
                <a:cubicBezTo>
                  <a:pt x="2099568" y="1494863"/>
                  <a:pt x="2100634" y="1489377"/>
                  <a:pt x="2102768" y="1481757"/>
                </a:cubicBezTo>
                <a:cubicBezTo>
                  <a:pt x="2110083" y="1459202"/>
                  <a:pt x="2115189" y="1439313"/>
                  <a:pt x="2118084" y="1422092"/>
                </a:cubicBezTo>
                <a:cubicBezTo>
                  <a:pt x="2120980" y="1404871"/>
                  <a:pt x="2122428" y="1391536"/>
                  <a:pt x="2122428" y="1382087"/>
                </a:cubicBezTo>
                <a:cubicBezTo>
                  <a:pt x="2122428" y="1372638"/>
                  <a:pt x="2119151" y="1365704"/>
                  <a:pt x="2112598" y="1361285"/>
                </a:cubicBezTo>
                <a:cubicBezTo>
                  <a:pt x="2106045" y="1356865"/>
                  <a:pt x="2092862" y="1354655"/>
                  <a:pt x="2073050" y="1354655"/>
                </a:cubicBezTo>
                <a:close/>
                <a:moveTo>
                  <a:pt x="2964590" y="1348712"/>
                </a:moveTo>
                <a:cubicBezTo>
                  <a:pt x="2933196" y="1348712"/>
                  <a:pt x="2917498" y="1366085"/>
                  <a:pt x="2917498" y="1400832"/>
                </a:cubicBezTo>
                <a:lnTo>
                  <a:pt x="2917498" y="1457068"/>
                </a:lnTo>
                <a:cubicBezTo>
                  <a:pt x="2917498" y="1489986"/>
                  <a:pt x="2933043" y="1506446"/>
                  <a:pt x="2964133" y="1506446"/>
                </a:cubicBezTo>
                <a:lnTo>
                  <a:pt x="3184046" y="1506446"/>
                </a:lnTo>
                <a:cubicBezTo>
                  <a:pt x="3205077" y="1506446"/>
                  <a:pt x="3219174" y="1503169"/>
                  <a:pt x="3226337" y="1496616"/>
                </a:cubicBezTo>
                <a:cubicBezTo>
                  <a:pt x="3233500" y="1490063"/>
                  <a:pt x="3237081" y="1476118"/>
                  <a:pt x="3237081" y="1454782"/>
                </a:cubicBezTo>
                <a:lnTo>
                  <a:pt x="3237081" y="1407690"/>
                </a:lnTo>
                <a:cubicBezTo>
                  <a:pt x="3237081" y="1386050"/>
                  <a:pt x="3233424" y="1370810"/>
                  <a:pt x="3226108" y="1361970"/>
                </a:cubicBezTo>
                <a:cubicBezTo>
                  <a:pt x="3218793" y="1353131"/>
                  <a:pt x="3206144" y="1348712"/>
                  <a:pt x="3188161" y="1348712"/>
                </a:cubicBezTo>
                <a:close/>
                <a:moveTo>
                  <a:pt x="2757936" y="1341854"/>
                </a:moveTo>
                <a:cubicBezTo>
                  <a:pt x="2747877" y="1341854"/>
                  <a:pt x="2739114" y="1345664"/>
                  <a:pt x="2731646" y="1353284"/>
                </a:cubicBezTo>
                <a:cubicBezTo>
                  <a:pt x="2724179" y="1360904"/>
                  <a:pt x="2720445" y="1367990"/>
                  <a:pt x="2720445" y="1374543"/>
                </a:cubicBezTo>
                <a:cubicBezTo>
                  <a:pt x="2720445" y="1381097"/>
                  <a:pt x="2722350" y="1387193"/>
                  <a:pt x="2726160" y="1392831"/>
                </a:cubicBezTo>
                <a:cubicBezTo>
                  <a:pt x="2729970" y="1398470"/>
                  <a:pt x="2736371" y="1406624"/>
                  <a:pt x="2745362" y="1417292"/>
                </a:cubicBezTo>
                <a:cubicBezTo>
                  <a:pt x="2754354" y="1427960"/>
                  <a:pt x="2761060" y="1434665"/>
                  <a:pt x="2765479" y="1437408"/>
                </a:cubicBezTo>
                <a:cubicBezTo>
                  <a:pt x="2769899" y="1440152"/>
                  <a:pt x="2775309" y="1441523"/>
                  <a:pt x="2781710" y="1441523"/>
                </a:cubicBezTo>
                <a:cubicBezTo>
                  <a:pt x="2788111" y="1441523"/>
                  <a:pt x="2795426" y="1438170"/>
                  <a:pt x="2803656" y="1431465"/>
                </a:cubicBezTo>
                <a:cubicBezTo>
                  <a:pt x="2811885" y="1424759"/>
                  <a:pt x="2816000" y="1416225"/>
                  <a:pt x="2816000" y="1405862"/>
                </a:cubicBezTo>
                <a:cubicBezTo>
                  <a:pt x="2816000" y="1400070"/>
                  <a:pt x="2814095" y="1393670"/>
                  <a:pt x="2810285" y="1386659"/>
                </a:cubicBezTo>
                <a:cubicBezTo>
                  <a:pt x="2806475" y="1379649"/>
                  <a:pt x="2801065" y="1371876"/>
                  <a:pt x="2794054" y="1363342"/>
                </a:cubicBezTo>
                <a:cubicBezTo>
                  <a:pt x="2787044" y="1354808"/>
                  <a:pt x="2780795" y="1349093"/>
                  <a:pt x="2775309" y="1346197"/>
                </a:cubicBezTo>
                <a:cubicBezTo>
                  <a:pt x="2769823" y="1343301"/>
                  <a:pt x="2764032" y="1341854"/>
                  <a:pt x="2757936" y="1341854"/>
                </a:cubicBezTo>
                <a:close/>
                <a:moveTo>
                  <a:pt x="2238099" y="1340482"/>
                </a:moveTo>
                <a:cubicBezTo>
                  <a:pt x="2221335" y="1340482"/>
                  <a:pt x="2209143" y="1343149"/>
                  <a:pt x="2201523" y="1348483"/>
                </a:cubicBezTo>
                <a:cubicBezTo>
                  <a:pt x="2193903" y="1353817"/>
                  <a:pt x="2190093" y="1363037"/>
                  <a:pt x="2190093" y="1376144"/>
                </a:cubicBezTo>
                <a:cubicBezTo>
                  <a:pt x="2190093" y="1421864"/>
                  <a:pt x="2188036" y="1457297"/>
                  <a:pt x="2183921" y="1482443"/>
                </a:cubicBezTo>
                <a:cubicBezTo>
                  <a:pt x="2179806" y="1507589"/>
                  <a:pt x="2175996" y="1527477"/>
                  <a:pt x="2172491" y="1542107"/>
                </a:cubicBezTo>
                <a:cubicBezTo>
                  <a:pt x="2168986" y="1556738"/>
                  <a:pt x="2160985" y="1574568"/>
                  <a:pt x="2148488" y="1595600"/>
                </a:cubicBezTo>
                <a:cubicBezTo>
                  <a:pt x="2146659" y="1598952"/>
                  <a:pt x="2145745" y="1602153"/>
                  <a:pt x="2145745" y="1605201"/>
                </a:cubicBezTo>
                <a:cubicBezTo>
                  <a:pt x="2145745" y="1612821"/>
                  <a:pt x="2145669" y="1621889"/>
                  <a:pt x="2145516" y="1632404"/>
                </a:cubicBezTo>
                <a:cubicBezTo>
                  <a:pt x="2145364" y="1642920"/>
                  <a:pt x="2144373" y="1652826"/>
                  <a:pt x="2142544" y="1662122"/>
                </a:cubicBezTo>
                <a:cubicBezTo>
                  <a:pt x="2140716" y="1671419"/>
                  <a:pt x="2137363" y="1679724"/>
                  <a:pt x="2132486" y="1687040"/>
                </a:cubicBezTo>
                <a:cubicBezTo>
                  <a:pt x="2127609" y="1694355"/>
                  <a:pt x="2121285" y="1699917"/>
                  <a:pt x="2113512" y="1703727"/>
                </a:cubicBezTo>
                <a:cubicBezTo>
                  <a:pt x="2105740" y="1707537"/>
                  <a:pt x="2098272" y="1709671"/>
                  <a:pt x="2091109" y="1710128"/>
                </a:cubicBezTo>
                <a:cubicBezTo>
                  <a:pt x="2083946" y="1710585"/>
                  <a:pt x="2079832" y="1711195"/>
                  <a:pt x="2078765" y="1711957"/>
                </a:cubicBezTo>
                <a:cubicBezTo>
                  <a:pt x="2077698" y="1712719"/>
                  <a:pt x="2075946" y="1716377"/>
                  <a:pt x="2073507" y="1722930"/>
                </a:cubicBezTo>
                <a:cubicBezTo>
                  <a:pt x="2071069" y="1729483"/>
                  <a:pt x="2069850" y="1735350"/>
                  <a:pt x="2069850" y="1740532"/>
                </a:cubicBezTo>
                <a:cubicBezTo>
                  <a:pt x="2069850" y="1750895"/>
                  <a:pt x="2075412" y="1758591"/>
                  <a:pt x="2086537" y="1763621"/>
                </a:cubicBezTo>
                <a:cubicBezTo>
                  <a:pt x="2097663" y="1768650"/>
                  <a:pt x="2106959" y="1771164"/>
                  <a:pt x="2114426" y="1771164"/>
                </a:cubicBezTo>
                <a:cubicBezTo>
                  <a:pt x="2121894" y="1771164"/>
                  <a:pt x="2128295" y="1770098"/>
                  <a:pt x="2133629" y="1767964"/>
                </a:cubicBezTo>
                <a:cubicBezTo>
                  <a:pt x="2138963" y="1765830"/>
                  <a:pt x="2143611" y="1762782"/>
                  <a:pt x="2147574" y="1758820"/>
                </a:cubicBezTo>
                <a:cubicBezTo>
                  <a:pt x="2151536" y="1754858"/>
                  <a:pt x="2159994" y="1741827"/>
                  <a:pt x="2172948" y="1719729"/>
                </a:cubicBezTo>
                <a:cubicBezTo>
                  <a:pt x="2185902" y="1697631"/>
                  <a:pt x="2196570" y="1677057"/>
                  <a:pt x="2204952" y="1658007"/>
                </a:cubicBezTo>
                <a:cubicBezTo>
                  <a:pt x="2213334" y="1638957"/>
                  <a:pt x="2221640" y="1616478"/>
                  <a:pt x="2229870" y="1590570"/>
                </a:cubicBezTo>
                <a:cubicBezTo>
                  <a:pt x="2230784" y="1587827"/>
                  <a:pt x="2232079" y="1586456"/>
                  <a:pt x="2233756" y="1586456"/>
                </a:cubicBezTo>
                <a:cubicBezTo>
                  <a:pt x="2235432" y="1586456"/>
                  <a:pt x="2237566" y="1586913"/>
                  <a:pt x="2240156" y="1587827"/>
                </a:cubicBezTo>
                <a:cubicBezTo>
                  <a:pt x="2242747" y="1588742"/>
                  <a:pt x="2244043" y="1590266"/>
                  <a:pt x="2244043" y="1592399"/>
                </a:cubicBezTo>
                <a:cubicBezTo>
                  <a:pt x="2244043" y="1594533"/>
                  <a:pt x="2242595" y="1599714"/>
                  <a:pt x="2239699" y="1607944"/>
                </a:cubicBezTo>
                <a:cubicBezTo>
                  <a:pt x="2236804" y="1616174"/>
                  <a:pt x="2235356" y="1622117"/>
                  <a:pt x="2235356" y="1625775"/>
                </a:cubicBezTo>
                <a:cubicBezTo>
                  <a:pt x="2235356" y="1629432"/>
                  <a:pt x="2244576" y="1649625"/>
                  <a:pt x="2263017" y="1686354"/>
                </a:cubicBezTo>
                <a:cubicBezTo>
                  <a:pt x="2281457" y="1723082"/>
                  <a:pt x="2294182" y="1745561"/>
                  <a:pt x="2301193" y="1753791"/>
                </a:cubicBezTo>
                <a:cubicBezTo>
                  <a:pt x="2308203" y="1762020"/>
                  <a:pt x="2316509" y="1766135"/>
                  <a:pt x="2326110" y="1766135"/>
                </a:cubicBezTo>
                <a:cubicBezTo>
                  <a:pt x="2335711" y="1766135"/>
                  <a:pt x="2346913" y="1762478"/>
                  <a:pt x="2359714" y="1755162"/>
                </a:cubicBezTo>
                <a:cubicBezTo>
                  <a:pt x="2372516" y="1747847"/>
                  <a:pt x="2378917" y="1737179"/>
                  <a:pt x="2378917" y="1723158"/>
                </a:cubicBezTo>
                <a:cubicBezTo>
                  <a:pt x="2378917" y="1708223"/>
                  <a:pt x="2371297" y="1689021"/>
                  <a:pt x="2356057" y="1665551"/>
                </a:cubicBezTo>
                <a:cubicBezTo>
                  <a:pt x="2335026" y="1632328"/>
                  <a:pt x="2319176" y="1603524"/>
                  <a:pt x="2308508" y="1579140"/>
                </a:cubicBezTo>
                <a:cubicBezTo>
                  <a:pt x="2297840" y="1554756"/>
                  <a:pt x="2291058" y="1531211"/>
                  <a:pt x="2288163" y="1508503"/>
                </a:cubicBezTo>
                <a:cubicBezTo>
                  <a:pt x="2285267" y="1485795"/>
                  <a:pt x="2283819" y="1441523"/>
                  <a:pt x="2283819" y="1375686"/>
                </a:cubicBezTo>
                <a:cubicBezTo>
                  <a:pt x="2283819" y="1352217"/>
                  <a:pt x="2268579" y="1340482"/>
                  <a:pt x="2238099" y="1340482"/>
                </a:cubicBezTo>
                <a:close/>
                <a:moveTo>
                  <a:pt x="2684783" y="1339568"/>
                </a:moveTo>
                <a:cubicBezTo>
                  <a:pt x="2655218" y="1339568"/>
                  <a:pt x="2640435" y="1352217"/>
                  <a:pt x="2640435" y="1377515"/>
                </a:cubicBezTo>
                <a:lnTo>
                  <a:pt x="2640435" y="1386202"/>
                </a:lnTo>
                <a:cubicBezTo>
                  <a:pt x="2640435" y="1390774"/>
                  <a:pt x="2638759" y="1393060"/>
                  <a:pt x="2635406" y="1393060"/>
                </a:cubicBezTo>
                <a:lnTo>
                  <a:pt x="2515619" y="1393060"/>
                </a:lnTo>
                <a:cubicBezTo>
                  <a:pt x="2496112" y="1393060"/>
                  <a:pt x="2481025" y="1397861"/>
                  <a:pt x="2470357" y="1407462"/>
                </a:cubicBezTo>
                <a:cubicBezTo>
                  <a:pt x="2459689" y="1417063"/>
                  <a:pt x="2454355" y="1431160"/>
                  <a:pt x="2454355" y="1449753"/>
                </a:cubicBezTo>
                <a:lnTo>
                  <a:pt x="2454355" y="1529763"/>
                </a:lnTo>
                <a:cubicBezTo>
                  <a:pt x="2454355" y="1598952"/>
                  <a:pt x="2444296" y="1655493"/>
                  <a:pt x="2424179" y="1699384"/>
                </a:cubicBezTo>
                <a:cubicBezTo>
                  <a:pt x="2418083" y="1711881"/>
                  <a:pt x="2415036" y="1722396"/>
                  <a:pt x="2415036" y="1730931"/>
                </a:cubicBezTo>
                <a:cubicBezTo>
                  <a:pt x="2415036" y="1744037"/>
                  <a:pt x="2422198" y="1754019"/>
                  <a:pt x="2436524" y="1760877"/>
                </a:cubicBezTo>
                <a:cubicBezTo>
                  <a:pt x="2450849" y="1767735"/>
                  <a:pt x="2463422" y="1771164"/>
                  <a:pt x="2474243" y="1771164"/>
                </a:cubicBezTo>
                <a:cubicBezTo>
                  <a:pt x="2485063" y="1771164"/>
                  <a:pt x="2493826" y="1765830"/>
                  <a:pt x="2500532" y="1755162"/>
                </a:cubicBezTo>
                <a:cubicBezTo>
                  <a:pt x="2507237" y="1744494"/>
                  <a:pt x="2510590" y="1736417"/>
                  <a:pt x="2510590" y="1730931"/>
                </a:cubicBezTo>
                <a:cubicBezTo>
                  <a:pt x="2510590" y="1728492"/>
                  <a:pt x="2509828" y="1724454"/>
                  <a:pt x="2508304" y="1718815"/>
                </a:cubicBezTo>
                <a:cubicBezTo>
                  <a:pt x="2506780" y="1713176"/>
                  <a:pt x="2506018" y="1705480"/>
                  <a:pt x="2506018" y="1695726"/>
                </a:cubicBezTo>
                <a:cubicBezTo>
                  <a:pt x="2506018" y="1668294"/>
                  <a:pt x="2513943" y="1649244"/>
                  <a:pt x="2529793" y="1638576"/>
                </a:cubicBezTo>
                <a:cubicBezTo>
                  <a:pt x="2532841" y="1636748"/>
                  <a:pt x="2534746" y="1634157"/>
                  <a:pt x="2535508" y="1630804"/>
                </a:cubicBezTo>
                <a:cubicBezTo>
                  <a:pt x="2536270" y="1627451"/>
                  <a:pt x="2536803" y="1618917"/>
                  <a:pt x="2537108" y="1605201"/>
                </a:cubicBezTo>
                <a:cubicBezTo>
                  <a:pt x="2537108" y="1601543"/>
                  <a:pt x="2537946" y="1599257"/>
                  <a:pt x="2539622" y="1598343"/>
                </a:cubicBezTo>
                <a:cubicBezTo>
                  <a:pt x="2541299" y="1597428"/>
                  <a:pt x="2545718" y="1596971"/>
                  <a:pt x="2552881" y="1596971"/>
                </a:cubicBezTo>
                <a:cubicBezTo>
                  <a:pt x="2560044" y="1596971"/>
                  <a:pt x="2564692" y="1597505"/>
                  <a:pt x="2566826" y="1598571"/>
                </a:cubicBezTo>
                <a:cubicBezTo>
                  <a:pt x="2568960" y="1599638"/>
                  <a:pt x="2570026" y="1601848"/>
                  <a:pt x="2570026" y="1605201"/>
                </a:cubicBezTo>
                <a:cubicBezTo>
                  <a:pt x="2570026" y="1613430"/>
                  <a:pt x="2569340" y="1621736"/>
                  <a:pt x="2567969" y="1630118"/>
                </a:cubicBezTo>
                <a:cubicBezTo>
                  <a:pt x="2566597" y="1638500"/>
                  <a:pt x="2564997" y="1643606"/>
                  <a:pt x="2563168" y="1645434"/>
                </a:cubicBezTo>
                <a:cubicBezTo>
                  <a:pt x="2561339" y="1647263"/>
                  <a:pt x="2558291" y="1648482"/>
                  <a:pt x="2554024" y="1649092"/>
                </a:cubicBezTo>
                <a:cubicBezTo>
                  <a:pt x="2533298" y="1651835"/>
                  <a:pt x="2522935" y="1666923"/>
                  <a:pt x="2522935" y="1694355"/>
                </a:cubicBezTo>
                <a:cubicBezTo>
                  <a:pt x="2522935" y="1710509"/>
                  <a:pt x="2526059" y="1722244"/>
                  <a:pt x="2532307" y="1729559"/>
                </a:cubicBezTo>
                <a:cubicBezTo>
                  <a:pt x="2538556" y="1736874"/>
                  <a:pt x="2548843" y="1740532"/>
                  <a:pt x="2563168" y="1740532"/>
                </a:cubicBezTo>
                <a:lnTo>
                  <a:pt x="2584199" y="1740532"/>
                </a:lnTo>
                <a:cubicBezTo>
                  <a:pt x="2589991" y="1740532"/>
                  <a:pt x="2593801" y="1739846"/>
                  <a:pt x="2595629" y="1738475"/>
                </a:cubicBezTo>
                <a:cubicBezTo>
                  <a:pt x="2597458" y="1737103"/>
                  <a:pt x="2598373" y="1735122"/>
                  <a:pt x="2598373" y="1732531"/>
                </a:cubicBezTo>
                <a:cubicBezTo>
                  <a:pt x="2598373" y="1729940"/>
                  <a:pt x="2598220" y="1727578"/>
                  <a:pt x="2597915" y="1725444"/>
                </a:cubicBezTo>
                <a:cubicBezTo>
                  <a:pt x="2597611" y="1723311"/>
                  <a:pt x="2597458" y="1721025"/>
                  <a:pt x="2597458" y="1718586"/>
                </a:cubicBezTo>
                <a:cubicBezTo>
                  <a:pt x="2597458" y="1707309"/>
                  <a:pt x="2600506" y="1696793"/>
                  <a:pt x="2606602" y="1687040"/>
                </a:cubicBezTo>
                <a:cubicBezTo>
                  <a:pt x="2612698" y="1677286"/>
                  <a:pt x="2622909" y="1667532"/>
                  <a:pt x="2637235" y="1657779"/>
                </a:cubicBezTo>
                <a:cubicBezTo>
                  <a:pt x="2640283" y="1655645"/>
                  <a:pt x="2642492" y="1653740"/>
                  <a:pt x="2643864" y="1652064"/>
                </a:cubicBezTo>
                <a:cubicBezTo>
                  <a:pt x="2645236" y="1650387"/>
                  <a:pt x="2646302" y="1647644"/>
                  <a:pt x="2647065" y="1643834"/>
                </a:cubicBezTo>
                <a:cubicBezTo>
                  <a:pt x="2647827" y="1640024"/>
                  <a:pt x="2648665" y="1633623"/>
                  <a:pt x="2649579" y="1624632"/>
                </a:cubicBezTo>
                <a:cubicBezTo>
                  <a:pt x="2650494" y="1615640"/>
                  <a:pt x="2651408" y="1600095"/>
                  <a:pt x="2652322" y="1577997"/>
                </a:cubicBezTo>
                <a:cubicBezTo>
                  <a:pt x="2653237" y="1555899"/>
                  <a:pt x="2653694" y="1543174"/>
                  <a:pt x="2653694" y="1539821"/>
                </a:cubicBezTo>
                <a:cubicBezTo>
                  <a:pt x="2653694" y="1528848"/>
                  <a:pt x="2651713" y="1520847"/>
                  <a:pt x="2647750" y="1515818"/>
                </a:cubicBezTo>
                <a:cubicBezTo>
                  <a:pt x="2643788" y="1510789"/>
                  <a:pt x="2636473" y="1508274"/>
                  <a:pt x="2625805" y="1508274"/>
                </a:cubicBezTo>
                <a:lnTo>
                  <a:pt x="2548538" y="1508274"/>
                </a:lnTo>
                <a:cubicBezTo>
                  <a:pt x="2545185" y="1508274"/>
                  <a:pt x="2543051" y="1507512"/>
                  <a:pt x="2542137" y="1505988"/>
                </a:cubicBezTo>
                <a:cubicBezTo>
                  <a:pt x="2541223" y="1504464"/>
                  <a:pt x="2540765" y="1500807"/>
                  <a:pt x="2540765" y="1495016"/>
                </a:cubicBezTo>
                <a:cubicBezTo>
                  <a:pt x="2540765" y="1489224"/>
                  <a:pt x="2541223" y="1485567"/>
                  <a:pt x="2542137" y="1484043"/>
                </a:cubicBezTo>
                <a:cubicBezTo>
                  <a:pt x="2543051" y="1482519"/>
                  <a:pt x="2545185" y="1481757"/>
                  <a:pt x="2548538" y="1481757"/>
                </a:cubicBezTo>
                <a:lnTo>
                  <a:pt x="2638149" y="1481757"/>
                </a:lnTo>
                <a:cubicBezTo>
                  <a:pt x="2651865" y="1481757"/>
                  <a:pt x="2661238" y="1484805"/>
                  <a:pt x="2666267" y="1490901"/>
                </a:cubicBezTo>
                <a:cubicBezTo>
                  <a:pt x="2671296" y="1496997"/>
                  <a:pt x="2673811" y="1509798"/>
                  <a:pt x="2673811" y="1529306"/>
                </a:cubicBezTo>
                <a:cubicBezTo>
                  <a:pt x="2673811" y="1562529"/>
                  <a:pt x="2674116" y="1586456"/>
                  <a:pt x="2674725" y="1601086"/>
                </a:cubicBezTo>
                <a:lnTo>
                  <a:pt x="2676554" y="1638119"/>
                </a:lnTo>
                <a:cubicBezTo>
                  <a:pt x="2676554" y="1642996"/>
                  <a:pt x="2672058" y="1649778"/>
                  <a:pt x="2663066" y="1658465"/>
                </a:cubicBezTo>
                <a:cubicBezTo>
                  <a:pt x="2654075" y="1667151"/>
                  <a:pt x="2645007" y="1674543"/>
                  <a:pt x="2635863" y="1680639"/>
                </a:cubicBezTo>
                <a:cubicBezTo>
                  <a:pt x="2622147" y="1691307"/>
                  <a:pt x="2615289" y="1703956"/>
                  <a:pt x="2615289" y="1718586"/>
                </a:cubicBezTo>
                <a:cubicBezTo>
                  <a:pt x="2615289" y="1730169"/>
                  <a:pt x="2619861" y="1740837"/>
                  <a:pt x="2629005" y="1750590"/>
                </a:cubicBezTo>
                <a:cubicBezTo>
                  <a:pt x="2638149" y="1760344"/>
                  <a:pt x="2647903" y="1765221"/>
                  <a:pt x="2658266" y="1765221"/>
                </a:cubicBezTo>
                <a:cubicBezTo>
                  <a:pt x="2673201" y="1765221"/>
                  <a:pt x="2691184" y="1755315"/>
                  <a:pt x="2712216" y="1735503"/>
                </a:cubicBezTo>
                <a:cubicBezTo>
                  <a:pt x="2714349" y="1733369"/>
                  <a:pt x="2716178" y="1732302"/>
                  <a:pt x="2717702" y="1732302"/>
                </a:cubicBezTo>
                <a:cubicBezTo>
                  <a:pt x="2719226" y="1732302"/>
                  <a:pt x="2720750" y="1732912"/>
                  <a:pt x="2722274" y="1734131"/>
                </a:cubicBezTo>
                <a:cubicBezTo>
                  <a:pt x="2748182" y="1759125"/>
                  <a:pt x="2771956" y="1771622"/>
                  <a:pt x="2793597" y="1771622"/>
                </a:cubicBezTo>
                <a:cubicBezTo>
                  <a:pt x="2804570" y="1771622"/>
                  <a:pt x="2814095" y="1768116"/>
                  <a:pt x="2822172" y="1761106"/>
                </a:cubicBezTo>
                <a:cubicBezTo>
                  <a:pt x="2830249" y="1754096"/>
                  <a:pt x="2836041" y="1742742"/>
                  <a:pt x="2839546" y="1727045"/>
                </a:cubicBezTo>
                <a:cubicBezTo>
                  <a:pt x="2843051" y="1711347"/>
                  <a:pt x="2844803" y="1699689"/>
                  <a:pt x="2844803" y="1692069"/>
                </a:cubicBezTo>
                <a:cubicBezTo>
                  <a:pt x="2844803" y="1677438"/>
                  <a:pt x="2839393" y="1666618"/>
                  <a:pt x="2828573" y="1659608"/>
                </a:cubicBezTo>
                <a:cubicBezTo>
                  <a:pt x="2817753" y="1652597"/>
                  <a:pt x="2807313" y="1649092"/>
                  <a:pt x="2797255" y="1649092"/>
                </a:cubicBezTo>
                <a:cubicBezTo>
                  <a:pt x="2785368" y="1649092"/>
                  <a:pt x="2777595" y="1653969"/>
                  <a:pt x="2773937" y="1663722"/>
                </a:cubicBezTo>
                <a:cubicBezTo>
                  <a:pt x="2771804" y="1669514"/>
                  <a:pt x="2769670" y="1672409"/>
                  <a:pt x="2767537" y="1672409"/>
                </a:cubicBezTo>
                <a:cubicBezTo>
                  <a:pt x="2765403" y="1672409"/>
                  <a:pt x="2763041" y="1671495"/>
                  <a:pt x="2760450" y="1669666"/>
                </a:cubicBezTo>
                <a:cubicBezTo>
                  <a:pt x="2757859" y="1667837"/>
                  <a:pt x="2756564" y="1665704"/>
                  <a:pt x="2756564" y="1663265"/>
                </a:cubicBezTo>
                <a:cubicBezTo>
                  <a:pt x="2756564" y="1657779"/>
                  <a:pt x="2759307" y="1651607"/>
                  <a:pt x="2764794" y="1644749"/>
                </a:cubicBezTo>
                <a:cubicBezTo>
                  <a:pt x="2770280" y="1637891"/>
                  <a:pt x="2777290" y="1633700"/>
                  <a:pt x="2785825" y="1632176"/>
                </a:cubicBezTo>
                <a:cubicBezTo>
                  <a:pt x="2790092" y="1631566"/>
                  <a:pt x="2793445" y="1629890"/>
                  <a:pt x="2795883" y="1627146"/>
                </a:cubicBezTo>
                <a:cubicBezTo>
                  <a:pt x="2798321" y="1624403"/>
                  <a:pt x="2802589" y="1617317"/>
                  <a:pt x="2808685" y="1605887"/>
                </a:cubicBezTo>
                <a:cubicBezTo>
                  <a:pt x="2814781" y="1594457"/>
                  <a:pt x="2820343" y="1582569"/>
                  <a:pt x="2825373" y="1570225"/>
                </a:cubicBezTo>
                <a:cubicBezTo>
                  <a:pt x="2830402" y="1557881"/>
                  <a:pt x="2832916" y="1548965"/>
                  <a:pt x="2832916" y="1543479"/>
                </a:cubicBezTo>
                <a:cubicBezTo>
                  <a:pt x="2832916" y="1532811"/>
                  <a:pt x="2827125" y="1523972"/>
                  <a:pt x="2815543" y="1516961"/>
                </a:cubicBezTo>
                <a:cubicBezTo>
                  <a:pt x="2803960" y="1509951"/>
                  <a:pt x="2793445" y="1506446"/>
                  <a:pt x="2783996" y="1506446"/>
                </a:cubicBezTo>
                <a:cubicBezTo>
                  <a:pt x="2767842" y="1506446"/>
                  <a:pt x="2755192" y="1517876"/>
                  <a:pt x="2746048" y="1540736"/>
                </a:cubicBezTo>
                <a:cubicBezTo>
                  <a:pt x="2744829" y="1544088"/>
                  <a:pt x="2743534" y="1545765"/>
                  <a:pt x="2742162" y="1545765"/>
                </a:cubicBezTo>
                <a:cubicBezTo>
                  <a:pt x="2740791" y="1545765"/>
                  <a:pt x="2739571" y="1544546"/>
                  <a:pt x="2738504" y="1542107"/>
                </a:cubicBezTo>
                <a:cubicBezTo>
                  <a:pt x="2737438" y="1539669"/>
                  <a:pt x="2736066" y="1533039"/>
                  <a:pt x="2734390" y="1522219"/>
                </a:cubicBezTo>
                <a:cubicBezTo>
                  <a:pt x="2732713" y="1511399"/>
                  <a:pt x="2731875" y="1501797"/>
                  <a:pt x="2731875" y="1493415"/>
                </a:cubicBezTo>
                <a:cubicBezTo>
                  <a:pt x="2731875" y="1485033"/>
                  <a:pt x="2735228" y="1480842"/>
                  <a:pt x="2741933" y="1480842"/>
                </a:cubicBezTo>
                <a:lnTo>
                  <a:pt x="2806399" y="1480842"/>
                </a:lnTo>
                <a:cubicBezTo>
                  <a:pt x="2818591" y="1480842"/>
                  <a:pt x="2827354" y="1476880"/>
                  <a:pt x="2832688" y="1468955"/>
                </a:cubicBezTo>
                <a:cubicBezTo>
                  <a:pt x="2838022" y="1461030"/>
                  <a:pt x="2840689" y="1450210"/>
                  <a:pt x="2840689" y="1436494"/>
                </a:cubicBezTo>
                <a:cubicBezTo>
                  <a:pt x="2840689" y="1427350"/>
                  <a:pt x="2839012" y="1422778"/>
                  <a:pt x="2835660" y="1422778"/>
                </a:cubicBezTo>
                <a:cubicBezTo>
                  <a:pt x="2833526" y="1422778"/>
                  <a:pt x="2829792" y="1426512"/>
                  <a:pt x="2824458" y="1433979"/>
                </a:cubicBezTo>
                <a:cubicBezTo>
                  <a:pt x="2819124" y="1441447"/>
                  <a:pt x="2812037" y="1447543"/>
                  <a:pt x="2803198" y="1452267"/>
                </a:cubicBezTo>
                <a:cubicBezTo>
                  <a:pt x="2794359" y="1456992"/>
                  <a:pt x="2785444" y="1459354"/>
                  <a:pt x="2776452" y="1459354"/>
                </a:cubicBezTo>
                <a:cubicBezTo>
                  <a:pt x="2767461" y="1459354"/>
                  <a:pt x="2759383" y="1455925"/>
                  <a:pt x="2752220" y="1449067"/>
                </a:cubicBezTo>
                <a:cubicBezTo>
                  <a:pt x="2745058" y="1442209"/>
                  <a:pt x="2734999" y="1431236"/>
                  <a:pt x="2722045" y="1416149"/>
                </a:cubicBezTo>
                <a:cubicBezTo>
                  <a:pt x="2709091" y="1401061"/>
                  <a:pt x="2702614" y="1387726"/>
                  <a:pt x="2702614" y="1376144"/>
                </a:cubicBezTo>
                <a:cubicBezTo>
                  <a:pt x="2702614" y="1370962"/>
                  <a:pt x="2703757" y="1365476"/>
                  <a:pt x="2706043" y="1359684"/>
                </a:cubicBezTo>
                <a:cubicBezTo>
                  <a:pt x="2708329" y="1353893"/>
                  <a:pt x="2709472" y="1349626"/>
                  <a:pt x="2709472" y="1346883"/>
                </a:cubicBezTo>
                <a:cubicBezTo>
                  <a:pt x="2709472" y="1344140"/>
                  <a:pt x="2707720" y="1342235"/>
                  <a:pt x="2704215" y="1341168"/>
                </a:cubicBezTo>
                <a:cubicBezTo>
                  <a:pt x="2700709" y="1340101"/>
                  <a:pt x="2694232" y="1339568"/>
                  <a:pt x="2684783" y="1339568"/>
                </a:cubicBezTo>
                <a:close/>
                <a:moveTo>
                  <a:pt x="0" y="0"/>
                </a:moveTo>
                <a:lnTo>
                  <a:pt x="4762500" y="0"/>
                </a:lnTo>
                <a:lnTo>
                  <a:pt x="4762500" y="3171825"/>
                </a:lnTo>
                <a:lnTo>
                  <a:pt x="0" y="3171825"/>
                </a:lnTo>
                <a:close/>
              </a:path>
            </a:pathLst>
          </a:custGeom>
          <a:effectLst>
            <a:outerShdw blurRad="127000" dist="127000" dir="5400000" algn="t" rotWithShape="0">
              <a:prstClr val="black">
                <a:alpha val="20000"/>
              </a:prstClr>
            </a:outerShdw>
          </a:effectLst>
        </p:spPr>
      </p:pic>
      <p:pic>
        <p:nvPicPr>
          <p:cNvPr id="41" name="图片 40">
            <a:extLst>
              <a:ext uri="{FF2B5EF4-FFF2-40B4-BE49-F238E27FC236}">
                <a16:creationId xmlns:a16="http://schemas.microsoft.com/office/drawing/2014/main" id="{0233E6BA-143B-5985-A1DB-F3911BF8F1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008951" y="7941737"/>
            <a:ext cx="4762500" cy="3171825"/>
          </a:xfrm>
          <a:custGeom>
            <a:avLst/>
            <a:gdLst/>
            <a:ahLst/>
            <a:cxnLst/>
            <a:rect l="l" t="t" r="r" b="b"/>
            <a:pathLst>
              <a:path w="4762500" h="3171825">
                <a:moveTo>
                  <a:pt x="1981043" y="1638091"/>
                </a:moveTo>
                <a:lnTo>
                  <a:pt x="2012132" y="1638091"/>
                </a:lnTo>
                <a:cubicBezTo>
                  <a:pt x="2014875" y="1638091"/>
                  <a:pt x="2016552" y="1638624"/>
                  <a:pt x="2017161" y="1639691"/>
                </a:cubicBezTo>
                <a:cubicBezTo>
                  <a:pt x="2017771" y="1640758"/>
                  <a:pt x="2018076" y="1642815"/>
                  <a:pt x="2018076" y="1645863"/>
                </a:cubicBezTo>
                <a:cubicBezTo>
                  <a:pt x="2018076" y="1648911"/>
                  <a:pt x="2017695" y="1650969"/>
                  <a:pt x="2016933" y="1652035"/>
                </a:cubicBezTo>
                <a:cubicBezTo>
                  <a:pt x="2016171" y="1653102"/>
                  <a:pt x="2014571" y="1653636"/>
                  <a:pt x="2012132" y="1653636"/>
                </a:cubicBezTo>
                <a:lnTo>
                  <a:pt x="1981043" y="1653636"/>
                </a:lnTo>
                <a:cubicBezTo>
                  <a:pt x="1978604" y="1653636"/>
                  <a:pt x="1977004" y="1653178"/>
                  <a:pt x="1976242" y="1652264"/>
                </a:cubicBezTo>
                <a:cubicBezTo>
                  <a:pt x="1975480" y="1651350"/>
                  <a:pt x="1975099" y="1649292"/>
                  <a:pt x="1975099" y="1646092"/>
                </a:cubicBezTo>
                <a:cubicBezTo>
                  <a:pt x="1975099" y="1642891"/>
                  <a:pt x="1975480" y="1640758"/>
                  <a:pt x="1976242" y="1639691"/>
                </a:cubicBezTo>
                <a:cubicBezTo>
                  <a:pt x="1977004" y="1638624"/>
                  <a:pt x="1978604" y="1638091"/>
                  <a:pt x="1981043" y="1638091"/>
                </a:cubicBezTo>
                <a:close/>
                <a:moveTo>
                  <a:pt x="1981043" y="1576369"/>
                </a:moveTo>
                <a:lnTo>
                  <a:pt x="2012132" y="1576369"/>
                </a:lnTo>
                <a:cubicBezTo>
                  <a:pt x="2014571" y="1576369"/>
                  <a:pt x="2016171" y="1576826"/>
                  <a:pt x="2016933" y="1577740"/>
                </a:cubicBezTo>
                <a:cubicBezTo>
                  <a:pt x="2017695" y="1578655"/>
                  <a:pt x="2018076" y="1580712"/>
                  <a:pt x="2018076" y="1583913"/>
                </a:cubicBezTo>
                <a:cubicBezTo>
                  <a:pt x="2018076" y="1587113"/>
                  <a:pt x="2017695" y="1589094"/>
                  <a:pt x="2016933" y="1589856"/>
                </a:cubicBezTo>
                <a:cubicBezTo>
                  <a:pt x="2016171" y="1590618"/>
                  <a:pt x="2014571" y="1590999"/>
                  <a:pt x="2012132" y="1590999"/>
                </a:cubicBezTo>
                <a:lnTo>
                  <a:pt x="1981043" y="1590999"/>
                </a:lnTo>
                <a:cubicBezTo>
                  <a:pt x="1978604" y="1590999"/>
                  <a:pt x="1977004" y="1590618"/>
                  <a:pt x="1976242" y="1589856"/>
                </a:cubicBezTo>
                <a:cubicBezTo>
                  <a:pt x="1975480" y="1589094"/>
                  <a:pt x="1975099" y="1587113"/>
                  <a:pt x="1975099" y="1583913"/>
                </a:cubicBezTo>
                <a:cubicBezTo>
                  <a:pt x="1975099" y="1580712"/>
                  <a:pt x="1975480" y="1578655"/>
                  <a:pt x="1976242" y="1577740"/>
                </a:cubicBezTo>
                <a:cubicBezTo>
                  <a:pt x="1977004" y="1576826"/>
                  <a:pt x="1978604" y="1576369"/>
                  <a:pt x="1981043" y="1576369"/>
                </a:cubicBezTo>
                <a:close/>
                <a:moveTo>
                  <a:pt x="2141063" y="1560824"/>
                </a:moveTo>
                <a:cubicBezTo>
                  <a:pt x="2127651" y="1560824"/>
                  <a:pt x="2117898" y="1563720"/>
                  <a:pt x="2111802" y="1569511"/>
                </a:cubicBezTo>
                <a:cubicBezTo>
                  <a:pt x="2105706" y="1575302"/>
                  <a:pt x="2102658" y="1584598"/>
                  <a:pt x="2102658" y="1597400"/>
                </a:cubicBezTo>
                <a:lnTo>
                  <a:pt x="2102658" y="1729988"/>
                </a:lnTo>
                <a:cubicBezTo>
                  <a:pt x="2102658" y="1746752"/>
                  <a:pt x="2107763" y="1758792"/>
                  <a:pt x="2117974" y="1766107"/>
                </a:cubicBezTo>
                <a:cubicBezTo>
                  <a:pt x="2128185" y="1773422"/>
                  <a:pt x="2144568" y="1777080"/>
                  <a:pt x="2167123" y="1777080"/>
                </a:cubicBezTo>
                <a:lnTo>
                  <a:pt x="2234789" y="1777080"/>
                </a:lnTo>
                <a:cubicBezTo>
                  <a:pt x="2249419" y="1777080"/>
                  <a:pt x="2260620" y="1776089"/>
                  <a:pt x="2268393" y="1774108"/>
                </a:cubicBezTo>
                <a:cubicBezTo>
                  <a:pt x="2276165" y="1772127"/>
                  <a:pt x="2282642" y="1768012"/>
                  <a:pt x="2287824" y="1761763"/>
                </a:cubicBezTo>
                <a:cubicBezTo>
                  <a:pt x="2293006" y="1755515"/>
                  <a:pt x="2297882" y="1745304"/>
                  <a:pt x="2302454" y="1731131"/>
                </a:cubicBezTo>
                <a:cubicBezTo>
                  <a:pt x="2307026" y="1716958"/>
                  <a:pt x="2309312" y="1705909"/>
                  <a:pt x="2309312" y="1697984"/>
                </a:cubicBezTo>
                <a:cubicBezTo>
                  <a:pt x="2309312" y="1684878"/>
                  <a:pt x="2304664" y="1675810"/>
                  <a:pt x="2295368" y="1670781"/>
                </a:cubicBezTo>
                <a:cubicBezTo>
                  <a:pt x="2286071" y="1665751"/>
                  <a:pt x="2275937" y="1663237"/>
                  <a:pt x="2264964" y="1663237"/>
                </a:cubicBezTo>
                <a:cubicBezTo>
                  <a:pt x="2251553" y="1663237"/>
                  <a:pt x="2242256" y="1668418"/>
                  <a:pt x="2237075" y="1678782"/>
                </a:cubicBezTo>
                <a:cubicBezTo>
                  <a:pt x="2233417" y="1686706"/>
                  <a:pt x="2230369" y="1691812"/>
                  <a:pt x="2227931" y="1694098"/>
                </a:cubicBezTo>
                <a:cubicBezTo>
                  <a:pt x="2225492" y="1696384"/>
                  <a:pt x="2222139" y="1697527"/>
                  <a:pt x="2217872" y="1697527"/>
                </a:cubicBezTo>
                <a:lnTo>
                  <a:pt x="2191355" y="1697527"/>
                </a:lnTo>
                <a:cubicBezTo>
                  <a:pt x="2188611" y="1697527"/>
                  <a:pt x="2186630" y="1696841"/>
                  <a:pt x="2185411" y="1695469"/>
                </a:cubicBezTo>
                <a:cubicBezTo>
                  <a:pt x="2184192" y="1694098"/>
                  <a:pt x="2183582" y="1691050"/>
                  <a:pt x="2183582" y="1686325"/>
                </a:cubicBezTo>
                <a:cubicBezTo>
                  <a:pt x="2183582" y="1681601"/>
                  <a:pt x="2184573" y="1678553"/>
                  <a:pt x="2186554" y="1677181"/>
                </a:cubicBezTo>
                <a:cubicBezTo>
                  <a:pt x="2188535" y="1675810"/>
                  <a:pt x="2195241" y="1674286"/>
                  <a:pt x="2206671" y="1672609"/>
                </a:cubicBezTo>
                <a:cubicBezTo>
                  <a:pt x="2218101" y="1670933"/>
                  <a:pt x="2225187" y="1668266"/>
                  <a:pt x="2227931" y="1664608"/>
                </a:cubicBezTo>
                <a:cubicBezTo>
                  <a:pt x="2236465" y="1653636"/>
                  <a:pt x="2249495" y="1648149"/>
                  <a:pt x="2267021" y="1648149"/>
                </a:cubicBezTo>
                <a:cubicBezTo>
                  <a:pt x="2284547" y="1648149"/>
                  <a:pt x="2293310" y="1639615"/>
                  <a:pt x="2293310" y="1622546"/>
                </a:cubicBezTo>
                <a:cubicBezTo>
                  <a:pt x="2293310" y="1612183"/>
                  <a:pt x="2290110" y="1601362"/>
                  <a:pt x="2283709" y="1590085"/>
                </a:cubicBezTo>
                <a:cubicBezTo>
                  <a:pt x="2277308" y="1578807"/>
                  <a:pt x="2267707" y="1573168"/>
                  <a:pt x="2254905" y="1573168"/>
                </a:cubicBezTo>
                <a:cubicBezTo>
                  <a:pt x="2250333" y="1573168"/>
                  <a:pt x="2245457" y="1573930"/>
                  <a:pt x="2240275" y="1575454"/>
                </a:cubicBezTo>
                <a:cubicBezTo>
                  <a:pt x="2209490" y="1583074"/>
                  <a:pt x="2192421" y="1586884"/>
                  <a:pt x="2189069" y="1586884"/>
                </a:cubicBezTo>
                <a:cubicBezTo>
                  <a:pt x="2183887" y="1586884"/>
                  <a:pt x="2181296" y="1585056"/>
                  <a:pt x="2181296" y="1581398"/>
                </a:cubicBezTo>
                <a:cubicBezTo>
                  <a:pt x="2181296" y="1574997"/>
                  <a:pt x="2177943" y="1569968"/>
                  <a:pt x="2171238" y="1566310"/>
                </a:cubicBezTo>
                <a:cubicBezTo>
                  <a:pt x="2164532" y="1562653"/>
                  <a:pt x="2154474" y="1560824"/>
                  <a:pt x="2141063" y="1560824"/>
                </a:cubicBezTo>
                <a:close/>
                <a:moveTo>
                  <a:pt x="2584089" y="1554880"/>
                </a:moveTo>
                <a:lnTo>
                  <a:pt x="2670500" y="1554880"/>
                </a:lnTo>
                <a:cubicBezTo>
                  <a:pt x="2673548" y="1554880"/>
                  <a:pt x="2675072" y="1557090"/>
                  <a:pt x="2675072" y="1561510"/>
                </a:cubicBezTo>
                <a:cubicBezTo>
                  <a:pt x="2675072" y="1565929"/>
                  <a:pt x="2674844" y="1568749"/>
                  <a:pt x="2674386" y="1569968"/>
                </a:cubicBezTo>
                <a:cubicBezTo>
                  <a:pt x="2673929" y="1571187"/>
                  <a:pt x="2672634" y="1571797"/>
                  <a:pt x="2670500" y="1571797"/>
                </a:cubicBezTo>
                <a:lnTo>
                  <a:pt x="2584089" y="1571797"/>
                </a:lnTo>
                <a:cubicBezTo>
                  <a:pt x="2581956" y="1571797"/>
                  <a:pt x="2580660" y="1571111"/>
                  <a:pt x="2580203" y="1569739"/>
                </a:cubicBezTo>
                <a:cubicBezTo>
                  <a:pt x="2579746" y="1568368"/>
                  <a:pt x="2579518" y="1565548"/>
                  <a:pt x="2579518" y="1561281"/>
                </a:cubicBezTo>
                <a:cubicBezTo>
                  <a:pt x="2579518" y="1557014"/>
                  <a:pt x="2581041" y="1554880"/>
                  <a:pt x="2584089" y="1554880"/>
                </a:cubicBezTo>
                <a:close/>
                <a:moveTo>
                  <a:pt x="1945838" y="1516018"/>
                </a:moveTo>
                <a:cubicBezTo>
                  <a:pt x="1930598" y="1516018"/>
                  <a:pt x="1918635" y="1520133"/>
                  <a:pt x="1909948" y="1528363"/>
                </a:cubicBezTo>
                <a:cubicBezTo>
                  <a:pt x="1901261" y="1536592"/>
                  <a:pt x="1896918" y="1548175"/>
                  <a:pt x="1896918" y="1563110"/>
                </a:cubicBezTo>
                <a:lnTo>
                  <a:pt x="1896918" y="1715815"/>
                </a:lnTo>
                <a:cubicBezTo>
                  <a:pt x="1896918" y="1744771"/>
                  <a:pt x="1899661" y="1762754"/>
                  <a:pt x="1905148" y="1769764"/>
                </a:cubicBezTo>
                <a:cubicBezTo>
                  <a:pt x="1910634" y="1776775"/>
                  <a:pt x="1920540" y="1780280"/>
                  <a:pt x="1934866" y="1780280"/>
                </a:cubicBezTo>
                <a:cubicBezTo>
                  <a:pt x="1953763" y="1780280"/>
                  <a:pt x="1963212" y="1775708"/>
                  <a:pt x="1963212" y="1766564"/>
                </a:cubicBezTo>
                <a:cubicBezTo>
                  <a:pt x="1963212" y="1764735"/>
                  <a:pt x="1962298" y="1761840"/>
                  <a:pt x="1960469" y="1757877"/>
                </a:cubicBezTo>
                <a:cubicBezTo>
                  <a:pt x="1958640" y="1753915"/>
                  <a:pt x="1957726" y="1747057"/>
                  <a:pt x="1957726" y="1737303"/>
                </a:cubicBezTo>
                <a:cubicBezTo>
                  <a:pt x="1957726" y="1727550"/>
                  <a:pt x="1959783" y="1718939"/>
                  <a:pt x="1963898" y="1711471"/>
                </a:cubicBezTo>
                <a:cubicBezTo>
                  <a:pt x="1968013" y="1704004"/>
                  <a:pt x="1973499" y="1698746"/>
                  <a:pt x="1980357" y="1695698"/>
                </a:cubicBezTo>
                <a:cubicBezTo>
                  <a:pt x="1987215" y="1692650"/>
                  <a:pt x="1997349" y="1691126"/>
                  <a:pt x="2010761" y="1691126"/>
                </a:cubicBezTo>
                <a:cubicBezTo>
                  <a:pt x="2013199" y="1691126"/>
                  <a:pt x="2014799" y="1691812"/>
                  <a:pt x="2015561" y="1693183"/>
                </a:cubicBezTo>
                <a:cubicBezTo>
                  <a:pt x="2016323" y="1694555"/>
                  <a:pt x="2016704" y="1696612"/>
                  <a:pt x="2016704" y="1699356"/>
                </a:cubicBezTo>
                <a:cubicBezTo>
                  <a:pt x="2016704" y="1702099"/>
                  <a:pt x="2015942" y="1703928"/>
                  <a:pt x="2014418" y="1704842"/>
                </a:cubicBezTo>
                <a:cubicBezTo>
                  <a:pt x="2012894" y="1705756"/>
                  <a:pt x="2009542" y="1706214"/>
                  <a:pt x="2004360" y="1706214"/>
                </a:cubicBezTo>
                <a:cubicBezTo>
                  <a:pt x="1983329" y="1706214"/>
                  <a:pt x="1972813" y="1717491"/>
                  <a:pt x="1972813" y="1740046"/>
                </a:cubicBezTo>
                <a:cubicBezTo>
                  <a:pt x="1972813" y="1751019"/>
                  <a:pt x="1976318" y="1760087"/>
                  <a:pt x="1983329" y="1767250"/>
                </a:cubicBezTo>
                <a:cubicBezTo>
                  <a:pt x="1990339" y="1774413"/>
                  <a:pt x="1999940" y="1777994"/>
                  <a:pt x="2012132" y="1777994"/>
                </a:cubicBezTo>
                <a:lnTo>
                  <a:pt x="2052823" y="1777994"/>
                </a:lnTo>
                <a:cubicBezTo>
                  <a:pt x="2066539" y="1777994"/>
                  <a:pt x="2076293" y="1774184"/>
                  <a:pt x="2082084" y="1766564"/>
                </a:cubicBezTo>
                <a:cubicBezTo>
                  <a:pt x="2087875" y="1758944"/>
                  <a:pt x="2090771" y="1746600"/>
                  <a:pt x="2090771" y="1729531"/>
                </a:cubicBezTo>
                <a:lnTo>
                  <a:pt x="2090771" y="1563110"/>
                </a:lnTo>
                <a:cubicBezTo>
                  <a:pt x="2090771" y="1547870"/>
                  <a:pt x="2086732" y="1536211"/>
                  <a:pt x="2078655" y="1528134"/>
                </a:cubicBezTo>
                <a:cubicBezTo>
                  <a:pt x="2070578" y="1520057"/>
                  <a:pt x="2058767" y="1516018"/>
                  <a:pt x="2043222" y="1516018"/>
                </a:cubicBezTo>
                <a:close/>
                <a:moveTo>
                  <a:pt x="2469789" y="1510532"/>
                </a:moveTo>
                <a:cubicBezTo>
                  <a:pt x="2462474" y="1510532"/>
                  <a:pt x="2454473" y="1514571"/>
                  <a:pt x="2445786" y="1522648"/>
                </a:cubicBezTo>
                <a:cubicBezTo>
                  <a:pt x="2437100" y="1530725"/>
                  <a:pt x="2432756" y="1537812"/>
                  <a:pt x="2432756" y="1543908"/>
                </a:cubicBezTo>
                <a:cubicBezTo>
                  <a:pt x="2432756" y="1546651"/>
                  <a:pt x="2434661" y="1551528"/>
                  <a:pt x="2438471" y="1558538"/>
                </a:cubicBezTo>
                <a:cubicBezTo>
                  <a:pt x="2442281" y="1565548"/>
                  <a:pt x="2447920" y="1574464"/>
                  <a:pt x="2455388" y="1585284"/>
                </a:cubicBezTo>
                <a:cubicBezTo>
                  <a:pt x="2462855" y="1596105"/>
                  <a:pt x="2468646" y="1603115"/>
                  <a:pt x="2472761" y="1606315"/>
                </a:cubicBezTo>
                <a:cubicBezTo>
                  <a:pt x="2476876" y="1609516"/>
                  <a:pt x="2481067" y="1611116"/>
                  <a:pt x="2485334" y="1611116"/>
                </a:cubicBezTo>
                <a:cubicBezTo>
                  <a:pt x="2493259" y="1611116"/>
                  <a:pt x="2501641" y="1607230"/>
                  <a:pt x="2510480" y="1599457"/>
                </a:cubicBezTo>
                <a:cubicBezTo>
                  <a:pt x="2519319" y="1591685"/>
                  <a:pt x="2523739" y="1582465"/>
                  <a:pt x="2523739" y="1571797"/>
                </a:cubicBezTo>
                <a:cubicBezTo>
                  <a:pt x="2523739" y="1567530"/>
                  <a:pt x="2522596" y="1563643"/>
                  <a:pt x="2520310" y="1560138"/>
                </a:cubicBezTo>
                <a:cubicBezTo>
                  <a:pt x="2518024" y="1556633"/>
                  <a:pt x="2513528" y="1549623"/>
                  <a:pt x="2506823" y="1539107"/>
                </a:cubicBezTo>
                <a:cubicBezTo>
                  <a:pt x="2500117" y="1528591"/>
                  <a:pt x="2493792" y="1521200"/>
                  <a:pt x="2487849" y="1516933"/>
                </a:cubicBezTo>
                <a:cubicBezTo>
                  <a:pt x="2481905" y="1512666"/>
                  <a:pt x="2475885" y="1510532"/>
                  <a:pt x="2469789" y="1510532"/>
                </a:cubicBezTo>
                <a:close/>
                <a:moveTo>
                  <a:pt x="2584089" y="1505960"/>
                </a:moveTo>
                <a:lnTo>
                  <a:pt x="2670500" y="1505960"/>
                </a:lnTo>
                <a:cubicBezTo>
                  <a:pt x="2673548" y="1505960"/>
                  <a:pt x="2675072" y="1508094"/>
                  <a:pt x="2675072" y="1512361"/>
                </a:cubicBezTo>
                <a:cubicBezTo>
                  <a:pt x="2675072" y="1516628"/>
                  <a:pt x="2674844" y="1519447"/>
                  <a:pt x="2674386" y="1520819"/>
                </a:cubicBezTo>
                <a:cubicBezTo>
                  <a:pt x="2673929" y="1522191"/>
                  <a:pt x="2672634" y="1522876"/>
                  <a:pt x="2670500" y="1522876"/>
                </a:cubicBezTo>
                <a:lnTo>
                  <a:pt x="2584089" y="1522876"/>
                </a:lnTo>
                <a:cubicBezTo>
                  <a:pt x="2582261" y="1522876"/>
                  <a:pt x="2581041" y="1522343"/>
                  <a:pt x="2580432" y="1521276"/>
                </a:cubicBezTo>
                <a:cubicBezTo>
                  <a:pt x="2579822" y="1520209"/>
                  <a:pt x="2579518" y="1517390"/>
                  <a:pt x="2579518" y="1512818"/>
                </a:cubicBezTo>
                <a:cubicBezTo>
                  <a:pt x="2579518" y="1508246"/>
                  <a:pt x="2581041" y="1505960"/>
                  <a:pt x="2584089" y="1505960"/>
                </a:cubicBezTo>
                <a:close/>
                <a:moveTo>
                  <a:pt x="3105526" y="1487215"/>
                </a:moveTo>
                <a:cubicBezTo>
                  <a:pt x="3110250" y="1487215"/>
                  <a:pt x="3113222" y="1487596"/>
                  <a:pt x="3114442" y="1488358"/>
                </a:cubicBezTo>
                <a:cubicBezTo>
                  <a:pt x="3115661" y="1489120"/>
                  <a:pt x="3116270" y="1490872"/>
                  <a:pt x="3116270" y="1493616"/>
                </a:cubicBezTo>
                <a:lnTo>
                  <a:pt x="3116270" y="1526534"/>
                </a:lnTo>
                <a:cubicBezTo>
                  <a:pt x="3116270" y="1529582"/>
                  <a:pt x="3115661" y="1531487"/>
                  <a:pt x="3114442" y="1532249"/>
                </a:cubicBezTo>
                <a:cubicBezTo>
                  <a:pt x="3113222" y="1533011"/>
                  <a:pt x="3110250" y="1533392"/>
                  <a:pt x="3105526" y="1533392"/>
                </a:cubicBezTo>
                <a:cubicBezTo>
                  <a:pt x="3100802" y="1533392"/>
                  <a:pt x="3097830" y="1532935"/>
                  <a:pt x="3096611" y="1532020"/>
                </a:cubicBezTo>
                <a:cubicBezTo>
                  <a:pt x="3095392" y="1531106"/>
                  <a:pt x="3094782" y="1529277"/>
                  <a:pt x="3094782" y="1526534"/>
                </a:cubicBezTo>
                <a:lnTo>
                  <a:pt x="3094782" y="1493616"/>
                </a:lnTo>
                <a:cubicBezTo>
                  <a:pt x="3094782" y="1490872"/>
                  <a:pt x="3095392" y="1489120"/>
                  <a:pt x="3096611" y="1488358"/>
                </a:cubicBezTo>
                <a:cubicBezTo>
                  <a:pt x="3097830" y="1487596"/>
                  <a:pt x="3100802" y="1487215"/>
                  <a:pt x="3105526" y="1487215"/>
                </a:cubicBezTo>
                <a:close/>
                <a:moveTo>
                  <a:pt x="2615179" y="1446067"/>
                </a:moveTo>
                <a:lnTo>
                  <a:pt x="2636668" y="1446067"/>
                </a:lnTo>
                <a:cubicBezTo>
                  <a:pt x="2639106" y="1446067"/>
                  <a:pt x="2640630" y="1446829"/>
                  <a:pt x="2641239" y="1448353"/>
                </a:cubicBezTo>
                <a:cubicBezTo>
                  <a:pt x="2641849" y="1449877"/>
                  <a:pt x="2642154" y="1453153"/>
                  <a:pt x="2642154" y="1458183"/>
                </a:cubicBezTo>
                <a:cubicBezTo>
                  <a:pt x="2642154" y="1463212"/>
                  <a:pt x="2640325" y="1465726"/>
                  <a:pt x="2636668" y="1465726"/>
                </a:cubicBezTo>
                <a:lnTo>
                  <a:pt x="2615179" y="1465726"/>
                </a:lnTo>
                <a:cubicBezTo>
                  <a:pt x="2613045" y="1465726"/>
                  <a:pt x="2611598" y="1465117"/>
                  <a:pt x="2610836" y="1463898"/>
                </a:cubicBezTo>
                <a:cubicBezTo>
                  <a:pt x="2610074" y="1462678"/>
                  <a:pt x="2609693" y="1460164"/>
                  <a:pt x="2609693" y="1456354"/>
                </a:cubicBezTo>
                <a:cubicBezTo>
                  <a:pt x="2609693" y="1452544"/>
                  <a:pt x="2609997" y="1449877"/>
                  <a:pt x="2610607" y="1448353"/>
                </a:cubicBezTo>
                <a:cubicBezTo>
                  <a:pt x="2611216" y="1446829"/>
                  <a:pt x="2612741" y="1446067"/>
                  <a:pt x="2615179" y="1446067"/>
                </a:cubicBezTo>
                <a:close/>
                <a:moveTo>
                  <a:pt x="1469893" y="1387545"/>
                </a:moveTo>
                <a:cubicBezTo>
                  <a:pt x="1452520" y="1387545"/>
                  <a:pt x="1440175" y="1390898"/>
                  <a:pt x="1432860" y="1397604"/>
                </a:cubicBezTo>
                <a:cubicBezTo>
                  <a:pt x="1425545" y="1404309"/>
                  <a:pt x="1421887" y="1416501"/>
                  <a:pt x="1421887" y="1434180"/>
                </a:cubicBezTo>
                <a:cubicBezTo>
                  <a:pt x="1421887" y="1451858"/>
                  <a:pt x="1425545" y="1464126"/>
                  <a:pt x="1432860" y="1470984"/>
                </a:cubicBezTo>
                <a:cubicBezTo>
                  <a:pt x="1440175" y="1477842"/>
                  <a:pt x="1452520" y="1481271"/>
                  <a:pt x="1469893" y="1481271"/>
                </a:cubicBezTo>
                <a:cubicBezTo>
                  <a:pt x="1473551" y="1481271"/>
                  <a:pt x="1475837" y="1481576"/>
                  <a:pt x="1476751" y="1482186"/>
                </a:cubicBezTo>
                <a:cubicBezTo>
                  <a:pt x="1477666" y="1482795"/>
                  <a:pt x="1478123" y="1484319"/>
                  <a:pt x="1478123" y="1486758"/>
                </a:cubicBezTo>
                <a:lnTo>
                  <a:pt x="1478123" y="1616145"/>
                </a:lnTo>
                <a:cubicBezTo>
                  <a:pt x="1478123" y="1618888"/>
                  <a:pt x="1477818" y="1620641"/>
                  <a:pt x="1477208" y="1621403"/>
                </a:cubicBezTo>
                <a:cubicBezTo>
                  <a:pt x="1476599" y="1622165"/>
                  <a:pt x="1475532" y="1622698"/>
                  <a:pt x="1474008" y="1623003"/>
                </a:cubicBezTo>
                <a:cubicBezTo>
                  <a:pt x="1454806" y="1624832"/>
                  <a:pt x="1441318" y="1628794"/>
                  <a:pt x="1433546" y="1634890"/>
                </a:cubicBezTo>
                <a:cubicBezTo>
                  <a:pt x="1425773" y="1640986"/>
                  <a:pt x="1421887" y="1650588"/>
                  <a:pt x="1421887" y="1663694"/>
                </a:cubicBezTo>
                <a:cubicBezTo>
                  <a:pt x="1421887" y="1676800"/>
                  <a:pt x="1424097" y="1688992"/>
                  <a:pt x="1428517" y="1700270"/>
                </a:cubicBezTo>
                <a:cubicBezTo>
                  <a:pt x="1432936" y="1711548"/>
                  <a:pt x="1443223" y="1717186"/>
                  <a:pt x="1459378" y="1717186"/>
                </a:cubicBezTo>
                <a:cubicBezTo>
                  <a:pt x="1470655" y="1717186"/>
                  <a:pt x="1493287" y="1714138"/>
                  <a:pt x="1527272" y="1708042"/>
                </a:cubicBezTo>
                <a:cubicBezTo>
                  <a:pt x="1561257" y="1701946"/>
                  <a:pt x="1582441" y="1697679"/>
                  <a:pt x="1590823" y="1695241"/>
                </a:cubicBezTo>
                <a:cubicBezTo>
                  <a:pt x="1599205" y="1692802"/>
                  <a:pt x="1605682" y="1688840"/>
                  <a:pt x="1610254" y="1683354"/>
                </a:cubicBezTo>
                <a:cubicBezTo>
                  <a:pt x="1614826" y="1677867"/>
                  <a:pt x="1617112" y="1671466"/>
                  <a:pt x="1617112" y="1664151"/>
                </a:cubicBezTo>
                <a:cubicBezTo>
                  <a:pt x="1617112" y="1656836"/>
                  <a:pt x="1616197" y="1648225"/>
                  <a:pt x="1614368" y="1638319"/>
                </a:cubicBezTo>
                <a:cubicBezTo>
                  <a:pt x="1612540" y="1628413"/>
                  <a:pt x="1609568" y="1620870"/>
                  <a:pt x="1605453" y="1615688"/>
                </a:cubicBezTo>
                <a:cubicBezTo>
                  <a:pt x="1601338" y="1610506"/>
                  <a:pt x="1594404" y="1607916"/>
                  <a:pt x="1584650" y="1607916"/>
                </a:cubicBezTo>
                <a:cubicBezTo>
                  <a:pt x="1581602" y="1607916"/>
                  <a:pt x="1578402" y="1608068"/>
                  <a:pt x="1575049" y="1608373"/>
                </a:cubicBezTo>
                <a:cubicBezTo>
                  <a:pt x="1571696" y="1608678"/>
                  <a:pt x="1569715" y="1608449"/>
                  <a:pt x="1569106" y="1607687"/>
                </a:cubicBezTo>
                <a:cubicBezTo>
                  <a:pt x="1568496" y="1606925"/>
                  <a:pt x="1568191" y="1605325"/>
                  <a:pt x="1568191" y="1602886"/>
                </a:cubicBezTo>
                <a:lnTo>
                  <a:pt x="1568191" y="1521505"/>
                </a:lnTo>
                <a:cubicBezTo>
                  <a:pt x="1568191" y="1512361"/>
                  <a:pt x="1567734" y="1506722"/>
                  <a:pt x="1566820" y="1504588"/>
                </a:cubicBezTo>
                <a:cubicBezTo>
                  <a:pt x="1564991" y="1499712"/>
                  <a:pt x="1564076" y="1489958"/>
                  <a:pt x="1564076" y="1475328"/>
                </a:cubicBezTo>
                <a:cubicBezTo>
                  <a:pt x="1564076" y="1435094"/>
                  <a:pt x="1580383" y="1414977"/>
                  <a:pt x="1612997" y="1414977"/>
                </a:cubicBezTo>
                <a:lnTo>
                  <a:pt x="1618483" y="1414977"/>
                </a:lnTo>
                <a:cubicBezTo>
                  <a:pt x="1621836" y="1414977"/>
                  <a:pt x="1624274" y="1414444"/>
                  <a:pt x="1625798" y="1413377"/>
                </a:cubicBezTo>
                <a:cubicBezTo>
                  <a:pt x="1627322" y="1412310"/>
                  <a:pt x="1628084" y="1410862"/>
                  <a:pt x="1628084" y="1409034"/>
                </a:cubicBezTo>
                <a:cubicBezTo>
                  <a:pt x="1628084" y="1403852"/>
                  <a:pt x="1624960" y="1398975"/>
                  <a:pt x="1618712" y="1394403"/>
                </a:cubicBezTo>
                <a:cubicBezTo>
                  <a:pt x="1612463" y="1389831"/>
                  <a:pt x="1604615" y="1387545"/>
                  <a:pt x="1595166" y="1387545"/>
                </a:cubicBezTo>
                <a:close/>
                <a:moveTo>
                  <a:pt x="2882641" y="1362856"/>
                </a:moveTo>
                <a:cubicBezTo>
                  <a:pt x="2866487" y="1362856"/>
                  <a:pt x="2854904" y="1365676"/>
                  <a:pt x="2847894" y="1371315"/>
                </a:cubicBezTo>
                <a:cubicBezTo>
                  <a:pt x="2840884" y="1376953"/>
                  <a:pt x="2837378" y="1387240"/>
                  <a:pt x="2837378" y="1402176"/>
                </a:cubicBezTo>
                <a:lnTo>
                  <a:pt x="2837378" y="1459326"/>
                </a:lnTo>
                <a:cubicBezTo>
                  <a:pt x="2837378" y="1462374"/>
                  <a:pt x="2835550" y="1463898"/>
                  <a:pt x="2831892" y="1463898"/>
                </a:cubicBezTo>
                <a:cubicBezTo>
                  <a:pt x="2816957" y="1463898"/>
                  <a:pt x="2806898" y="1466565"/>
                  <a:pt x="2801717" y="1471899"/>
                </a:cubicBezTo>
                <a:cubicBezTo>
                  <a:pt x="2796535" y="1477233"/>
                  <a:pt x="2793944" y="1487824"/>
                  <a:pt x="2793944" y="1503674"/>
                </a:cubicBezTo>
                <a:cubicBezTo>
                  <a:pt x="2793944" y="1519524"/>
                  <a:pt x="2796535" y="1530115"/>
                  <a:pt x="2801717" y="1535449"/>
                </a:cubicBezTo>
                <a:cubicBezTo>
                  <a:pt x="2806898" y="1540783"/>
                  <a:pt x="2816957" y="1543450"/>
                  <a:pt x="2831892" y="1543450"/>
                </a:cubicBezTo>
                <a:cubicBezTo>
                  <a:pt x="2835550" y="1543450"/>
                  <a:pt x="2837378" y="1544974"/>
                  <a:pt x="2837378" y="1548022"/>
                </a:cubicBezTo>
                <a:lnTo>
                  <a:pt x="2837378" y="1650435"/>
                </a:lnTo>
                <a:cubicBezTo>
                  <a:pt x="2837378" y="1652569"/>
                  <a:pt x="2836159" y="1653940"/>
                  <a:pt x="2833721" y="1654550"/>
                </a:cubicBezTo>
                <a:cubicBezTo>
                  <a:pt x="2818785" y="1656988"/>
                  <a:pt x="2808194" y="1661179"/>
                  <a:pt x="2801945" y="1667123"/>
                </a:cubicBezTo>
                <a:cubicBezTo>
                  <a:pt x="2795697" y="1673067"/>
                  <a:pt x="2792573" y="1683811"/>
                  <a:pt x="2792573" y="1699356"/>
                </a:cubicBezTo>
                <a:cubicBezTo>
                  <a:pt x="2792573" y="1714900"/>
                  <a:pt x="2795544" y="1725873"/>
                  <a:pt x="2801488" y="1732274"/>
                </a:cubicBezTo>
                <a:cubicBezTo>
                  <a:pt x="2807432" y="1738675"/>
                  <a:pt x="2814976" y="1741875"/>
                  <a:pt x="2824120" y="1741875"/>
                </a:cubicBezTo>
                <a:cubicBezTo>
                  <a:pt x="2833263" y="1741875"/>
                  <a:pt x="2842103" y="1740808"/>
                  <a:pt x="2850637" y="1738675"/>
                </a:cubicBezTo>
                <a:lnTo>
                  <a:pt x="2897272" y="1727702"/>
                </a:lnTo>
                <a:cubicBezTo>
                  <a:pt x="2900624" y="1726788"/>
                  <a:pt x="2903063" y="1725645"/>
                  <a:pt x="2904587" y="1724273"/>
                </a:cubicBezTo>
                <a:cubicBezTo>
                  <a:pt x="2906111" y="1722901"/>
                  <a:pt x="2907178" y="1720234"/>
                  <a:pt x="2907787" y="1716272"/>
                </a:cubicBezTo>
                <a:cubicBezTo>
                  <a:pt x="2911140" y="1698594"/>
                  <a:pt x="2920589" y="1685640"/>
                  <a:pt x="2936134" y="1677410"/>
                </a:cubicBezTo>
                <a:cubicBezTo>
                  <a:pt x="2948326" y="1671009"/>
                  <a:pt x="2958612" y="1662856"/>
                  <a:pt x="2966994" y="1652950"/>
                </a:cubicBezTo>
                <a:cubicBezTo>
                  <a:pt x="2975376" y="1643044"/>
                  <a:pt x="2979568" y="1636110"/>
                  <a:pt x="2979568" y="1632147"/>
                </a:cubicBezTo>
                <a:cubicBezTo>
                  <a:pt x="2979568" y="1628185"/>
                  <a:pt x="2977358" y="1626204"/>
                  <a:pt x="2972938" y="1626204"/>
                </a:cubicBezTo>
                <a:cubicBezTo>
                  <a:pt x="2968518" y="1626204"/>
                  <a:pt x="2960594" y="1627728"/>
                  <a:pt x="2949164" y="1630776"/>
                </a:cubicBezTo>
                <a:cubicBezTo>
                  <a:pt x="2937734" y="1633824"/>
                  <a:pt x="2931333" y="1635348"/>
                  <a:pt x="2929961" y="1635348"/>
                </a:cubicBezTo>
                <a:cubicBezTo>
                  <a:pt x="2928590" y="1635348"/>
                  <a:pt x="2927904" y="1634128"/>
                  <a:pt x="2927904" y="1631690"/>
                </a:cubicBezTo>
                <a:lnTo>
                  <a:pt x="2927904" y="1607458"/>
                </a:lnTo>
                <a:cubicBezTo>
                  <a:pt x="2927904" y="1605630"/>
                  <a:pt x="2927066" y="1601210"/>
                  <a:pt x="2925389" y="1594200"/>
                </a:cubicBezTo>
                <a:cubicBezTo>
                  <a:pt x="2923713" y="1587189"/>
                  <a:pt x="2922875" y="1580179"/>
                  <a:pt x="2922875" y="1573168"/>
                </a:cubicBezTo>
                <a:cubicBezTo>
                  <a:pt x="2922875" y="1566158"/>
                  <a:pt x="2924094" y="1558386"/>
                  <a:pt x="2926532" y="1549851"/>
                </a:cubicBezTo>
                <a:cubicBezTo>
                  <a:pt x="2927142" y="1548327"/>
                  <a:pt x="2927523" y="1546879"/>
                  <a:pt x="2927675" y="1545508"/>
                </a:cubicBezTo>
                <a:cubicBezTo>
                  <a:pt x="2927828" y="1544136"/>
                  <a:pt x="2930038" y="1543450"/>
                  <a:pt x="2934305" y="1543450"/>
                </a:cubicBezTo>
                <a:cubicBezTo>
                  <a:pt x="2950764" y="1543450"/>
                  <a:pt x="2961203" y="1540707"/>
                  <a:pt x="2965623" y="1535221"/>
                </a:cubicBezTo>
                <a:cubicBezTo>
                  <a:pt x="2970042" y="1529734"/>
                  <a:pt x="2972252" y="1518990"/>
                  <a:pt x="2972252" y="1502988"/>
                </a:cubicBezTo>
                <a:cubicBezTo>
                  <a:pt x="2972252" y="1486986"/>
                  <a:pt x="2969738" y="1476471"/>
                  <a:pt x="2964708" y="1471441"/>
                </a:cubicBezTo>
                <a:cubicBezTo>
                  <a:pt x="2959679" y="1466412"/>
                  <a:pt x="2949544" y="1463898"/>
                  <a:pt x="2934305" y="1463898"/>
                </a:cubicBezTo>
                <a:cubicBezTo>
                  <a:pt x="2930038" y="1463898"/>
                  <a:pt x="2927904" y="1462374"/>
                  <a:pt x="2927904" y="1459326"/>
                </a:cubicBezTo>
                <a:lnTo>
                  <a:pt x="2927904" y="1402176"/>
                </a:lnTo>
                <a:cubicBezTo>
                  <a:pt x="2927904" y="1387545"/>
                  <a:pt x="2924399" y="1377334"/>
                  <a:pt x="2917388" y="1371543"/>
                </a:cubicBezTo>
                <a:cubicBezTo>
                  <a:pt x="2910378" y="1365752"/>
                  <a:pt x="2898796" y="1362856"/>
                  <a:pt x="2882641" y="1362856"/>
                </a:cubicBezTo>
                <a:close/>
                <a:moveTo>
                  <a:pt x="2432985" y="1351426"/>
                </a:moveTo>
                <a:cubicBezTo>
                  <a:pt x="2418507" y="1351426"/>
                  <a:pt x="2408220" y="1353408"/>
                  <a:pt x="2402124" y="1357370"/>
                </a:cubicBezTo>
                <a:cubicBezTo>
                  <a:pt x="2396028" y="1361332"/>
                  <a:pt x="2392980" y="1368190"/>
                  <a:pt x="2392980" y="1377944"/>
                </a:cubicBezTo>
                <a:lnTo>
                  <a:pt x="2392980" y="1417263"/>
                </a:lnTo>
                <a:cubicBezTo>
                  <a:pt x="2392980" y="1420311"/>
                  <a:pt x="2390846" y="1421835"/>
                  <a:pt x="2386579" y="1421835"/>
                </a:cubicBezTo>
                <a:lnTo>
                  <a:pt x="2368748" y="1421835"/>
                </a:lnTo>
                <a:cubicBezTo>
                  <a:pt x="2360519" y="1421835"/>
                  <a:pt x="2353813" y="1425188"/>
                  <a:pt x="2348631" y="1431894"/>
                </a:cubicBezTo>
                <a:cubicBezTo>
                  <a:pt x="2343450" y="1438599"/>
                  <a:pt x="2340859" y="1448734"/>
                  <a:pt x="2340859" y="1462297"/>
                </a:cubicBezTo>
                <a:cubicBezTo>
                  <a:pt x="2340859" y="1475861"/>
                  <a:pt x="2343678" y="1486148"/>
                  <a:pt x="2349317" y="1493158"/>
                </a:cubicBezTo>
                <a:cubicBezTo>
                  <a:pt x="2354956" y="1500169"/>
                  <a:pt x="2364024" y="1503674"/>
                  <a:pt x="2376521" y="1503674"/>
                </a:cubicBezTo>
                <a:cubicBezTo>
                  <a:pt x="2385970" y="1503674"/>
                  <a:pt x="2390694" y="1505503"/>
                  <a:pt x="2390694" y="1509160"/>
                </a:cubicBezTo>
                <a:cubicBezTo>
                  <a:pt x="2390694" y="1513123"/>
                  <a:pt x="2385284" y="1525848"/>
                  <a:pt x="2374463" y="1547337"/>
                </a:cubicBezTo>
                <a:cubicBezTo>
                  <a:pt x="2363643" y="1568825"/>
                  <a:pt x="2354956" y="1584370"/>
                  <a:pt x="2348403" y="1593971"/>
                </a:cubicBezTo>
                <a:cubicBezTo>
                  <a:pt x="2341850" y="1603572"/>
                  <a:pt x="2338573" y="1614164"/>
                  <a:pt x="2338573" y="1625746"/>
                </a:cubicBezTo>
                <a:cubicBezTo>
                  <a:pt x="2338573" y="1637329"/>
                  <a:pt x="2342383" y="1646701"/>
                  <a:pt x="2350003" y="1653864"/>
                </a:cubicBezTo>
                <a:cubicBezTo>
                  <a:pt x="2357623" y="1661027"/>
                  <a:pt x="2369510" y="1664608"/>
                  <a:pt x="2385665" y="1664608"/>
                </a:cubicBezTo>
                <a:cubicBezTo>
                  <a:pt x="2388713" y="1664608"/>
                  <a:pt x="2390694" y="1664913"/>
                  <a:pt x="2391608" y="1665523"/>
                </a:cubicBezTo>
                <a:cubicBezTo>
                  <a:pt x="2392523" y="1666132"/>
                  <a:pt x="2392980" y="1667656"/>
                  <a:pt x="2392980" y="1670095"/>
                </a:cubicBezTo>
                <a:lnTo>
                  <a:pt x="2392980" y="1750562"/>
                </a:lnTo>
                <a:cubicBezTo>
                  <a:pt x="2392980" y="1761230"/>
                  <a:pt x="2395799" y="1768850"/>
                  <a:pt x="2401438" y="1773422"/>
                </a:cubicBezTo>
                <a:cubicBezTo>
                  <a:pt x="2407077" y="1777994"/>
                  <a:pt x="2417440" y="1780280"/>
                  <a:pt x="2432528" y="1780280"/>
                </a:cubicBezTo>
                <a:cubicBezTo>
                  <a:pt x="2447615" y="1780280"/>
                  <a:pt x="2458359" y="1779442"/>
                  <a:pt x="2464760" y="1777765"/>
                </a:cubicBezTo>
                <a:cubicBezTo>
                  <a:pt x="2471161" y="1776089"/>
                  <a:pt x="2474361" y="1772812"/>
                  <a:pt x="2474361" y="1767936"/>
                </a:cubicBezTo>
                <a:cubicBezTo>
                  <a:pt x="2474361" y="1765497"/>
                  <a:pt x="2473371" y="1761611"/>
                  <a:pt x="2471390" y="1756277"/>
                </a:cubicBezTo>
                <a:cubicBezTo>
                  <a:pt x="2469408" y="1750943"/>
                  <a:pt x="2468418" y="1744618"/>
                  <a:pt x="2468418" y="1737303"/>
                </a:cubicBezTo>
                <a:cubicBezTo>
                  <a:pt x="2468418" y="1723892"/>
                  <a:pt x="2471770" y="1713986"/>
                  <a:pt x="2478476" y="1707585"/>
                </a:cubicBezTo>
                <a:cubicBezTo>
                  <a:pt x="2480914" y="1705147"/>
                  <a:pt x="2482134" y="1702480"/>
                  <a:pt x="2482134" y="1699584"/>
                </a:cubicBezTo>
                <a:cubicBezTo>
                  <a:pt x="2482134" y="1696689"/>
                  <a:pt x="2481067" y="1694022"/>
                  <a:pt x="2478933" y="1691583"/>
                </a:cubicBezTo>
                <a:cubicBezTo>
                  <a:pt x="2473142" y="1685182"/>
                  <a:pt x="2470247" y="1674210"/>
                  <a:pt x="2470247" y="1658665"/>
                </a:cubicBezTo>
                <a:cubicBezTo>
                  <a:pt x="2470247" y="1650435"/>
                  <a:pt x="2471085" y="1644415"/>
                  <a:pt x="2472761" y="1640605"/>
                </a:cubicBezTo>
                <a:cubicBezTo>
                  <a:pt x="2474438" y="1636795"/>
                  <a:pt x="2475276" y="1633443"/>
                  <a:pt x="2475276" y="1630547"/>
                </a:cubicBezTo>
                <a:cubicBezTo>
                  <a:pt x="2475276" y="1627651"/>
                  <a:pt x="2472685" y="1624680"/>
                  <a:pt x="2467503" y="1621632"/>
                </a:cubicBezTo>
                <a:cubicBezTo>
                  <a:pt x="2462322" y="1618584"/>
                  <a:pt x="2456683" y="1612716"/>
                  <a:pt x="2450587" y="1604029"/>
                </a:cubicBezTo>
                <a:cubicBezTo>
                  <a:pt x="2444491" y="1595343"/>
                  <a:pt x="2437480" y="1584903"/>
                  <a:pt x="2429556" y="1572711"/>
                </a:cubicBezTo>
                <a:cubicBezTo>
                  <a:pt x="2421631" y="1560519"/>
                  <a:pt x="2417669" y="1550232"/>
                  <a:pt x="2417669" y="1541850"/>
                </a:cubicBezTo>
                <a:cubicBezTo>
                  <a:pt x="2417669" y="1533468"/>
                  <a:pt x="2423536" y="1523410"/>
                  <a:pt x="2435271" y="1511675"/>
                </a:cubicBezTo>
                <a:cubicBezTo>
                  <a:pt x="2447006" y="1499940"/>
                  <a:pt x="2460340" y="1494073"/>
                  <a:pt x="2475276" y="1494073"/>
                </a:cubicBezTo>
                <a:cubicBezTo>
                  <a:pt x="2478933" y="1494073"/>
                  <a:pt x="2481600" y="1493463"/>
                  <a:pt x="2483277" y="1492244"/>
                </a:cubicBezTo>
                <a:cubicBezTo>
                  <a:pt x="2484953" y="1491025"/>
                  <a:pt x="2486858" y="1487596"/>
                  <a:pt x="2488992" y="1481957"/>
                </a:cubicBezTo>
                <a:cubicBezTo>
                  <a:pt x="2491126" y="1476318"/>
                  <a:pt x="2492192" y="1471746"/>
                  <a:pt x="2492192" y="1468241"/>
                </a:cubicBezTo>
                <a:cubicBezTo>
                  <a:pt x="2492192" y="1464736"/>
                  <a:pt x="2490363" y="1461459"/>
                  <a:pt x="2486706" y="1458411"/>
                </a:cubicBezTo>
                <a:cubicBezTo>
                  <a:pt x="2477257" y="1449877"/>
                  <a:pt x="2472533" y="1435246"/>
                  <a:pt x="2472533" y="1414520"/>
                </a:cubicBezTo>
                <a:lnTo>
                  <a:pt x="2472533" y="1377944"/>
                </a:lnTo>
                <a:cubicBezTo>
                  <a:pt x="2472533" y="1368495"/>
                  <a:pt x="2469561" y="1361713"/>
                  <a:pt x="2463617" y="1357599"/>
                </a:cubicBezTo>
                <a:cubicBezTo>
                  <a:pt x="2457674" y="1353484"/>
                  <a:pt x="2447463" y="1351426"/>
                  <a:pt x="2432985" y="1351426"/>
                </a:cubicBezTo>
                <a:close/>
                <a:moveTo>
                  <a:pt x="2574031" y="1350512"/>
                </a:moveTo>
                <a:cubicBezTo>
                  <a:pt x="2546599" y="1350512"/>
                  <a:pt x="2532883" y="1358589"/>
                  <a:pt x="2532883" y="1374744"/>
                </a:cubicBezTo>
                <a:cubicBezTo>
                  <a:pt x="2532883" y="1379925"/>
                  <a:pt x="2530445" y="1382516"/>
                  <a:pt x="2525568" y="1382516"/>
                </a:cubicBezTo>
                <a:lnTo>
                  <a:pt x="2507737" y="1382516"/>
                </a:lnTo>
                <a:cubicBezTo>
                  <a:pt x="2501946" y="1382516"/>
                  <a:pt x="2497221" y="1385793"/>
                  <a:pt x="2493564" y="1392346"/>
                </a:cubicBezTo>
                <a:cubicBezTo>
                  <a:pt x="2489906" y="1398899"/>
                  <a:pt x="2488077" y="1407205"/>
                  <a:pt x="2488077" y="1417263"/>
                </a:cubicBezTo>
                <a:cubicBezTo>
                  <a:pt x="2488077" y="1427322"/>
                  <a:pt x="2489906" y="1435704"/>
                  <a:pt x="2493564" y="1442409"/>
                </a:cubicBezTo>
                <a:cubicBezTo>
                  <a:pt x="2497221" y="1449115"/>
                  <a:pt x="2501946" y="1452468"/>
                  <a:pt x="2507737" y="1452468"/>
                </a:cubicBezTo>
                <a:lnTo>
                  <a:pt x="2528311" y="1452468"/>
                </a:lnTo>
                <a:cubicBezTo>
                  <a:pt x="2532883" y="1452468"/>
                  <a:pt x="2535169" y="1454601"/>
                  <a:pt x="2535169" y="1458868"/>
                </a:cubicBezTo>
                <a:cubicBezTo>
                  <a:pt x="2535169" y="1463136"/>
                  <a:pt x="2531054" y="1466031"/>
                  <a:pt x="2522825" y="1467555"/>
                </a:cubicBezTo>
                <a:cubicBezTo>
                  <a:pt x="2517033" y="1468774"/>
                  <a:pt x="2512309" y="1472051"/>
                  <a:pt x="2508651" y="1477385"/>
                </a:cubicBezTo>
                <a:cubicBezTo>
                  <a:pt x="2504994" y="1482719"/>
                  <a:pt x="2503165" y="1489501"/>
                  <a:pt x="2503165" y="1497730"/>
                </a:cubicBezTo>
                <a:cubicBezTo>
                  <a:pt x="2503165" y="1505960"/>
                  <a:pt x="2504079" y="1511142"/>
                  <a:pt x="2505908" y="1513275"/>
                </a:cubicBezTo>
                <a:cubicBezTo>
                  <a:pt x="2512614" y="1521810"/>
                  <a:pt x="2519243" y="1530877"/>
                  <a:pt x="2525796" y="1540479"/>
                </a:cubicBezTo>
                <a:cubicBezTo>
                  <a:pt x="2532350" y="1550080"/>
                  <a:pt x="2536007" y="1556785"/>
                  <a:pt x="2536769" y="1560595"/>
                </a:cubicBezTo>
                <a:cubicBezTo>
                  <a:pt x="2537531" y="1564405"/>
                  <a:pt x="2537912" y="1567987"/>
                  <a:pt x="2537912" y="1571340"/>
                </a:cubicBezTo>
                <a:cubicBezTo>
                  <a:pt x="2537912" y="1582922"/>
                  <a:pt x="2534255" y="1593438"/>
                  <a:pt x="2526939" y="1602886"/>
                </a:cubicBezTo>
                <a:cubicBezTo>
                  <a:pt x="2525111" y="1605020"/>
                  <a:pt x="2524196" y="1607001"/>
                  <a:pt x="2524196" y="1608830"/>
                </a:cubicBezTo>
                <a:cubicBezTo>
                  <a:pt x="2524196" y="1612488"/>
                  <a:pt x="2527397" y="1614316"/>
                  <a:pt x="2533797" y="1614316"/>
                </a:cubicBezTo>
                <a:lnTo>
                  <a:pt x="2577689" y="1614316"/>
                </a:lnTo>
                <a:cubicBezTo>
                  <a:pt x="2579822" y="1614316"/>
                  <a:pt x="2581194" y="1614697"/>
                  <a:pt x="2581804" y="1615459"/>
                </a:cubicBezTo>
                <a:cubicBezTo>
                  <a:pt x="2582413" y="1616221"/>
                  <a:pt x="2582718" y="1618660"/>
                  <a:pt x="2582718" y="1622775"/>
                </a:cubicBezTo>
                <a:cubicBezTo>
                  <a:pt x="2582718" y="1626889"/>
                  <a:pt x="2581041" y="1628947"/>
                  <a:pt x="2577689" y="1628947"/>
                </a:cubicBezTo>
                <a:lnTo>
                  <a:pt x="2510480" y="1628947"/>
                </a:lnTo>
                <a:cubicBezTo>
                  <a:pt x="2502555" y="1628947"/>
                  <a:pt x="2496383" y="1631690"/>
                  <a:pt x="2491964" y="1637176"/>
                </a:cubicBezTo>
                <a:cubicBezTo>
                  <a:pt x="2487544" y="1642663"/>
                  <a:pt x="2485334" y="1650435"/>
                  <a:pt x="2485334" y="1660494"/>
                </a:cubicBezTo>
                <a:cubicBezTo>
                  <a:pt x="2485334" y="1670552"/>
                  <a:pt x="2487620" y="1678324"/>
                  <a:pt x="2492192" y="1683811"/>
                </a:cubicBezTo>
                <a:cubicBezTo>
                  <a:pt x="2496764" y="1689297"/>
                  <a:pt x="2502860" y="1692040"/>
                  <a:pt x="2510480" y="1692040"/>
                </a:cubicBezTo>
                <a:lnTo>
                  <a:pt x="2544770" y="1692040"/>
                </a:lnTo>
                <a:cubicBezTo>
                  <a:pt x="2547209" y="1692040"/>
                  <a:pt x="2548428" y="1692802"/>
                  <a:pt x="2548428" y="1694326"/>
                </a:cubicBezTo>
                <a:cubicBezTo>
                  <a:pt x="2548428" y="1695850"/>
                  <a:pt x="2543627" y="1698136"/>
                  <a:pt x="2534026" y="1701184"/>
                </a:cubicBezTo>
                <a:cubicBezTo>
                  <a:pt x="2524425" y="1704232"/>
                  <a:pt x="2515509" y="1706518"/>
                  <a:pt x="2507280" y="1708042"/>
                </a:cubicBezTo>
                <a:cubicBezTo>
                  <a:pt x="2499050" y="1709566"/>
                  <a:pt x="2492954" y="1712995"/>
                  <a:pt x="2488992" y="1718329"/>
                </a:cubicBezTo>
                <a:cubicBezTo>
                  <a:pt x="2485029" y="1723663"/>
                  <a:pt x="2483048" y="1730598"/>
                  <a:pt x="2483048" y="1739132"/>
                </a:cubicBezTo>
                <a:cubicBezTo>
                  <a:pt x="2483048" y="1747666"/>
                  <a:pt x="2485563" y="1756658"/>
                  <a:pt x="2490592" y="1766107"/>
                </a:cubicBezTo>
                <a:cubicBezTo>
                  <a:pt x="2495621" y="1775556"/>
                  <a:pt x="2505451" y="1780280"/>
                  <a:pt x="2520081" y="1780280"/>
                </a:cubicBezTo>
                <a:cubicBezTo>
                  <a:pt x="2534712" y="1780280"/>
                  <a:pt x="2553533" y="1775327"/>
                  <a:pt x="2576546" y="1765421"/>
                </a:cubicBezTo>
                <a:cubicBezTo>
                  <a:pt x="2599558" y="1755515"/>
                  <a:pt x="2617770" y="1741570"/>
                  <a:pt x="2631181" y="1723587"/>
                </a:cubicBezTo>
                <a:cubicBezTo>
                  <a:pt x="2633924" y="1718710"/>
                  <a:pt x="2636134" y="1716272"/>
                  <a:pt x="2637810" y="1716272"/>
                </a:cubicBezTo>
                <a:cubicBezTo>
                  <a:pt x="2639487" y="1716272"/>
                  <a:pt x="2641468" y="1716958"/>
                  <a:pt x="2643754" y="1718329"/>
                </a:cubicBezTo>
                <a:cubicBezTo>
                  <a:pt x="2646040" y="1719701"/>
                  <a:pt x="2647183" y="1721530"/>
                  <a:pt x="2647183" y="1723816"/>
                </a:cubicBezTo>
                <a:cubicBezTo>
                  <a:pt x="2647183" y="1726102"/>
                  <a:pt x="2645964" y="1729150"/>
                  <a:pt x="2643526" y="1732960"/>
                </a:cubicBezTo>
                <a:cubicBezTo>
                  <a:pt x="2641087" y="1736770"/>
                  <a:pt x="2639868" y="1739894"/>
                  <a:pt x="2639868" y="1742332"/>
                </a:cubicBezTo>
                <a:cubicBezTo>
                  <a:pt x="2639868" y="1744771"/>
                  <a:pt x="2641544" y="1747438"/>
                  <a:pt x="2644897" y="1750333"/>
                </a:cubicBezTo>
                <a:cubicBezTo>
                  <a:pt x="2648250" y="1753229"/>
                  <a:pt x="2656251" y="1757572"/>
                  <a:pt x="2668900" y="1763364"/>
                </a:cubicBezTo>
                <a:cubicBezTo>
                  <a:pt x="2681549" y="1769155"/>
                  <a:pt x="2693894" y="1773498"/>
                  <a:pt x="2705933" y="1776394"/>
                </a:cubicBezTo>
                <a:cubicBezTo>
                  <a:pt x="2717973" y="1779289"/>
                  <a:pt x="2728793" y="1780737"/>
                  <a:pt x="2738394" y="1780737"/>
                </a:cubicBezTo>
                <a:cubicBezTo>
                  <a:pt x="2747996" y="1780737"/>
                  <a:pt x="2755387" y="1775937"/>
                  <a:pt x="2760569" y="1766335"/>
                </a:cubicBezTo>
                <a:cubicBezTo>
                  <a:pt x="2765750" y="1756734"/>
                  <a:pt x="2768341" y="1747819"/>
                  <a:pt x="2768341" y="1739589"/>
                </a:cubicBezTo>
                <a:cubicBezTo>
                  <a:pt x="2768341" y="1731360"/>
                  <a:pt x="2766055" y="1724197"/>
                  <a:pt x="2761483" y="1718101"/>
                </a:cubicBezTo>
                <a:cubicBezTo>
                  <a:pt x="2756911" y="1712005"/>
                  <a:pt x="2750968" y="1708500"/>
                  <a:pt x="2743652" y="1707585"/>
                </a:cubicBezTo>
                <a:cubicBezTo>
                  <a:pt x="2735118" y="1706061"/>
                  <a:pt x="2726584" y="1703775"/>
                  <a:pt x="2718049" y="1700727"/>
                </a:cubicBezTo>
                <a:cubicBezTo>
                  <a:pt x="2709515" y="1697679"/>
                  <a:pt x="2705247" y="1695469"/>
                  <a:pt x="2705247" y="1694098"/>
                </a:cubicBezTo>
                <a:cubicBezTo>
                  <a:pt x="2705247" y="1692726"/>
                  <a:pt x="2706924" y="1692040"/>
                  <a:pt x="2710277" y="1692040"/>
                </a:cubicBezTo>
                <a:lnTo>
                  <a:pt x="2735880" y="1692040"/>
                </a:lnTo>
                <a:cubicBezTo>
                  <a:pt x="2745634" y="1692040"/>
                  <a:pt x="2752796" y="1689602"/>
                  <a:pt x="2757368" y="1684725"/>
                </a:cubicBezTo>
                <a:cubicBezTo>
                  <a:pt x="2761940" y="1679848"/>
                  <a:pt x="2764226" y="1671924"/>
                  <a:pt x="2764226" y="1660951"/>
                </a:cubicBezTo>
                <a:cubicBezTo>
                  <a:pt x="2764226" y="1639615"/>
                  <a:pt x="2754777" y="1628947"/>
                  <a:pt x="2735880" y="1628947"/>
                </a:cubicBezTo>
                <a:lnTo>
                  <a:pt x="2672329" y="1628947"/>
                </a:lnTo>
                <a:cubicBezTo>
                  <a:pt x="2669891" y="1628947"/>
                  <a:pt x="2668290" y="1628490"/>
                  <a:pt x="2667528" y="1627575"/>
                </a:cubicBezTo>
                <a:cubicBezTo>
                  <a:pt x="2666766" y="1626661"/>
                  <a:pt x="2666385" y="1624680"/>
                  <a:pt x="2666385" y="1621632"/>
                </a:cubicBezTo>
                <a:cubicBezTo>
                  <a:pt x="2666385" y="1618584"/>
                  <a:pt x="2666766" y="1616679"/>
                  <a:pt x="2667528" y="1615917"/>
                </a:cubicBezTo>
                <a:cubicBezTo>
                  <a:pt x="2668290" y="1615155"/>
                  <a:pt x="2669891" y="1614774"/>
                  <a:pt x="2672329" y="1614774"/>
                </a:cubicBezTo>
                <a:lnTo>
                  <a:pt x="2711648" y="1614774"/>
                </a:lnTo>
                <a:cubicBezTo>
                  <a:pt x="2725364" y="1614774"/>
                  <a:pt x="2735499" y="1611192"/>
                  <a:pt x="2742052" y="1604029"/>
                </a:cubicBezTo>
                <a:cubicBezTo>
                  <a:pt x="2748605" y="1596867"/>
                  <a:pt x="2751882" y="1585665"/>
                  <a:pt x="2751882" y="1570425"/>
                </a:cubicBezTo>
                <a:lnTo>
                  <a:pt x="2751882" y="1505046"/>
                </a:lnTo>
                <a:cubicBezTo>
                  <a:pt x="2751882" y="1492854"/>
                  <a:pt x="2749520" y="1483176"/>
                  <a:pt x="2744795" y="1476013"/>
                </a:cubicBezTo>
                <a:cubicBezTo>
                  <a:pt x="2740071" y="1468851"/>
                  <a:pt x="2733442" y="1465269"/>
                  <a:pt x="2724907" y="1465269"/>
                </a:cubicBezTo>
                <a:cubicBezTo>
                  <a:pt x="2722164" y="1465269"/>
                  <a:pt x="2720259" y="1464736"/>
                  <a:pt x="2719192" y="1463669"/>
                </a:cubicBezTo>
                <a:cubicBezTo>
                  <a:pt x="2718125" y="1462602"/>
                  <a:pt x="2717592" y="1460240"/>
                  <a:pt x="2717592" y="1456582"/>
                </a:cubicBezTo>
                <a:cubicBezTo>
                  <a:pt x="2717592" y="1452925"/>
                  <a:pt x="2719268" y="1451096"/>
                  <a:pt x="2722621" y="1451096"/>
                </a:cubicBezTo>
                <a:lnTo>
                  <a:pt x="2743195" y="1451096"/>
                </a:lnTo>
                <a:cubicBezTo>
                  <a:pt x="2759045" y="1451096"/>
                  <a:pt x="2766970" y="1439361"/>
                  <a:pt x="2766970" y="1415892"/>
                </a:cubicBezTo>
                <a:cubicBezTo>
                  <a:pt x="2766970" y="1403700"/>
                  <a:pt x="2765064" y="1394784"/>
                  <a:pt x="2761254" y="1389145"/>
                </a:cubicBezTo>
                <a:cubicBezTo>
                  <a:pt x="2757444" y="1383507"/>
                  <a:pt x="2751425" y="1380687"/>
                  <a:pt x="2743195" y="1380687"/>
                </a:cubicBezTo>
                <a:lnTo>
                  <a:pt x="2725822" y="1380687"/>
                </a:lnTo>
                <a:cubicBezTo>
                  <a:pt x="2723078" y="1380687"/>
                  <a:pt x="2721326" y="1380001"/>
                  <a:pt x="2720564" y="1378630"/>
                </a:cubicBezTo>
                <a:cubicBezTo>
                  <a:pt x="2719802" y="1377258"/>
                  <a:pt x="2719421" y="1375048"/>
                  <a:pt x="2719421" y="1372000"/>
                </a:cubicBezTo>
                <a:cubicBezTo>
                  <a:pt x="2719421" y="1365904"/>
                  <a:pt x="2715611" y="1360799"/>
                  <a:pt x="2707991" y="1356684"/>
                </a:cubicBezTo>
                <a:cubicBezTo>
                  <a:pt x="2700371" y="1352569"/>
                  <a:pt x="2690312" y="1350512"/>
                  <a:pt x="2677816" y="1350512"/>
                </a:cubicBezTo>
                <a:cubicBezTo>
                  <a:pt x="2665319" y="1350512"/>
                  <a:pt x="2655718" y="1352569"/>
                  <a:pt x="2649012" y="1356684"/>
                </a:cubicBezTo>
                <a:cubicBezTo>
                  <a:pt x="2642306" y="1360799"/>
                  <a:pt x="2638954" y="1365447"/>
                  <a:pt x="2638954" y="1370629"/>
                </a:cubicBezTo>
                <a:cubicBezTo>
                  <a:pt x="2638954" y="1375810"/>
                  <a:pt x="2638649" y="1378935"/>
                  <a:pt x="2638039" y="1380001"/>
                </a:cubicBezTo>
                <a:cubicBezTo>
                  <a:pt x="2637430" y="1381068"/>
                  <a:pt x="2636363" y="1381602"/>
                  <a:pt x="2634839" y="1381602"/>
                </a:cubicBezTo>
                <a:lnTo>
                  <a:pt x="2617465" y="1381602"/>
                </a:lnTo>
                <a:cubicBezTo>
                  <a:pt x="2613807" y="1381602"/>
                  <a:pt x="2611979" y="1378858"/>
                  <a:pt x="2611979" y="1373372"/>
                </a:cubicBezTo>
                <a:cubicBezTo>
                  <a:pt x="2611979" y="1358132"/>
                  <a:pt x="2599330" y="1350512"/>
                  <a:pt x="2574031" y="1350512"/>
                </a:cubicBezTo>
                <a:close/>
                <a:moveTo>
                  <a:pt x="2144720" y="1350512"/>
                </a:moveTo>
                <a:cubicBezTo>
                  <a:pt x="2127956" y="1350512"/>
                  <a:pt x="2116679" y="1353636"/>
                  <a:pt x="2110887" y="1359885"/>
                </a:cubicBezTo>
                <a:cubicBezTo>
                  <a:pt x="2105096" y="1366133"/>
                  <a:pt x="2102201" y="1376572"/>
                  <a:pt x="2102201" y="1391203"/>
                </a:cubicBezTo>
                <a:cubicBezTo>
                  <a:pt x="2102201" y="1398518"/>
                  <a:pt x="2104791" y="1407510"/>
                  <a:pt x="2109973" y="1418178"/>
                </a:cubicBezTo>
                <a:cubicBezTo>
                  <a:pt x="2123079" y="1444695"/>
                  <a:pt x="2129633" y="1463288"/>
                  <a:pt x="2129633" y="1473956"/>
                </a:cubicBezTo>
                <a:cubicBezTo>
                  <a:pt x="2129633" y="1484624"/>
                  <a:pt x="2127347" y="1493387"/>
                  <a:pt x="2122775" y="1500245"/>
                </a:cubicBezTo>
                <a:cubicBezTo>
                  <a:pt x="2118203" y="1507103"/>
                  <a:pt x="2111497" y="1512056"/>
                  <a:pt x="2102658" y="1515104"/>
                </a:cubicBezTo>
                <a:cubicBezTo>
                  <a:pt x="2099305" y="1516323"/>
                  <a:pt x="2097629" y="1518228"/>
                  <a:pt x="2097629" y="1520819"/>
                </a:cubicBezTo>
                <a:cubicBezTo>
                  <a:pt x="2097629" y="1523410"/>
                  <a:pt x="2098238" y="1527829"/>
                  <a:pt x="2099457" y="1534078"/>
                </a:cubicBezTo>
                <a:cubicBezTo>
                  <a:pt x="2100677" y="1540326"/>
                  <a:pt x="2102048" y="1544593"/>
                  <a:pt x="2103572" y="1546879"/>
                </a:cubicBezTo>
                <a:cubicBezTo>
                  <a:pt x="2105096" y="1549165"/>
                  <a:pt x="2107001" y="1550308"/>
                  <a:pt x="2109287" y="1550308"/>
                </a:cubicBezTo>
                <a:cubicBezTo>
                  <a:pt x="2111573" y="1550308"/>
                  <a:pt x="2115536" y="1549546"/>
                  <a:pt x="2121174" y="1548022"/>
                </a:cubicBezTo>
                <a:cubicBezTo>
                  <a:pt x="2126813" y="1546498"/>
                  <a:pt x="2133748" y="1545736"/>
                  <a:pt x="2141977" y="1545736"/>
                </a:cubicBezTo>
                <a:cubicBezTo>
                  <a:pt x="2158741" y="1545736"/>
                  <a:pt x="2172152" y="1549242"/>
                  <a:pt x="2182211" y="1556252"/>
                </a:cubicBezTo>
                <a:cubicBezTo>
                  <a:pt x="2188002" y="1560214"/>
                  <a:pt x="2192726" y="1562196"/>
                  <a:pt x="2196384" y="1562196"/>
                </a:cubicBezTo>
                <a:lnTo>
                  <a:pt x="2233417" y="1562196"/>
                </a:lnTo>
                <a:cubicBezTo>
                  <a:pt x="2252619" y="1562196"/>
                  <a:pt x="2267478" y="1559300"/>
                  <a:pt x="2277994" y="1553509"/>
                </a:cubicBezTo>
                <a:cubicBezTo>
                  <a:pt x="2288510" y="1547718"/>
                  <a:pt x="2296358" y="1538726"/>
                  <a:pt x="2301540" y="1526534"/>
                </a:cubicBezTo>
                <a:cubicBezTo>
                  <a:pt x="2306721" y="1514342"/>
                  <a:pt x="2309312" y="1503979"/>
                  <a:pt x="2309312" y="1495444"/>
                </a:cubicBezTo>
                <a:cubicBezTo>
                  <a:pt x="2309312" y="1483252"/>
                  <a:pt x="2303902" y="1473880"/>
                  <a:pt x="2293082" y="1467327"/>
                </a:cubicBezTo>
                <a:cubicBezTo>
                  <a:pt x="2282261" y="1460773"/>
                  <a:pt x="2271822" y="1457497"/>
                  <a:pt x="2261763" y="1457497"/>
                </a:cubicBezTo>
                <a:cubicBezTo>
                  <a:pt x="2247743" y="1457497"/>
                  <a:pt x="2236770" y="1463745"/>
                  <a:pt x="2228845" y="1476242"/>
                </a:cubicBezTo>
                <a:cubicBezTo>
                  <a:pt x="2226711" y="1479290"/>
                  <a:pt x="2224502" y="1481195"/>
                  <a:pt x="2222216" y="1481957"/>
                </a:cubicBezTo>
                <a:cubicBezTo>
                  <a:pt x="2219930" y="1482719"/>
                  <a:pt x="2214367" y="1483100"/>
                  <a:pt x="2205528" y="1483100"/>
                </a:cubicBezTo>
                <a:cubicBezTo>
                  <a:pt x="2196689" y="1483100"/>
                  <a:pt x="2190974" y="1482643"/>
                  <a:pt x="2188383" y="1481728"/>
                </a:cubicBezTo>
                <a:cubicBezTo>
                  <a:pt x="2185792" y="1480814"/>
                  <a:pt x="2184497" y="1478985"/>
                  <a:pt x="2184497" y="1476242"/>
                </a:cubicBezTo>
                <a:cubicBezTo>
                  <a:pt x="2184497" y="1473499"/>
                  <a:pt x="2186554" y="1471441"/>
                  <a:pt x="2190669" y="1470070"/>
                </a:cubicBezTo>
                <a:cubicBezTo>
                  <a:pt x="2194784" y="1468698"/>
                  <a:pt x="2201108" y="1467403"/>
                  <a:pt x="2209643" y="1466184"/>
                </a:cubicBezTo>
                <a:cubicBezTo>
                  <a:pt x="2213300" y="1465879"/>
                  <a:pt x="2218939" y="1462374"/>
                  <a:pt x="2226559" y="1455668"/>
                </a:cubicBezTo>
                <a:cubicBezTo>
                  <a:pt x="2236922" y="1446829"/>
                  <a:pt x="2248657" y="1442409"/>
                  <a:pt x="2261763" y="1442409"/>
                </a:cubicBezTo>
                <a:cubicBezTo>
                  <a:pt x="2264507" y="1442409"/>
                  <a:pt x="2267250" y="1442562"/>
                  <a:pt x="2269993" y="1442866"/>
                </a:cubicBezTo>
                <a:cubicBezTo>
                  <a:pt x="2277613" y="1444086"/>
                  <a:pt x="2283785" y="1442485"/>
                  <a:pt x="2288510" y="1438066"/>
                </a:cubicBezTo>
                <a:cubicBezTo>
                  <a:pt x="2293234" y="1433646"/>
                  <a:pt x="2295596" y="1426179"/>
                  <a:pt x="2295596" y="1415663"/>
                </a:cubicBezTo>
                <a:cubicBezTo>
                  <a:pt x="2295596" y="1405147"/>
                  <a:pt x="2292624" y="1395165"/>
                  <a:pt x="2286681" y="1385716"/>
                </a:cubicBezTo>
                <a:cubicBezTo>
                  <a:pt x="2280737" y="1376268"/>
                  <a:pt x="2271365" y="1371543"/>
                  <a:pt x="2258563" y="1371543"/>
                </a:cubicBezTo>
                <a:cubicBezTo>
                  <a:pt x="2253991" y="1371543"/>
                  <a:pt x="2248962" y="1372153"/>
                  <a:pt x="2243475" y="1373372"/>
                </a:cubicBezTo>
                <a:lnTo>
                  <a:pt x="2197298" y="1384802"/>
                </a:lnTo>
                <a:cubicBezTo>
                  <a:pt x="2194555" y="1385412"/>
                  <a:pt x="2191812" y="1385716"/>
                  <a:pt x="2189069" y="1385716"/>
                </a:cubicBezTo>
                <a:cubicBezTo>
                  <a:pt x="2186325" y="1385716"/>
                  <a:pt x="2184954" y="1383126"/>
                  <a:pt x="2184954" y="1377944"/>
                </a:cubicBezTo>
                <a:cubicBezTo>
                  <a:pt x="2184954" y="1359656"/>
                  <a:pt x="2171543" y="1350512"/>
                  <a:pt x="2144720" y="1350512"/>
                </a:cubicBezTo>
                <a:close/>
                <a:moveTo>
                  <a:pt x="3063692" y="1350055"/>
                </a:moveTo>
                <a:cubicBezTo>
                  <a:pt x="3047233" y="1350055"/>
                  <a:pt x="3035727" y="1351807"/>
                  <a:pt x="3029174" y="1355313"/>
                </a:cubicBezTo>
                <a:cubicBezTo>
                  <a:pt x="3022620" y="1358818"/>
                  <a:pt x="3019344" y="1366057"/>
                  <a:pt x="3019344" y="1377030"/>
                </a:cubicBezTo>
                <a:lnTo>
                  <a:pt x="3019344" y="1391660"/>
                </a:lnTo>
                <a:cubicBezTo>
                  <a:pt x="3019344" y="1394403"/>
                  <a:pt x="3019115" y="1396232"/>
                  <a:pt x="3018658" y="1397146"/>
                </a:cubicBezTo>
                <a:cubicBezTo>
                  <a:pt x="3018201" y="1398061"/>
                  <a:pt x="3016601" y="1398518"/>
                  <a:pt x="3013858" y="1398518"/>
                </a:cubicBezTo>
                <a:lnTo>
                  <a:pt x="2993284" y="1398518"/>
                </a:lnTo>
                <a:cubicBezTo>
                  <a:pt x="2979872" y="1398518"/>
                  <a:pt x="2970500" y="1402099"/>
                  <a:pt x="2965166" y="1409262"/>
                </a:cubicBezTo>
                <a:cubicBezTo>
                  <a:pt x="2959832" y="1416425"/>
                  <a:pt x="2957165" y="1427169"/>
                  <a:pt x="2957165" y="1441495"/>
                </a:cubicBezTo>
                <a:cubicBezTo>
                  <a:pt x="2957165" y="1446372"/>
                  <a:pt x="2958384" y="1449267"/>
                  <a:pt x="2960822" y="1450182"/>
                </a:cubicBezTo>
                <a:cubicBezTo>
                  <a:pt x="2968747" y="1452620"/>
                  <a:pt x="2974767" y="1456278"/>
                  <a:pt x="2978882" y="1461154"/>
                </a:cubicBezTo>
                <a:cubicBezTo>
                  <a:pt x="2982996" y="1466031"/>
                  <a:pt x="2985511" y="1473042"/>
                  <a:pt x="2986426" y="1482186"/>
                </a:cubicBezTo>
                <a:cubicBezTo>
                  <a:pt x="2986730" y="1484624"/>
                  <a:pt x="2987568" y="1486072"/>
                  <a:pt x="2988940" y="1486529"/>
                </a:cubicBezTo>
                <a:cubicBezTo>
                  <a:pt x="2990312" y="1486986"/>
                  <a:pt x="2992979" y="1487215"/>
                  <a:pt x="2996941" y="1487215"/>
                </a:cubicBezTo>
                <a:lnTo>
                  <a:pt x="3008828" y="1487215"/>
                </a:lnTo>
                <a:cubicBezTo>
                  <a:pt x="3012486" y="1487215"/>
                  <a:pt x="3014620" y="1487824"/>
                  <a:pt x="3015229" y="1489044"/>
                </a:cubicBezTo>
                <a:cubicBezTo>
                  <a:pt x="3015839" y="1490263"/>
                  <a:pt x="3016143" y="1493539"/>
                  <a:pt x="3016143" y="1498873"/>
                </a:cubicBezTo>
                <a:cubicBezTo>
                  <a:pt x="3016143" y="1504207"/>
                  <a:pt x="3015839" y="1510913"/>
                  <a:pt x="3015229" y="1518990"/>
                </a:cubicBezTo>
                <a:cubicBezTo>
                  <a:pt x="3014620" y="1527067"/>
                  <a:pt x="3013934" y="1531487"/>
                  <a:pt x="3013172" y="1532249"/>
                </a:cubicBezTo>
                <a:cubicBezTo>
                  <a:pt x="3012410" y="1533011"/>
                  <a:pt x="3011267" y="1533392"/>
                  <a:pt x="3009743" y="1533392"/>
                </a:cubicBezTo>
                <a:lnTo>
                  <a:pt x="2989169" y="1533392"/>
                </a:lnTo>
                <a:cubicBezTo>
                  <a:pt x="2985206" y="1533392"/>
                  <a:pt x="2982768" y="1534459"/>
                  <a:pt x="2981854" y="1536592"/>
                </a:cubicBezTo>
                <a:cubicBezTo>
                  <a:pt x="2978805" y="1543298"/>
                  <a:pt x="2974462" y="1548327"/>
                  <a:pt x="2968823" y="1551680"/>
                </a:cubicBezTo>
                <a:cubicBezTo>
                  <a:pt x="2963184" y="1555033"/>
                  <a:pt x="2955184" y="1557319"/>
                  <a:pt x="2944820" y="1558538"/>
                </a:cubicBezTo>
                <a:cubicBezTo>
                  <a:pt x="2942382" y="1558843"/>
                  <a:pt x="2940705" y="1560138"/>
                  <a:pt x="2939791" y="1562424"/>
                </a:cubicBezTo>
                <a:cubicBezTo>
                  <a:pt x="2938877" y="1564710"/>
                  <a:pt x="2938420" y="1569816"/>
                  <a:pt x="2938420" y="1577740"/>
                </a:cubicBezTo>
                <a:cubicBezTo>
                  <a:pt x="2938420" y="1585665"/>
                  <a:pt x="2940401" y="1593514"/>
                  <a:pt x="2944363" y="1601286"/>
                </a:cubicBezTo>
                <a:cubicBezTo>
                  <a:pt x="2948326" y="1609059"/>
                  <a:pt x="2952593" y="1612945"/>
                  <a:pt x="2957165" y="1612945"/>
                </a:cubicBezTo>
                <a:cubicBezTo>
                  <a:pt x="2967833" y="1610202"/>
                  <a:pt x="2975758" y="1608830"/>
                  <a:pt x="2980939" y="1608830"/>
                </a:cubicBezTo>
                <a:cubicBezTo>
                  <a:pt x="2996789" y="1608830"/>
                  <a:pt x="3004713" y="1614164"/>
                  <a:pt x="3004713" y="1624832"/>
                </a:cubicBezTo>
                <a:cubicBezTo>
                  <a:pt x="3004713" y="1632147"/>
                  <a:pt x="3000218" y="1642053"/>
                  <a:pt x="2991226" y="1654550"/>
                </a:cubicBezTo>
                <a:cubicBezTo>
                  <a:pt x="2982234" y="1667047"/>
                  <a:pt x="2967223" y="1678782"/>
                  <a:pt x="2946192" y="1689754"/>
                </a:cubicBezTo>
                <a:cubicBezTo>
                  <a:pt x="2930952" y="1697679"/>
                  <a:pt x="2923332" y="1709414"/>
                  <a:pt x="2923332" y="1724959"/>
                </a:cubicBezTo>
                <a:cubicBezTo>
                  <a:pt x="2923332" y="1736541"/>
                  <a:pt x="2927675" y="1748581"/>
                  <a:pt x="2936362" y="1761078"/>
                </a:cubicBezTo>
                <a:cubicBezTo>
                  <a:pt x="2945049" y="1773574"/>
                  <a:pt x="2955564" y="1779823"/>
                  <a:pt x="2967909" y="1779823"/>
                </a:cubicBezTo>
                <a:cubicBezTo>
                  <a:pt x="2980253" y="1779823"/>
                  <a:pt x="2997627" y="1771060"/>
                  <a:pt x="3020030" y="1753534"/>
                </a:cubicBezTo>
                <a:cubicBezTo>
                  <a:pt x="3042432" y="1736008"/>
                  <a:pt x="3061406" y="1709566"/>
                  <a:pt x="3076951" y="1674210"/>
                </a:cubicBezTo>
                <a:cubicBezTo>
                  <a:pt x="3077866" y="1672381"/>
                  <a:pt x="3078932" y="1671466"/>
                  <a:pt x="3080151" y="1671466"/>
                </a:cubicBezTo>
                <a:cubicBezTo>
                  <a:pt x="3081371" y="1671466"/>
                  <a:pt x="3083733" y="1672152"/>
                  <a:pt x="3087238" y="1673524"/>
                </a:cubicBezTo>
                <a:cubicBezTo>
                  <a:pt x="3090743" y="1674895"/>
                  <a:pt x="3092496" y="1677105"/>
                  <a:pt x="3092496" y="1680153"/>
                </a:cubicBezTo>
                <a:cubicBezTo>
                  <a:pt x="3092496" y="1683201"/>
                  <a:pt x="3090819" y="1688230"/>
                  <a:pt x="3087467" y="1695241"/>
                </a:cubicBezTo>
                <a:cubicBezTo>
                  <a:pt x="3084114" y="1702251"/>
                  <a:pt x="3082438" y="1707280"/>
                  <a:pt x="3082438" y="1710328"/>
                </a:cubicBezTo>
                <a:cubicBezTo>
                  <a:pt x="3082438" y="1716424"/>
                  <a:pt x="3089600" y="1726178"/>
                  <a:pt x="3103926" y="1739589"/>
                </a:cubicBezTo>
                <a:cubicBezTo>
                  <a:pt x="3118251" y="1753000"/>
                  <a:pt x="3132044" y="1763287"/>
                  <a:pt x="3145302" y="1770450"/>
                </a:cubicBezTo>
                <a:cubicBezTo>
                  <a:pt x="3158561" y="1777613"/>
                  <a:pt x="3169763" y="1781194"/>
                  <a:pt x="3178907" y="1781194"/>
                </a:cubicBezTo>
                <a:cubicBezTo>
                  <a:pt x="3192318" y="1781194"/>
                  <a:pt x="3203062" y="1774489"/>
                  <a:pt x="3211139" y="1761078"/>
                </a:cubicBezTo>
                <a:cubicBezTo>
                  <a:pt x="3219216" y="1747666"/>
                  <a:pt x="3223255" y="1735322"/>
                  <a:pt x="3223255" y="1724044"/>
                </a:cubicBezTo>
                <a:cubicBezTo>
                  <a:pt x="3223255" y="1706976"/>
                  <a:pt x="3214111" y="1693717"/>
                  <a:pt x="3195823" y="1684268"/>
                </a:cubicBezTo>
                <a:cubicBezTo>
                  <a:pt x="3172354" y="1672990"/>
                  <a:pt x="3155208" y="1660646"/>
                  <a:pt x="3144388" y="1647235"/>
                </a:cubicBezTo>
                <a:cubicBezTo>
                  <a:pt x="3133568" y="1633824"/>
                  <a:pt x="3128158" y="1624527"/>
                  <a:pt x="3128158" y="1619346"/>
                </a:cubicBezTo>
                <a:cubicBezTo>
                  <a:pt x="3128158" y="1617822"/>
                  <a:pt x="3129681" y="1617060"/>
                  <a:pt x="3132730" y="1617060"/>
                </a:cubicBezTo>
                <a:lnTo>
                  <a:pt x="3195823" y="1617060"/>
                </a:lnTo>
                <a:cubicBezTo>
                  <a:pt x="3205272" y="1617060"/>
                  <a:pt x="3212130" y="1613935"/>
                  <a:pt x="3216397" y="1607687"/>
                </a:cubicBezTo>
                <a:cubicBezTo>
                  <a:pt x="3220664" y="1601439"/>
                  <a:pt x="3222798" y="1591456"/>
                  <a:pt x="3222798" y="1577740"/>
                </a:cubicBezTo>
                <a:cubicBezTo>
                  <a:pt x="3222798" y="1548175"/>
                  <a:pt x="3214721" y="1533392"/>
                  <a:pt x="3198566" y="1533392"/>
                </a:cubicBezTo>
                <a:cubicBezTo>
                  <a:pt x="3196433" y="1533392"/>
                  <a:pt x="3194985" y="1533163"/>
                  <a:pt x="3194223" y="1532706"/>
                </a:cubicBezTo>
                <a:cubicBezTo>
                  <a:pt x="3193461" y="1532249"/>
                  <a:pt x="3193080" y="1530954"/>
                  <a:pt x="3193080" y="1528820"/>
                </a:cubicBezTo>
                <a:lnTo>
                  <a:pt x="3193080" y="1446524"/>
                </a:lnTo>
                <a:cubicBezTo>
                  <a:pt x="3193080" y="1430979"/>
                  <a:pt x="3189118" y="1419092"/>
                  <a:pt x="3181193" y="1410862"/>
                </a:cubicBezTo>
                <a:cubicBezTo>
                  <a:pt x="3173268" y="1402633"/>
                  <a:pt x="3161990" y="1398518"/>
                  <a:pt x="3147360" y="1398518"/>
                </a:cubicBezTo>
                <a:lnTo>
                  <a:pt x="3113984" y="1398518"/>
                </a:lnTo>
                <a:cubicBezTo>
                  <a:pt x="3110936" y="1398518"/>
                  <a:pt x="3109184" y="1397908"/>
                  <a:pt x="3108726" y="1396689"/>
                </a:cubicBezTo>
                <a:cubicBezTo>
                  <a:pt x="3108269" y="1395470"/>
                  <a:pt x="3108041" y="1393489"/>
                  <a:pt x="3108041" y="1390746"/>
                </a:cubicBezTo>
                <a:lnTo>
                  <a:pt x="3108041" y="1377030"/>
                </a:lnTo>
                <a:cubicBezTo>
                  <a:pt x="3108041" y="1366362"/>
                  <a:pt x="3104764" y="1359199"/>
                  <a:pt x="3098211" y="1355541"/>
                </a:cubicBezTo>
                <a:cubicBezTo>
                  <a:pt x="3091658" y="1351884"/>
                  <a:pt x="3080151" y="1350055"/>
                  <a:pt x="3063692" y="1350055"/>
                </a:cubicBezTo>
                <a:close/>
                <a:moveTo>
                  <a:pt x="1694836" y="1349598"/>
                </a:moveTo>
                <a:cubicBezTo>
                  <a:pt x="1678376" y="1349598"/>
                  <a:pt x="1666413" y="1351884"/>
                  <a:pt x="1658945" y="1356456"/>
                </a:cubicBezTo>
                <a:cubicBezTo>
                  <a:pt x="1651478" y="1361028"/>
                  <a:pt x="1647744" y="1368495"/>
                  <a:pt x="1647744" y="1378858"/>
                </a:cubicBezTo>
                <a:lnTo>
                  <a:pt x="1647744" y="1424121"/>
                </a:lnTo>
                <a:cubicBezTo>
                  <a:pt x="1647744" y="1426864"/>
                  <a:pt x="1647211" y="1428617"/>
                  <a:pt x="1646144" y="1429379"/>
                </a:cubicBezTo>
                <a:cubicBezTo>
                  <a:pt x="1645077" y="1430141"/>
                  <a:pt x="1643020" y="1430522"/>
                  <a:pt x="1639972" y="1430522"/>
                </a:cubicBezTo>
                <a:lnTo>
                  <a:pt x="1612540" y="1430522"/>
                </a:lnTo>
                <a:cubicBezTo>
                  <a:pt x="1590289" y="1430522"/>
                  <a:pt x="1579164" y="1445914"/>
                  <a:pt x="1579164" y="1476699"/>
                </a:cubicBezTo>
                <a:cubicBezTo>
                  <a:pt x="1579164" y="1507484"/>
                  <a:pt x="1590289" y="1522876"/>
                  <a:pt x="1612540" y="1522876"/>
                </a:cubicBezTo>
                <a:lnTo>
                  <a:pt x="1637686" y="1522876"/>
                </a:lnTo>
                <a:cubicBezTo>
                  <a:pt x="1641038" y="1522876"/>
                  <a:pt x="1642715" y="1524248"/>
                  <a:pt x="1642715" y="1526991"/>
                </a:cubicBezTo>
                <a:cubicBezTo>
                  <a:pt x="1642715" y="1530954"/>
                  <a:pt x="1641648" y="1540250"/>
                  <a:pt x="1639514" y="1554880"/>
                </a:cubicBezTo>
                <a:cubicBezTo>
                  <a:pt x="1637381" y="1569511"/>
                  <a:pt x="1634714" y="1582389"/>
                  <a:pt x="1631513" y="1593514"/>
                </a:cubicBezTo>
                <a:cubicBezTo>
                  <a:pt x="1628313" y="1604639"/>
                  <a:pt x="1626713" y="1611954"/>
                  <a:pt x="1626713" y="1615459"/>
                </a:cubicBezTo>
                <a:cubicBezTo>
                  <a:pt x="1626713" y="1618965"/>
                  <a:pt x="1627780" y="1625137"/>
                  <a:pt x="1629913" y="1633976"/>
                </a:cubicBezTo>
                <a:cubicBezTo>
                  <a:pt x="1632047" y="1642815"/>
                  <a:pt x="1633114" y="1652264"/>
                  <a:pt x="1633114" y="1662322"/>
                </a:cubicBezTo>
                <a:cubicBezTo>
                  <a:pt x="1633114" y="1679391"/>
                  <a:pt x="1628084" y="1691583"/>
                  <a:pt x="1618026" y="1698898"/>
                </a:cubicBezTo>
                <a:cubicBezTo>
                  <a:pt x="1607968" y="1706214"/>
                  <a:pt x="1595318" y="1711167"/>
                  <a:pt x="1580078" y="1713757"/>
                </a:cubicBezTo>
                <a:cubicBezTo>
                  <a:pt x="1564838" y="1716348"/>
                  <a:pt x="1554399" y="1718863"/>
                  <a:pt x="1548760" y="1721301"/>
                </a:cubicBezTo>
                <a:cubicBezTo>
                  <a:pt x="1543121" y="1723740"/>
                  <a:pt x="1540302" y="1727702"/>
                  <a:pt x="1540302" y="1733188"/>
                </a:cubicBezTo>
                <a:cubicBezTo>
                  <a:pt x="1540302" y="1743552"/>
                  <a:pt x="1545788" y="1754220"/>
                  <a:pt x="1556761" y="1765192"/>
                </a:cubicBezTo>
                <a:cubicBezTo>
                  <a:pt x="1567734" y="1776165"/>
                  <a:pt x="1581526" y="1781652"/>
                  <a:pt x="1598138" y="1781652"/>
                </a:cubicBezTo>
                <a:cubicBezTo>
                  <a:pt x="1614749" y="1781652"/>
                  <a:pt x="1634485" y="1768164"/>
                  <a:pt x="1657345" y="1741189"/>
                </a:cubicBezTo>
                <a:cubicBezTo>
                  <a:pt x="1680205" y="1714215"/>
                  <a:pt x="1696969" y="1682363"/>
                  <a:pt x="1707637" y="1645635"/>
                </a:cubicBezTo>
                <a:cubicBezTo>
                  <a:pt x="1718305" y="1608906"/>
                  <a:pt x="1724096" y="1570120"/>
                  <a:pt x="1725011" y="1529277"/>
                </a:cubicBezTo>
                <a:cubicBezTo>
                  <a:pt x="1725011" y="1526229"/>
                  <a:pt x="1725392" y="1524324"/>
                  <a:pt x="1726154" y="1523562"/>
                </a:cubicBezTo>
                <a:cubicBezTo>
                  <a:pt x="1726916" y="1522800"/>
                  <a:pt x="1728516" y="1522419"/>
                  <a:pt x="1730954" y="1522419"/>
                </a:cubicBezTo>
                <a:lnTo>
                  <a:pt x="1766159" y="1522419"/>
                </a:lnTo>
                <a:cubicBezTo>
                  <a:pt x="1768292" y="1522419"/>
                  <a:pt x="1769664" y="1522876"/>
                  <a:pt x="1770274" y="1523791"/>
                </a:cubicBezTo>
                <a:cubicBezTo>
                  <a:pt x="1770883" y="1524705"/>
                  <a:pt x="1771188" y="1526229"/>
                  <a:pt x="1771188" y="1528363"/>
                </a:cubicBezTo>
                <a:cubicBezTo>
                  <a:pt x="1771188" y="1538421"/>
                  <a:pt x="1769969" y="1558843"/>
                  <a:pt x="1767530" y="1589628"/>
                </a:cubicBezTo>
                <a:cubicBezTo>
                  <a:pt x="1765092" y="1620412"/>
                  <a:pt x="1762654" y="1643349"/>
                  <a:pt x="1760215" y="1658436"/>
                </a:cubicBezTo>
                <a:cubicBezTo>
                  <a:pt x="1757777" y="1673524"/>
                  <a:pt x="1755796" y="1682058"/>
                  <a:pt x="1754272" y="1684039"/>
                </a:cubicBezTo>
                <a:cubicBezTo>
                  <a:pt x="1752748" y="1686021"/>
                  <a:pt x="1749090" y="1687011"/>
                  <a:pt x="1743299" y="1687011"/>
                </a:cubicBezTo>
                <a:lnTo>
                  <a:pt x="1725468" y="1687011"/>
                </a:lnTo>
                <a:cubicBezTo>
                  <a:pt x="1711142" y="1687011"/>
                  <a:pt x="1701389" y="1691507"/>
                  <a:pt x="1696207" y="1700499"/>
                </a:cubicBezTo>
                <a:cubicBezTo>
                  <a:pt x="1691026" y="1709490"/>
                  <a:pt x="1688435" y="1720692"/>
                  <a:pt x="1688435" y="1734103"/>
                </a:cubicBezTo>
                <a:cubicBezTo>
                  <a:pt x="1688435" y="1747514"/>
                  <a:pt x="1691940" y="1758487"/>
                  <a:pt x="1698950" y="1767021"/>
                </a:cubicBezTo>
                <a:cubicBezTo>
                  <a:pt x="1705961" y="1775556"/>
                  <a:pt x="1714800" y="1779823"/>
                  <a:pt x="1725468" y="1779823"/>
                </a:cubicBezTo>
                <a:lnTo>
                  <a:pt x="1785361" y="1779823"/>
                </a:lnTo>
                <a:cubicBezTo>
                  <a:pt x="1796944" y="1779823"/>
                  <a:pt x="1807002" y="1777308"/>
                  <a:pt x="1815536" y="1772279"/>
                </a:cubicBezTo>
                <a:cubicBezTo>
                  <a:pt x="1824071" y="1767250"/>
                  <a:pt x="1830395" y="1759477"/>
                  <a:pt x="1834510" y="1748962"/>
                </a:cubicBezTo>
                <a:cubicBezTo>
                  <a:pt x="1838625" y="1738446"/>
                  <a:pt x="1842206" y="1713605"/>
                  <a:pt x="1845254" y="1674438"/>
                </a:cubicBezTo>
                <a:cubicBezTo>
                  <a:pt x="1848302" y="1635271"/>
                  <a:pt x="1849826" y="1596562"/>
                  <a:pt x="1849826" y="1558309"/>
                </a:cubicBezTo>
                <a:cubicBezTo>
                  <a:pt x="1849826" y="1520057"/>
                  <a:pt x="1849674" y="1493844"/>
                  <a:pt x="1849369" y="1479671"/>
                </a:cubicBezTo>
                <a:cubicBezTo>
                  <a:pt x="1849064" y="1465498"/>
                  <a:pt x="1844569" y="1453763"/>
                  <a:pt x="1835882" y="1444467"/>
                </a:cubicBezTo>
                <a:cubicBezTo>
                  <a:pt x="1827195" y="1435170"/>
                  <a:pt x="1816908" y="1430522"/>
                  <a:pt x="1805021" y="1430522"/>
                </a:cubicBezTo>
                <a:lnTo>
                  <a:pt x="1746956" y="1430522"/>
                </a:lnTo>
                <a:cubicBezTo>
                  <a:pt x="1744518" y="1430522"/>
                  <a:pt x="1743070" y="1429989"/>
                  <a:pt x="1742613" y="1428922"/>
                </a:cubicBezTo>
                <a:cubicBezTo>
                  <a:pt x="1742156" y="1427855"/>
                  <a:pt x="1741927" y="1426102"/>
                  <a:pt x="1741927" y="1423664"/>
                </a:cubicBezTo>
                <a:lnTo>
                  <a:pt x="1741927" y="1378858"/>
                </a:lnTo>
                <a:cubicBezTo>
                  <a:pt x="1741927" y="1368495"/>
                  <a:pt x="1738193" y="1361028"/>
                  <a:pt x="1730726" y="1356456"/>
                </a:cubicBezTo>
                <a:cubicBezTo>
                  <a:pt x="1723258" y="1351884"/>
                  <a:pt x="1711295" y="1349598"/>
                  <a:pt x="1694836" y="1349598"/>
                </a:cubicBezTo>
                <a:close/>
                <a:moveTo>
                  <a:pt x="1966412" y="1348226"/>
                </a:moveTo>
                <a:cubicBezTo>
                  <a:pt x="1960926" y="1348226"/>
                  <a:pt x="1955592" y="1349064"/>
                  <a:pt x="1950410" y="1350741"/>
                </a:cubicBezTo>
                <a:cubicBezTo>
                  <a:pt x="1945229" y="1352417"/>
                  <a:pt x="1940657" y="1354779"/>
                  <a:pt x="1936694" y="1357827"/>
                </a:cubicBezTo>
                <a:cubicBezTo>
                  <a:pt x="1932732" y="1360875"/>
                  <a:pt x="1929532" y="1364609"/>
                  <a:pt x="1927093" y="1369029"/>
                </a:cubicBezTo>
                <a:cubicBezTo>
                  <a:pt x="1924655" y="1373448"/>
                  <a:pt x="1917035" y="1390746"/>
                  <a:pt x="1904233" y="1420921"/>
                </a:cubicBezTo>
                <a:cubicBezTo>
                  <a:pt x="1898747" y="1433722"/>
                  <a:pt x="1894175" y="1445000"/>
                  <a:pt x="1890517" y="1454754"/>
                </a:cubicBezTo>
                <a:cubicBezTo>
                  <a:pt x="1886860" y="1464507"/>
                  <a:pt x="1885031" y="1471518"/>
                  <a:pt x="1885031" y="1475785"/>
                </a:cubicBezTo>
                <a:cubicBezTo>
                  <a:pt x="1885031" y="1484319"/>
                  <a:pt x="1888155" y="1491177"/>
                  <a:pt x="1894403" y="1496359"/>
                </a:cubicBezTo>
                <a:cubicBezTo>
                  <a:pt x="1900652" y="1501540"/>
                  <a:pt x="1909567" y="1504131"/>
                  <a:pt x="1921150" y="1504131"/>
                </a:cubicBezTo>
                <a:lnTo>
                  <a:pt x="2077512" y="1504131"/>
                </a:lnTo>
                <a:cubicBezTo>
                  <a:pt x="2089094" y="1504131"/>
                  <a:pt x="2098162" y="1501464"/>
                  <a:pt x="2104715" y="1496130"/>
                </a:cubicBezTo>
                <a:cubicBezTo>
                  <a:pt x="2111268" y="1490796"/>
                  <a:pt x="2114545" y="1484014"/>
                  <a:pt x="2114545" y="1475785"/>
                </a:cubicBezTo>
                <a:cubicBezTo>
                  <a:pt x="2114545" y="1467555"/>
                  <a:pt x="2111192" y="1456125"/>
                  <a:pt x="2104487" y="1441495"/>
                </a:cubicBezTo>
                <a:lnTo>
                  <a:pt x="2087113" y="1405833"/>
                </a:lnTo>
                <a:cubicBezTo>
                  <a:pt x="2082541" y="1396994"/>
                  <a:pt x="2077131" y="1390974"/>
                  <a:pt x="2070882" y="1387774"/>
                </a:cubicBezTo>
                <a:cubicBezTo>
                  <a:pt x="2064634" y="1384573"/>
                  <a:pt x="2056862" y="1382973"/>
                  <a:pt x="2047565" y="1382973"/>
                </a:cubicBezTo>
                <a:cubicBezTo>
                  <a:pt x="2038269" y="1382973"/>
                  <a:pt x="2028363" y="1386097"/>
                  <a:pt x="2017847" y="1392346"/>
                </a:cubicBezTo>
                <a:cubicBezTo>
                  <a:pt x="2007332" y="1398594"/>
                  <a:pt x="2002074" y="1407967"/>
                  <a:pt x="2002074" y="1420464"/>
                </a:cubicBezTo>
                <a:cubicBezTo>
                  <a:pt x="2002074" y="1422902"/>
                  <a:pt x="2002379" y="1426331"/>
                  <a:pt x="2002988" y="1430751"/>
                </a:cubicBezTo>
                <a:cubicBezTo>
                  <a:pt x="2003598" y="1435170"/>
                  <a:pt x="2000855" y="1437380"/>
                  <a:pt x="1994759" y="1437380"/>
                </a:cubicBezTo>
                <a:cubicBezTo>
                  <a:pt x="1991406" y="1437380"/>
                  <a:pt x="1989272" y="1435932"/>
                  <a:pt x="1988358" y="1433037"/>
                </a:cubicBezTo>
                <a:cubicBezTo>
                  <a:pt x="1987444" y="1430141"/>
                  <a:pt x="1986986" y="1425798"/>
                  <a:pt x="1986986" y="1420006"/>
                </a:cubicBezTo>
                <a:cubicBezTo>
                  <a:pt x="1986986" y="1404157"/>
                  <a:pt x="1992320" y="1392117"/>
                  <a:pt x="2002988" y="1383888"/>
                </a:cubicBezTo>
                <a:cubicBezTo>
                  <a:pt x="2006036" y="1381449"/>
                  <a:pt x="2007560" y="1378401"/>
                  <a:pt x="2007560" y="1374744"/>
                </a:cubicBezTo>
                <a:cubicBezTo>
                  <a:pt x="2007560" y="1368038"/>
                  <a:pt x="2003293" y="1361942"/>
                  <a:pt x="1994759" y="1356456"/>
                </a:cubicBezTo>
                <a:cubicBezTo>
                  <a:pt x="1986224" y="1350969"/>
                  <a:pt x="1976775" y="1348226"/>
                  <a:pt x="1966412" y="1348226"/>
                </a:cubicBezTo>
                <a:close/>
                <a:moveTo>
                  <a:pt x="0" y="0"/>
                </a:moveTo>
                <a:lnTo>
                  <a:pt x="4762500" y="0"/>
                </a:lnTo>
                <a:lnTo>
                  <a:pt x="4762500" y="3171825"/>
                </a:lnTo>
                <a:lnTo>
                  <a:pt x="0" y="3171825"/>
                </a:lnTo>
                <a:close/>
              </a:path>
            </a:pathLst>
          </a:custGeom>
        </p:spPr>
      </p:pic>
      <p:pic>
        <p:nvPicPr>
          <p:cNvPr id="43" name="图片 42">
            <a:extLst>
              <a:ext uri="{FF2B5EF4-FFF2-40B4-BE49-F238E27FC236}">
                <a16:creationId xmlns:a16="http://schemas.microsoft.com/office/drawing/2014/main" id="{4F5F7311-6649-9FF4-EE1F-12E822435C1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390201" y="-3331075"/>
            <a:ext cx="4762500" cy="3171825"/>
          </a:xfrm>
          <a:custGeom>
            <a:avLst/>
            <a:gdLst/>
            <a:ahLst/>
            <a:cxnLst/>
            <a:rect l="l" t="t" r="r" b="b"/>
            <a:pathLst>
              <a:path w="4762500" h="3171825">
                <a:moveTo>
                  <a:pt x="2986966" y="1760225"/>
                </a:moveTo>
                <a:cubicBezTo>
                  <a:pt x="2978126" y="1760225"/>
                  <a:pt x="2968220" y="1764797"/>
                  <a:pt x="2957248" y="1773941"/>
                </a:cubicBezTo>
                <a:cubicBezTo>
                  <a:pt x="2946275" y="1783085"/>
                  <a:pt x="2936902" y="1792381"/>
                  <a:pt x="2929130" y="1801830"/>
                </a:cubicBezTo>
                <a:cubicBezTo>
                  <a:pt x="2921357" y="1811279"/>
                  <a:pt x="2917471" y="1820347"/>
                  <a:pt x="2917471" y="1829033"/>
                </a:cubicBezTo>
                <a:cubicBezTo>
                  <a:pt x="2917471" y="1837720"/>
                  <a:pt x="2922577" y="1846483"/>
                  <a:pt x="2932787" y="1855322"/>
                </a:cubicBezTo>
                <a:cubicBezTo>
                  <a:pt x="2942998" y="1864162"/>
                  <a:pt x="2953133" y="1868581"/>
                  <a:pt x="2963191" y="1868581"/>
                </a:cubicBezTo>
                <a:cubicBezTo>
                  <a:pt x="2972945" y="1868581"/>
                  <a:pt x="2983918" y="1863933"/>
                  <a:pt x="2996110" y="1854637"/>
                </a:cubicBezTo>
                <a:cubicBezTo>
                  <a:pt x="3008302" y="1845340"/>
                  <a:pt x="3014398" y="1837339"/>
                  <a:pt x="3014398" y="1830634"/>
                </a:cubicBezTo>
                <a:cubicBezTo>
                  <a:pt x="3014398" y="1812650"/>
                  <a:pt x="3018665" y="1800001"/>
                  <a:pt x="3027199" y="1792686"/>
                </a:cubicBezTo>
                <a:cubicBezTo>
                  <a:pt x="3029333" y="1790857"/>
                  <a:pt x="3030400" y="1788571"/>
                  <a:pt x="3030400" y="1785828"/>
                </a:cubicBezTo>
                <a:cubicBezTo>
                  <a:pt x="3030400" y="1779122"/>
                  <a:pt x="3025370" y="1773179"/>
                  <a:pt x="3015312" y="1767997"/>
                </a:cubicBezTo>
                <a:cubicBezTo>
                  <a:pt x="3005254" y="1762816"/>
                  <a:pt x="2995805" y="1760225"/>
                  <a:pt x="2986966" y="1760225"/>
                </a:cubicBezTo>
                <a:close/>
                <a:moveTo>
                  <a:pt x="1859282" y="1755653"/>
                </a:moveTo>
                <a:cubicBezTo>
                  <a:pt x="1849985" y="1755653"/>
                  <a:pt x="1841299" y="1760834"/>
                  <a:pt x="1833221" y="1771198"/>
                </a:cubicBezTo>
                <a:cubicBezTo>
                  <a:pt x="1825144" y="1781561"/>
                  <a:pt x="1821106" y="1791924"/>
                  <a:pt x="1821106" y="1802287"/>
                </a:cubicBezTo>
                <a:cubicBezTo>
                  <a:pt x="1821106" y="1812650"/>
                  <a:pt x="1825982" y="1820728"/>
                  <a:pt x="1835736" y="1826519"/>
                </a:cubicBezTo>
                <a:cubicBezTo>
                  <a:pt x="1854024" y="1836882"/>
                  <a:pt x="1869569" y="1846788"/>
                  <a:pt x="1882370" y="1856237"/>
                </a:cubicBezTo>
                <a:cubicBezTo>
                  <a:pt x="1895172" y="1865686"/>
                  <a:pt x="1907059" y="1870410"/>
                  <a:pt x="1918032" y="1870410"/>
                </a:cubicBezTo>
                <a:cubicBezTo>
                  <a:pt x="1929005" y="1870410"/>
                  <a:pt x="1937844" y="1865152"/>
                  <a:pt x="1944550" y="1854637"/>
                </a:cubicBezTo>
                <a:cubicBezTo>
                  <a:pt x="1951255" y="1844121"/>
                  <a:pt x="1954608" y="1834444"/>
                  <a:pt x="1954608" y="1825604"/>
                </a:cubicBezTo>
                <a:cubicBezTo>
                  <a:pt x="1954608" y="1820118"/>
                  <a:pt x="1953008" y="1814860"/>
                  <a:pt x="1949807" y="1809831"/>
                </a:cubicBezTo>
                <a:cubicBezTo>
                  <a:pt x="1946607" y="1804802"/>
                  <a:pt x="1938835" y="1797334"/>
                  <a:pt x="1926490" y="1787428"/>
                </a:cubicBezTo>
                <a:cubicBezTo>
                  <a:pt x="1914146" y="1777522"/>
                  <a:pt x="1902182" y="1769750"/>
                  <a:pt x="1890600" y="1764111"/>
                </a:cubicBezTo>
                <a:cubicBezTo>
                  <a:pt x="1879018" y="1758472"/>
                  <a:pt x="1868578" y="1755653"/>
                  <a:pt x="1859282" y="1755653"/>
                </a:cubicBezTo>
                <a:close/>
                <a:moveTo>
                  <a:pt x="2124686" y="1754738"/>
                </a:moveTo>
                <a:lnTo>
                  <a:pt x="2267333" y="1754738"/>
                </a:lnTo>
                <a:cubicBezTo>
                  <a:pt x="2271905" y="1754738"/>
                  <a:pt x="2274724" y="1756034"/>
                  <a:pt x="2275791" y="1758625"/>
                </a:cubicBezTo>
                <a:cubicBezTo>
                  <a:pt x="2276858" y="1761215"/>
                  <a:pt x="2277391" y="1765254"/>
                  <a:pt x="2277391" y="1770740"/>
                </a:cubicBezTo>
                <a:cubicBezTo>
                  <a:pt x="2277391" y="1776227"/>
                  <a:pt x="2276705" y="1779884"/>
                  <a:pt x="2275334" y="1781713"/>
                </a:cubicBezTo>
                <a:cubicBezTo>
                  <a:pt x="2273962" y="1783542"/>
                  <a:pt x="2271295" y="1784456"/>
                  <a:pt x="2267333" y="1784456"/>
                </a:cubicBezTo>
                <a:lnTo>
                  <a:pt x="2124686" y="1784456"/>
                </a:lnTo>
                <a:cubicBezTo>
                  <a:pt x="2120724" y="1784456"/>
                  <a:pt x="2118133" y="1783618"/>
                  <a:pt x="2116914" y="1781942"/>
                </a:cubicBezTo>
                <a:cubicBezTo>
                  <a:pt x="2115695" y="1780265"/>
                  <a:pt x="2115085" y="1776151"/>
                  <a:pt x="2115085" y="1769597"/>
                </a:cubicBezTo>
                <a:cubicBezTo>
                  <a:pt x="2115085" y="1763044"/>
                  <a:pt x="2115771" y="1758929"/>
                  <a:pt x="2117143" y="1757253"/>
                </a:cubicBezTo>
                <a:cubicBezTo>
                  <a:pt x="2118514" y="1755577"/>
                  <a:pt x="2121029" y="1754738"/>
                  <a:pt x="2124686" y="1754738"/>
                </a:cubicBezTo>
                <a:close/>
                <a:moveTo>
                  <a:pt x="2572285" y="1746966"/>
                </a:moveTo>
                <a:lnTo>
                  <a:pt x="2735048" y="1746966"/>
                </a:lnTo>
                <a:cubicBezTo>
                  <a:pt x="2738096" y="1746966"/>
                  <a:pt x="2740078" y="1747499"/>
                  <a:pt x="2740992" y="1748566"/>
                </a:cubicBezTo>
                <a:cubicBezTo>
                  <a:pt x="2741906" y="1749633"/>
                  <a:pt x="2742364" y="1752300"/>
                  <a:pt x="2742364" y="1756567"/>
                </a:cubicBezTo>
                <a:cubicBezTo>
                  <a:pt x="2742364" y="1760834"/>
                  <a:pt x="2741906" y="1763654"/>
                  <a:pt x="2740992" y="1765025"/>
                </a:cubicBezTo>
                <a:cubicBezTo>
                  <a:pt x="2740078" y="1766397"/>
                  <a:pt x="2738096" y="1767083"/>
                  <a:pt x="2735048" y="1767083"/>
                </a:cubicBezTo>
                <a:lnTo>
                  <a:pt x="2572285" y="1767083"/>
                </a:lnTo>
                <a:cubicBezTo>
                  <a:pt x="2568932" y="1767083"/>
                  <a:pt x="2566799" y="1766549"/>
                  <a:pt x="2565884" y="1765483"/>
                </a:cubicBezTo>
                <a:cubicBezTo>
                  <a:pt x="2564970" y="1764416"/>
                  <a:pt x="2564513" y="1761749"/>
                  <a:pt x="2564513" y="1757482"/>
                </a:cubicBezTo>
                <a:cubicBezTo>
                  <a:pt x="2564513" y="1753214"/>
                  <a:pt x="2564894" y="1750395"/>
                  <a:pt x="2565656" y="1749023"/>
                </a:cubicBezTo>
                <a:cubicBezTo>
                  <a:pt x="2566418" y="1747652"/>
                  <a:pt x="2568628" y="1746966"/>
                  <a:pt x="2572285" y="1746966"/>
                </a:cubicBezTo>
                <a:close/>
                <a:moveTo>
                  <a:pt x="3224024" y="1744680"/>
                </a:moveTo>
                <a:cubicBezTo>
                  <a:pt x="3217471" y="1744680"/>
                  <a:pt x="3208784" y="1749557"/>
                  <a:pt x="3197963" y="1759310"/>
                </a:cubicBezTo>
                <a:cubicBezTo>
                  <a:pt x="3187143" y="1769064"/>
                  <a:pt x="3181733" y="1777903"/>
                  <a:pt x="3181733" y="1785828"/>
                </a:cubicBezTo>
                <a:cubicBezTo>
                  <a:pt x="3181733" y="1793753"/>
                  <a:pt x="3186762" y="1802744"/>
                  <a:pt x="3196820" y="1812803"/>
                </a:cubicBezTo>
                <a:cubicBezTo>
                  <a:pt x="3206879" y="1822861"/>
                  <a:pt x="3217623" y="1832462"/>
                  <a:pt x="3229053" y="1841606"/>
                </a:cubicBezTo>
                <a:cubicBezTo>
                  <a:pt x="3240483" y="1850750"/>
                  <a:pt x="3251684" y="1855322"/>
                  <a:pt x="3262657" y="1855322"/>
                </a:cubicBezTo>
                <a:cubicBezTo>
                  <a:pt x="3273630" y="1855322"/>
                  <a:pt x="3283993" y="1850750"/>
                  <a:pt x="3293747" y="1841606"/>
                </a:cubicBezTo>
                <a:cubicBezTo>
                  <a:pt x="3303500" y="1832462"/>
                  <a:pt x="3308377" y="1823776"/>
                  <a:pt x="3308377" y="1815546"/>
                </a:cubicBezTo>
                <a:cubicBezTo>
                  <a:pt x="3308377" y="1810974"/>
                  <a:pt x="3306929" y="1806250"/>
                  <a:pt x="3304034" y="1801373"/>
                </a:cubicBezTo>
                <a:cubicBezTo>
                  <a:pt x="3301138" y="1796496"/>
                  <a:pt x="3297862" y="1792305"/>
                  <a:pt x="3294204" y="1788800"/>
                </a:cubicBezTo>
                <a:cubicBezTo>
                  <a:pt x="3290546" y="1785295"/>
                  <a:pt x="3282012" y="1778360"/>
                  <a:pt x="3268601" y="1767997"/>
                </a:cubicBezTo>
                <a:cubicBezTo>
                  <a:pt x="3255190" y="1757634"/>
                  <a:pt x="3246046" y="1751157"/>
                  <a:pt x="3241169" y="1748566"/>
                </a:cubicBezTo>
                <a:cubicBezTo>
                  <a:pt x="3236292" y="1745975"/>
                  <a:pt x="3230577" y="1744680"/>
                  <a:pt x="3224024" y="1744680"/>
                </a:cubicBezTo>
                <a:close/>
                <a:moveTo>
                  <a:pt x="3041372" y="1707647"/>
                </a:moveTo>
                <a:lnTo>
                  <a:pt x="3185848" y="1707647"/>
                </a:lnTo>
                <a:cubicBezTo>
                  <a:pt x="3188896" y="1707647"/>
                  <a:pt x="3190953" y="1708256"/>
                  <a:pt x="3192020" y="1709476"/>
                </a:cubicBezTo>
                <a:cubicBezTo>
                  <a:pt x="3193087" y="1710695"/>
                  <a:pt x="3193620" y="1712905"/>
                  <a:pt x="3193620" y="1716105"/>
                </a:cubicBezTo>
                <a:cubicBezTo>
                  <a:pt x="3193620" y="1719305"/>
                  <a:pt x="3193087" y="1721515"/>
                  <a:pt x="3192020" y="1722734"/>
                </a:cubicBezTo>
                <a:cubicBezTo>
                  <a:pt x="3190953" y="1723954"/>
                  <a:pt x="3188896" y="1724563"/>
                  <a:pt x="3185848" y="1724563"/>
                </a:cubicBezTo>
                <a:lnTo>
                  <a:pt x="3041372" y="1724563"/>
                </a:lnTo>
                <a:cubicBezTo>
                  <a:pt x="3036191" y="1724563"/>
                  <a:pt x="3033600" y="1722353"/>
                  <a:pt x="3033600" y="1717934"/>
                </a:cubicBezTo>
                <a:cubicBezTo>
                  <a:pt x="3033600" y="1713514"/>
                  <a:pt x="3034057" y="1710695"/>
                  <a:pt x="3034972" y="1709476"/>
                </a:cubicBezTo>
                <a:cubicBezTo>
                  <a:pt x="3035886" y="1708256"/>
                  <a:pt x="3038020" y="1707647"/>
                  <a:pt x="3041372" y="1707647"/>
                </a:cubicBezTo>
                <a:close/>
                <a:moveTo>
                  <a:pt x="2572285" y="1684787"/>
                </a:moveTo>
                <a:lnTo>
                  <a:pt x="2735048" y="1684787"/>
                </a:lnTo>
                <a:cubicBezTo>
                  <a:pt x="2738096" y="1684787"/>
                  <a:pt x="2740078" y="1685473"/>
                  <a:pt x="2740992" y="1686844"/>
                </a:cubicBezTo>
                <a:cubicBezTo>
                  <a:pt x="2741906" y="1688216"/>
                  <a:pt x="2742364" y="1690807"/>
                  <a:pt x="2742364" y="1694617"/>
                </a:cubicBezTo>
                <a:cubicBezTo>
                  <a:pt x="2742364" y="1698427"/>
                  <a:pt x="2741983" y="1701094"/>
                  <a:pt x="2741221" y="1702618"/>
                </a:cubicBezTo>
                <a:cubicBezTo>
                  <a:pt x="2740459" y="1704142"/>
                  <a:pt x="2738401" y="1704904"/>
                  <a:pt x="2735048" y="1704904"/>
                </a:cubicBezTo>
                <a:lnTo>
                  <a:pt x="2572285" y="1704904"/>
                </a:lnTo>
                <a:cubicBezTo>
                  <a:pt x="2568628" y="1704904"/>
                  <a:pt x="2566418" y="1704218"/>
                  <a:pt x="2565656" y="1702846"/>
                </a:cubicBezTo>
                <a:cubicBezTo>
                  <a:pt x="2564894" y="1701475"/>
                  <a:pt x="2564513" y="1698122"/>
                  <a:pt x="2564513" y="1692788"/>
                </a:cubicBezTo>
                <a:cubicBezTo>
                  <a:pt x="2564513" y="1687454"/>
                  <a:pt x="2567104" y="1684787"/>
                  <a:pt x="2572285" y="1684787"/>
                </a:cubicBezTo>
                <a:close/>
                <a:moveTo>
                  <a:pt x="2124686" y="1655069"/>
                </a:moveTo>
                <a:lnTo>
                  <a:pt x="2267333" y="1655069"/>
                </a:lnTo>
                <a:cubicBezTo>
                  <a:pt x="2271600" y="1655069"/>
                  <a:pt x="2274343" y="1656288"/>
                  <a:pt x="2275562" y="1658726"/>
                </a:cubicBezTo>
                <a:cubicBezTo>
                  <a:pt x="2276782" y="1661165"/>
                  <a:pt x="2277391" y="1665127"/>
                  <a:pt x="2277391" y="1670614"/>
                </a:cubicBezTo>
                <a:cubicBezTo>
                  <a:pt x="2277391" y="1676100"/>
                  <a:pt x="2276705" y="1679758"/>
                  <a:pt x="2275334" y="1681586"/>
                </a:cubicBezTo>
                <a:cubicBezTo>
                  <a:pt x="2273962" y="1683415"/>
                  <a:pt x="2271295" y="1684330"/>
                  <a:pt x="2267333" y="1684330"/>
                </a:cubicBezTo>
                <a:lnTo>
                  <a:pt x="2124686" y="1684330"/>
                </a:lnTo>
                <a:cubicBezTo>
                  <a:pt x="2120724" y="1684330"/>
                  <a:pt x="2118133" y="1683415"/>
                  <a:pt x="2116914" y="1681586"/>
                </a:cubicBezTo>
                <a:cubicBezTo>
                  <a:pt x="2115695" y="1679758"/>
                  <a:pt x="2115085" y="1675795"/>
                  <a:pt x="2115085" y="1669699"/>
                </a:cubicBezTo>
                <a:cubicBezTo>
                  <a:pt x="2115085" y="1663603"/>
                  <a:pt x="2115771" y="1659641"/>
                  <a:pt x="2117143" y="1657812"/>
                </a:cubicBezTo>
                <a:cubicBezTo>
                  <a:pt x="2118514" y="1655983"/>
                  <a:pt x="2121029" y="1655069"/>
                  <a:pt x="2124686" y="1655069"/>
                </a:cubicBezTo>
                <a:close/>
                <a:moveTo>
                  <a:pt x="2993824" y="1650954"/>
                </a:moveTo>
                <a:cubicBezTo>
                  <a:pt x="2975231" y="1650954"/>
                  <a:pt x="2962125" y="1653773"/>
                  <a:pt x="2954505" y="1659412"/>
                </a:cubicBezTo>
                <a:cubicBezTo>
                  <a:pt x="2946884" y="1665051"/>
                  <a:pt x="2943074" y="1674424"/>
                  <a:pt x="2943074" y="1687530"/>
                </a:cubicBezTo>
                <a:lnTo>
                  <a:pt x="2943074" y="1733250"/>
                </a:lnTo>
                <a:cubicBezTo>
                  <a:pt x="2943074" y="1748185"/>
                  <a:pt x="2946427" y="1755653"/>
                  <a:pt x="2953133" y="1755653"/>
                </a:cubicBezTo>
                <a:cubicBezTo>
                  <a:pt x="2955571" y="1755653"/>
                  <a:pt x="2958162" y="1754586"/>
                  <a:pt x="2960905" y="1752452"/>
                </a:cubicBezTo>
                <a:cubicBezTo>
                  <a:pt x="2969135" y="1746052"/>
                  <a:pt x="2978736" y="1742851"/>
                  <a:pt x="2989709" y="1742851"/>
                </a:cubicBezTo>
                <a:cubicBezTo>
                  <a:pt x="2997938" y="1742851"/>
                  <a:pt x="3007616" y="1745975"/>
                  <a:pt x="3018741" y="1752224"/>
                </a:cubicBezTo>
                <a:cubicBezTo>
                  <a:pt x="3029866" y="1758472"/>
                  <a:pt x="3037563" y="1765711"/>
                  <a:pt x="3041830" y="1773941"/>
                </a:cubicBezTo>
                <a:cubicBezTo>
                  <a:pt x="3043049" y="1776074"/>
                  <a:pt x="3045106" y="1777446"/>
                  <a:pt x="3048002" y="1778056"/>
                </a:cubicBezTo>
                <a:cubicBezTo>
                  <a:pt x="3050897" y="1778665"/>
                  <a:pt x="3057984" y="1778970"/>
                  <a:pt x="3069262" y="1778970"/>
                </a:cubicBezTo>
                <a:cubicBezTo>
                  <a:pt x="3075358" y="1778970"/>
                  <a:pt x="3078406" y="1781637"/>
                  <a:pt x="3078406" y="1786971"/>
                </a:cubicBezTo>
                <a:cubicBezTo>
                  <a:pt x="3078406" y="1792305"/>
                  <a:pt x="3076805" y="1795582"/>
                  <a:pt x="3073605" y="1796801"/>
                </a:cubicBezTo>
                <a:cubicBezTo>
                  <a:pt x="3070405" y="1798020"/>
                  <a:pt x="3064461" y="1798630"/>
                  <a:pt x="3055774" y="1798630"/>
                </a:cubicBezTo>
                <a:cubicBezTo>
                  <a:pt x="3047087" y="1798630"/>
                  <a:pt x="3040534" y="1801297"/>
                  <a:pt x="3036115" y="1806631"/>
                </a:cubicBezTo>
                <a:cubicBezTo>
                  <a:pt x="3031695" y="1811965"/>
                  <a:pt x="3029485" y="1821642"/>
                  <a:pt x="3029485" y="1835663"/>
                </a:cubicBezTo>
                <a:cubicBezTo>
                  <a:pt x="3029485" y="1861266"/>
                  <a:pt x="3039086" y="1874068"/>
                  <a:pt x="3058289" y="1874068"/>
                </a:cubicBezTo>
                <a:lnTo>
                  <a:pt x="3116353" y="1874068"/>
                </a:lnTo>
                <a:cubicBezTo>
                  <a:pt x="3132812" y="1874068"/>
                  <a:pt x="3144852" y="1870943"/>
                  <a:pt x="3152472" y="1864695"/>
                </a:cubicBezTo>
                <a:cubicBezTo>
                  <a:pt x="3160092" y="1858447"/>
                  <a:pt x="3163902" y="1848464"/>
                  <a:pt x="3163902" y="1834748"/>
                </a:cubicBezTo>
                <a:lnTo>
                  <a:pt x="3163902" y="1802744"/>
                </a:lnTo>
                <a:cubicBezTo>
                  <a:pt x="3163902" y="1792686"/>
                  <a:pt x="3164969" y="1784380"/>
                  <a:pt x="3167102" y="1777827"/>
                </a:cubicBezTo>
                <a:cubicBezTo>
                  <a:pt x="3169236" y="1771274"/>
                  <a:pt x="3173884" y="1763806"/>
                  <a:pt x="3181047" y="1755424"/>
                </a:cubicBezTo>
                <a:cubicBezTo>
                  <a:pt x="3188210" y="1747042"/>
                  <a:pt x="3195677" y="1740489"/>
                  <a:pt x="3203450" y="1735765"/>
                </a:cubicBezTo>
                <a:cubicBezTo>
                  <a:pt x="3211222" y="1731040"/>
                  <a:pt x="3218918" y="1728678"/>
                  <a:pt x="3226538" y="1728678"/>
                </a:cubicBezTo>
                <a:cubicBezTo>
                  <a:pt x="3237816" y="1728678"/>
                  <a:pt x="3250465" y="1734317"/>
                  <a:pt x="3264486" y="1745594"/>
                </a:cubicBezTo>
                <a:cubicBezTo>
                  <a:pt x="3268753" y="1749252"/>
                  <a:pt x="3272411" y="1751081"/>
                  <a:pt x="3275459" y="1751081"/>
                </a:cubicBezTo>
                <a:cubicBezTo>
                  <a:pt x="3281555" y="1751081"/>
                  <a:pt x="3284603" y="1743461"/>
                  <a:pt x="3284603" y="1728221"/>
                </a:cubicBezTo>
                <a:lnTo>
                  <a:pt x="3284603" y="1689816"/>
                </a:lnTo>
                <a:cubicBezTo>
                  <a:pt x="3284603" y="1675490"/>
                  <a:pt x="3281936" y="1665432"/>
                  <a:pt x="3276602" y="1659641"/>
                </a:cubicBezTo>
                <a:cubicBezTo>
                  <a:pt x="3271268" y="1653850"/>
                  <a:pt x="3261590" y="1650954"/>
                  <a:pt x="3247570" y="1650954"/>
                </a:cubicBezTo>
                <a:close/>
                <a:moveTo>
                  <a:pt x="2660068" y="1633580"/>
                </a:moveTo>
                <a:cubicBezTo>
                  <a:pt x="2657629" y="1633580"/>
                  <a:pt x="2654353" y="1636095"/>
                  <a:pt x="2650238" y="1641124"/>
                </a:cubicBezTo>
                <a:cubicBezTo>
                  <a:pt x="2646123" y="1646153"/>
                  <a:pt x="2640789" y="1649963"/>
                  <a:pt x="2634236" y="1652554"/>
                </a:cubicBezTo>
                <a:cubicBezTo>
                  <a:pt x="2627683" y="1655145"/>
                  <a:pt x="2618158" y="1656440"/>
                  <a:pt x="2605661" y="1656440"/>
                </a:cubicBezTo>
                <a:cubicBezTo>
                  <a:pt x="2593164" y="1656440"/>
                  <a:pt x="2584020" y="1655678"/>
                  <a:pt x="2578229" y="1654154"/>
                </a:cubicBezTo>
                <a:cubicBezTo>
                  <a:pt x="2572438" y="1652630"/>
                  <a:pt x="2566951" y="1650040"/>
                  <a:pt x="2561770" y="1646382"/>
                </a:cubicBezTo>
                <a:cubicBezTo>
                  <a:pt x="2556588" y="1642724"/>
                  <a:pt x="2550263" y="1640896"/>
                  <a:pt x="2542796" y="1640896"/>
                </a:cubicBezTo>
                <a:cubicBezTo>
                  <a:pt x="2535328" y="1640896"/>
                  <a:pt x="2523746" y="1641962"/>
                  <a:pt x="2508049" y="1644096"/>
                </a:cubicBezTo>
                <a:cubicBezTo>
                  <a:pt x="2492351" y="1646230"/>
                  <a:pt x="2483207" y="1651106"/>
                  <a:pt x="2480617" y="1658726"/>
                </a:cubicBezTo>
                <a:cubicBezTo>
                  <a:pt x="2478026" y="1666346"/>
                  <a:pt x="2476730" y="1677624"/>
                  <a:pt x="2476730" y="1692559"/>
                </a:cubicBezTo>
                <a:lnTo>
                  <a:pt x="2476730" y="1827433"/>
                </a:lnTo>
                <a:cubicBezTo>
                  <a:pt x="2476730" y="1839930"/>
                  <a:pt x="2477645" y="1849531"/>
                  <a:pt x="2479474" y="1856237"/>
                </a:cubicBezTo>
                <a:cubicBezTo>
                  <a:pt x="2481302" y="1862942"/>
                  <a:pt x="2485341" y="1867972"/>
                  <a:pt x="2491589" y="1871324"/>
                </a:cubicBezTo>
                <a:cubicBezTo>
                  <a:pt x="2497838" y="1874677"/>
                  <a:pt x="2508049" y="1876354"/>
                  <a:pt x="2522222" y="1876354"/>
                </a:cubicBezTo>
                <a:cubicBezTo>
                  <a:pt x="2536395" y="1876354"/>
                  <a:pt x="2546987" y="1873382"/>
                  <a:pt x="2553997" y="1867438"/>
                </a:cubicBezTo>
                <a:cubicBezTo>
                  <a:pt x="2561008" y="1861495"/>
                  <a:pt x="2564513" y="1848160"/>
                  <a:pt x="2564513" y="1827433"/>
                </a:cubicBezTo>
                <a:cubicBezTo>
                  <a:pt x="2564513" y="1823166"/>
                  <a:pt x="2564894" y="1820270"/>
                  <a:pt x="2565656" y="1818746"/>
                </a:cubicBezTo>
                <a:cubicBezTo>
                  <a:pt x="2566418" y="1817222"/>
                  <a:pt x="2568475" y="1816460"/>
                  <a:pt x="2571828" y="1816460"/>
                </a:cubicBezTo>
                <a:lnTo>
                  <a:pt x="2666011" y="1816460"/>
                </a:lnTo>
                <a:cubicBezTo>
                  <a:pt x="2670278" y="1816460"/>
                  <a:pt x="2673326" y="1815927"/>
                  <a:pt x="2675155" y="1814860"/>
                </a:cubicBezTo>
                <a:cubicBezTo>
                  <a:pt x="2676984" y="1813793"/>
                  <a:pt x="2678813" y="1811584"/>
                  <a:pt x="2680642" y="1808231"/>
                </a:cubicBezTo>
                <a:cubicBezTo>
                  <a:pt x="2684604" y="1800306"/>
                  <a:pt x="2690624" y="1794896"/>
                  <a:pt x="2698701" y="1792000"/>
                </a:cubicBezTo>
                <a:cubicBezTo>
                  <a:pt x="2706778" y="1789105"/>
                  <a:pt x="2715541" y="1787657"/>
                  <a:pt x="2724990" y="1787657"/>
                </a:cubicBezTo>
                <a:cubicBezTo>
                  <a:pt x="2734439" y="1787657"/>
                  <a:pt x="2739697" y="1788343"/>
                  <a:pt x="2740763" y="1789714"/>
                </a:cubicBezTo>
                <a:cubicBezTo>
                  <a:pt x="2741830" y="1791086"/>
                  <a:pt x="2742364" y="1793524"/>
                  <a:pt x="2742364" y="1797029"/>
                </a:cubicBezTo>
                <a:cubicBezTo>
                  <a:pt x="2742364" y="1800535"/>
                  <a:pt x="2741830" y="1802668"/>
                  <a:pt x="2740763" y="1803430"/>
                </a:cubicBezTo>
                <a:cubicBezTo>
                  <a:pt x="2739697" y="1804192"/>
                  <a:pt x="2737334" y="1804573"/>
                  <a:pt x="2733677" y="1804573"/>
                </a:cubicBezTo>
                <a:cubicBezTo>
                  <a:pt x="2716913" y="1804573"/>
                  <a:pt x="2705711" y="1807240"/>
                  <a:pt x="2700073" y="1812574"/>
                </a:cubicBezTo>
                <a:cubicBezTo>
                  <a:pt x="2694434" y="1817908"/>
                  <a:pt x="2691614" y="1827128"/>
                  <a:pt x="2691614" y="1840235"/>
                </a:cubicBezTo>
                <a:cubicBezTo>
                  <a:pt x="2691614" y="1853341"/>
                  <a:pt x="2693977" y="1862485"/>
                  <a:pt x="2698701" y="1867667"/>
                </a:cubicBezTo>
                <a:cubicBezTo>
                  <a:pt x="2703425" y="1872848"/>
                  <a:pt x="2712951" y="1875439"/>
                  <a:pt x="2727276" y="1875439"/>
                </a:cubicBezTo>
                <a:lnTo>
                  <a:pt x="2777111" y="1875439"/>
                </a:lnTo>
                <a:cubicBezTo>
                  <a:pt x="2799971" y="1875439"/>
                  <a:pt x="2814601" y="1871782"/>
                  <a:pt x="2821002" y="1864466"/>
                </a:cubicBezTo>
                <a:cubicBezTo>
                  <a:pt x="2827403" y="1857151"/>
                  <a:pt x="2830603" y="1841759"/>
                  <a:pt x="2830603" y="1818289"/>
                </a:cubicBezTo>
                <a:lnTo>
                  <a:pt x="2830603" y="1681129"/>
                </a:lnTo>
                <a:cubicBezTo>
                  <a:pt x="2830603" y="1668328"/>
                  <a:pt x="2828622" y="1659946"/>
                  <a:pt x="2824660" y="1655983"/>
                </a:cubicBezTo>
                <a:cubicBezTo>
                  <a:pt x="2820697" y="1652021"/>
                  <a:pt x="2813382" y="1650040"/>
                  <a:pt x="2802714" y="1650040"/>
                </a:cubicBezTo>
                <a:lnTo>
                  <a:pt x="2723618" y="1650040"/>
                </a:lnTo>
                <a:cubicBezTo>
                  <a:pt x="2696796" y="1650040"/>
                  <a:pt x="2678051" y="1645620"/>
                  <a:pt x="2667383" y="1636781"/>
                </a:cubicBezTo>
                <a:cubicBezTo>
                  <a:pt x="2664944" y="1634647"/>
                  <a:pt x="2662506" y="1633580"/>
                  <a:pt x="2660068" y="1633580"/>
                </a:cubicBezTo>
                <a:close/>
                <a:moveTo>
                  <a:pt x="1818362" y="1621693"/>
                </a:moveTo>
                <a:cubicBezTo>
                  <a:pt x="1807085" y="1621693"/>
                  <a:pt x="1799465" y="1623217"/>
                  <a:pt x="1795502" y="1626265"/>
                </a:cubicBezTo>
                <a:cubicBezTo>
                  <a:pt x="1791540" y="1629313"/>
                  <a:pt x="1789559" y="1635409"/>
                  <a:pt x="1789559" y="1644553"/>
                </a:cubicBezTo>
                <a:lnTo>
                  <a:pt x="1789559" y="1713133"/>
                </a:lnTo>
                <a:cubicBezTo>
                  <a:pt x="1789559" y="1725325"/>
                  <a:pt x="1788721" y="1734698"/>
                  <a:pt x="1787044" y="1741251"/>
                </a:cubicBezTo>
                <a:cubicBezTo>
                  <a:pt x="1785368" y="1747804"/>
                  <a:pt x="1780491" y="1754586"/>
                  <a:pt x="1772414" y="1761596"/>
                </a:cubicBezTo>
                <a:cubicBezTo>
                  <a:pt x="1764337" y="1768607"/>
                  <a:pt x="1755345" y="1774017"/>
                  <a:pt x="1745439" y="1777827"/>
                </a:cubicBezTo>
                <a:cubicBezTo>
                  <a:pt x="1735533" y="1781637"/>
                  <a:pt x="1727227" y="1783999"/>
                  <a:pt x="1720522" y="1784914"/>
                </a:cubicBezTo>
                <a:cubicBezTo>
                  <a:pt x="1704367" y="1787352"/>
                  <a:pt x="1691947" y="1792610"/>
                  <a:pt x="1683260" y="1800687"/>
                </a:cubicBezTo>
                <a:cubicBezTo>
                  <a:pt x="1674573" y="1808764"/>
                  <a:pt x="1670230" y="1818365"/>
                  <a:pt x="1670230" y="1829491"/>
                </a:cubicBezTo>
                <a:cubicBezTo>
                  <a:pt x="1670230" y="1840616"/>
                  <a:pt x="1674268" y="1850979"/>
                  <a:pt x="1682345" y="1860580"/>
                </a:cubicBezTo>
                <a:cubicBezTo>
                  <a:pt x="1690423" y="1870181"/>
                  <a:pt x="1699795" y="1874982"/>
                  <a:pt x="1710463" y="1874982"/>
                </a:cubicBezTo>
                <a:cubicBezTo>
                  <a:pt x="1721131" y="1874982"/>
                  <a:pt x="1732256" y="1872544"/>
                  <a:pt x="1743839" y="1867667"/>
                </a:cubicBezTo>
                <a:cubicBezTo>
                  <a:pt x="1755421" y="1862790"/>
                  <a:pt x="1767232" y="1856465"/>
                  <a:pt x="1779272" y="1848693"/>
                </a:cubicBezTo>
                <a:cubicBezTo>
                  <a:pt x="1791311" y="1840921"/>
                  <a:pt x="1799008" y="1835053"/>
                  <a:pt x="1802360" y="1831091"/>
                </a:cubicBezTo>
                <a:cubicBezTo>
                  <a:pt x="1805713" y="1827128"/>
                  <a:pt x="1807390" y="1823166"/>
                  <a:pt x="1807390" y="1819204"/>
                </a:cubicBezTo>
                <a:cubicBezTo>
                  <a:pt x="1807390" y="1815241"/>
                  <a:pt x="1806932" y="1810517"/>
                  <a:pt x="1806018" y="1805030"/>
                </a:cubicBezTo>
                <a:cubicBezTo>
                  <a:pt x="1804494" y="1796191"/>
                  <a:pt x="1807085" y="1785523"/>
                  <a:pt x="1813790" y="1773026"/>
                </a:cubicBezTo>
                <a:cubicBezTo>
                  <a:pt x="1820496" y="1760530"/>
                  <a:pt x="1828878" y="1751386"/>
                  <a:pt x="1838936" y="1745594"/>
                </a:cubicBezTo>
                <a:cubicBezTo>
                  <a:pt x="1844728" y="1742546"/>
                  <a:pt x="1847623" y="1738584"/>
                  <a:pt x="1847623" y="1733707"/>
                </a:cubicBezTo>
                <a:lnTo>
                  <a:pt x="1847623" y="1644553"/>
                </a:lnTo>
                <a:cubicBezTo>
                  <a:pt x="1847623" y="1634800"/>
                  <a:pt x="1845566" y="1628551"/>
                  <a:pt x="1841451" y="1625808"/>
                </a:cubicBezTo>
                <a:cubicBezTo>
                  <a:pt x="1837336" y="1623065"/>
                  <a:pt x="1829640" y="1621693"/>
                  <a:pt x="1818362" y="1621693"/>
                </a:cubicBezTo>
                <a:close/>
                <a:moveTo>
                  <a:pt x="2124686" y="1554942"/>
                </a:moveTo>
                <a:lnTo>
                  <a:pt x="2267333" y="1554942"/>
                </a:lnTo>
                <a:cubicBezTo>
                  <a:pt x="2270990" y="1554942"/>
                  <a:pt x="2273581" y="1555856"/>
                  <a:pt x="2275105" y="1557685"/>
                </a:cubicBezTo>
                <a:cubicBezTo>
                  <a:pt x="2276629" y="1559514"/>
                  <a:pt x="2277391" y="1563172"/>
                  <a:pt x="2277391" y="1568658"/>
                </a:cubicBezTo>
                <a:cubicBezTo>
                  <a:pt x="2277391" y="1574144"/>
                  <a:pt x="2276782" y="1578183"/>
                  <a:pt x="2275562" y="1580774"/>
                </a:cubicBezTo>
                <a:cubicBezTo>
                  <a:pt x="2274343" y="1583365"/>
                  <a:pt x="2271600" y="1584660"/>
                  <a:pt x="2267333" y="1584660"/>
                </a:cubicBezTo>
                <a:lnTo>
                  <a:pt x="2124686" y="1584660"/>
                </a:lnTo>
                <a:cubicBezTo>
                  <a:pt x="2120724" y="1584660"/>
                  <a:pt x="2118133" y="1583746"/>
                  <a:pt x="2116914" y="1581917"/>
                </a:cubicBezTo>
                <a:cubicBezTo>
                  <a:pt x="2115695" y="1580088"/>
                  <a:pt x="2115085" y="1575973"/>
                  <a:pt x="2115085" y="1569572"/>
                </a:cubicBezTo>
                <a:cubicBezTo>
                  <a:pt x="2115085" y="1563172"/>
                  <a:pt x="2115771" y="1559133"/>
                  <a:pt x="2117143" y="1557457"/>
                </a:cubicBezTo>
                <a:cubicBezTo>
                  <a:pt x="2118514" y="1555780"/>
                  <a:pt x="2121029" y="1554942"/>
                  <a:pt x="2124686" y="1554942"/>
                </a:cubicBezTo>
                <a:close/>
                <a:moveTo>
                  <a:pt x="3026285" y="1545341"/>
                </a:moveTo>
                <a:lnTo>
                  <a:pt x="3186762" y="1545341"/>
                </a:lnTo>
                <a:cubicBezTo>
                  <a:pt x="3189810" y="1545341"/>
                  <a:pt x="3191867" y="1545950"/>
                  <a:pt x="3192934" y="1547170"/>
                </a:cubicBezTo>
                <a:cubicBezTo>
                  <a:pt x="3194001" y="1548389"/>
                  <a:pt x="3194534" y="1550522"/>
                  <a:pt x="3194534" y="1553570"/>
                </a:cubicBezTo>
                <a:cubicBezTo>
                  <a:pt x="3194534" y="1556618"/>
                  <a:pt x="3194001" y="1558676"/>
                  <a:pt x="3192934" y="1559743"/>
                </a:cubicBezTo>
                <a:cubicBezTo>
                  <a:pt x="3191867" y="1560809"/>
                  <a:pt x="3189810" y="1561343"/>
                  <a:pt x="3186762" y="1561343"/>
                </a:cubicBezTo>
                <a:lnTo>
                  <a:pt x="3026285" y="1561343"/>
                </a:lnTo>
                <a:cubicBezTo>
                  <a:pt x="3020798" y="1561343"/>
                  <a:pt x="3018055" y="1559285"/>
                  <a:pt x="3018055" y="1555171"/>
                </a:cubicBezTo>
                <a:cubicBezTo>
                  <a:pt x="3018055" y="1551056"/>
                  <a:pt x="3018589" y="1548389"/>
                  <a:pt x="3019655" y="1547170"/>
                </a:cubicBezTo>
                <a:cubicBezTo>
                  <a:pt x="3020722" y="1545950"/>
                  <a:pt x="3022932" y="1545341"/>
                  <a:pt x="3026285" y="1545341"/>
                </a:cubicBezTo>
                <a:close/>
                <a:moveTo>
                  <a:pt x="3026285" y="1495049"/>
                </a:moveTo>
                <a:lnTo>
                  <a:pt x="3186762" y="1495049"/>
                </a:lnTo>
                <a:cubicBezTo>
                  <a:pt x="3189810" y="1495049"/>
                  <a:pt x="3191867" y="1495658"/>
                  <a:pt x="3192934" y="1496878"/>
                </a:cubicBezTo>
                <a:cubicBezTo>
                  <a:pt x="3194001" y="1498097"/>
                  <a:pt x="3194534" y="1500383"/>
                  <a:pt x="3194534" y="1503736"/>
                </a:cubicBezTo>
                <a:cubicBezTo>
                  <a:pt x="3194534" y="1507088"/>
                  <a:pt x="3194001" y="1509374"/>
                  <a:pt x="3192934" y="1510594"/>
                </a:cubicBezTo>
                <a:cubicBezTo>
                  <a:pt x="3191867" y="1511813"/>
                  <a:pt x="3189810" y="1512422"/>
                  <a:pt x="3186762" y="1512422"/>
                </a:cubicBezTo>
                <a:lnTo>
                  <a:pt x="3026285" y="1512422"/>
                </a:lnTo>
                <a:cubicBezTo>
                  <a:pt x="3022932" y="1512422"/>
                  <a:pt x="3020722" y="1511737"/>
                  <a:pt x="3019655" y="1510365"/>
                </a:cubicBezTo>
                <a:cubicBezTo>
                  <a:pt x="3018589" y="1508993"/>
                  <a:pt x="3018055" y="1506784"/>
                  <a:pt x="3018055" y="1503736"/>
                </a:cubicBezTo>
                <a:cubicBezTo>
                  <a:pt x="3018055" y="1500688"/>
                  <a:pt x="3018512" y="1498478"/>
                  <a:pt x="3019427" y="1497106"/>
                </a:cubicBezTo>
                <a:cubicBezTo>
                  <a:pt x="3020341" y="1495735"/>
                  <a:pt x="3022627" y="1495049"/>
                  <a:pt x="3026285" y="1495049"/>
                </a:cubicBezTo>
                <a:close/>
                <a:moveTo>
                  <a:pt x="1568731" y="1470817"/>
                </a:moveTo>
                <a:cubicBezTo>
                  <a:pt x="1552882" y="1470817"/>
                  <a:pt x="1542518" y="1473332"/>
                  <a:pt x="1537642" y="1478361"/>
                </a:cubicBezTo>
                <a:cubicBezTo>
                  <a:pt x="1532765" y="1483390"/>
                  <a:pt x="1530326" y="1493372"/>
                  <a:pt x="1530326" y="1508308"/>
                </a:cubicBezTo>
                <a:cubicBezTo>
                  <a:pt x="1530326" y="1523243"/>
                  <a:pt x="1532689" y="1533225"/>
                  <a:pt x="1537413" y="1538254"/>
                </a:cubicBezTo>
                <a:cubicBezTo>
                  <a:pt x="1542137" y="1543283"/>
                  <a:pt x="1552577" y="1545798"/>
                  <a:pt x="1568731" y="1545798"/>
                </a:cubicBezTo>
                <a:cubicBezTo>
                  <a:pt x="1570560" y="1545798"/>
                  <a:pt x="1571474" y="1547017"/>
                  <a:pt x="1571474" y="1549456"/>
                </a:cubicBezTo>
                <a:lnTo>
                  <a:pt x="1571474" y="1717248"/>
                </a:lnTo>
                <a:cubicBezTo>
                  <a:pt x="1571474" y="1719991"/>
                  <a:pt x="1570941" y="1721820"/>
                  <a:pt x="1569874" y="1722734"/>
                </a:cubicBezTo>
                <a:cubicBezTo>
                  <a:pt x="1568807" y="1723649"/>
                  <a:pt x="1566293" y="1724411"/>
                  <a:pt x="1562330" y="1725020"/>
                </a:cubicBezTo>
                <a:cubicBezTo>
                  <a:pt x="1548614" y="1726240"/>
                  <a:pt x="1538937" y="1729973"/>
                  <a:pt x="1533298" y="1736222"/>
                </a:cubicBezTo>
                <a:cubicBezTo>
                  <a:pt x="1527659" y="1742470"/>
                  <a:pt x="1524840" y="1752529"/>
                  <a:pt x="1524840" y="1766397"/>
                </a:cubicBezTo>
                <a:cubicBezTo>
                  <a:pt x="1524840" y="1780265"/>
                  <a:pt x="1527659" y="1790171"/>
                  <a:pt x="1533298" y="1796115"/>
                </a:cubicBezTo>
                <a:cubicBezTo>
                  <a:pt x="1538937" y="1802059"/>
                  <a:pt x="1547929" y="1805030"/>
                  <a:pt x="1560273" y="1805030"/>
                </a:cubicBezTo>
                <a:cubicBezTo>
                  <a:pt x="1572617" y="1805030"/>
                  <a:pt x="1596163" y="1801068"/>
                  <a:pt x="1630910" y="1793143"/>
                </a:cubicBezTo>
                <a:cubicBezTo>
                  <a:pt x="1665658" y="1785218"/>
                  <a:pt x="1687222" y="1778513"/>
                  <a:pt x="1695604" y="1773026"/>
                </a:cubicBezTo>
                <a:cubicBezTo>
                  <a:pt x="1703986" y="1767540"/>
                  <a:pt x="1708177" y="1760149"/>
                  <a:pt x="1708177" y="1750852"/>
                </a:cubicBezTo>
                <a:cubicBezTo>
                  <a:pt x="1708177" y="1741556"/>
                  <a:pt x="1705967" y="1731040"/>
                  <a:pt x="1701548" y="1719305"/>
                </a:cubicBezTo>
                <a:cubicBezTo>
                  <a:pt x="1697128" y="1707571"/>
                  <a:pt x="1688975" y="1701703"/>
                  <a:pt x="1677088" y="1701703"/>
                </a:cubicBezTo>
                <a:cubicBezTo>
                  <a:pt x="1672211" y="1701703"/>
                  <a:pt x="1667563" y="1702313"/>
                  <a:pt x="1663143" y="1703532"/>
                </a:cubicBezTo>
                <a:cubicBezTo>
                  <a:pt x="1658723" y="1704751"/>
                  <a:pt x="1655904" y="1705361"/>
                  <a:pt x="1654685" y="1705361"/>
                </a:cubicBezTo>
                <a:cubicBezTo>
                  <a:pt x="1653466" y="1705361"/>
                  <a:pt x="1652856" y="1703989"/>
                  <a:pt x="1652856" y="1701246"/>
                </a:cubicBezTo>
                <a:lnTo>
                  <a:pt x="1652856" y="1548998"/>
                </a:lnTo>
                <a:cubicBezTo>
                  <a:pt x="1652856" y="1546865"/>
                  <a:pt x="1654075" y="1545798"/>
                  <a:pt x="1656514" y="1545798"/>
                </a:cubicBezTo>
                <a:lnTo>
                  <a:pt x="1672058" y="1545798"/>
                </a:lnTo>
                <a:cubicBezTo>
                  <a:pt x="1682117" y="1545798"/>
                  <a:pt x="1687146" y="1544579"/>
                  <a:pt x="1687146" y="1542140"/>
                </a:cubicBezTo>
                <a:cubicBezTo>
                  <a:pt x="1687146" y="1539702"/>
                  <a:pt x="1685622" y="1536502"/>
                  <a:pt x="1682574" y="1532539"/>
                </a:cubicBezTo>
                <a:cubicBezTo>
                  <a:pt x="1679526" y="1528577"/>
                  <a:pt x="1677392" y="1523319"/>
                  <a:pt x="1676173" y="1516766"/>
                </a:cubicBezTo>
                <a:cubicBezTo>
                  <a:pt x="1674954" y="1510213"/>
                  <a:pt x="1674344" y="1502212"/>
                  <a:pt x="1674344" y="1492763"/>
                </a:cubicBezTo>
                <a:cubicBezTo>
                  <a:pt x="1674344" y="1483314"/>
                  <a:pt x="1673735" y="1477294"/>
                  <a:pt x="1672516" y="1474703"/>
                </a:cubicBezTo>
                <a:cubicBezTo>
                  <a:pt x="1671296" y="1472113"/>
                  <a:pt x="1667334" y="1470817"/>
                  <a:pt x="1660628" y="1470817"/>
                </a:cubicBezTo>
                <a:close/>
                <a:moveTo>
                  <a:pt x="2101369" y="1468988"/>
                </a:moveTo>
                <a:cubicBezTo>
                  <a:pt x="2071194" y="1468988"/>
                  <a:pt x="2050620" y="1473941"/>
                  <a:pt x="2039647" y="1483847"/>
                </a:cubicBezTo>
                <a:cubicBezTo>
                  <a:pt x="2028674" y="1493753"/>
                  <a:pt x="2023188" y="1512422"/>
                  <a:pt x="2023188" y="1539854"/>
                </a:cubicBezTo>
                <a:lnTo>
                  <a:pt x="2023188" y="1800916"/>
                </a:lnTo>
                <a:cubicBezTo>
                  <a:pt x="2023188" y="1828348"/>
                  <a:pt x="2028674" y="1847017"/>
                  <a:pt x="2039647" y="1856923"/>
                </a:cubicBezTo>
                <a:cubicBezTo>
                  <a:pt x="2050620" y="1866829"/>
                  <a:pt x="2071194" y="1871782"/>
                  <a:pt x="2101369" y="1871782"/>
                </a:cubicBezTo>
                <a:lnTo>
                  <a:pt x="2292936" y="1871782"/>
                </a:lnTo>
                <a:cubicBezTo>
                  <a:pt x="2323111" y="1871782"/>
                  <a:pt x="2343685" y="1866829"/>
                  <a:pt x="2354658" y="1856923"/>
                </a:cubicBezTo>
                <a:cubicBezTo>
                  <a:pt x="2365631" y="1847017"/>
                  <a:pt x="2371117" y="1828348"/>
                  <a:pt x="2371117" y="1800916"/>
                </a:cubicBezTo>
                <a:lnTo>
                  <a:pt x="2371117" y="1539854"/>
                </a:lnTo>
                <a:cubicBezTo>
                  <a:pt x="2371117" y="1512422"/>
                  <a:pt x="2365631" y="1493753"/>
                  <a:pt x="2354658" y="1483847"/>
                </a:cubicBezTo>
                <a:cubicBezTo>
                  <a:pt x="2343685" y="1473941"/>
                  <a:pt x="2323111" y="1468988"/>
                  <a:pt x="2292936" y="1468988"/>
                </a:cubicBezTo>
                <a:close/>
                <a:moveTo>
                  <a:pt x="1727837" y="1455272"/>
                </a:moveTo>
                <a:cubicBezTo>
                  <a:pt x="1711682" y="1455272"/>
                  <a:pt x="1701243" y="1457711"/>
                  <a:pt x="1696519" y="1462588"/>
                </a:cubicBezTo>
                <a:cubicBezTo>
                  <a:pt x="1691794" y="1467464"/>
                  <a:pt x="1689432" y="1477447"/>
                  <a:pt x="1689432" y="1492534"/>
                </a:cubicBezTo>
                <a:cubicBezTo>
                  <a:pt x="1689432" y="1507622"/>
                  <a:pt x="1691794" y="1517680"/>
                  <a:pt x="1696519" y="1522709"/>
                </a:cubicBezTo>
                <a:cubicBezTo>
                  <a:pt x="1701243" y="1527739"/>
                  <a:pt x="1711682" y="1530253"/>
                  <a:pt x="1727837" y="1530253"/>
                </a:cubicBezTo>
                <a:lnTo>
                  <a:pt x="1763041" y="1530253"/>
                </a:lnTo>
                <a:cubicBezTo>
                  <a:pt x="1765784" y="1530253"/>
                  <a:pt x="1767156" y="1531625"/>
                  <a:pt x="1767156" y="1534368"/>
                </a:cubicBezTo>
                <a:cubicBezTo>
                  <a:pt x="1767156" y="1544426"/>
                  <a:pt x="1764565" y="1549456"/>
                  <a:pt x="1759384" y="1549456"/>
                </a:cubicBezTo>
                <a:lnTo>
                  <a:pt x="1750240" y="1549456"/>
                </a:lnTo>
                <a:cubicBezTo>
                  <a:pt x="1728599" y="1549456"/>
                  <a:pt x="1714045" y="1553418"/>
                  <a:pt x="1706577" y="1561343"/>
                </a:cubicBezTo>
                <a:cubicBezTo>
                  <a:pt x="1699109" y="1569268"/>
                  <a:pt x="1695376" y="1585574"/>
                  <a:pt x="1695376" y="1610263"/>
                </a:cubicBezTo>
                <a:lnTo>
                  <a:pt x="1695376" y="1682501"/>
                </a:lnTo>
                <a:cubicBezTo>
                  <a:pt x="1695376" y="1686158"/>
                  <a:pt x="1696290" y="1688597"/>
                  <a:pt x="1698119" y="1689816"/>
                </a:cubicBezTo>
                <a:cubicBezTo>
                  <a:pt x="1707263" y="1695912"/>
                  <a:pt x="1713816" y="1705285"/>
                  <a:pt x="1717778" y="1717934"/>
                </a:cubicBezTo>
                <a:cubicBezTo>
                  <a:pt x="1721741" y="1730583"/>
                  <a:pt x="1723874" y="1742546"/>
                  <a:pt x="1724179" y="1753824"/>
                </a:cubicBezTo>
                <a:cubicBezTo>
                  <a:pt x="1724484" y="1761749"/>
                  <a:pt x="1726694" y="1765711"/>
                  <a:pt x="1730809" y="1765711"/>
                </a:cubicBezTo>
                <a:cubicBezTo>
                  <a:pt x="1734923" y="1765711"/>
                  <a:pt x="1740638" y="1763806"/>
                  <a:pt x="1747954" y="1759996"/>
                </a:cubicBezTo>
                <a:cubicBezTo>
                  <a:pt x="1755269" y="1756186"/>
                  <a:pt x="1761060" y="1751767"/>
                  <a:pt x="1765327" y="1746737"/>
                </a:cubicBezTo>
                <a:cubicBezTo>
                  <a:pt x="1769594" y="1741708"/>
                  <a:pt x="1771728" y="1733098"/>
                  <a:pt x="1771728" y="1720906"/>
                </a:cubicBezTo>
                <a:lnTo>
                  <a:pt x="1771728" y="1623522"/>
                </a:lnTo>
                <a:cubicBezTo>
                  <a:pt x="1771728" y="1618340"/>
                  <a:pt x="1772414" y="1615064"/>
                  <a:pt x="1773785" y="1613692"/>
                </a:cubicBezTo>
                <a:cubicBezTo>
                  <a:pt x="1775157" y="1612321"/>
                  <a:pt x="1778434" y="1611635"/>
                  <a:pt x="1783615" y="1611635"/>
                </a:cubicBezTo>
                <a:lnTo>
                  <a:pt x="1851738" y="1611635"/>
                </a:lnTo>
                <a:cubicBezTo>
                  <a:pt x="1857834" y="1611635"/>
                  <a:pt x="1861492" y="1612473"/>
                  <a:pt x="1862711" y="1614149"/>
                </a:cubicBezTo>
                <a:cubicBezTo>
                  <a:pt x="1863930" y="1615826"/>
                  <a:pt x="1864540" y="1618950"/>
                  <a:pt x="1864540" y="1623522"/>
                </a:cubicBezTo>
                <a:lnTo>
                  <a:pt x="1864540" y="1727764"/>
                </a:lnTo>
                <a:cubicBezTo>
                  <a:pt x="1864540" y="1732336"/>
                  <a:pt x="1864997" y="1735460"/>
                  <a:pt x="1865911" y="1737136"/>
                </a:cubicBezTo>
                <a:cubicBezTo>
                  <a:pt x="1866826" y="1738813"/>
                  <a:pt x="1870483" y="1740718"/>
                  <a:pt x="1876884" y="1742851"/>
                </a:cubicBezTo>
                <a:cubicBezTo>
                  <a:pt x="1892734" y="1747728"/>
                  <a:pt x="1906450" y="1754281"/>
                  <a:pt x="1918032" y="1762511"/>
                </a:cubicBezTo>
                <a:cubicBezTo>
                  <a:pt x="1925042" y="1767388"/>
                  <a:pt x="1930605" y="1769826"/>
                  <a:pt x="1934720" y="1769826"/>
                </a:cubicBezTo>
                <a:cubicBezTo>
                  <a:pt x="1938835" y="1769826"/>
                  <a:pt x="1940892" y="1763425"/>
                  <a:pt x="1940892" y="1750624"/>
                </a:cubicBezTo>
                <a:lnTo>
                  <a:pt x="1940892" y="1610263"/>
                </a:lnTo>
                <a:cubicBezTo>
                  <a:pt x="1940892" y="1583746"/>
                  <a:pt x="1937006" y="1566982"/>
                  <a:pt x="1929233" y="1559971"/>
                </a:cubicBezTo>
                <a:cubicBezTo>
                  <a:pt x="1921461" y="1552961"/>
                  <a:pt x="1907059" y="1549456"/>
                  <a:pt x="1886028" y="1549456"/>
                </a:cubicBezTo>
                <a:lnTo>
                  <a:pt x="1854024" y="1549456"/>
                </a:lnTo>
                <a:cubicBezTo>
                  <a:pt x="1851586" y="1549456"/>
                  <a:pt x="1850366" y="1548084"/>
                  <a:pt x="1850366" y="1545341"/>
                </a:cubicBezTo>
                <a:lnTo>
                  <a:pt x="1851281" y="1538483"/>
                </a:lnTo>
                <a:cubicBezTo>
                  <a:pt x="1851890" y="1532996"/>
                  <a:pt x="1853567" y="1530253"/>
                  <a:pt x="1856310" y="1530253"/>
                </a:cubicBezTo>
                <a:lnTo>
                  <a:pt x="1913460" y="1530253"/>
                </a:lnTo>
                <a:cubicBezTo>
                  <a:pt x="1929614" y="1530253"/>
                  <a:pt x="1940130" y="1527815"/>
                  <a:pt x="1945007" y="1522938"/>
                </a:cubicBezTo>
                <a:cubicBezTo>
                  <a:pt x="1949884" y="1518061"/>
                  <a:pt x="1952322" y="1507850"/>
                  <a:pt x="1952322" y="1492306"/>
                </a:cubicBezTo>
                <a:cubicBezTo>
                  <a:pt x="1952322" y="1476761"/>
                  <a:pt x="1949884" y="1466702"/>
                  <a:pt x="1945007" y="1462130"/>
                </a:cubicBezTo>
                <a:cubicBezTo>
                  <a:pt x="1940130" y="1457558"/>
                  <a:pt x="1929614" y="1455272"/>
                  <a:pt x="1913460" y="1455272"/>
                </a:cubicBezTo>
                <a:close/>
                <a:moveTo>
                  <a:pt x="2978736" y="1450243"/>
                </a:moveTo>
                <a:cubicBezTo>
                  <a:pt x="2963801" y="1450243"/>
                  <a:pt x="2953285" y="1453672"/>
                  <a:pt x="2947189" y="1460530"/>
                </a:cubicBezTo>
                <a:cubicBezTo>
                  <a:pt x="2941093" y="1467388"/>
                  <a:pt x="2938045" y="1478894"/>
                  <a:pt x="2938045" y="1495049"/>
                </a:cubicBezTo>
                <a:lnTo>
                  <a:pt x="2938045" y="1547170"/>
                </a:lnTo>
                <a:cubicBezTo>
                  <a:pt x="2938045" y="1563324"/>
                  <a:pt x="2941017" y="1574830"/>
                  <a:pt x="2946961" y="1581688"/>
                </a:cubicBezTo>
                <a:cubicBezTo>
                  <a:pt x="2952904" y="1588546"/>
                  <a:pt x="2963496" y="1591975"/>
                  <a:pt x="2978736" y="1591975"/>
                </a:cubicBezTo>
                <a:lnTo>
                  <a:pt x="3065604" y="1591975"/>
                </a:lnTo>
                <a:cubicBezTo>
                  <a:pt x="3068347" y="1591975"/>
                  <a:pt x="3070024" y="1592509"/>
                  <a:pt x="3070633" y="1593575"/>
                </a:cubicBezTo>
                <a:cubicBezTo>
                  <a:pt x="3071243" y="1594642"/>
                  <a:pt x="3071548" y="1596547"/>
                  <a:pt x="3071548" y="1599290"/>
                </a:cubicBezTo>
                <a:cubicBezTo>
                  <a:pt x="3071548" y="1602034"/>
                  <a:pt x="3071167" y="1603939"/>
                  <a:pt x="3070405" y="1605005"/>
                </a:cubicBezTo>
                <a:cubicBezTo>
                  <a:pt x="3069643" y="1606072"/>
                  <a:pt x="3068042" y="1606606"/>
                  <a:pt x="3065604" y="1606606"/>
                </a:cubicBezTo>
                <a:lnTo>
                  <a:pt x="2982394" y="1606606"/>
                </a:lnTo>
                <a:cubicBezTo>
                  <a:pt x="2959838" y="1606606"/>
                  <a:pt x="2945589" y="1603634"/>
                  <a:pt x="2939645" y="1597690"/>
                </a:cubicBezTo>
                <a:cubicBezTo>
                  <a:pt x="2933702" y="1591747"/>
                  <a:pt x="2927530" y="1588775"/>
                  <a:pt x="2921129" y="1588775"/>
                </a:cubicBezTo>
                <a:cubicBezTo>
                  <a:pt x="2914728" y="1588775"/>
                  <a:pt x="2909470" y="1591899"/>
                  <a:pt x="2905355" y="1598147"/>
                </a:cubicBezTo>
                <a:cubicBezTo>
                  <a:pt x="2901241" y="1604396"/>
                  <a:pt x="2899183" y="1613464"/>
                  <a:pt x="2899183" y="1625351"/>
                </a:cubicBezTo>
                <a:cubicBezTo>
                  <a:pt x="2899183" y="1637238"/>
                  <a:pt x="2901241" y="1646763"/>
                  <a:pt x="2905355" y="1653926"/>
                </a:cubicBezTo>
                <a:cubicBezTo>
                  <a:pt x="2909470" y="1661089"/>
                  <a:pt x="2914576" y="1664670"/>
                  <a:pt x="2920672" y="1664670"/>
                </a:cubicBezTo>
                <a:cubicBezTo>
                  <a:pt x="2926768" y="1664670"/>
                  <a:pt x="2932102" y="1661470"/>
                  <a:pt x="2936674" y="1655069"/>
                </a:cubicBezTo>
                <a:cubicBezTo>
                  <a:pt x="2946122" y="1642572"/>
                  <a:pt x="2963801" y="1636324"/>
                  <a:pt x="2989709" y="1636324"/>
                </a:cubicBezTo>
                <a:lnTo>
                  <a:pt x="3235682" y="1636324"/>
                </a:lnTo>
                <a:cubicBezTo>
                  <a:pt x="3253056" y="1636324"/>
                  <a:pt x="3265172" y="1637314"/>
                  <a:pt x="3272030" y="1639295"/>
                </a:cubicBezTo>
                <a:cubicBezTo>
                  <a:pt x="3278888" y="1641277"/>
                  <a:pt x="3285060" y="1645087"/>
                  <a:pt x="3290546" y="1650725"/>
                </a:cubicBezTo>
                <a:cubicBezTo>
                  <a:pt x="3296033" y="1656364"/>
                  <a:pt x="3301443" y="1659184"/>
                  <a:pt x="3306777" y="1659184"/>
                </a:cubicBezTo>
                <a:cubicBezTo>
                  <a:pt x="3312111" y="1659184"/>
                  <a:pt x="3316378" y="1655526"/>
                  <a:pt x="3319579" y="1648211"/>
                </a:cubicBezTo>
                <a:cubicBezTo>
                  <a:pt x="3322779" y="1640896"/>
                  <a:pt x="3324379" y="1631066"/>
                  <a:pt x="3324379" y="1618721"/>
                </a:cubicBezTo>
                <a:cubicBezTo>
                  <a:pt x="3324379" y="1606377"/>
                  <a:pt x="3322322" y="1597081"/>
                  <a:pt x="3318207" y="1590832"/>
                </a:cubicBezTo>
                <a:cubicBezTo>
                  <a:pt x="3314092" y="1584584"/>
                  <a:pt x="3308530" y="1581460"/>
                  <a:pt x="3301519" y="1581460"/>
                </a:cubicBezTo>
                <a:cubicBezTo>
                  <a:pt x="3294509" y="1581460"/>
                  <a:pt x="3287651" y="1585651"/>
                  <a:pt x="3280945" y="1594033"/>
                </a:cubicBezTo>
                <a:cubicBezTo>
                  <a:pt x="3274240" y="1602415"/>
                  <a:pt x="3260066" y="1606606"/>
                  <a:pt x="3238426" y="1606606"/>
                </a:cubicBezTo>
                <a:lnTo>
                  <a:pt x="3163445" y="1606606"/>
                </a:lnTo>
                <a:cubicBezTo>
                  <a:pt x="3158873" y="1606606"/>
                  <a:pt x="3156587" y="1604777"/>
                  <a:pt x="3156587" y="1601119"/>
                </a:cubicBezTo>
                <a:cubicBezTo>
                  <a:pt x="3156587" y="1597462"/>
                  <a:pt x="3156968" y="1595023"/>
                  <a:pt x="3157730" y="1593804"/>
                </a:cubicBezTo>
                <a:cubicBezTo>
                  <a:pt x="3158492" y="1592585"/>
                  <a:pt x="3160092" y="1591975"/>
                  <a:pt x="3162530" y="1591975"/>
                </a:cubicBezTo>
                <a:lnTo>
                  <a:pt x="3238883" y="1591975"/>
                </a:lnTo>
                <a:cubicBezTo>
                  <a:pt x="3254123" y="1591975"/>
                  <a:pt x="3264715" y="1588470"/>
                  <a:pt x="3270658" y="1581460"/>
                </a:cubicBezTo>
                <a:cubicBezTo>
                  <a:pt x="3276602" y="1574449"/>
                  <a:pt x="3279574" y="1563019"/>
                  <a:pt x="3279574" y="1547170"/>
                </a:cubicBezTo>
                <a:lnTo>
                  <a:pt x="3279574" y="1495049"/>
                </a:lnTo>
                <a:cubicBezTo>
                  <a:pt x="3279574" y="1479199"/>
                  <a:pt x="3276526" y="1467769"/>
                  <a:pt x="3270430" y="1460759"/>
                </a:cubicBezTo>
                <a:cubicBezTo>
                  <a:pt x="3264334" y="1453748"/>
                  <a:pt x="3253818" y="1450243"/>
                  <a:pt x="3238883" y="1450243"/>
                </a:cubicBezTo>
                <a:close/>
                <a:moveTo>
                  <a:pt x="2700530" y="1447043"/>
                </a:moveTo>
                <a:cubicBezTo>
                  <a:pt x="2686966" y="1447043"/>
                  <a:pt x="2677289" y="1450319"/>
                  <a:pt x="2671498" y="1456873"/>
                </a:cubicBezTo>
                <a:cubicBezTo>
                  <a:pt x="2665706" y="1463426"/>
                  <a:pt x="2662811" y="1474170"/>
                  <a:pt x="2662811" y="1489105"/>
                </a:cubicBezTo>
                <a:lnTo>
                  <a:pt x="2662811" y="1577345"/>
                </a:lnTo>
                <a:cubicBezTo>
                  <a:pt x="2662811" y="1598376"/>
                  <a:pt x="2667459" y="1612930"/>
                  <a:pt x="2676755" y="1621007"/>
                </a:cubicBezTo>
                <a:cubicBezTo>
                  <a:pt x="2686052" y="1629085"/>
                  <a:pt x="2702587" y="1633123"/>
                  <a:pt x="2726362" y="1633123"/>
                </a:cubicBezTo>
                <a:lnTo>
                  <a:pt x="2797685" y="1633123"/>
                </a:lnTo>
                <a:cubicBezTo>
                  <a:pt x="2812010" y="1633123"/>
                  <a:pt x="2822983" y="1632209"/>
                  <a:pt x="2830603" y="1630380"/>
                </a:cubicBezTo>
                <a:cubicBezTo>
                  <a:pt x="2838223" y="1628551"/>
                  <a:pt x="2844396" y="1624970"/>
                  <a:pt x="2849120" y="1619636"/>
                </a:cubicBezTo>
                <a:cubicBezTo>
                  <a:pt x="2853844" y="1614302"/>
                  <a:pt x="2858264" y="1605310"/>
                  <a:pt x="2862379" y="1592661"/>
                </a:cubicBezTo>
                <a:cubicBezTo>
                  <a:pt x="2866493" y="1580012"/>
                  <a:pt x="2868551" y="1571096"/>
                  <a:pt x="2868551" y="1565915"/>
                </a:cubicBezTo>
                <a:cubicBezTo>
                  <a:pt x="2868551" y="1554637"/>
                  <a:pt x="2861998" y="1546179"/>
                  <a:pt x="2848891" y="1540540"/>
                </a:cubicBezTo>
                <a:cubicBezTo>
                  <a:pt x="2835785" y="1534901"/>
                  <a:pt x="2825498" y="1532082"/>
                  <a:pt x="2818030" y="1532082"/>
                </a:cubicBezTo>
                <a:cubicBezTo>
                  <a:pt x="2810563" y="1532082"/>
                  <a:pt x="2804924" y="1533835"/>
                  <a:pt x="2801114" y="1537340"/>
                </a:cubicBezTo>
                <a:cubicBezTo>
                  <a:pt x="2797304" y="1540845"/>
                  <a:pt x="2793875" y="1546712"/>
                  <a:pt x="2790827" y="1554942"/>
                </a:cubicBezTo>
                <a:cubicBezTo>
                  <a:pt x="2788693" y="1560428"/>
                  <a:pt x="2784731" y="1563172"/>
                  <a:pt x="2778940" y="1563172"/>
                </a:cubicBezTo>
                <a:lnTo>
                  <a:pt x="2751508" y="1563172"/>
                </a:lnTo>
                <a:cubicBezTo>
                  <a:pt x="2749069" y="1563172"/>
                  <a:pt x="2747545" y="1562714"/>
                  <a:pt x="2746936" y="1561800"/>
                </a:cubicBezTo>
                <a:cubicBezTo>
                  <a:pt x="2746326" y="1560886"/>
                  <a:pt x="2746021" y="1558447"/>
                  <a:pt x="2746021" y="1554485"/>
                </a:cubicBezTo>
                <a:cubicBezTo>
                  <a:pt x="2746021" y="1550522"/>
                  <a:pt x="2746936" y="1547932"/>
                  <a:pt x="2748764" y="1546712"/>
                </a:cubicBezTo>
                <a:cubicBezTo>
                  <a:pt x="2750593" y="1545493"/>
                  <a:pt x="2754784" y="1544731"/>
                  <a:pt x="2761337" y="1544426"/>
                </a:cubicBezTo>
                <a:cubicBezTo>
                  <a:pt x="2767891" y="1544122"/>
                  <a:pt x="2772158" y="1543588"/>
                  <a:pt x="2774139" y="1542826"/>
                </a:cubicBezTo>
                <a:cubicBezTo>
                  <a:pt x="2776120" y="1542064"/>
                  <a:pt x="2778330" y="1539702"/>
                  <a:pt x="2780768" y="1535740"/>
                </a:cubicBezTo>
                <a:cubicBezTo>
                  <a:pt x="2788998" y="1521719"/>
                  <a:pt x="2799818" y="1514708"/>
                  <a:pt x="2813230" y="1514708"/>
                </a:cubicBezTo>
                <a:cubicBezTo>
                  <a:pt x="2820545" y="1514708"/>
                  <a:pt x="2828012" y="1515851"/>
                  <a:pt x="2835632" y="1518137"/>
                </a:cubicBezTo>
                <a:cubicBezTo>
                  <a:pt x="2843252" y="1520423"/>
                  <a:pt x="2848282" y="1521566"/>
                  <a:pt x="2850720" y="1521566"/>
                </a:cubicBezTo>
                <a:cubicBezTo>
                  <a:pt x="2858340" y="1521566"/>
                  <a:pt x="2862150" y="1516994"/>
                  <a:pt x="2862150" y="1507850"/>
                </a:cubicBezTo>
                <a:cubicBezTo>
                  <a:pt x="2862150" y="1498706"/>
                  <a:pt x="2859331" y="1488724"/>
                  <a:pt x="2853692" y="1477904"/>
                </a:cubicBezTo>
                <a:cubicBezTo>
                  <a:pt x="2848053" y="1467083"/>
                  <a:pt x="2839138" y="1461673"/>
                  <a:pt x="2826946" y="1461673"/>
                </a:cubicBezTo>
                <a:cubicBezTo>
                  <a:pt x="2822374" y="1461673"/>
                  <a:pt x="2817040" y="1462435"/>
                  <a:pt x="2810944" y="1463959"/>
                </a:cubicBezTo>
                <a:cubicBezTo>
                  <a:pt x="2778635" y="1471884"/>
                  <a:pt x="2758975" y="1475846"/>
                  <a:pt x="2751965" y="1475846"/>
                </a:cubicBezTo>
                <a:cubicBezTo>
                  <a:pt x="2748612" y="1475846"/>
                  <a:pt x="2745869" y="1473103"/>
                  <a:pt x="2743735" y="1467617"/>
                </a:cubicBezTo>
                <a:cubicBezTo>
                  <a:pt x="2740687" y="1460302"/>
                  <a:pt x="2736115" y="1455044"/>
                  <a:pt x="2730019" y="1451843"/>
                </a:cubicBezTo>
                <a:cubicBezTo>
                  <a:pt x="2723923" y="1448643"/>
                  <a:pt x="2714093" y="1447043"/>
                  <a:pt x="2700530" y="1447043"/>
                </a:cubicBezTo>
                <a:close/>
                <a:moveTo>
                  <a:pt x="2605204" y="1445671"/>
                </a:moveTo>
                <a:cubicBezTo>
                  <a:pt x="2583258" y="1445671"/>
                  <a:pt x="2570304" y="1452377"/>
                  <a:pt x="2566342" y="1465788"/>
                </a:cubicBezTo>
                <a:cubicBezTo>
                  <a:pt x="2564513" y="1472494"/>
                  <a:pt x="2561617" y="1475846"/>
                  <a:pt x="2557655" y="1475846"/>
                </a:cubicBezTo>
                <a:lnTo>
                  <a:pt x="2481760" y="1475846"/>
                </a:lnTo>
                <a:cubicBezTo>
                  <a:pt x="2471092" y="1475846"/>
                  <a:pt x="2462862" y="1478818"/>
                  <a:pt x="2457071" y="1484762"/>
                </a:cubicBezTo>
                <a:cubicBezTo>
                  <a:pt x="2451280" y="1490705"/>
                  <a:pt x="2448384" y="1499240"/>
                  <a:pt x="2448384" y="1510365"/>
                </a:cubicBezTo>
                <a:cubicBezTo>
                  <a:pt x="2448384" y="1521490"/>
                  <a:pt x="2451051" y="1529720"/>
                  <a:pt x="2456385" y="1535054"/>
                </a:cubicBezTo>
                <a:cubicBezTo>
                  <a:pt x="2461719" y="1540388"/>
                  <a:pt x="2470177" y="1543055"/>
                  <a:pt x="2481760" y="1543055"/>
                </a:cubicBezTo>
                <a:lnTo>
                  <a:pt x="2555369" y="1543055"/>
                </a:lnTo>
                <a:cubicBezTo>
                  <a:pt x="2558417" y="1543055"/>
                  <a:pt x="2559941" y="1544960"/>
                  <a:pt x="2559941" y="1548770"/>
                </a:cubicBezTo>
                <a:cubicBezTo>
                  <a:pt x="2559941" y="1552580"/>
                  <a:pt x="2559026" y="1555018"/>
                  <a:pt x="2557198" y="1556085"/>
                </a:cubicBezTo>
                <a:cubicBezTo>
                  <a:pt x="2555369" y="1557152"/>
                  <a:pt x="2549120" y="1558295"/>
                  <a:pt x="2538452" y="1559514"/>
                </a:cubicBezTo>
                <a:cubicBezTo>
                  <a:pt x="2527784" y="1560733"/>
                  <a:pt x="2506906" y="1562257"/>
                  <a:pt x="2475816" y="1564086"/>
                </a:cubicBezTo>
                <a:cubicBezTo>
                  <a:pt x="2455090" y="1565610"/>
                  <a:pt x="2444726" y="1575516"/>
                  <a:pt x="2444726" y="1593804"/>
                </a:cubicBezTo>
                <a:cubicBezTo>
                  <a:pt x="2444726" y="1619407"/>
                  <a:pt x="2454175" y="1632209"/>
                  <a:pt x="2473073" y="1632209"/>
                </a:cubicBezTo>
                <a:cubicBezTo>
                  <a:pt x="2477340" y="1632209"/>
                  <a:pt x="2489608" y="1630913"/>
                  <a:pt x="2509877" y="1628323"/>
                </a:cubicBezTo>
                <a:cubicBezTo>
                  <a:pt x="2530147" y="1625732"/>
                  <a:pt x="2542720" y="1623903"/>
                  <a:pt x="2547596" y="1622836"/>
                </a:cubicBezTo>
                <a:cubicBezTo>
                  <a:pt x="2552473" y="1621769"/>
                  <a:pt x="2556055" y="1621236"/>
                  <a:pt x="2558341" y="1621236"/>
                </a:cubicBezTo>
                <a:cubicBezTo>
                  <a:pt x="2560627" y="1621236"/>
                  <a:pt x="2563446" y="1623293"/>
                  <a:pt x="2566799" y="1627408"/>
                </a:cubicBezTo>
                <a:cubicBezTo>
                  <a:pt x="2570152" y="1631523"/>
                  <a:pt x="2574571" y="1634571"/>
                  <a:pt x="2580058" y="1636552"/>
                </a:cubicBezTo>
                <a:cubicBezTo>
                  <a:pt x="2585544" y="1638533"/>
                  <a:pt x="2594840" y="1639524"/>
                  <a:pt x="2607947" y="1639524"/>
                </a:cubicBezTo>
                <a:cubicBezTo>
                  <a:pt x="2633550" y="1639524"/>
                  <a:pt x="2646352" y="1625960"/>
                  <a:pt x="2646352" y="1598833"/>
                </a:cubicBezTo>
                <a:lnTo>
                  <a:pt x="2646352" y="1475846"/>
                </a:lnTo>
                <a:cubicBezTo>
                  <a:pt x="2646352" y="1464874"/>
                  <a:pt x="2642999" y="1457101"/>
                  <a:pt x="2636293" y="1452529"/>
                </a:cubicBezTo>
                <a:cubicBezTo>
                  <a:pt x="2629588" y="1447957"/>
                  <a:pt x="2619224" y="1445671"/>
                  <a:pt x="2605204" y="1445671"/>
                </a:cubicBezTo>
                <a:close/>
                <a:moveTo>
                  <a:pt x="0" y="0"/>
                </a:moveTo>
                <a:lnTo>
                  <a:pt x="4762500" y="0"/>
                </a:lnTo>
                <a:lnTo>
                  <a:pt x="4762500" y="3171825"/>
                </a:lnTo>
                <a:lnTo>
                  <a:pt x="0" y="3171825"/>
                </a:lnTo>
                <a:close/>
              </a:path>
            </a:pathLst>
          </a:custGeom>
          <a:effectLst>
            <a:outerShdw blurRad="127000" dist="127000" dir="5400000" algn="t" rotWithShape="0">
              <a:prstClr val="black">
                <a:alpha val="20000"/>
              </a:prstClr>
            </a:outerShdw>
          </a:effectLst>
        </p:spPr>
      </p:pic>
      <p:pic>
        <p:nvPicPr>
          <p:cNvPr id="42" name="图片 41">
            <a:extLst>
              <a:ext uri="{FF2B5EF4-FFF2-40B4-BE49-F238E27FC236}">
                <a16:creationId xmlns:a16="http://schemas.microsoft.com/office/drawing/2014/main" id="{036FDBDF-721C-5F5C-DC1B-C5D5A1F69F0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1107694" y="-630936"/>
            <a:ext cx="4762500" cy="3171825"/>
          </a:xfrm>
          <a:custGeom>
            <a:avLst/>
            <a:gdLst/>
            <a:ahLst/>
            <a:cxnLst/>
            <a:rect l="l" t="t" r="r" b="b"/>
            <a:pathLst>
              <a:path w="4762500" h="3171825">
                <a:moveTo>
                  <a:pt x="2111918" y="2143830"/>
                </a:moveTo>
                <a:lnTo>
                  <a:pt x="2148494" y="2143830"/>
                </a:lnTo>
                <a:cubicBezTo>
                  <a:pt x="2154286" y="2143830"/>
                  <a:pt x="2157181" y="2145125"/>
                  <a:pt x="2157181" y="2147716"/>
                </a:cubicBezTo>
                <a:cubicBezTo>
                  <a:pt x="2157181" y="2150307"/>
                  <a:pt x="2153752" y="2156098"/>
                  <a:pt x="2146894" y="2165089"/>
                </a:cubicBezTo>
                <a:cubicBezTo>
                  <a:pt x="2140036" y="2174081"/>
                  <a:pt x="2135083" y="2178577"/>
                  <a:pt x="2132035" y="2178577"/>
                </a:cubicBezTo>
                <a:cubicBezTo>
                  <a:pt x="2129902" y="2178577"/>
                  <a:pt x="2124796" y="2174081"/>
                  <a:pt x="2116719" y="2165089"/>
                </a:cubicBezTo>
                <a:cubicBezTo>
                  <a:pt x="2108642" y="2156098"/>
                  <a:pt x="2104603" y="2150307"/>
                  <a:pt x="2104603" y="2147716"/>
                </a:cubicBezTo>
                <a:cubicBezTo>
                  <a:pt x="2104603" y="2145125"/>
                  <a:pt x="2107042" y="2143830"/>
                  <a:pt x="2111918" y="2143830"/>
                </a:cubicBezTo>
                <a:close/>
                <a:moveTo>
                  <a:pt x="2609352" y="1916601"/>
                </a:moveTo>
                <a:cubicBezTo>
                  <a:pt x="2601427" y="1916601"/>
                  <a:pt x="2593121" y="1920335"/>
                  <a:pt x="2584435" y="1927803"/>
                </a:cubicBezTo>
                <a:cubicBezTo>
                  <a:pt x="2575748" y="1935270"/>
                  <a:pt x="2571404" y="1943728"/>
                  <a:pt x="2571404" y="1953177"/>
                </a:cubicBezTo>
                <a:cubicBezTo>
                  <a:pt x="2571404" y="1958664"/>
                  <a:pt x="2573081" y="1963845"/>
                  <a:pt x="2576434" y="1968722"/>
                </a:cubicBezTo>
                <a:lnTo>
                  <a:pt x="2597465" y="2003469"/>
                </a:lnTo>
                <a:cubicBezTo>
                  <a:pt x="2604170" y="2015356"/>
                  <a:pt x="2613924" y="2021300"/>
                  <a:pt x="2626726" y="2021300"/>
                </a:cubicBezTo>
                <a:cubicBezTo>
                  <a:pt x="2635870" y="2021300"/>
                  <a:pt x="2644175" y="2017947"/>
                  <a:pt x="2651643" y="2011242"/>
                </a:cubicBezTo>
                <a:cubicBezTo>
                  <a:pt x="2659111" y="2004536"/>
                  <a:pt x="2662844" y="1996535"/>
                  <a:pt x="2662844" y="1987239"/>
                </a:cubicBezTo>
                <a:cubicBezTo>
                  <a:pt x="2662844" y="1977942"/>
                  <a:pt x="2659873" y="1967884"/>
                  <a:pt x="2653929" y="1957063"/>
                </a:cubicBezTo>
                <a:cubicBezTo>
                  <a:pt x="2647985" y="1946243"/>
                  <a:pt x="2640899" y="1936794"/>
                  <a:pt x="2632669" y="1928717"/>
                </a:cubicBezTo>
                <a:cubicBezTo>
                  <a:pt x="2624440" y="1920640"/>
                  <a:pt x="2616667" y="1916601"/>
                  <a:pt x="2609352" y="1916601"/>
                </a:cubicBezTo>
                <a:close/>
                <a:moveTo>
                  <a:pt x="2123120" y="1909286"/>
                </a:moveTo>
                <a:cubicBezTo>
                  <a:pt x="2107423" y="1909286"/>
                  <a:pt x="2095688" y="1911877"/>
                  <a:pt x="2087915" y="1917058"/>
                </a:cubicBezTo>
                <a:cubicBezTo>
                  <a:pt x="2080143" y="1922240"/>
                  <a:pt x="2076257" y="1936261"/>
                  <a:pt x="2076257" y="1959121"/>
                </a:cubicBezTo>
                <a:cubicBezTo>
                  <a:pt x="2076257" y="1963693"/>
                  <a:pt x="2074276" y="1965979"/>
                  <a:pt x="2070313" y="1965979"/>
                </a:cubicBezTo>
                <a:lnTo>
                  <a:pt x="2032823" y="1965979"/>
                </a:lnTo>
                <a:cubicBezTo>
                  <a:pt x="2009353" y="1965979"/>
                  <a:pt x="1997618" y="1980000"/>
                  <a:pt x="1997618" y="2008041"/>
                </a:cubicBezTo>
                <a:cubicBezTo>
                  <a:pt x="1997618" y="2023281"/>
                  <a:pt x="2000285" y="2034178"/>
                  <a:pt x="2005619" y="2040731"/>
                </a:cubicBezTo>
                <a:cubicBezTo>
                  <a:pt x="2010953" y="2047284"/>
                  <a:pt x="2020021" y="2050561"/>
                  <a:pt x="2032823" y="2050561"/>
                </a:cubicBezTo>
                <a:lnTo>
                  <a:pt x="2074428" y="2050561"/>
                </a:lnTo>
                <a:cubicBezTo>
                  <a:pt x="2077171" y="2050561"/>
                  <a:pt x="2078924" y="2051399"/>
                  <a:pt x="2079686" y="2053075"/>
                </a:cubicBezTo>
                <a:cubicBezTo>
                  <a:pt x="2080448" y="2054752"/>
                  <a:pt x="2080829" y="2058181"/>
                  <a:pt x="2080829" y="2063362"/>
                </a:cubicBezTo>
                <a:cubicBezTo>
                  <a:pt x="2080829" y="2068544"/>
                  <a:pt x="2080448" y="2072049"/>
                  <a:pt x="2079686" y="2073878"/>
                </a:cubicBezTo>
                <a:cubicBezTo>
                  <a:pt x="2078924" y="2075707"/>
                  <a:pt x="2077019" y="2076621"/>
                  <a:pt x="2073971" y="2076621"/>
                </a:cubicBezTo>
                <a:lnTo>
                  <a:pt x="2047910" y="2076621"/>
                </a:lnTo>
                <a:cubicBezTo>
                  <a:pt x="2022612" y="2076621"/>
                  <a:pt x="2009963" y="2090337"/>
                  <a:pt x="2009963" y="2117769"/>
                </a:cubicBezTo>
                <a:cubicBezTo>
                  <a:pt x="2009963" y="2150688"/>
                  <a:pt x="2025355" y="2184368"/>
                  <a:pt x="2056140" y="2218810"/>
                </a:cubicBezTo>
                <a:cubicBezTo>
                  <a:pt x="2057054" y="2219725"/>
                  <a:pt x="2057512" y="2220792"/>
                  <a:pt x="2057512" y="2222011"/>
                </a:cubicBezTo>
                <a:cubicBezTo>
                  <a:pt x="2057512" y="2223230"/>
                  <a:pt x="2056750" y="2224449"/>
                  <a:pt x="2055226" y="2225668"/>
                </a:cubicBezTo>
                <a:cubicBezTo>
                  <a:pt x="2053702" y="2226888"/>
                  <a:pt x="2038614" y="2232984"/>
                  <a:pt x="2009963" y="2243956"/>
                </a:cubicBezTo>
                <a:cubicBezTo>
                  <a:pt x="1990760" y="2250662"/>
                  <a:pt x="1981159" y="2262702"/>
                  <a:pt x="1981159" y="2280075"/>
                </a:cubicBezTo>
                <a:cubicBezTo>
                  <a:pt x="1981159" y="2289829"/>
                  <a:pt x="1984588" y="2300878"/>
                  <a:pt x="1991446" y="2313222"/>
                </a:cubicBezTo>
                <a:cubicBezTo>
                  <a:pt x="1998304" y="2325567"/>
                  <a:pt x="2008896" y="2331739"/>
                  <a:pt x="2023222" y="2331739"/>
                </a:cubicBezTo>
                <a:cubicBezTo>
                  <a:pt x="2044862" y="2331739"/>
                  <a:pt x="2079000" y="2317261"/>
                  <a:pt x="2125634" y="2288305"/>
                </a:cubicBezTo>
                <a:cubicBezTo>
                  <a:pt x="2127463" y="2287390"/>
                  <a:pt x="2129063" y="2286933"/>
                  <a:pt x="2130435" y="2286933"/>
                </a:cubicBezTo>
                <a:cubicBezTo>
                  <a:pt x="2131807" y="2286933"/>
                  <a:pt x="2133254" y="2287390"/>
                  <a:pt x="2134778" y="2288305"/>
                </a:cubicBezTo>
                <a:cubicBezTo>
                  <a:pt x="2177146" y="2317870"/>
                  <a:pt x="2208692" y="2332653"/>
                  <a:pt x="2229419" y="2332653"/>
                </a:cubicBezTo>
                <a:cubicBezTo>
                  <a:pt x="2243744" y="2332653"/>
                  <a:pt x="2254108" y="2326176"/>
                  <a:pt x="2260508" y="2313222"/>
                </a:cubicBezTo>
                <a:cubicBezTo>
                  <a:pt x="2266909" y="2300268"/>
                  <a:pt x="2270110" y="2288152"/>
                  <a:pt x="2270110" y="2276875"/>
                </a:cubicBezTo>
                <a:cubicBezTo>
                  <a:pt x="2270110" y="2260416"/>
                  <a:pt x="2260966" y="2248986"/>
                  <a:pt x="2242678" y="2242585"/>
                </a:cubicBezTo>
                <a:cubicBezTo>
                  <a:pt x="2238106" y="2241061"/>
                  <a:pt x="2230867" y="2238013"/>
                  <a:pt x="2220961" y="2233441"/>
                </a:cubicBezTo>
                <a:cubicBezTo>
                  <a:pt x="2211055" y="2228869"/>
                  <a:pt x="2205416" y="2226202"/>
                  <a:pt x="2204044" y="2225440"/>
                </a:cubicBezTo>
                <a:cubicBezTo>
                  <a:pt x="2202673" y="2224678"/>
                  <a:pt x="2201987" y="2223840"/>
                  <a:pt x="2201987" y="2222925"/>
                </a:cubicBezTo>
                <a:cubicBezTo>
                  <a:pt x="2201987" y="2221706"/>
                  <a:pt x="2202901" y="2220030"/>
                  <a:pt x="2204730" y="2217896"/>
                </a:cubicBezTo>
                <a:cubicBezTo>
                  <a:pt x="2220884" y="2198389"/>
                  <a:pt x="2232543" y="2181396"/>
                  <a:pt x="2239706" y="2166918"/>
                </a:cubicBezTo>
                <a:cubicBezTo>
                  <a:pt x="2246869" y="2152440"/>
                  <a:pt x="2250450" y="2137276"/>
                  <a:pt x="2250450" y="2121427"/>
                </a:cubicBezTo>
                <a:cubicBezTo>
                  <a:pt x="2250450" y="2105577"/>
                  <a:pt x="2247478" y="2094147"/>
                  <a:pt x="2241535" y="2087137"/>
                </a:cubicBezTo>
                <a:cubicBezTo>
                  <a:pt x="2235591" y="2080126"/>
                  <a:pt x="2226218" y="2076621"/>
                  <a:pt x="2213417" y="2076621"/>
                </a:cubicBezTo>
                <a:lnTo>
                  <a:pt x="2173640" y="2076621"/>
                </a:lnTo>
                <a:cubicBezTo>
                  <a:pt x="2171202" y="2076621"/>
                  <a:pt x="2169678" y="2075859"/>
                  <a:pt x="2169068" y="2074335"/>
                </a:cubicBezTo>
                <a:cubicBezTo>
                  <a:pt x="2168459" y="2072811"/>
                  <a:pt x="2168154" y="2069230"/>
                  <a:pt x="2168154" y="2063591"/>
                </a:cubicBezTo>
                <a:cubicBezTo>
                  <a:pt x="2168154" y="2057952"/>
                  <a:pt x="2168611" y="2054371"/>
                  <a:pt x="2169526" y="2052847"/>
                </a:cubicBezTo>
                <a:cubicBezTo>
                  <a:pt x="2170440" y="2051323"/>
                  <a:pt x="2171964" y="2050561"/>
                  <a:pt x="2174098" y="2050561"/>
                </a:cubicBezTo>
                <a:lnTo>
                  <a:pt x="2228047" y="2050561"/>
                </a:lnTo>
                <a:cubicBezTo>
                  <a:pt x="2240544" y="2050561"/>
                  <a:pt x="2249612" y="2047589"/>
                  <a:pt x="2255251" y="2041645"/>
                </a:cubicBezTo>
                <a:cubicBezTo>
                  <a:pt x="2260889" y="2035702"/>
                  <a:pt x="2263709" y="2024958"/>
                  <a:pt x="2263709" y="2009413"/>
                </a:cubicBezTo>
                <a:cubicBezTo>
                  <a:pt x="2263709" y="1993868"/>
                  <a:pt x="2260813" y="1982743"/>
                  <a:pt x="2255022" y="1976037"/>
                </a:cubicBezTo>
                <a:cubicBezTo>
                  <a:pt x="2249231" y="1969332"/>
                  <a:pt x="2240239" y="1965979"/>
                  <a:pt x="2228047" y="1965979"/>
                </a:cubicBezTo>
                <a:lnTo>
                  <a:pt x="2180956" y="1965979"/>
                </a:lnTo>
                <a:cubicBezTo>
                  <a:pt x="2176688" y="1965979"/>
                  <a:pt x="2174555" y="1963388"/>
                  <a:pt x="2174555" y="1958206"/>
                </a:cubicBezTo>
                <a:cubicBezTo>
                  <a:pt x="2174555" y="1945100"/>
                  <a:pt x="2173412" y="1935270"/>
                  <a:pt x="2171126" y="1928717"/>
                </a:cubicBezTo>
                <a:cubicBezTo>
                  <a:pt x="2168840" y="1922164"/>
                  <a:pt x="2164192" y="1917287"/>
                  <a:pt x="2157181" y="1914087"/>
                </a:cubicBezTo>
                <a:cubicBezTo>
                  <a:pt x="2150171" y="1910886"/>
                  <a:pt x="2138817" y="1909286"/>
                  <a:pt x="2123120" y="1909286"/>
                </a:cubicBezTo>
                <a:close/>
                <a:moveTo>
                  <a:pt x="1933610" y="1907000"/>
                </a:moveTo>
                <a:cubicBezTo>
                  <a:pt x="1904959" y="1907000"/>
                  <a:pt x="1890634" y="1919649"/>
                  <a:pt x="1890634" y="1944948"/>
                </a:cubicBezTo>
                <a:lnTo>
                  <a:pt x="1890634" y="1975580"/>
                </a:lnTo>
                <a:cubicBezTo>
                  <a:pt x="1890634" y="1979238"/>
                  <a:pt x="1887738" y="1981066"/>
                  <a:pt x="1881947" y="1981066"/>
                </a:cubicBezTo>
                <a:cubicBezTo>
                  <a:pt x="1866402" y="1981066"/>
                  <a:pt x="1855658" y="1984114"/>
                  <a:pt x="1849714" y="1990210"/>
                </a:cubicBezTo>
                <a:cubicBezTo>
                  <a:pt x="1843771" y="1996306"/>
                  <a:pt x="1840799" y="2007432"/>
                  <a:pt x="1840799" y="2023586"/>
                </a:cubicBezTo>
                <a:cubicBezTo>
                  <a:pt x="1840799" y="2039740"/>
                  <a:pt x="1843694" y="2050789"/>
                  <a:pt x="1849486" y="2056733"/>
                </a:cubicBezTo>
                <a:cubicBezTo>
                  <a:pt x="1855277" y="2062677"/>
                  <a:pt x="1865183" y="2065648"/>
                  <a:pt x="1879204" y="2065648"/>
                </a:cubicBezTo>
                <a:cubicBezTo>
                  <a:pt x="1886824" y="2065648"/>
                  <a:pt x="1890634" y="2067782"/>
                  <a:pt x="1890634" y="2072049"/>
                </a:cubicBezTo>
                <a:lnTo>
                  <a:pt x="1890634" y="2108168"/>
                </a:lnTo>
                <a:cubicBezTo>
                  <a:pt x="1890634" y="2110606"/>
                  <a:pt x="1889795" y="2112435"/>
                  <a:pt x="1888119" y="2113654"/>
                </a:cubicBezTo>
                <a:cubicBezTo>
                  <a:pt x="1886443" y="2114874"/>
                  <a:pt x="1880651" y="2116093"/>
                  <a:pt x="1870745" y="2117312"/>
                </a:cubicBezTo>
                <a:cubicBezTo>
                  <a:pt x="1860839" y="2118531"/>
                  <a:pt x="1853143" y="2121960"/>
                  <a:pt x="1847657" y="2127599"/>
                </a:cubicBezTo>
                <a:cubicBezTo>
                  <a:pt x="1842170" y="2133238"/>
                  <a:pt x="1839427" y="2143830"/>
                  <a:pt x="1839427" y="2159374"/>
                </a:cubicBezTo>
                <a:cubicBezTo>
                  <a:pt x="1839427" y="2187721"/>
                  <a:pt x="1851467" y="2201894"/>
                  <a:pt x="1875546" y="2201894"/>
                </a:cubicBezTo>
                <a:cubicBezTo>
                  <a:pt x="1877984" y="2201894"/>
                  <a:pt x="1880728" y="2201742"/>
                  <a:pt x="1883776" y="2201437"/>
                </a:cubicBezTo>
                <a:cubicBezTo>
                  <a:pt x="1886824" y="2201132"/>
                  <a:pt x="1888729" y="2201437"/>
                  <a:pt x="1889491" y="2202351"/>
                </a:cubicBezTo>
                <a:cubicBezTo>
                  <a:pt x="1890253" y="2203266"/>
                  <a:pt x="1890634" y="2204942"/>
                  <a:pt x="1890634" y="2207380"/>
                </a:cubicBezTo>
                <a:lnTo>
                  <a:pt x="1890634" y="2237556"/>
                </a:lnTo>
                <a:cubicBezTo>
                  <a:pt x="1890634" y="2243042"/>
                  <a:pt x="1887433" y="2245785"/>
                  <a:pt x="1881032" y="2245785"/>
                </a:cubicBezTo>
                <a:cubicBezTo>
                  <a:pt x="1867621" y="2245785"/>
                  <a:pt x="1858020" y="2249214"/>
                  <a:pt x="1852229" y="2256072"/>
                </a:cubicBezTo>
                <a:cubicBezTo>
                  <a:pt x="1846438" y="2262930"/>
                  <a:pt x="1843542" y="2274589"/>
                  <a:pt x="1843542" y="2291048"/>
                </a:cubicBezTo>
                <a:cubicBezTo>
                  <a:pt x="1843542" y="2319699"/>
                  <a:pt x="1857258" y="2334025"/>
                  <a:pt x="1884690" y="2334025"/>
                </a:cubicBezTo>
                <a:lnTo>
                  <a:pt x="1934525" y="2334025"/>
                </a:lnTo>
                <a:cubicBezTo>
                  <a:pt x="1945498" y="2334025"/>
                  <a:pt x="1954489" y="2331586"/>
                  <a:pt x="1961500" y="2326710"/>
                </a:cubicBezTo>
                <a:cubicBezTo>
                  <a:pt x="1968510" y="2321833"/>
                  <a:pt x="1972015" y="2316194"/>
                  <a:pt x="1972015" y="2309793"/>
                </a:cubicBezTo>
                <a:cubicBezTo>
                  <a:pt x="1972015" y="2308269"/>
                  <a:pt x="1971710" y="2306593"/>
                  <a:pt x="1971101" y="2304764"/>
                </a:cubicBezTo>
                <a:cubicBezTo>
                  <a:pt x="1967443" y="2295315"/>
                  <a:pt x="1965614" y="2286476"/>
                  <a:pt x="1965614" y="2278246"/>
                </a:cubicBezTo>
                <a:cubicBezTo>
                  <a:pt x="1965614" y="2270017"/>
                  <a:pt x="1967062" y="2263387"/>
                  <a:pt x="1969958" y="2258358"/>
                </a:cubicBezTo>
                <a:cubicBezTo>
                  <a:pt x="1972853" y="2253329"/>
                  <a:pt x="1974682" y="2249367"/>
                  <a:pt x="1975444" y="2246471"/>
                </a:cubicBezTo>
                <a:cubicBezTo>
                  <a:pt x="1976206" y="2243575"/>
                  <a:pt x="1976587" y="2239384"/>
                  <a:pt x="1976587" y="2233898"/>
                </a:cubicBezTo>
                <a:lnTo>
                  <a:pt x="1976587" y="2189092"/>
                </a:lnTo>
                <a:cubicBezTo>
                  <a:pt x="1976587" y="2185740"/>
                  <a:pt x="1977654" y="2183377"/>
                  <a:pt x="1979788" y="2182006"/>
                </a:cubicBezTo>
                <a:cubicBezTo>
                  <a:pt x="1981921" y="2180634"/>
                  <a:pt x="1986950" y="2179186"/>
                  <a:pt x="1994875" y="2177662"/>
                </a:cubicBezTo>
                <a:cubicBezTo>
                  <a:pt x="2001276" y="2176138"/>
                  <a:pt x="2004476" y="2173624"/>
                  <a:pt x="2004476" y="2170119"/>
                </a:cubicBezTo>
                <a:cubicBezTo>
                  <a:pt x="2004476" y="2166613"/>
                  <a:pt x="2003410" y="2162270"/>
                  <a:pt x="2001276" y="2157088"/>
                </a:cubicBezTo>
                <a:cubicBezTo>
                  <a:pt x="1997314" y="2146725"/>
                  <a:pt x="1995332" y="2133771"/>
                  <a:pt x="1995332" y="2118226"/>
                </a:cubicBezTo>
                <a:cubicBezTo>
                  <a:pt x="1995332" y="2113350"/>
                  <a:pt x="1995561" y="2109540"/>
                  <a:pt x="1996018" y="2106796"/>
                </a:cubicBezTo>
                <a:cubicBezTo>
                  <a:pt x="1996475" y="2104053"/>
                  <a:pt x="1996704" y="2101615"/>
                  <a:pt x="1996704" y="2099481"/>
                </a:cubicBezTo>
                <a:cubicBezTo>
                  <a:pt x="1996704" y="2097348"/>
                  <a:pt x="1995790" y="2095824"/>
                  <a:pt x="1993961" y="2094909"/>
                </a:cubicBezTo>
                <a:cubicBezTo>
                  <a:pt x="1992132" y="2093995"/>
                  <a:pt x="1988779" y="2093538"/>
                  <a:pt x="1983902" y="2093538"/>
                </a:cubicBezTo>
                <a:cubicBezTo>
                  <a:pt x="1979026" y="2093538"/>
                  <a:pt x="1976587" y="2092014"/>
                  <a:pt x="1976587" y="2088966"/>
                </a:cubicBezTo>
                <a:lnTo>
                  <a:pt x="1976587" y="2073878"/>
                </a:lnTo>
                <a:cubicBezTo>
                  <a:pt x="1976587" y="2071135"/>
                  <a:pt x="1977349" y="2069382"/>
                  <a:pt x="1978873" y="2068620"/>
                </a:cubicBezTo>
                <a:cubicBezTo>
                  <a:pt x="1980397" y="2067858"/>
                  <a:pt x="1984436" y="2067477"/>
                  <a:pt x="1990989" y="2067477"/>
                </a:cubicBezTo>
                <a:cubicBezTo>
                  <a:pt x="1997542" y="2067477"/>
                  <a:pt x="2000819" y="2065801"/>
                  <a:pt x="2000819" y="2062448"/>
                </a:cubicBezTo>
                <a:cubicBezTo>
                  <a:pt x="2000819" y="2060010"/>
                  <a:pt x="1999295" y="2057114"/>
                  <a:pt x="1996247" y="2053761"/>
                </a:cubicBezTo>
                <a:cubicBezTo>
                  <a:pt x="1987103" y="2044617"/>
                  <a:pt x="1982531" y="2029377"/>
                  <a:pt x="1982531" y="2008041"/>
                </a:cubicBezTo>
                <a:lnTo>
                  <a:pt x="1983445" y="1987010"/>
                </a:lnTo>
                <a:cubicBezTo>
                  <a:pt x="1983445" y="1983657"/>
                  <a:pt x="1982988" y="1981828"/>
                  <a:pt x="1982074" y="1981524"/>
                </a:cubicBezTo>
                <a:cubicBezTo>
                  <a:pt x="1978416" y="1980304"/>
                  <a:pt x="1976587" y="1978171"/>
                  <a:pt x="1976587" y="1975123"/>
                </a:cubicBezTo>
                <a:lnTo>
                  <a:pt x="1976587" y="1944948"/>
                </a:lnTo>
                <a:cubicBezTo>
                  <a:pt x="1976587" y="1919649"/>
                  <a:pt x="1962262" y="1907000"/>
                  <a:pt x="1933610" y="1907000"/>
                </a:cubicBezTo>
                <a:close/>
                <a:moveTo>
                  <a:pt x="2513340" y="1905171"/>
                </a:moveTo>
                <a:cubicBezTo>
                  <a:pt x="2497795" y="1905171"/>
                  <a:pt x="2486365" y="1908143"/>
                  <a:pt x="2479050" y="1914087"/>
                </a:cubicBezTo>
                <a:cubicBezTo>
                  <a:pt x="2471735" y="1920030"/>
                  <a:pt x="2468077" y="1929708"/>
                  <a:pt x="2468077" y="1943119"/>
                </a:cubicBezTo>
                <a:lnTo>
                  <a:pt x="2468077" y="1987467"/>
                </a:lnTo>
                <a:cubicBezTo>
                  <a:pt x="2468077" y="1990515"/>
                  <a:pt x="2466553" y="1992039"/>
                  <a:pt x="2463505" y="1992039"/>
                </a:cubicBezTo>
                <a:lnTo>
                  <a:pt x="2352406" y="1992039"/>
                </a:lnTo>
                <a:cubicBezTo>
                  <a:pt x="2339299" y="1992039"/>
                  <a:pt x="2330003" y="1995011"/>
                  <a:pt x="2324516" y="2000955"/>
                </a:cubicBezTo>
                <a:cubicBezTo>
                  <a:pt x="2319030" y="2006898"/>
                  <a:pt x="2316287" y="2018100"/>
                  <a:pt x="2316287" y="2034559"/>
                </a:cubicBezTo>
                <a:cubicBezTo>
                  <a:pt x="2316287" y="2051018"/>
                  <a:pt x="2318954" y="2062067"/>
                  <a:pt x="2324288" y="2067706"/>
                </a:cubicBezTo>
                <a:cubicBezTo>
                  <a:pt x="2329622" y="2073345"/>
                  <a:pt x="2338994" y="2076164"/>
                  <a:pt x="2352406" y="2076164"/>
                </a:cubicBezTo>
                <a:lnTo>
                  <a:pt x="2441102" y="2076164"/>
                </a:lnTo>
                <a:cubicBezTo>
                  <a:pt x="2442626" y="2076164"/>
                  <a:pt x="2443388" y="2076774"/>
                  <a:pt x="2443388" y="2077993"/>
                </a:cubicBezTo>
                <a:cubicBezTo>
                  <a:pt x="2443388" y="2080736"/>
                  <a:pt x="2434549" y="2092471"/>
                  <a:pt x="2416871" y="2113197"/>
                </a:cubicBezTo>
                <a:cubicBezTo>
                  <a:pt x="2399192" y="2133924"/>
                  <a:pt x="2374199" y="2156479"/>
                  <a:pt x="2341890" y="2180863"/>
                </a:cubicBezTo>
                <a:cubicBezTo>
                  <a:pt x="2315677" y="2200065"/>
                  <a:pt x="2302571" y="2218048"/>
                  <a:pt x="2302571" y="2234812"/>
                </a:cubicBezTo>
                <a:cubicBezTo>
                  <a:pt x="2302571" y="2244566"/>
                  <a:pt x="2306305" y="2255463"/>
                  <a:pt x="2313772" y="2267502"/>
                </a:cubicBezTo>
                <a:cubicBezTo>
                  <a:pt x="2321240" y="2279542"/>
                  <a:pt x="2331222" y="2285562"/>
                  <a:pt x="2343719" y="2285562"/>
                </a:cubicBezTo>
                <a:cubicBezTo>
                  <a:pt x="2356216" y="2285562"/>
                  <a:pt x="2371837" y="2279389"/>
                  <a:pt x="2390582" y="2267045"/>
                </a:cubicBezTo>
                <a:cubicBezTo>
                  <a:pt x="2409327" y="2254701"/>
                  <a:pt x="2434092" y="2230393"/>
                  <a:pt x="2464877" y="2194122"/>
                </a:cubicBezTo>
                <a:cubicBezTo>
                  <a:pt x="2465486" y="2193512"/>
                  <a:pt x="2466172" y="2193207"/>
                  <a:pt x="2466934" y="2193207"/>
                </a:cubicBezTo>
                <a:cubicBezTo>
                  <a:pt x="2467696" y="2193207"/>
                  <a:pt x="2468077" y="2193817"/>
                  <a:pt x="2468077" y="2195036"/>
                </a:cubicBezTo>
                <a:lnTo>
                  <a:pt x="2468077" y="2296992"/>
                </a:lnTo>
                <a:cubicBezTo>
                  <a:pt x="2468077" y="2310403"/>
                  <a:pt x="2471735" y="2320156"/>
                  <a:pt x="2479050" y="2326252"/>
                </a:cubicBezTo>
                <a:cubicBezTo>
                  <a:pt x="2486365" y="2332348"/>
                  <a:pt x="2498252" y="2335396"/>
                  <a:pt x="2514712" y="2335396"/>
                </a:cubicBezTo>
                <a:cubicBezTo>
                  <a:pt x="2531171" y="2335396"/>
                  <a:pt x="2543134" y="2332348"/>
                  <a:pt x="2550602" y="2326252"/>
                </a:cubicBezTo>
                <a:cubicBezTo>
                  <a:pt x="2558069" y="2320156"/>
                  <a:pt x="2561803" y="2310403"/>
                  <a:pt x="2561803" y="2296992"/>
                </a:cubicBezTo>
                <a:lnTo>
                  <a:pt x="2561803" y="2190921"/>
                </a:lnTo>
                <a:cubicBezTo>
                  <a:pt x="2561803" y="2189702"/>
                  <a:pt x="2562184" y="2189092"/>
                  <a:pt x="2562946" y="2189092"/>
                </a:cubicBezTo>
                <a:cubicBezTo>
                  <a:pt x="2563708" y="2189092"/>
                  <a:pt x="2564699" y="2189854"/>
                  <a:pt x="2565918" y="2191378"/>
                </a:cubicBezTo>
                <a:cubicBezTo>
                  <a:pt x="2587254" y="2217286"/>
                  <a:pt x="2609581" y="2238927"/>
                  <a:pt x="2632898" y="2256301"/>
                </a:cubicBezTo>
                <a:cubicBezTo>
                  <a:pt x="2656215" y="2273674"/>
                  <a:pt x="2674427" y="2282361"/>
                  <a:pt x="2687533" y="2282361"/>
                </a:cubicBezTo>
                <a:cubicBezTo>
                  <a:pt x="2700640" y="2282361"/>
                  <a:pt x="2711384" y="2276799"/>
                  <a:pt x="2719766" y="2265673"/>
                </a:cubicBezTo>
                <a:cubicBezTo>
                  <a:pt x="2728148" y="2254548"/>
                  <a:pt x="2732339" y="2243956"/>
                  <a:pt x="2732339" y="2233898"/>
                </a:cubicBezTo>
                <a:cubicBezTo>
                  <a:pt x="2732339" y="2215000"/>
                  <a:pt x="2716184" y="2194884"/>
                  <a:pt x="2683876" y="2173548"/>
                </a:cubicBezTo>
                <a:cubicBezTo>
                  <a:pt x="2659796" y="2157393"/>
                  <a:pt x="2637394" y="2137962"/>
                  <a:pt x="2616667" y="2115255"/>
                </a:cubicBezTo>
                <a:cubicBezTo>
                  <a:pt x="2595941" y="2092547"/>
                  <a:pt x="2585578" y="2080126"/>
                  <a:pt x="2585578" y="2077993"/>
                </a:cubicBezTo>
                <a:cubicBezTo>
                  <a:pt x="2585578" y="2076774"/>
                  <a:pt x="2586187" y="2076164"/>
                  <a:pt x="2587406" y="2076164"/>
                </a:cubicBezTo>
                <a:lnTo>
                  <a:pt x="2684333" y="2076164"/>
                </a:lnTo>
                <a:cubicBezTo>
                  <a:pt x="2697439" y="2076164"/>
                  <a:pt x="2706736" y="2073421"/>
                  <a:pt x="2712222" y="2067934"/>
                </a:cubicBezTo>
                <a:cubicBezTo>
                  <a:pt x="2717708" y="2062448"/>
                  <a:pt x="2720452" y="2051551"/>
                  <a:pt x="2720452" y="2035245"/>
                </a:cubicBezTo>
                <a:cubicBezTo>
                  <a:pt x="2720452" y="2018938"/>
                  <a:pt x="2718013" y="2007660"/>
                  <a:pt x="2713136" y="2001412"/>
                </a:cubicBezTo>
                <a:cubicBezTo>
                  <a:pt x="2708260" y="1995163"/>
                  <a:pt x="2700030" y="1992039"/>
                  <a:pt x="2688448" y="1992039"/>
                </a:cubicBezTo>
                <a:cubicBezTo>
                  <a:pt x="2685095" y="1992039"/>
                  <a:pt x="2682733" y="1992649"/>
                  <a:pt x="2681361" y="1993868"/>
                </a:cubicBezTo>
                <a:cubicBezTo>
                  <a:pt x="2679989" y="1995087"/>
                  <a:pt x="2678389" y="1998440"/>
                  <a:pt x="2676560" y="2003926"/>
                </a:cubicBezTo>
                <a:cubicBezTo>
                  <a:pt x="2673817" y="2013070"/>
                  <a:pt x="2667340" y="2020995"/>
                  <a:pt x="2657129" y="2027701"/>
                </a:cubicBezTo>
                <a:cubicBezTo>
                  <a:pt x="2646919" y="2034406"/>
                  <a:pt x="2636327" y="2037759"/>
                  <a:pt x="2625354" y="2037759"/>
                </a:cubicBezTo>
                <a:cubicBezTo>
                  <a:pt x="2604323" y="2037759"/>
                  <a:pt x="2588321" y="2025720"/>
                  <a:pt x="2577348" y="2001640"/>
                </a:cubicBezTo>
                <a:cubicBezTo>
                  <a:pt x="2575519" y="1997983"/>
                  <a:pt x="2573767" y="1995468"/>
                  <a:pt x="2572090" y="1994097"/>
                </a:cubicBezTo>
                <a:cubicBezTo>
                  <a:pt x="2570414" y="1992725"/>
                  <a:pt x="2568280" y="1992039"/>
                  <a:pt x="2565689" y="1992039"/>
                </a:cubicBezTo>
                <a:cubicBezTo>
                  <a:pt x="2563099" y="1992039"/>
                  <a:pt x="2561803" y="1990820"/>
                  <a:pt x="2561803" y="1988382"/>
                </a:cubicBezTo>
                <a:lnTo>
                  <a:pt x="2561803" y="1982895"/>
                </a:lnTo>
                <a:cubicBezTo>
                  <a:pt x="2561803" y="1978628"/>
                  <a:pt x="2561041" y="1975428"/>
                  <a:pt x="2559517" y="1973294"/>
                </a:cubicBezTo>
                <a:cubicBezTo>
                  <a:pt x="2555860" y="1967808"/>
                  <a:pt x="2554031" y="1961331"/>
                  <a:pt x="2554031" y="1953863"/>
                </a:cubicBezTo>
                <a:cubicBezTo>
                  <a:pt x="2554031" y="1946395"/>
                  <a:pt x="2555021" y="1940909"/>
                  <a:pt x="2557003" y="1937404"/>
                </a:cubicBezTo>
                <a:cubicBezTo>
                  <a:pt x="2558984" y="1933899"/>
                  <a:pt x="2559974" y="1931232"/>
                  <a:pt x="2559974" y="1929403"/>
                </a:cubicBezTo>
                <a:cubicBezTo>
                  <a:pt x="2559974" y="1923916"/>
                  <a:pt x="2556088" y="1918506"/>
                  <a:pt x="2548316" y="1913172"/>
                </a:cubicBezTo>
                <a:cubicBezTo>
                  <a:pt x="2540543" y="1907838"/>
                  <a:pt x="2528885" y="1905171"/>
                  <a:pt x="2513340" y="1905171"/>
                </a:cubicBezTo>
                <a:close/>
                <a:moveTo>
                  <a:pt x="2128911" y="1363237"/>
                </a:moveTo>
                <a:cubicBezTo>
                  <a:pt x="2112147" y="1363237"/>
                  <a:pt x="2100488" y="1366742"/>
                  <a:pt x="2093935" y="1373752"/>
                </a:cubicBezTo>
                <a:cubicBezTo>
                  <a:pt x="2087382" y="1380763"/>
                  <a:pt x="2084105" y="1392802"/>
                  <a:pt x="2084105" y="1409871"/>
                </a:cubicBezTo>
                <a:cubicBezTo>
                  <a:pt x="2084105" y="1426940"/>
                  <a:pt x="2087230" y="1439132"/>
                  <a:pt x="2093478" y="1446447"/>
                </a:cubicBezTo>
                <a:cubicBezTo>
                  <a:pt x="2099726" y="1453762"/>
                  <a:pt x="2111537" y="1457420"/>
                  <a:pt x="2128911" y="1457420"/>
                </a:cubicBezTo>
                <a:lnTo>
                  <a:pt x="2140341" y="1457420"/>
                </a:lnTo>
                <a:cubicBezTo>
                  <a:pt x="2144608" y="1457420"/>
                  <a:pt x="2147199" y="1458106"/>
                  <a:pt x="2148113" y="1459477"/>
                </a:cubicBezTo>
                <a:cubicBezTo>
                  <a:pt x="2149028" y="1460849"/>
                  <a:pt x="2149485" y="1463211"/>
                  <a:pt x="2149485" y="1466564"/>
                </a:cubicBezTo>
                <a:cubicBezTo>
                  <a:pt x="2149485" y="1500397"/>
                  <a:pt x="2144608" y="1537506"/>
                  <a:pt x="2134855" y="1577892"/>
                </a:cubicBezTo>
                <a:cubicBezTo>
                  <a:pt x="2125101" y="1618278"/>
                  <a:pt x="2107423" y="1655692"/>
                  <a:pt x="2081819" y="1690135"/>
                </a:cubicBezTo>
                <a:cubicBezTo>
                  <a:pt x="2073590" y="1701108"/>
                  <a:pt x="2069475" y="1712690"/>
                  <a:pt x="2069475" y="1724882"/>
                </a:cubicBezTo>
                <a:cubicBezTo>
                  <a:pt x="2069475" y="1741341"/>
                  <a:pt x="2076562" y="1754829"/>
                  <a:pt x="2090735" y="1765344"/>
                </a:cubicBezTo>
                <a:cubicBezTo>
                  <a:pt x="2104908" y="1775860"/>
                  <a:pt x="2118700" y="1781118"/>
                  <a:pt x="2132111" y="1781118"/>
                </a:cubicBezTo>
                <a:cubicBezTo>
                  <a:pt x="2140951" y="1781118"/>
                  <a:pt x="2148113" y="1778374"/>
                  <a:pt x="2153600" y="1772888"/>
                </a:cubicBezTo>
                <a:cubicBezTo>
                  <a:pt x="2159086" y="1767402"/>
                  <a:pt x="2161829" y="1760086"/>
                  <a:pt x="2161829" y="1750942"/>
                </a:cubicBezTo>
                <a:cubicBezTo>
                  <a:pt x="2161829" y="1748809"/>
                  <a:pt x="2161372" y="1744923"/>
                  <a:pt x="2160458" y="1739284"/>
                </a:cubicBezTo>
                <a:cubicBezTo>
                  <a:pt x="2159543" y="1733645"/>
                  <a:pt x="2159086" y="1726330"/>
                  <a:pt x="2159086" y="1717338"/>
                </a:cubicBezTo>
                <a:cubicBezTo>
                  <a:pt x="2159086" y="1708347"/>
                  <a:pt x="2162134" y="1700498"/>
                  <a:pt x="2168230" y="1693792"/>
                </a:cubicBezTo>
                <a:cubicBezTo>
                  <a:pt x="2174326" y="1687087"/>
                  <a:pt x="2184994" y="1681296"/>
                  <a:pt x="2200234" y="1676419"/>
                </a:cubicBezTo>
                <a:cubicBezTo>
                  <a:pt x="2207245" y="1674285"/>
                  <a:pt x="2212198" y="1671999"/>
                  <a:pt x="2215093" y="1669561"/>
                </a:cubicBezTo>
                <a:cubicBezTo>
                  <a:pt x="2217989" y="1667122"/>
                  <a:pt x="2221799" y="1662931"/>
                  <a:pt x="2226523" y="1656988"/>
                </a:cubicBezTo>
                <a:cubicBezTo>
                  <a:pt x="2231248" y="1651044"/>
                  <a:pt x="2233610" y="1647006"/>
                  <a:pt x="2233610" y="1644872"/>
                </a:cubicBezTo>
                <a:cubicBezTo>
                  <a:pt x="2233610" y="1642738"/>
                  <a:pt x="2232391" y="1640148"/>
                  <a:pt x="2229952" y="1637100"/>
                </a:cubicBezTo>
                <a:cubicBezTo>
                  <a:pt x="2220808" y="1625517"/>
                  <a:pt x="2210597" y="1611039"/>
                  <a:pt x="2199320" y="1593666"/>
                </a:cubicBezTo>
                <a:cubicBezTo>
                  <a:pt x="2188042" y="1576292"/>
                  <a:pt x="2182403" y="1560823"/>
                  <a:pt x="2182403" y="1547260"/>
                </a:cubicBezTo>
                <a:cubicBezTo>
                  <a:pt x="2182403" y="1533696"/>
                  <a:pt x="2189033" y="1521580"/>
                  <a:pt x="2202292" y="1510912"/>
                </a:cubicBezTo>
                <a:cubicBezTo>
                  <a:pt x="2215550" y="1500244"/>
                  <a:pt x="2228581" y="1493082"/>
                  <a:pt x="2241382" y="1489424"/>
                </a:cubicBezTo>
                <a:cubicBezTo>
                  <a:pt x="2243821" y="1488814"/>
                  <a:pt x="2245497" y="1486833"/>
                  <a:pt x="2246411" y="1483480"/>
                </a:cubicBezTo>
                <a:cubicBezTo>
                  <a:pt x="2247326" y="1480128"/>
                  <a:pt x="2247783" y="1474565"/>
                  <a:pt x="2247783" y="1466793"/>
                </a:cubicBezTo>
                <a:cubicBezTo>
                  <a:pt x="2247783" y="1459020"/>
                  <a:pt x="2248164" y="1454143"/>
                  <a:pt x="2248926" y="1452162"/>
                </a:cubicBezTo>
                <a:cubicBezTo>
                  <a:pt x="2249688" y="1450181"/>
                  <a:pt x="2252965" y="1449190"/>
                  <a:pt x="2258756" y="1449190"/>
                </a:cubicBezTo>
                <a:lnTo>
                  <a:pt x="2285273" y="1449190"/>
                </a:lnTo>
                <a:cubicBezTo>
                  <a:pt x="2287712" y="1449190"/>
                  <a:pt x="2288931" y="1450029"/>
                  <a:pt x="2288931" y="1451705"/>
                </a:cubicBezTo>
                <a:cubicBezTo>
                  <a:pt x="2288931" y="1453381"/>
                  <a:pt x="2285731" y="1459096"/>
                  <a:pt x="2279330" y="1468850"/>
                </a:cubicBezTo>
                <a:cubicBezTo>
                  <a:pt x="2272929" y="1478604"/>
                  <a:pt x="2269729" y="1485004"/>
                  <a:pt x="2269729" y="1488052"/>
                </a:cubicBezTo>
                <a:cubicBezTo>
                  <a:pt x="2269729" y="1491100"/>
                  <a:pt x="2270795" y="1493234"/>
                  <a:pt x="2272929" y="1494453"/>
                </a:cubicBezTo>
                <a:cubicBezTo>
                  <a:pt x="2285426" y="1501768"/>
                  <a:pt x="2297618" y="1516399"/>
                  <a:pt x="2309505" y="1538344"/>
                </a:cubicBezTo>
                <a:cubicBezTo>
                  <a:pt x="2313467" y="1545660"/>
                  <a:pt x="2316896" y="1550003"/>
                  <a:pt x="2319792" y="1551375"/>
                </a:cubicBezTo>
                <a:cubicBezTo>
                  <a:pt x="2322688" y="1552746"/>
                  <a:pt x="2330308" y="1553432"/>
                  <a:pt x="2342652" y="1553432"/>
                </a:cubicBezTo>
                <a:cubicBezTo>
                  <a:pt x="2354996" y="1553432"/>
                  <a:pt x="2361169" y="1554346"/>
                  <a:pt x="2361169" y="1556175"/>
                </a:cubicBezTo>
                <a:cubicBezTo>
                  <a:pt x="2361169" y="1558004"/>
                  <a:pt x="2358121" y="1564862"/>
                  <a:pt x="2352025" y="1576749"/>
                </a:cubicBezTo>
                <a:cubicBezTo>
                  <a:pt x="2345929" y="1588636"/>
                  <a:pt x="2341357" y="1594580"/>
                  <a:pt x="2338309" y="1594580"/>
                </a:cubicBezTo>
                <a:cubicBezTo>
                  <a:pt x="2337089" y="1594580"/>
                  <a:pt x="2335108" y="1593361"/>
                  <a:pt x="2332365" y="1590922"/>
                </a:cubicBezTo>
                <a:cubicBezTo>
                  <a:pt x="2329622" y="1588484"/>
                  <a:pt x="2323373" y="1581245"/>
                  <a:pt x="2313620" y="1569205"/>
                </a:cubicBezTo>
                <a:cubicBezTo>
                  <a:pt x="2303866" y="1557166"/>
                  <a:pt x="2295027" y="1544593"/>
                  <a:pt x="2287102" y="1531486"/>
                </a:cubicBezTo>
                <a:cubicBezTo>
                  <a:pt x="2276739" y="1513808"/>
                  <a:pt x="2264547" y="1504969"/>
                  <a:pt x="2250526" y="1504969"/>
                </a:cubicBezTo>
                <a:cubicBezTo>
                  <a:pt x="2240468" y="1504969"/>
                  <a:pt x="2229266" y="1509465"/>
                  <a:pt x="2216922" y="1518456"/>
                </a:cubicBezTo>
                <a:cubicBezTo>
                  <a:pt x="2204578" y="1527448"/>
                  <a:pt x="2198405" y="1537887"/>
                  <a:pt x="2198405" y="1549774"/>
                </a:cubicBezTo>
                <a:cubicBezTo>
                  <a:pt x="2198405" y="1556480"/>
                  <a:pt x="2200234" y="1563643"/>
                  <a:pt x="2203892" y="1571263"/>
                </a:cubicBezTo>
                <a:cubicBezTo>
                  <a:pt x="2207549" y="1578883"/>
                  <a:pt x="2215779" y="1591608"/>
                  <a:pt x="2228581" y="1609439"/>
                </a:cubicBezTo>
                <a:cubicBezTo>
                  <a:pt x="2241382" y="1627270"/>
                  <a:pt x="2254489" y="1644262"/>
                  <a:pt x="2267900" y="1660417"/>
                </a:cubicBezTo>
                <a:cubicBezTo>
                  <a:pt x="2268205" y="1661026"/>
                  <a:pt x="2268357" y="1661484"/>
                  <a:pt x="2268357" y="1661788"/>
                </a:cubicBezTo>
                <a:cubicBezTo>
                  <a:pt x="2268357" y="1664532"/>
                  <a:pt x="2260127" y="1669332"/>
                  <a:pt x="2243668" y="1676190"/>
                </a:cubicBezTo>
                <a:cubicBezTo>
                  <a:pt x="2227209" y="1683048"/>
                  <a:pt x="2213950" y="1688001"/>
                  <a:pt x="2203892" y="1691049"/>
                </a:cubicBezTo>
                <a:cubicBezTo>
                  <a:pt x="2193833" y="1694097"/>
                  <a:pt x="2186442" y="1698288"/>
                  <a:pt x="2181718" y="1703622"/>
                </a:cubicBezTo>
                <a:cubicBezTo>
                  <a:pt x="2176993" y="1708956"/>
                  <a:pt x="2174631" y="1716043"/>
                  <a:pt x="2174631" y="1724882"/>
                </a:cubicBezTo>
                <a:cubicBezTo>
                  <a:pt x="2174631" y="1738293"/>
                  <a:pt x="2177984" y="1751552"/>
                  <a:pt x="2184689" y="1764658"/>
                </a:cubicBezTo>
                <a:cubicBezTo>
                  <a:pt x="2191395" y="1777765"/>
                  <a:pt x="2202520" y="1784318"/>
                  <a:pt x="2218065" y="1784318"/>
                </a:cubicBezTo>
                <a:cubicBezTo>
                  <a:pt x="2230257" y="1784318"/>
                  <a:pt x="2248621" y="1778984"/>
                  <a:pt x="2273158" y="1768316"/>
                </a:cubicBezTo>
                <a:cubicBezTo>
                  <a:pt x="2297694" y="1757648"/>
                  <a:pt x="2318801" y="1746066"/>
                  <a:pt x="2336480" y="1733569"/>
                </a:cubicBezTo>
                <a:cubicBezTo>
                  <a:pt x="2339833" y="1731130"/>
                  <a:pt x="2342423" y="1729911"/>
                  <a:pt x="2344252" y="1729911"/>
                </a:cubicBezTo>
                <a:cubicBezTo>
                  <a:pt x="2346081" y="1729911"/>
                  <a:pt x="2348215" y="1730673"/>
                  <a:pt x="2350653" y="1732197"/>
                </a:cubicBezTo>
                <a:cubicBezTo>
                  <a:pt x="2367112" y="1742865"/>
                  <a:pt x="2386315" y="1753457"/>
                  <a:pt x="2408260" y="1763973"/>
                </a:cubicBezTo>
                <a:cubicBezTo>
                  <a:pt x="2430206" y="1774488"/>
                  <a:pt x="2447198" y="1779746"/>
                  <a:pt x="2459238" y="1779746"/>
                </a:cubicBezTo>
                <a:cubicBezTo>
                  <a:pt x="2471278" y="1779746"/>
                  <a:pt x="2481107" y="1772659"/>
                  <a:pt x="2488727" y="1758486"/>
                </a:cubicBezTo>
                <a:cubicBezTo>
                  <a:pt x="2496347" y="1744313"/>
                  <a:pt x="2500157" y="1731435"/>
                  <a:pt x="2500157" y="1719853"/>
                </a:cubicBezTo>
                <a:cubicBezTo>
                  <a:pt x="2500157" y="1699431"/>
                  <a:pt x="2489947" y="1685258"/>
                  <a:pt x="2469525" y="1677333"/>
                </a:cubicBezTo>
                <a:cubicBezTo>
                  <a:pt x="2452456" y="1671237"/>
                  <a:pt x="2439578" y="1665903"/>
                  <a:pt x="2430892" y="1661331"/>
                </a:cubicBezTo>
                <a:cubicBezTo>
                  <a:pt x="2422205" y="1656759"/>
                  <a:pt x="2417861" y="1653406"/>
                  <a:pt x="2417861" y="1651273"/>
                </a:cubicBezTo>
                <a:cubicBezTo>
                  <a:pt x="2417861" y="1650663"/>
                  <a:pt x="2418014" y="1650054"/>
                  <a:pt x="2418319" y="1649444"/>
                </a:cubicBezTo>
                <a:cubicBezTo>
                  <a:pt x="2438435" y="1616830"/>
                  <a:pt x="2452304" y="1589094"/>
                  <a:pt x="2459924" y="1566234"/>
                </a:cubicBezTo>
                <a:cubicBezTo>
                  <a:pt x="2467544" y="1543374"/>
                  <a:pt x="2471354" y="1526762"/>
                  <a:pt x="2471354" y="1516399"/>
                </a:cubicBezTo>
                <a:cubicBezTo>
                  <a:pt x="2471354" y="1487748"/>
                  <a:pt x="2451085" y="1473422"/>
                  <a:pt x="2410546" y="1473422"/>
                </a:cubicBezTo>
                <a:cubicBezTo>
                  <a:pt x="2400488" y="1473422"/>
                  <a:pt x="2393706" y="1473117"/>
                  <a:pt x="2390201" y="1472508"/>
                </a:cubicBezTo>
                <a:cubicBezTo>
                  <a:pt x="2386696" y="1471898"/>
                  <a:pt x="2384943" y="1470984"/>
                  <a:pt x="2384943" y="1469764"/>
                </a:cubicBezTo>
                <a:cubicBezTo>
                  <a:pt x="2384943" y="1468545"/>
                  <a:pt x="2385248" y="1467326"/>
                  <a:pt x="2385857" y="1466107"/>
                </a:cubicBezTo>
                <a:cubicBezTo>
                  <a:pt x="2397440" y="1435017"/>
                  <a:pt x="2403231" y="1412919"/>
                  <a:pt x="2403231" y="1399813"/>
                </a:cubicBezTo>
                <a:cubicBezTo>
                  <a:pt x="2403231" y="1386706"/>
                  <a:pt x="2399726" y="1377334"/>
                  <a:pt x="2392715" y="1371695"/>
                </a:cubicBezTo>
                <a:cubicBezTo>
                  <a:pt x="2385705" y="1366056"/>
                  <a:pt x="2374885" y="1363237"/>
                  <a:pt x="2360254" y="1363237"/>
                </a:cubicBezTo>
                <a:close/>
                <a:moveTo>
                  <a:pt x="2529342" y="1073601"/>
                </a:moveTo>
                <a:lnTo>
                  <a:pt x="2627183" y="1073601"/>
                </a:lnTo>
                <a:cubicBezTo>
                  <a:pt x="2629621" y="1073601"/>
                  <a:pt x="2631069" y="1074058"/>
                  <a:pt x="2631526" y="1074972"/>
                </a:cubicBezTo>
                <a:cubicBezTo>
                  <a:pt x="2631983" y="1075887"/>
                  <a:pt x="2632212" y="1078173"/>
                  <a:pt x="2632212" y="1081830"/>
                </a:cubicBezTo>
                <a:cubicBezTo>
                  <a:pt x="2632212" y="1085488"/>
                  <a:pt x="2630840" y="1087317"/>
                  <a:pt x="2628097" y="1087317"/>
                </a:cubicBezTo>
                <a:lnTo>
                  <a:pt x="2529342" y="1087317"/>
                </a:lnTo>
                <a:cubicBezTo>
                  <a:pt x="2526599" y="1087317"/>
                  <a:pt x="2524770" y="1086936"/>
                  <a:pt x="2523856" y="1086174"/>
                </a:cubicBezTo>
                <a:cubicBezTo>
                  <a:pt x="2522941" y="1085412"/>
                  <a:pt x="2522484" y="1083126"/>
                  <a:pt x="2522484" y="1079316"/>
                </a:cubicBezTo>
                <a:cubicBezTo>
                  <a:pt x="2522484" y="1075506"/>
                  <a:pt x="2524770" y="1073601"/>
                  <a:pt x="2529342" y="1073601"/>
                </a:cubicBezTo>
                <a:close/>
                <a:moveTo>
                  <a:pt x="2529342" y="1021023"/>
                </a:moveTo>
                <a:lnTo>
                  <a:pt x="2627183" y="1021023"/>
                </a:lnTo>
                <a:cubicBezTo>
                  <a:pt x="2629621" y="1021023"/>
                  <a:pt x="2631069" y="1021480"/>
                  <a:pt x="2631526" y="1022394"/>
                </a:cubicBezTo>
                <a:cubicBezTo>
                  <a:pt x="2631983" y="1023309"/>
                  <a:pt x="2632212" y="1025595"/>
                  <a:pt x="2632212" y="1029252"/>
                </a:cubicBezTo>
                <a:cubicBezTo>
                  <a:pt x="2632212" y="1032910"/>
                  <a:pt x="2630840" y="1034739"/>
                  <a:pt x="2628097" y="1034739"/>
                </a:cubicBezTo>
                <a:lnTo>
                  <a:pt x="2529342" y="1034739"/>
                </a:lnTo>
                <a:cubicBezTo>
                  <a:pt x="2526599" y="1034739"/>
                  <a:pt x="2524770" y="1034358"/>
                  <a:pt x="2523856" y="1033596"/>
                </a:cubicBezTo>
                <a:cubicBezTo>
                  <a:pt x="2522941" y="1032834"/>
                  <a:pt x="2522484" y="1030548"/>
                  <a:pt x="2522484" y="1026738"/>
                </a:cubicBezTo>
                <a:cubicBezTo>
                  <a:pt x="2522484" y="1022928"/>
                  <a:pt x="2524770" y="1021023"/>
                  <a:pt x="2529342" y="1021023"/>
                </a:cubicBezTo>
                <a:close/>
                <a:moveTo>
                  <a:pt x="2490937" y="977589"/>
                </a:moveTo>
                <a:cubicBezTo>
                  <a:pt x="2475392" y="977589"/>
                  <a:pt x="2464572" y="980941"/>
                  <a:pt x="2458476" y="987647"/>
                </a:cubicBezTo>
                <a:cubicBezTo>
                  <a:pt x="2452380" y="994353"/>
                  <a:pt x="2449332" y="1005935"/>
                  <a:pt x="2449332" y="1022394"/>
                </a:cubicBezTo>
                <a:lnTo>
                  <a:pt x="2449332" y="1090517"/>
                </a:lnTo>
                <a:cubicBezTo>
                  <a:pt x="2449332" y="1103319"/>
                  <a:pt x="2450780" y="1112996"/>
                  <a:pt x="2453675" y="1119549"/>
                </a:cubicBezTo>
                <a:cubicBezTo>
                  <a:pt x="2456571" y="1126102"/>
                  <a:pt x="2463810" y="1130751"/>
                  <a:pt x="2475392" y="1133494"/>
                </a:cubicBezTo>
                <a:cubicBezTo>
                  <a:pt x="2479964" y="1134713"/>
                  <a:pt x="2482250" y="1136085"/>
                  <a:pt x="2482250" y="1137609"/>
                </a:cubicBezTo>
                <a:cubicBezTo>
                  <a:pt x="2482250" y="1141571"/>
                  <a:pt x="2471125" y="1148734"/>
                  <a:pt x="2448875" y="1159097"/>
                </a:cubicBezTo>
                <a:cubicBezTo>
                  <a:pt x="2430282" y="1167631"/>
                  <a:pt x="2420986" y="1178757"/>
                  <a:pt x="2420986" y="1192473"/>
                </a:cubicBezTo>
                <a:cubicBezTo>
                  <a:pt x="2420986" y="1201312"/>
                  <a:pt x="2424872" y="1211675"/>
                  <a:pt x="2432644" y="1223562"/>
                </a:cubicBezTo>
                <a:cubicBezTo>
                  <a:pt x="2440417" y="1235449"/>
                  <a:pt x="2450551" y="1241393"/>
                  <a:pt x="2463048" y="1241393"/>
                </a:cubicBezTo>
                <a:cubicBezTo>
                  <a:pt x="2469754" y="1241393"/>
                  <a:pt x="2477983" y="1239717"/>
                  <a:pt x="2487737" y="1236364"/>
                </a:cubicBezTo>
                <a:cubicBezTo>
                  <a:pt x="2497490" y="1233011"/>
                  <a:pt x="2507396" y="1228363"/>
                  <a:pt x="2517455" y="1222419"/>
                </a:cubicBezTo>
                <a:cubicBezTo>
                  <a:pt x="2527513" y="1216476"/>
                  <a:pt x="2536276" y="1209922"/>
                  <a:pt x="2543744" y="1202760"/>
                </a:cubicBezTo>
                <a:cubicBezTo>
                  <a:pt x="2551211" y="1195597"/>
                  <a:pt x="2555707" y="1190187"/>
                  <a:pt x="2557231" y="1186529"/>
                </a:cubicBezTo>
                <a:cubicBezTo>
                  <a:pt x="2558755" y="1182871"/>
                  <a:pt x="2559517" y="1177385"/>
                  <a:pt x="2559517" y="1170070"/>
                </a:cubicBezTo>
                <a:lnTo>
                  <a:pt x="2559517" y="1140809"/>
                </a:lnTo>
                <a:cubicBezTo>
                  <a:pt x="2559517" y="1137151"/>
                  <a:pt x="2562032" y="1135323"/>
                  <a:pt x="2567061" y="1135323"/>
                </a:cubicBezTo>
                <a:cubicBezTo>
                  <a:pt x="2572090" y="1135323"/>
                  <a:pt x="2574605" y="1137151"/>
                  <a:pt x="2574605" y="1140809"/>
                </a:cubicBezTo>
                <a:lnTo>
                  <a:pt x="2574605" y="1190644"/>
                </a:lnTo>
                <a:cubicBezTo>
                  <a:pt x="2574605" y="1207713"/>
                  <a:pt x="2578186" y="1220057"/>
                  <a:pt x="2585349" y="1227677"/>
                </a:cubicBezTo>
                <a:cubicBezTo>
                  <a:pt x="2592512" y="1235297"/>
                  <a:pt x="2604475" y="1239107"/>
                  <a:pt x="2621239" y="1239107"/>
                </a:cubicBezTo>
                <a:lnTo>
                  <a:pt x="2670617" y="1239107"/>
                </a:lnTo>
                <a:cubicBezTo>
                  <a:pt x="2684942" y="1239107"/>
                  <a:pt x="2695077" y="1236821"/>
                  <a:pt x="2701021" y="1232249"/>
                </a:cubicBezTo>
                <a:cubicBezTo>
                  <a:pt x="2706964" y="1227677"/>
                  <a:pt x="2712755" y="1218685"/>
                  <a:pt x="2718394" y="1205274"/>
                </a:cubicBezTo>
                <a:cubicBezTo>
                  <a:pt x="2724033" y="1191863"/>
                  <a:pt x="2726852" y="1181652"/>
                  <a:pt x="2726852" y="1174642"/>
                </a:cubicBezTo>
                <a:cubicBezTo>
                  <a:pt x="2726852" y="1162755"/>
                  <a:pt x="2720985" y="1153839"/>
                  <a:pt x="2709250" y="1147896"/>
                </a:cubicBezTo>
                <a:cubicBezTo>
                  <a:pt x="2697515" y="1141952"/>
                  <a:pt x="2686466" y="1138980"/>
                  <a:pt x="2676103" y="1138980"/>
                </a:cubicBezTo>
                <a:cubicBezTo>
                  <a:pt x="2665740" y="1138980"/>
                  <a:pt x="2657663" y="1144009"/>
                  <a:pt x="2651872" y="1154068"/>
                </a:cubicBezTo>
                <a:cubicBezTo>
                  <a:pt x="2649433" y="1157725"/>
                  <a:pt x="2646919" y="1159554"/>
                  <a:pt x="2644328" y="1159554"/>
                </a:cubicBezTo>
                <a:cubicBezTo>
                  <a:pt x="2641737" y="1159554"/>
                  <a:pt x="2639527" y="1159173"/>
                  <a:pt x="2637698" y="1158411"/>
                </a:cubicBezTo>
                <a:cubicBezTo>
                  <a:pt x="2635870" y="1157649"/>
                  <a:pt x="2634955" y="1156125"/>
                  <a:pt x="2634955" y="1153839"/>
                </a:cubicBezTo>
                <a:cubicBezTo>
                  <a:pt x="2634955" y="1151553"/>
                  <a:pt x="2638537" y="1145991"/>
                  <a:pt x="2645699" y="1137151"/>
                </a:cubicBezTo>
                <a:cubicBezTo>
                  <a:pt x="2652862" y="1128312"/>
                  <a:pt x="2662387" y="1123893"/>
                  <a:pt x="2674274" y="1123893"/>
                </a:cubicBezTo>
                <a:cubicBezTo>
                  <a:pt x="2676713" y="1123893"/>
                  <a:pt x="2679075" y="1124045"/>
                  <a:pt x="2681361" y="1124350"/>
                </a:cubicBezTo>
                <a:cubicBezTo>
                  <a:pt x="2683647" y="1124655"/>
                  <a:pt x="2685857" y="1124807"/>
                  <a:pt x="2687990" y="1124807"/>
                </a:cubicBezTo>
                <a:cubicBezTo>
                  <a:pt x="2694391" y="1124807"/>
                  <a:pt x="2699116" y="1122673"/>
                  <a:pt x="2702164" y="1118406"/>
                </a:cubicBezTo>
                <a:cubicBezTo>
                  <a:pt x="2705212" y="1114139"/>
                  <a:pt x="2706736" y="1107281"/>
                  <a:pt x="2706736" y="1097832"/>
                </a:cubicBezTo>
                <a:lnTo>
                  <a:pt x="2706736" y="1022394"/>
                </a:lnTo>
                <a:cubicBezTo>
                  <a:pt x="2706736" y="1006545"/>
                  <a:pt x="2703764" y="995115"/>
                  <a:pt x="2697820" y="988104"/>
                </a:cubicBezTo>
                <a:cubicBezTo>
                  <a:pt x="2691877" y="981094"/>
                  <a:pt x="2681742" y="977589"/>
                  <a:pt x="2667416" y="977589"/>
                </a:cubicBezTo>
                <a:close/>
                <a:moveTo>
                  <a:pt x="2185528" y="950614"/>
                </a:moveTo>
                <a:cubicBezTo>
                  <a:pt x="2175774" y="950614"/>
                  <a:pt x="2165868" y="954805"/>
                  <a:pt x="2155810" y="963187"/>
                </a:cubicBezTo>
                <a:cubicBezTo>
                  <a:pt x="2145751" y="971569"/>
                  <a:pt x="2140722" y="980789"/>
                  <a:pt x="2140722" y="990847"/>
                </a:cubicBezTo>
                <a:cubicBezTo>
                  <a:pt x="2140722" y="1000906"/>
                  <a:pt x="2144380" y="1011574"/>
                  <a:pt x="2151695" y="1022851"/>
                </a:cubicBezTo>
                <a:cubicBezTo>
                  <a:pt x="2163887" y="1042968"/>
                  <a:pt x="2176688" y="1065219"/>
                  <a:pt x="2190100" y="1089603"/>
                </a:cubicBezTo>
                <a:cubicBezTo>
                  <a:pt x="2199548" y="1108500"/>
                  <a:pt x="2211131" y="1117949"/>
                  <a:pt x="2224847" y="1117949"/>
                </a:cubicBezTo>
                <a:cubicBezTo>
                  <a:pt x="2233991" y="1117949"/>
                  <a:pt x="2243897" y="1113606"/>
                  <a:pt x="2254565" y="1104919"/>
                </a:cubicBezTo>
                <a:cubicBezTo>
                  <a:pt x="2265233" y="1096232"/>
                  <a:pt x="2270567" y="1085335"/>
                  <a:pt x="2270567" y="1072229"/>
                </a:cubicBezTo>
                <a:cubicBezTo>
                  <a:pt x="2270567" y="1062780"/>
                  <a:pt x="2266681" y="1049979"/>
                  <a:pt x="2258908" y="1033824"/>
                </a:cubicBezTo>
                <a:cubicBezTo>
                  <a:pt x="2251136" y="1017670"/>
                  <a:pt x="2241687" y="1001896"/>
                  <a:pt x="2230562" y="986504"/>
                </a:cubicBezTo>
                <a:cubicBezTo>
                  <a:pt x="2219437" y="971112"/>
                  <a:pt x="2210826" y="961282"/>
                  <a:pt x="2204730" y="957015"/>
                </a:cubicBezTo>
                <a:cubicBezTo>
                  <a:pt x="2198634" y="952747"/>
                  <a:pt x="2192233" y="950614"/>
                  <a:pt x="2185528" y="950614"/>
                </a:cubicBezTo>
                <a:close/>
                <a:moveTo>
                  <a:pt x="2575062" y="900322"/>
                </a:moveTo>
                <a:lnTo>
                  <a:pt x="2590607" y="900322"/>
                </a:lnTo>
                <a:cubicBezTo>
                  <a:pt x="2593960" y="900322"/>
                  <a:pt x="2596093" y="900855"/>
                  <a:pt x="2597008" y="901922"/>
                </a:cubicBezTo>
                <a:cubicBezTo>
                  <a:pt x="2597922" y="902989"/>
                  <a:pt x="2598227" y="904589"/>
                  <a:pt x="2597922" y="906723"/>
                </a:cubicBezTo>
                <a:lnTo>
                  <a:pt x="2596550" y="919524"/>
                </a:lnTo>
                <a:cubicBezTo>
                  <a:pt x="2595941" y="924706"/>
                  <a:pt x="2593960" y="927297"/>
                  <a:pt x="2590607" y="927297"/>
                </a:cubicBezTo>
                <a:lnTo>
                  <a:pt x="2575062" y="927297"/>
                </a:lnTo>
                <a:cubicBezTo>
                  <a:pt x="2570795" y="927297"/>
                  <a:pt x="2568509" y="924858"/>
                  <a:pt x="2568204" y="919981"/>
                </a:cubicBezTo>
                <a:lnTo>
                  <a:pt x="2566832" y="907637"/>
                </a:lnTo>
                <a:cubicBezTo>
                  <a:pt x="2566223" y="902760"/>
                  <a:pt x="2568966" y="900322"/>
                  <a:pt x="2575062" y="900322"/>
                </a:cubicBezTo>
                <a:close/>
                <a:moveTo>
                  <a:pt x="1878746" y="829456"/>
                </a:moveTo>
                <a:cubicBezTo>
                  <a:pt x="1864726" y="829456"/>
                  <a:pt x="1855124" y="832123"/>
                  <a:pt x="1849943" y="837457"/>
                </a:cubicBezTo>
                <a:cubicBezTo>
                  <a:pt x="1844761" y="842791"/>
                  <a:pt x="1842170" y="853535"/>
                  <a:pt x="1842170" y="869689"/>
                </a:cubicBezTo>
                <a:cubicBezTo>
                  <a:pt x="1842170" y="885844"/>
                  <a:pt x="1844761" y="896588"/>
                  <a:pt x="1849943" y="901922"/>
                </a:cubicBezTo>
                <a:cubicBezTo>
                  <a:pt x="1855124" y="907256"/>
                  <a:pt x="1864726" y="909923"/>
                  <a:pt x="1878746" y="909923"/>
                </a:cubicBezTo>
                <a:lnTo>
                  <a:pt x="1887433" y="909923"/>
                </a:lnTo>
                <a:cubicBezTo>
                  <a:pt x="1889872" y="909923"/>
                  <a:pt x="1891091" y="911295"/>
                  <a:pt x="1891091" y="914038"/>
                </a:cubicBezTo>
                <a:lnTo>
                  <a:pt x="1891091" y="955643"/>
                </a:lnTo>
                <a:cubicBezTo>
                  <a:pt x="1891091" y="957777"/>
                  <a:pt x="1890481" y="959072"/>
                  <a:pt x="1889262" y="959529"/>
                </a:cubicBezTo>
                <a:cubicBezTo>
                  <a:pt x="1888043" y="959986"/>
                  <a:pt x="1885909" y="960215"/>
                  <a:pt x="1882861" y="960215"/>
                </a:cubicBezTo>
                <a:cubicBezTo>
                  <a:pt x="1869450" y="960215"/>
                  <a:pt x="1860077" y="963034"/>
                  <a:pt x="1854743" y="968673"/>
                </a:cubicBezTo>
                <a:cubicBezTo>
                  <a:pt x="1849409" y="974312"/>
                  <a:pt x="1846742" y="985361"/>
                  <a:pt x="1846742" y="1001820"/>
                </a:cubicBezTo>
                <a:cubicBezTo>
                  <a:pt x="1846742" y="1018279"/>
                  <a:pt x="1849333" y="1029252"/>
                  <a:pt x="1854515" y="1034739"/>
                </a:cubicBezTo>
                <a:cubicBezTo>
                  <a:pt x="1859696" y="1040225"/>
                  <a:pt x="1869145" y="1042968"/>
                  <a:pt x="1882861" y="1042968"/>
                </a:cubicBezTo>
                <a:cubicBezTo>
                  <a:pt x="1885909" y="1042968"/>
                  <a:pt x="1888043" y="1043273"/>
                  <a:pt x="1889262" y="1043883"/>
                </a:cubicBezTo>
                <a:cubicBezTo>
                  <a:pt x="1890481" y="1044492"/>
                  <a:pt x="1891091" y="1045711"/>
                  <a:pt x="1891091" y="1047540"/>
                </a:cubicBezTo>
                <a:lnTo>
                  <a:pt x="1891091" y="1113834"/>
                </a:lnTo>
                <a:cubicBezTo>
                  <a:pt x="1891091" y="1116577"/>
                  <a:pt x="1890481" y="1118406"/>
                  <a:pt x="1889262" y="1119321"/>
                </a:cubicBezTo>
                <a:cubicBezTo>
                  <a:pt x="1888043" y="1120235"/>
                  <a:pt x="1884842" y="1121149"/>
                  <a:pt x="1879661" y="1122064"/>
                </a:cubicBezTo>
                <a:cubicBezTo>
                  <a:pt x="1864726" y="1124502"/>
                  <a:pt x="1854362" y="1128465"/>
                  <a:pt x="1848571" y="1133951"/>
                </a:cubicBezTo>
                <a:cubicBezTo>
                  <a:pt x="1842780" y="1139437"/>
                  <a:pt x="1839884" y="1149648"/>
                  <a:pt x="1839884" y="1164583"/>
                </a:cubicBezTo>
                <a:cubicBezTo>
                  <a:pt x="1839884" y="1179519"/>
                  <a:pt x="1842780" y="1190415"/>
                  <a:pt x="1848571" y="1197273"/>
                </a:cubicBezTo>
                <a:cubicBezTo>
                  <a:pt x="1854362" y="1204131"/>
                  <a:pt x="1863506" y="1207560"/>
                  <a:pt x="1876003" y="1207560"/>
                </a:cubicBezTo>
                <a:cubicBezTo>
                  <a:pt x="1883928" y="1207560"/>
                  <a:pt x="1897568" y="1205350"/>
                  <a:pt x="1916923" y="1200931"/>
                </a:cubicBezTo>
                <a:cubicBezTo>
                  <a:pt x="1936277" y="1196511"/>
                  <a:pt x="1957537" y="1190796"/>
                  <a:pt x="1980702" y="1183786"/>
                </a:cubicBezTo>
                <a:cubicBezTo>
                  <a:pt x="2003867" y="1176775"/>
                  <a:pt x="2017507" y="1171975"/>
                  <a:pt x="2021621" y="1169384"/>
                </a:cubicBezTo>
                <a:cubicBezTo>
                  <a:pt x="2025736" y="1166793"/>
                  <a:pt x="2029470" y="1161764"/>
                  <a:pt x="2032823" y="1154296"/>
                </a:cubicBezTo>
                <a:cubicBezTo>
                  <a:pt x="2036176" y="1146829"/>
                  <a:pt x="2037852" y="1141266"/>
                  <a:pt x="2037852" y="1137609"/>
                </a:cubicBezTo>
                <a:cubicBezTo>
                  <a:pt x="2037852" y="1133951"/>
                  <a:pt x="2034499" y="1131284"/>
                  <a:pt x="2027794" y="1129608"/>
                </a:cubicBezTo>
                <a:cubicBezTo>
                  <a:pt x="2021088" y="1127931"/>
                  <a:pt x="2014154" y="1124731"/>
                  <a:pt x="2006991" y="1120006"/>
                </a:cubicBezTo>
                <a:cubicBezTo>
                  <a:pt x="1999828" y="1115282"/>
                  <a:pt x="1994342" y="1110253"/>
                  <a:pt x="1990532" y="1104919"/>
                </a:cubicBezTo>
                <a:cubicBezTo>
                  <a:pt x="1986722" y="1099585"/>
                  <a:pt x="1983598" y="1096918"/>
                  <a:pt x="1981159" y="1096918"/>
                </a:cubicBezTo>
                <a:cubicBezTo>
                  <a:pt x="1978721" y="1096918"/>
                  <a:pt x="1976359" y="1097223"/>
                  <a:pt x="1974073" y="1097832"/>
                </a:cubicBezTo>
                <a:cubicBezTo>
                  <a:pt x="1971787" y="1098442"/>
                  <a:pt x="1970644" y="1097832"/>
                  <a:pt x="1970644" y="1096003"/>
                </a:cubicBezTo>
                <a:lnTo>
                  <a:pt x="1970644" y="1047540"/>
                </a:lnTo>
                <a:cubicBezTo>
                  <a:pt x="1970644" y="1044492"/>
                  <a:pt x="1972015" y="1042968"/>
                  <a:pt x="1974758" y="1042968"/>
                </a:cubicBezTo>
                <a:cubicBezTo>
                  <a:pt x="1989694" y="1042968"/>
                  <a:pt x="1999447" y="1039996"/>
                  <a:pt x="2004019" y="1034053"/>
                </a:cubicBezTo>
                <a:cubicBezTo>
                  <a:pt x="2008591" y="1028109"/>
                  <a:pt x="2010877" y="1017136"/>
                  <a:pt x="2010877" y="1001134"/>
                </a:cubicBezTo>
                <a:cubicBezTo>
                  <a:pt x="2010877" y="985132"/>
                  <a:pt x="2008210" y="974312"/>
                  <a:pt x="2002876" y="968673"/>
                </a:cubicBezTo>
                <a:cubicBezTo>
                  <a:pt x="1997542" y="963034"/>
                  <a:pt x="1988170" y="960215"/>
                  <a:pt x="1974758" y="960215"/>
                </a:cubicBezTo>
                <a:cubicBezTo>
                  <a:pt x="1972015" y="960215"/>
                  <a:pt x="1970644" y="958691"/>
                  <a:pt x="1970644" y="955643"/>
                </a:cubicBezTo>
                <a:lnTo>
                  <a:pt x="1970644" y="914038"/>
                </a:lnTo>
                <a:cubicBezTo>
                  <a:pt x="1970644" y="911295"/>
                  <a:pt x="1971863" y="909923"/>
                  <a:pt x="1974301" y="909923"/>
                </a:cubicBezTo>
                <a:lnTo>
                  <a:pt x="1991218" y="909923"/>
                </a:lnTo>
                <a:cubicBezTo>
                  <a:pt x="2005238" y="909923"/>
                  <a:pt x="2014840" y="907180"/>
                  <a:pt x="2020021" y="901693"/>
                </a:cubicBezTo>
                <a:cubicBezTo>
                  <a:pt x="2025203" y="896207"/>
                  <a:pt x="2027794" y="885539"/>
                  <a:pt x="2027794" y="869689"/>
                </a:cubicBezTo>
                <a:cubicBezTo>
                  <a:pt x="2027794" y="853840"/>
                  <a:pt x="2025203" y="843172"/>
                  <a:pt x="2020021" y="837685"/>
                </a:cubicBezTo>
                <a:cubicBezTo>
                  <a:pt x="2014840" y="832199"/>
                  <a:pt x="2005238" y="829456"/>
                  <a:pt x="1991218" y="829456"/>
                </a:cubicBezTo>
                <a:close/>
                <a:moveTo>
                  <a:pt x="2386010" y="824884"/>
                </a:moveTo>
                <a:cubicBezTo>
                  <a:pt x="2370922" y="824884"/>
                  <a:pt x="2360102" y="826941"/>
                  <a:pt x="2353549" y="831056"/>
                </a:cubicBezTo>
                <a:cubicBezTo>
                  <a:pt x="2346995" y="835171"/>
                  <a:pt x="2343719" y="846067"/>
                  <a:pt x="2343719" y="863746"/>
                </a:cubicBezTo>
                <a:lnTo>
                  <a:pt x="2343719" y="891178"/>
                </a:lnTo>
                <a:cubicBezTo>
                  <a:pt x="2343719" y="894531"/>
                  <a:pt x="2343033" y="896664"/>
                  <a:pt x="2341661" y="897579"/>
                </a:cubicBezTo>
                <a:cubicBezTo>
                  <a:pt x="2340290" y="898493"/>
                  <a:pt x="2337013" y="898950"/>
                  <a:pt x="2331832" y="898950"/>
                </a:cubicBezTo>
                <a:cubicBezTo>
                  <a:pt x="2322078" y="898950"/>
                  <a:pt x="2314229" y="902913"/>
                  <a:pt x="2308286" y="910837"/>
                </a:cubicBezTo>
                <a:cubicBezTo>
                  <a:pt x="2302342" y="918762"/>
                  <a:pt x="2299370" y="929278"/>
                  <a:pt x="2299370" y="942384"/>
                </a:cubicBezTo>
                <a:cubicBezTo>
                  <a:pt x="2299370" y="971035"/>
                  <a:pt x="2310953" y="985361"/>
                  <a:pt x="2334118" y="985361"/>
                </a:cubicBezTo>
                <a:cubicBezTo>
                  <a:pt x="2338385" y="985361"/>
                  <a:pt x="2341052" y="985818"/>
                  <a:pt x="2342119" y="986733"/>
                </a:cubicBezTo>
                <a:cubicBezTo>
                  <a:pt x="2343185" y="987647"/>
                  <a:pt x="2343719" y="989476"/>
                  <a:pt x="2343719" y="992219"/>
                </a:cubicBezTo>
                <a:lnTo>
                  <a:pt x="2343719" y="1074058"/>
                </a:lnTo>
                <a:cubicBezTo>
                  <a:pt x="2343719" y="1077106"/>
                  <a:pt x="2342652" y="1079316"/>
                  <a:pt x="2340518" y="1080687"/>
                </a:cubicBezTo>
                <a:cubicBezTo>
                  <a:pt x="2338385" y="1082059"/>
                  <a:pt x="2333203" y="1083659"/>
                  <a:pt x="2324974" y="1085488"/>
                </a:cubicBezTo>
                <a:cubicBezTo>
                  <a:pt x="2306990" y="1089450"/>
                  <a:pt x="2297999" y="1101337"/>
                  <a:pt x="2297999" y="1121149"/>
                </a:cubicBezTo>
                <a:cubicBezTo>
                  <a:pt x="2297999" y="1131208"/>
                  <a:pt x="2300590" y="1142714"/>
                  <a:pt x="2305771" y="1155668"/>
                </a:cubicBezTo>
                <a:cubicBezTo>
                  <a:pt x="2310953" y="1168622"/>
                  <a:pt x="2321316" y="1175099"/>
                  <a:pt x="2336861" y="1175099"/>
                </a:cubicBezTo>
                <a:cubicBezTo>
                  <a:pt x="2352406" y="1175099"/>
                  <a:pt x="2374808" y="1170603"/>
                  <a:pt x="2404069" y="1161612"/>
                </a:cubicBezTo>
                <a:cubicBezTo>
                  <a:pt x="2433330" y="1152620"/>
                  <a:pt x="2447960" y="1145686"/>
                  <a:pt x="2447960" y="1140809"/>
                </a:cubicBezTo>
                <a:cubicBezTo>
                  <a:pt x="2447960" y="1139285"/>
                  <a:pt x="2446741" y="1136847"/>
                  <a:pt x="2444303" y="1133494"/>
                </a:cubicBezTo>
                <a:cubicBezTo>
                  <a:pt x="2437597" y="1124655"/>
                  <a:pt x="2434244" y="1111701"/>
                  <a:pt x="2434244" y="1094632"/>
                </a:cubicBezTo>
                <a:lnTo>
                  <a:pt x="2434244" y="1010050"/>
                </a:lnTo>
                <a:cubicBezTo>
                  <a:pt x="2434244" y="1006392"/>
                  <a:pt x="2432492" y="1003573"/>
                  <a:pt x="2428987" y="1001592"/>
                </a:cubicBezTo>
                <a:cubicBezTo>
                  <a:pt x="2425481" y="999610"/>
                  <a:pt x="2422510" y="995648"/>
                  <a:pt x="2420071" y="989704"/>
                </a:cubicBezTo>
                <a:cubicBezTo>
                  <a:pt x="2417633" y="983761"/>
                  <a:pt x="2416414" y="975455"/>
                  <a:pt x="2416414" y="964787"/>
                </a:cubicBezTo>
                <a:cubicBezTo>
                  <a:pt x="2416414" y="954119"/>
                  <a:pt x="2417480" y="945127"/>
                  <a:pt x="2419614" y="937812"/>
                </a:cubicBezTo>
                <a:cubicBezTo>
                  <a:pt x="2421748" y="930497"/>
                  <a:pt x="2426472" y="924706"/>
                  <a:pt x="2433787" y="920439"/>
                </a:cubicBezTo>
                <a:cubicBezTo>
                  <a:pt x="2436226" y="919219"/>
                  <a:pt x="2437445" y="918076"/>
                  <a:pt x="2437445" y="917010"/>
                </a:cubicBezTo>
                <a:cubicBezTo>
                  <a:pt x="2437445" y="915943"/>
                  <a:pt x="2437140" y="915105"/>
                  <a:pt x="2436530" y="914495"/>
                </a:cubicBezTo>
                <a:cubicBezTo>
                  <a:pt x="2432263" y="908399"/>
                  <a:pt x="2430130" y="900322"/>
                  <a:pt x="2430130" y="890263"/>
                </a:cubicBezTo>
                <a:lnTo>
                  <a:pt x="2430130" y="855516"/>
                </a:lnTo>
                <a:cubicBezTo>
                  <a:pt x="2430130" y="842105"/>
                  <a:pt x="2426548" y="833647"/>
                  <a:pt x="2419385" y="830142"/>
                </a:cubicBezTo>
                <a:cubicBezTo>
                  <a:pt x="2412223" y="826636"/>
                  <a:pt x="2401097" y="824884"/>
                  <a:pt x="2386010" y="824884"/>
                </a:cubicBezTo>
                <a:close/>
                <a:moveTo>
                  <a:pt x="2040138" y="822598"/>
                </a:moveTo>
                <a:cubicBezTo>
                  <a:pt x="2036480" y="822598"/>
                  <a:pt x="2034652" y="823512"/>
                  <a:pt x="2034652" y="825341"/>
                </a:cubicBezTo>
                <a:cubicBezTo>
                  <a:pt x="2034652" y="827170"/>
                  <a:pt x="2035109" y="828999"/>
                  <a:pt x="2036023" y="830827"/>
                </a:cubicBezTo>
                <a:cubicBezTo>
                  <a:pt x="2040595" y="839057"/>
                  <a:pt x="2042881" y="851249"/>
                  <a:pt x="2042881" y="867403"/>
                </a:cubicBezTo>
                <a:cubicBezTo>
                  <a:pt x="2042881" y="876547"/>
                  <a:pt x="2042348" y="884625"/>
                  <a:pt x="2041281" y="891635"/>
                </a:cubicBezTo>
                <a:cubicBezTo>
                  <a:pt x="2040214" y="898645"/>
                  <a:pt x="2040138" y="903065"/>
                  <a:pt x="2041052" y="904894"/>
                </a:cubicBezTo>
                <a:cubicBezTo>
                  <a:pt x="2041967" y="906723"/>
                  <a:pt x="2043948" y="907637"/>
                  <a:pt x="2046996" y="907637"/>
                </a:cubicBezTo>
                <a:lnTo>
                  <a:pt x="2074885" y="907637"/>
                </a:lnTo>
                <a:cubicBezTo>
                  <a:pt x="2077324" y="907637"/>
                  <a:pt x="2078543" y="908856"/>
                  <a:pt x="2078543" y="911295"/>
                </a:cubicBezTo>
                <a:cubicBezTo>
                  <a:pt x="2078543" y="913733"/>
                  <a:pt x="2073742" y="925315"/>
                  <a:pt x="2064141" y="946042"/>
                </a:cubicBezTo>
                <a:cubicBezTo>
                  <a:pt x="2054540" y="966768"/>
                  <a:pt x="2043643" y="986733"/>
                  <a:pt x="2031451" y="1005935"/>
                </a:cubicBezTo>
                <a:cubicBezTo>
                  <a:pt x="2027489" y="1012336"/>
                  <a:pt x="2024441" y="1019880"/>
                  <a:pt x="2022307" y="1028566"/>
                </a:cubicBezTo>
                <a:cubicBezTo>
                  <a:pt x="2020174" y="1037253"/>
                  <a:pt x="2014687" y="1044645"/>
                  <a:pt x="2005848" y="1050741"/>
                </a:cubicBezTo>
                <a:cubicBezTo>
                  <a:pt x="1997009" y="1056837"/>
                  <a:pt x="1992589" y="1064838"/>
                  <a:pt x="1992589" y="1074744"/>
                </a:cubicBezTo>
                <a:cubicBezTo>
                  <a:pt x="1992589" y="1084650"/>
                  <a:pt x="1998304" y="1094175"/>
                  <a:pt x="2009734" y="1103319"/>
                </a:cubicBezTo>
                <a:cubicBezTo>
                  <a:pt x="2021164" y="1112463"/>
                  <a:pt x="2032823" y="1117035"/>
                  <a:pt x="2044710" y="1117035"/>
                </a:cubicBezTo>
                <a:cubicBezTo>
                  <a:pt x="2056597" y="1117035"/>
                  <a:pt x="2066351" y="1112158"/>
                  <a:pt x="2073971" y="1102404"/>
                </a:cubicBezTo>
                <a:cubicBezTo>
                  <a:pt x="2078238" y="1096918"/>
                  <a:pt x="2081667" y="1094175"/>
                  <a:pt x="2084258" y="1094175"/>
                </a:cubicBezTo>
                <a:cubicBezTo>
                  <a:pt x="2086849" y="1094175"/>
                  <a:pt x="2088144" y="1097832"/>
                  <a:pt x="2088144" y="1105147"/>
                </a:cubicBezTo>
                <a:lnTo>
                  <a:pt x="2088144" y="1202074"/>
                </a:lnTo>
                <a:cubicBezTo>
                  <a:pt x="2088144" y="1215180"/>
                  <a:pt x="2091954" y="1224858"/>
                  <a:pt x="2099574" y="1231106"/>
                </a:cubicBezTo>
                <a:cubicBezTo>
                  <a:pt x="2107194" y="1237354"/>
                  <a:pt x="2118929" y="1240479"/>
                  <a:pt x="2134778" y="1240479"/>
                </a:cubicBezTo>
                <a:cubicBezTo>
                  <a:pt x="2150628" y="1240479"/>
                  <a:pt x="2162363" y="1237354"/>
                  <a:pt x="2169983" y="1231106"/>
                </a:cubicBezTo>
                <a:cubicBezTo>
                  <a:pt x="2177603" y="1224858"/>
                  <a:pt x="2181413" y="1215180"/>
                  <a:pt x="2181413" y="1202074"/>
                </a:cubicBezTo>
                <a:lnTo>
                  <a:pt x="2181413" y="1113834"/>
                </a:lnTo>
                <a:cubicBezTo>
                  <a:pt x="2181413" y="1110481"/>
                  <a:pt x="2180803" y="1107129"/>
                  <a:pt x="2179584" y="1103776"/>
                </a:cubicBezTo>
                <a:cubicBezTo>
                  <a:pt x="2178365" y="1100423"/>
                  <a:pt x="2173412" y="1090898"/>
                  <a:pt x="2164725" y="1075201"/>
                </a:cubicBezTo>
                <a:cubicBezTo>
                  <a:pt x="2156038" y="1059504"/>
                  <a:pt x="2147199" y="1044416"/>
                  <a:pt x="2138207" y="1029938"/>
                </a:cubicBezTo>
                <a:cubicBezTo>
                  <a:pt x="2129216" y="1015460"/>
                  <a:pt x="2124720" y="1002430"/>
                  <a:pt x="2124720" y="990847"/>
                </a:cubicBezTo>
                <a:cubicBezTo>
                  <a:pt x="2124720" y="975303"/>
                  <a:pt x="2133102" y="961129"/>
                  <a:pt x="2149866" y="948328"/>
                </a:cubicBezTo>
                <a:cubicBezTo>
                  <a:pt x="2157486" y="942537"/>
                  <a:pt x="2163125" y="937431"/>
                  <a:pt x="2166782" y="933012"/>
                </a:cubicBezTo>
                <a:cubicBezTo>
                  <a:pt x="2170440" y="928592"/>
                  <a:pt x="2174250" y="921658"/>
                  <a:pt x="2178212" y="912209"/>
                </a:cubicBezTo>
                <a:cubicBezTo>
                  <a:pt x="2179127" y="909161"/>
                  <a:pt x="2181108" y="907637"/>
                  <a:pt x="2184156" y="907637"/>
                </a:cubicBezTo>
                <a:lnTo>
                  <a:pt x="2224847" y="907637"/>
                </a:lnTo>
                <a:cubicBezTo>
                  <a:pt x="2238868" y="907637"/>
                  <a:pt x="2249155" y="904208"/>
                  <a:pt x="2255708" y="897350"/>
                </a:cubicBezTo>
                <a:cubicBezTo>
                  <a:pt x="2262261" y="890492"/>
                  <a:pt x="2265538" y="879672"/>
                  <a:pt x="2265538" y="864889"/>
                </a:cubicBezTo>
                <a:cubicBezTo>
                  <a:pt x="2265538" y="850106"/>
                  <a:pt x="2262337" y="839362"/>
                  <a:pt x="2255936" y="832656"/>
                </a:cubicBezTo>
                <a:cubicBezTo>
                  <a:pt x="2249536" y="825951"/>
                  <a:pt x="2239172" y="822598"/>
                  <a:pt x="2224847" y="822598"/>
                </a:cubicBezTo>
                <a:close/>
                <a:moveTo>
                  <a:pt x="2583749" y="809796"/>
                </a:moveTo>
                <a:cubicBezTo>
                  <a:pt x="2569423" y="809796"/>
                  <a:pt x="2557384" y="812082"/>
                  <a:pt x="2547630" y="816654"/>
                </a:cubicBezTo>
                <a:cubicBezTo>
                  <a:pt x="2537876" y="821226"/>
                  <a:pt x="2533000" y="826103"/>
                  <a:pt x="2533000" y="831285"/>
                </a:cubicBezTo>
                <a:cubicBezTo>
                  <a:pt x="2533000" y="833418"/>
                  <a:pt x="2532619" y="834790"/>
                  <a:pt x="2531857" y="835399"/>
                </a:cubicBezTo>
                <a:cubicBezTo>
                  <a:pt x="2531095" y="836009"/>
                  <a:pt x="2529342" y="836314"/>
                  <a:pt x="2526599" y="836314"/>
                </a:cubicBezTo>
                <a:lnTo>
                  <a:pt x="2479507" y="836314"/>
                </a:lnTo>
                <a:cubicBezTo>
                  <a:pt x="2465486" y="836314"/>
                  <a:pt x="2455961" y="838676"/>
                  <a:pt x="2450932" y="843400"/>
                </a:cubicBezTo>
                <a:cubicBezTo>
                  <a:pt x="2445903" y="848125"/>
                  <a:pt x="2443388" y="857269"/>
                  <a:pt x="2443388" y="870832"/>
                </a:cubicBezTo>
                <a:cubicBezTo>
                  <a:pt x="2443388" y="884396"/>
                  <a:pt x="2445522" y="894073"/>
                  <a:pt x="2449789" y="899865"/>
                </a:cubicBezTo>
                <a:cubicBezTo>
                  <a:pt x="2454056" y="905656"/>
                  <a:pt x="2460000" y="908551"/>
                  <a:pt x="2467620" y="908551"/>
                </a:cubicBezTo>
                <a:cubicBezTo>
                  <a:pt x="2475240" y="908551"/>
                  <a:pt x="2480041" y="909313"/>
                  <a:pt x="2482022" y="910837"/>
                </a:cubicBezTo>
                <a:cubicBezTo>
                  <a:pt x="2484003" y="912361"/>
                  <a:pt x="2484994" y="915486"/>
                  <a:pt x="2484994" y="920210"/>
                </a:cubicBezTo>
                <a:cubicBezTo>
                  <a:pt x="2484994" y="924934"/>
                  <a:pt x="2483470" y="927297"/>
                  <a:pt x="2480422" y="927297"/>
                </a:cubicBezTo>
                <a:cubicBezTo>
                  <a:pt x="2461524" y="927297"/>
                  <a:pt x="2448646" y="929583"/>
                  <a:pt x="2441788" y="934155"/>
                </a:cubicBezTo>
                <a:cubicBezTo>
                  <a:pt x="2434930" y="938727"/>
                  <a:pt x="2431501" y="948328"/>
                  <a:pt x="2431501" y="962958"/>
                </a:cubicBezTo>
                <a:cubicBezTo>
                  <a:pt x="2431501" y="977589"/>
                  <a:pt x="2433482" y="984904"/>
                  <a:pt x="2437445" y="984904"/>
                </a:cubicBezTo>
                <a:cubicBezTo>
                  <a:pt x="2439274" y="984904"/>
                  <a:pt x="2441102" y="983532"/>
                  <a:pt x="2442931" y="980789"/>
                </a:cubicBezTo>
                <a:cubicBezTo>
                  <a:pt x="2447808" y="973474"/>
                  <a:pt x="2454437" y="968597"/>
                  <a:pt x="2462819" y="966159"/>
                </a:cubicBezTo>
                <a:cubicBezTo>
                  <a:pt x="2471201" y="963720"/>
                  <a:pt x="2484689" y="962501"/>
                  <a:pt x="2503282" y="962501"/>
                </a:cubicBezTo>
                <a:lnTo>
                  <a:pt x="2663302" y="962501"/>
                </a:lnTo>
                <a:cubicBezTo>
                  <a:pt x="2677322" y="962501"/>
                  <a:pt x="2687686" y="963796"/>
                  <a:pt x="2694391" y="966387"/>
                </a:cubicBezTo>
                <a:cubicBezTo>
                  <a:pt x="2701097" y="968978"/>
                  <a:pt x="2707498" y="973931"/>
                  <a:pt x="2713594" y="981246"/>
                </a:cubicBezTo>
                <a:cubicBezTo>
                  <a:pt x="2715118" y="983380"/>
                  <a:pt x="2717023" y="984447"/>
                  <a:pt x="2719309" y="984447"/>
                </a:cubicBezTo>
                <a:cubicBezTo>
                  <a:pt x="2721595" y="984447"/>
                  <a:pt x="2723500" y="983075"/>
                  <a:pt x="2725024" y="980332"/>
                </a:cubicBezTo>
                <a:cubicBezTo>
                  <a:pt x="2726548" y="977589"/>
                  <a:pt x="2727310" y="973779"/>
                  <a:pt x="2727310" y="968902"/>
                </a:cubicBezTo>
                <a:cubicBezTo>
                  <a:pt x="2727310" y="953967"/>
                  <a:pt x="2724490" y="943299"/>
                  <a:pt x="2718851" y="936898"/>
                </a:cubicBezTo>
                <a:cubicBezTo>
                  <a:pt x="2713213" y="930497"/>
                  <a:pt x="2702468" y="927297"/>
                  <a:pt x="2686619" y="927297"/>
                </a:cubicBezTo>
                <a:cubicBezTo>
                  <a:pt x="2682656" y="927297"/>
                  <a:pt x="2680675" y="925773"/>
                  <a:pt x="2680675" y="922725"/>
                </a:cubicBezTo>
                <a:cubicBezTo>
                  <a:pt x="2680675" y="911752"/>
                  <a:pt x="2684790" y="906265"/>
                  <a:pt x="2693020" y="906265"/>
                </a:cubicBezTo>
                <a:cubicBezTo>
                  <a:pt x="2709174" y="906265"/>
                  <a:pt x="2717251" y="893311"/>
                  <a:pt x="2717251" y="867403"/>
                </a:cubicBezTo>
                <a:cubicBezTo>
                  <a:pt x="2717251" y="857345"/>
                  <a:pt x="2714432" y="849649"/>
                  <a:pt x="2708793" y="844315"/>
                </a:cubicBezTo>
                <a:cubicBezTo>
                  <a:pt x="2703154" y="838981"/>
                  <a:pt x="2695001" y="836314"/>
                  <a:pt x="2684333" y="836314"/>
                </a:cubicBezTo>
                <a:lnTo>
                  <a:pt x="2637241" y="836314"/>
                </a:lnTo>
                <a:cubicBezTo>
                  <a:pt x="2632974" y="836314"/>
                  <a:pt x="2630536" y="834790"/>
                  <a:pt x="2629926" y="831742"/>
                </a:cubicBezTo>
                <a:cubicBezTo>
                  <a:pt x="2629012" y="825341"/>
                  <a:pt x="2624668" y="820083"/>
                  <a:pt x="2616896" y="815968"/>
                </a:cubicBezTo>
                <a:cubicBezTo>
                  <a:pt x="2609123" y="811854"/>
                  <a:pt x="2598074" y="809796"/>
                  <a:pt x="2583749" y="809796"/>
                </a:cubicBezTo>
                <a:close/>
                <a:moveTo>
                  <a:pt x="0" y="0"/>
                </a:moveTo>
                <a:lnTo>
                  <a:pt x="4762500" y="0"/>
                </a:lnTo>
                <a:lnTo>
                  <a:pt x="4762500" y="3171825"/>
                </a:lnTo>
                <a:lnTo>
                  <a:pt x="0" y="3171825"/>
                </a:lnTo>
                <a:close/>
              </a:path>
            </a:pathLst>
          </a:custGeom>
          <a:effectLst>
            <a:outerShdw blurRad="127000" dist="127000" dir="5400000" algn="t" rotWithShape="0">
              <a:prstClr val="black">
                <a:alpha val="20000"/>
              </a:prstClr>
            </a:outerShdw>
          </a:effectLst>
        </p:spPr>
      </p:pic>
      <p:sp>
        <p:nvSpPr>
          <p:cNvPr id="6" name="矩形: 圆角 5">
            <a:extLst>
              <a:ext uri="{FF2B5EF4-FFF2-40B4-BE49-F238E27FC236}">
                <a16:creationId xmlns:a16="http://schemas.microsoft.com/office/drawing/2014/main" id="{652DC958-61BB-C75A-978C-C6DCEB5D5BA1}"/>
              </a:ext>
            </a:extLst>
          </p:cNvPr>
          <p:cNvSpPr/>
          <p:nvPr/>
        </p:nvSpPr>
        <p:spPr>
          <a:xfrm>
            <a:off x="10277475" y="6161426"/>
            <a:ext cx="2416946" cy="696573"/>
          </a:xfrm>
          <a:prstGeom prst="roundRect">
            <a:avLst/>
          </a:prstGeom>
          <a:solidFill>
            <a:srgbClr val="51C4D3"/>
          </a:solidFill>
          <a:ln>
            <a:noFill/>
          </a:ln>
          <a:effectLst>
            <a:outerShdw blurRad="127000" dist="1270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726A96D-4472-84E2-78B1-DE2BC2CEEBB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2695" y="6207113"/>
            <a:ext cx="366686" cy="614261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B8E24CE5-FDAA-91F8-61F5-6559257F72D5}"/>
              </a:ext>
            </a:extLst>
          </p:cNvPr>
          <p:cNvSpPr/>
          <p:nvPr/>
        </p:nvSpPr>
        <p:spPr>
          <a:xfrm>
            <a:off x="9129228" y="6183299"/>
            <a:ext cx="3747309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32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方正舒体" panose="02010601030101010101" pitchFamily="2" charset="-122"/>
                <a:ea typeface="方正舒体" panose="02010601030101010101" pitchFamily="2" charset="-122"/>
              </a:rPr>
              <a:t>戏韵堂</a:t>
            </a:r>
          </a:p>
        </p:txBody>
      </p:sp>
      <p:pic>
        <p:nvPicPr>
          <p:cNvPr id="13" name="图形 12">
            <a:extLst>
              <a:ext uri="{FF2B5EF4-FFF2-40B4-BE49-F238E27FC236}">
                <a16:creationId xmlns:a16="http://schemas.microsoft.com/office/drawing/2014/main" id="{41E4BB33-5B45-414E-E093-E021538F7F9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092408" y="2815937"/>
            <a:ext cx="1106228" cy="1090039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D192B4F3-3E71-F2C1-57AC-641E9F9C94D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181144" y="3094481"/>
            <a:ext cx="2495238" cy="69523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7A1B5F0B-357D-FE8E-D483-9CEC4C3C4DC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134376" y="4572758"/>
            <a:ext cx="1958032" cy="54389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E349CFF3-7F8E-3E43-523F-9F73F230B53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260097" y="4572758"/>
            <a:ext cx="1459236" cy="54389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65554C71-2335-3ACF-2DB2-572E9D55E70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887022" y="4609024"/>
            <a:ext cx="1673970" cy="53581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9226B110-F2ED-3156-B634-8611F78FA4EF}"/>
              </a:ext>
            </a:extLst>
          </p:cNvPr>
          <p:cNvSpPr txBox="1"/>
          <p:nvPr/>
        </p:nvSpPr>
        <p:spPr>
          <a:xfrm>
            <a:off x="4092656" y="1615855"/>
            <a:ext cx="68403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chemeClr val="accent1">
                    <a:lumMod val="50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Write once,</a:t>
            </a:r>
            <a:r>
              <a:rPr lang="zh-CN" altLang="en-US" sz="3600" dirty="0">
                <a:solidFill>
                  <a:schemeClr val="accent1">
                    <a:lumMod val="50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 </a:t>
            </a:r>
            <a:r>
              <a:rPr lang="en-US" altLang="zh-CN" sz="3600" dirty="0">
                <a:solidFill>
                  <a:schemeClr val="accent1">
                    <a:lumMod val="50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run anywhere</a:t>
            </a:r>
            <a:endParaRPr lang="zh-CN" altLang="en-US" sz="3600" dirty="0">
              <a:solidFill>
                <a:schemeClr val="accent1">
                  <a:lumMod val="50000"/>
                </a:schemeClr>
              </a:solidFill>
              <a:latin typeface="JetBrains Mono Medium" panose="02000009000000000000" pitchFamily="49" charset="0"/>
              <a:cs typeface="JetBrains Mono Medium" panose="02000009000000000000" pitchFamily="49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30EE337-DFB0-B03E-9253-5352441436F0}"/>
              </a:ext>
            </a:extLst>
          </p:cNvPr>
          <p:cNvSpPr txBox="1"/>
          <p:nvPr/>
        </p:nvSpPr>
        <p:spPr>
          <a:xfrm>
            <a:off x="-2634593" y="932514"/>
            <a:ext cx="2231701" cy="54469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b="1" dirty="0">
                <a:solidFill>
                  <a:schemeClr val="accent1">
                    <a:lumMod val="50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前端：</a:t>
            </a:r>
            <a:endParaRPr lang="en-US" altLang="zh-CN" sz="3200" b="1" dirty="0">
              <a:solidFill>
                <a:schemeClr val="accent1">
                  <a:lumMod val="50000"/>
                </a:schemeClr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accent1">
                    <a:lumMod val="50000"/>
                  </a:schemeClr>
                </a:solidFill>
              </a:rPr>
              <a:t>	</a:t>
            </a:r>
            <a:r>
              <a:rPr lang="en-US" altLang="zh-CN" sz="2000" dirty="0">
                <a:solidFill>
                  <a:schemeClr val="accent1">
                    <a:lumMod val="50000"/>
                  </a:schemeClr>
                </a:solidFill>
              </a:rPr>
              <a:t>Vite.js</a:t>
            </a: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accent1">
                    <a:lumMod val="50000"/>
                  </a:schemeClr>
                </a:solidFill>
              </a:rPr>
              <a:t>	</a:t>
            </a:r>
            <a:r>
              <a:rPr lang="en-US" altLang="zh-CN" sz="2000" dirty="0" err="1">
                <a:solidFill>
                  <a:schemeClr val="accent1">
                    <a:lumMod val="50000"/>
                  </a:schemeClr>
                </a:solidFill>
              </a:rPr>
              <a:t>Jquery</a:t>
            </a:r>
            <a:endParaRPr lang="en-US" altLang="zh-CN" sz="2000" dirty="0">
              <a:solidFill>
                <a:schemeClr val="accent1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endParaRPr lang="en-US" altLang="zh-CN" dirty="0">
              <a:solidFill>
                <a:schemeClr val="accent1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3200" b="1" dirty="0">
                <a:solidFill>
                  <a:schemeClr val="accent1">
                    <a:lumMod val="50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后端：</a:t>
            </a:r>
            <a:endParaRPr lang="en-US" altLang="zh-CN" sz="3200" b="1" dirty="0">
              <a:solidFill>
                <a:schemeClr val="accent1">
                  <a:lumMod val="50000"/>
                </a:schemeClr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accent1">
                    <a:lumMod val="50000"/>
                  </a:schemeClr>
                </a:solidFill>
              </a:rPr>
              <a:t>	</a:t>
            </a:r>
            <a:r>
              <a:rPr lang="en-US" altLang="zh-CN" sz="2000" dirty="0">
                <a:solidFill>
                  <a:schemeClr val="accent1">
                    <a:lumMod val="50000"/>
                  </a:schemeClr>
                </a:solidFill>
              </a:rPr>
              <a:t>Node.js</a:t>
            </a: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accent1">
                    <a:lumMod val="50000"/>
                  </a:schemeClr>
                </a:solidFill>
              </a:rPr>
              <a:t>	Express</a:t>
            </a:r>
          </a:p>
          <a:p>
            <a:pPr>
              <a:lnSpc>
                <a:spcPct val="150000"/>
              </a:lnSpc>
            </a:pPr>
            <a:endParaRPr lang="en-US" altLang="zh-CN" sz="2000" dirty="0">
              <a:solidFill>
                <a:schemeClr val="accent1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3200" b="1" dirty="0">
                <a:solidFill>
                  <a:schemeClr val="accent1">
                    <a:lumMod val="50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数据库：</a:t>
            </a:r>
            <a:endParaRPr lang="en-US" altLang="zh-CN" sz="3200" b="1" dirty="0">
              <a:solidFill>
                <a:schemeClr val="accent1">
                  <a:lumMod val="50000"/>
                </a:schemeClr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accent1">
                    <a:lumMod val="50000"/>
                  </a:schemeClr>
                </a:solidFill>
              </a:rPr>
              <a:t>	MongoDB</a:t>
            </a:r>
            <a:endParaRPr lang="zh-CN" altLang="en-US" sz="2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512DC26-7DE2-7723-EA97-51FE5846473C}"/>
              </a:ext>
            </a:extLst>
          </p:cNvPr>
          <p:cNvSpPr txBox="1"/>
          <p:nvPr/>
        </p:nvSpPr>
        <p:spPr>
          <a:xfrm>
            <a:off x="5443975" y="8418362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chemeClr val="accent1">
                    <a:lumMod val="50000"/>
                  </a:schemeClr>
                </a:solidFill>
              </a:rPr>
              <a:t>首页介绍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DEE2CE7-DF29-8F0D-6BDF-952B9DF24932}"/>
              </a:ext>
            </a:extLst>
          </p:cNvPr>
          <p:cNvSpPr txBox="1"/>
          <p:nvPr/>
        </p:nvSpPr>
        <p:spPr>
          <a:xfrm>
            <a:off x="5443975" y="9689938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chemeClr val="accent1">
                    <a:lumMod val="50000"/>
                  </a:schemeClr>
                </a:solidFill>
              </a:rPr>
              <a:t>视频欣赏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2B41B22B-3A65-4A91-3F06-B064DEAF453A}"/>
              </a:ext>
            </a:extLst>
          </p:cNvPr>
          <p:cNvSpPr txBox="1"/>
          <p:nvPr/>
        </p:nvSpPr>
        <p:spPr>
          <a:xfrm>
            <a:off x="5443974" y="10961514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chemeClr val="accent1">
                    <a:lumMod val="50000"/>
                  </a:schemeClr>
                </a:solidFill>
              </a:rPr>
              <a:t>论坛交流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4BB9DE85-3325-350D-9DA3-BB38D2753C57}"/>
              </a:ext>
            </a:extLst>
          </p:cNvPr>
          <p:cNvSpPr txBox="1"/>
          <p:nvPr/>
        </p:nvSpPr>
        <p:spPr>
          <a:xfrm>
            <a:off x="5443974" y="12233090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chemeClr val="accent1">
                    <a:lumMod val="50000"/>
                  </a:schemeClr>
                </a:solidFill>
              </a:rPr>
              <a:t>资料关于</a:t>
            </a:r>
          </a:p>
        </p:txBody>
      </p:sp>
    </p:spTree>
    <p:extLst>
      <p:ext uri="{BB962C8B-B14F-4D97-AF65-F5344CB8AC3E}">
        <p14:creationId xmlns:p14="http://schemas.microsoft.com/office/powerpoint/2010/main" val="27417282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3457CA2F-A35C-C8B3-4939-E3621B3A1C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30936"/>
            <a:ext cx="12191999" cy="8119871"/>
          </a:xfrm>
          <a:prstGeom prst="rect">
            <a:avLst/>
          </a:prstGeom>
        </p:spPr>
      </p:pic>
      <p:sp>
        <p:nvSpPr>
          <p:cNvPr id="4" name="椭圆 3">
            <a:extLst>
              <a:ext uri="{FF2B5EF4-FFF2-40B4-BE49-F238E27FC236}">
                <a16:creationId xmlns:a16="http://schemas.microsoft.com/office/drawing/2014/main" id="{04123E21-3CDF-0748-6344-9492DCB78CA0}"/>
              </a:ext>
            </a:extLst>
          </p:cNvPr>
          <p:cNvSpPr/>
          <p:nvPr/>
        </p:nvSpPr>
        <p:spPr>
          <a:xfrm>
            <a:off x="264745" y="-933493"/>
            <a:ext cx="14010745" cy="13693165"/>
          </a:xfrm>
          <a:prstGeom prst="ellipse">
            <a:avLst/>
          </a:prstGeom>
          <a:gradFill flip="none" rotWithShape="1">
            <a:gsLst>
              <a:gs pos="0">
                <a:srgbClr val="B2FCD5"/>
              </a:gs>
              <a:gs pos="100000">
                <a:srgbClr val="07BF5F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0" name="图片 39">
            <a:extLst>
              <a:ext uri="{FF2B5EF4-FFF2-40B4-BE49-F238E27FC236}">
                <a16:creationId xmlns:a16="http://schemas.microsoft.com/office/drawing/2014/main" id="{B24F825A-9933-D5DB-0EBD-4DC84CC064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576187" y="-4910263"/>
            <a:ext cx="4762500" cy="3171825"/>
          </a:xfrm>
          <a:custGeom>
            <a:avLst/>
            <a:gdLst/>
            <a:ahLst/>
            <a:cxnLst/>
            <a:rect l="l" t="t" r="r" b="b"/>
            <a:pathLst>
              <a:path w="4762500" h="3171825">
                <a:moveTo>
                  <a:pt x="3002486" y="1709659"/>
                </a:moveTo>
                <a:cubicBezTo>
                  <a:pt x="2998523" y="1709659"/>
                  <a:pt x="2994256" y="1710269"/>
                  <a:pt x="2989684" y="1711488"/>
                </a:cubicBezTo>
                <a:cubicBezTo>
                  <a:pt x="2957071" y="1718803"/>
                  <a:pt x="2926133" y="1723832"/>
                  <a:pt x="2896873" y="1726575"/>
                </a:cubicBezTo>
                <a:cubicBezTo>
                  <a:pt x="2883157" y="1727795"/>
                  <a:pt x="2873175" y="1731300"/>
                  <a:pt x="2866926" y="1737091"/>
                </a:cubicBezTo>
                <a:cubicBezTo>
                  <a:pt x="2860678" y="1742882"/>
                  <a:pt x="2857553" y="1751798"/>
                  <a:pt x="2857553" y="1763837"/>
                </a:cubicBezTo>
                <a:cubicBezTo>
                  <a:pt x="2857553" y="1775877"/>
                  <a:pt x="2860144" y="1786850"/>
                  <a:pt x="2865326" y="1796756"/>
                </a:cubicBezTo>
                <a:cubicBezTo>
                  <a:pt x="2870507" y="1806662"/>
                  <a:pt x="2880566" y="1811615"/>
                  <a:pt x="2895501" y="1811615"/>
                </a:cubicBezTo>
                <a:cubicBezTo>
                  <a:pt x="2904645" y="1811615"/>
                  <a:pt x="2926667" y="1808491"/>
                  <a:pt x="2961566" y="1802242"/>
                </a:cubicBezTo>
                <a:cubicBezTo>
                  <a:pt x="2996466" y="1795994"/>
                  <a:pt x="3017650" y="1789745"/>
                  <a:pt x="3025117" y="1783497"/>
                </a:cubicBezTo>
                <a:cubicBezTo>
                  <a:pt x="3032585" y="1777248"/>
                  <a:pt x="3036319" y="1768485"/>
                  <a:pt x="3036319" y="1757208"/>
                </a:cubicBezTo>
                <a:cubicBezTo>
                  <a:pt x="3036319" y="1745930"/>
                  <a:pt x="3033804" y="1735186"/>
                  <a:pt x="3028775" y="1724975"/>
                </a:cubicBezTo>
                <a:cubicBezTo>
                  <a:pt x="3023746" y="1714764"/>
                  <a:pt x="3014983" y="1709659"/>
                  <a:pt x="3002486" y="1709659"/>
                </a:cubicBezTo>
                <a:close/>
                <a:moveTo>
                  <a:pt x="1819024" y="1695029"/>
                </a:moveTo>
                <a:cubicBezTo>
                  <a:pt x="1809727" y="1695029"/>
                  <a:pt x="1801040" y="1700210"/>
                  <a:pt x="1792963" y="1710573"/>
                </a:cubicBezTo>
                <a:cubicBezTo>
                  <a:pt x="1784886" y="1720937"/>
                  <a:pt x="1780847" y="1731300"/>
                  <a:pt x="1780847" y="1741663"/>
                </a:cubicBezTo>
                <a:cubicBezTo>
                  <a:pt x="1780847" y="1752026"/>
                  <a:pt x="1785724" y="1760103"/>
                  <a:pt x="1795478" y="1765895"/>
                </a:cubicBezTo>
                <a:cubicBezTo>
                  <a:pt x="1813766" y="1776258"/>
                  <a:pt x="1829311" y="1786164"/>
                  <a:pt x="1842112" y="1795613"/>
                </a:cubicBezTo>
                <a:cubicBezTo>
                  <a:pt x="1854914" y="1805062"/>
                  <a:pt x="1866801" y="1809786"/>
                  <a:pt x="1877774" y="1809786"/>
                </a:cubicBezTo>
                <a:cubicBezTo>
                  <a:pt x="1888747" y="1809786"/>
                  <a:pt x="1897586" y="1804528"/>
                  <a:pt x="1904291" y="1794013"/>
                </a:cubicBezTo>
                <a:cubicBezTo>
                  <a:pt x="1910997" y="1783497"/>
                  <a:pt x="1914350" y="1773819"/>
                  <a:pt x="1914350" y="1764980"/>
                </a:cubicBezTo>
                <a:cubicBezTo>
                  <a:pt x="1914350" y="1759494"/>
                  <a:pt x="1912750" y="1754236"/>
                  <a:pt x="1909549" y="1749207"/>
                </a:cubicBezTo>
                <a:cubicBezTo>
                  <a:pt x="1906349" y="1744178"/>
                  <a:pt x="1898576" y="1736710"/>
                  <a:pt x="1886232" y="1726804"/>
                </a:cubicBezTo>
                <a:cubicBezTo>
                  <a:pt x="1873888" y="1716898"/>
                  <a:pt x="1861924" y="1709126"/>
                  <a:pt x="1850342" y="1703487"/>
                </a:cubicBezTo>
                <a:cubicBezTo>
                  <a:pt x="1838759" y="1697848"/>
                  <a:pt x="1828320" y="1695029"/>
                  <a:pt x="1819024" y="1695029"/>
                </a:cubicBezTo>
                <a:close/>
                <a:moveTo>
                  <a:pt x="2084428" y="1694114"/>
                </a:moveTo>
                <a:lnTo>
                  <a:pt x="2227075" y="1694114"/>
                </a:lnTo>
                <a:cubicBezTo>
                  <a:pt x="2231647" y="1694114"/>
                  <a:pt x="2234466" y="1695410"/>
                  <a:pt x="2235533" y="1698000"/>
                </a:cubicBezTo>
                <a:cubicBezTo>
                  <a:pt x="2236600" y="1700591"/>
                  <a:pt x="2237133" y="1704630"/>
                  <a:pt x="2237133" y="1710116"/>
                </a:cubicBezTo>
                <a:cubicBezTo>
                  <a:pt x="2237133" y="1715603"/>
                  <a:pt x="2236447" y="1719260"/>
                  <a:pt x="2235076" y="1721089"/>
                </a:cubicBezTo>
                <a:cubicBezTo>
                  <a:pt x="2233704" y="1722918"/>
                  <a:pt x="2231037" y="1723832"/>
                  <a:pt x="2227075" y="1723832"/>
                </a:cubicBezTo>
                <a:lnTo>
                  <a:pt x="2084428" y="1723832"/>
                </a:lnTo>
                <a:cubicBezTo>
                  <a:pt x="2080466" y="1723832"/>
                  <a:pt x="2077875" y="1722994"/>
                  <a:pt x="2076656" y="1721318"/>
                </a:cubicBezTo>
                <a:cubicBezTo>
                  <a:pt x="2075437" y="1719641"/>
                  <a:pt x="2074827" y="1715526"/>
                  <a:pt x="2074827" y="1708973"/>
                </a:cubicBezTo>
                <a:cubicBezTo>
                  <a:pt x="2074827" y="1702420"/>
                  <a:pt x="2075513" y="1698305"/>
                  <a:pt x="2076884" y="1696629"/>
                </a:cubicBezTo>
                <a:cubicBezTo>
                  <a:pt x="2078256" y="1694952"/>
                  <a:pt x="2080771" y="1694114"/>
                  <a:pt x="2084428" y="1694114"/>
                </a:cubicBezTo>
                <a:close/>
                <a:moveTo>
                  <a:pt x="3117243" y="1691828"/>
                </a:moveTo>
                <a:lnTo>
                  <a:pt x="3183080" y="1691828"/>
                </a:lnTo>
                <a:cubicBezTo>
                  <a:pt x="3185823" y="1691828"/>
                  <a:pt x="3187576" y="1692133"/>
                  <a:pt x="3188338" y="1692743"/>
                </a:cubicBezTo>
                <a:cubicBezTo>
                  <a:pt x="3189100" y="1693352"/>
                  <a:pt x="3189481" y="1694419"/>
                  <a:pt x="3189481" y="1695943"/>
                </a:cubicBezTo>
                <a:lnTo>
                  <a:pt x="3189481" y="1736634"/>
                </a:lnTo>
                <a:cubicBezTo>
                  <a:pt x="3189481" y="1738767"/>
                  <a:pt x="3189100" y="1740139"/>
                  <a:pt x="3188338" y="1740749"/>
                </a:cubicBezTo>
                <a:cubicBezTo>
                  <a:pt x="3187576" y="1741358"/>
                  <a:pt x="3185823" y="1741663"/>
                  <a:pt x="3183080" y="1741663"/>
                </a:cubicBezTo>
                <a:lnTo>
                  <a:pt x="3117243" y="1741663"/>
                </a:lnTo>
                <a:cubicBezTo>
                  <a:pt x="3114500" y="1741663"/>
                  <a:pt x="3112747" y="1741358"/>
                  <a:pt x="3111985" y="1740749"/>
                </a:cubicBezTo>
                <a:cubicBezTo>
                  <a:pt x="3111223" y="1740139"/>
                  <a:pt x="3110842" y="1738920"/>
                  <a:pt x="3110842" y="1737091"/>
                </a:cubicBezTo>
                <a:lnTo>
                  <a:pt x="3110842" y="1696857"/>
                </a:lnTo>
                <a:cubicBezTo>
                  <a:pt x="3110842" y="1694724"/>
                  <a:pt x="3111223" y="1693352"/>
                  <a:pt x="3111985" y="1692743"/>
                </a:cubicBezTo>
                <a:cubicBezTo>
                  <a:pt x="3112747" y="1692133"/>
                  <a:pt x="3114500" y="1691828"/>
                  <a:pt x="3117243" y="1691828"/>
                </a:cubicBezTo>
                <a:close/>
                <a:moveTo>
                  <a:pt x="2458875" y="1668511"/>
                </a:moveTo>
                <a:cubicBezTo>
                  <a:pt x="2450341" y="1668511"/>
                  <a:pt x="2443711" y="1670187"/>
                  <a:pt x="2438987" y="1673540"/>
                </a:cubicBezTo>
                <a:cubicBezTo>
                  <a:pt x="2434262" y="1676893"/>
                  <a:pt x="2430681" y="1682075"/>
                  <a:pt x="2428243" y="1689085"/>
                </a:cubicBezTo>
                <a:lnTo>
                  <a:pt x="2421385" y="1710573"/>
                </a:lnTo>
                <a:cubicBezTo>
                  <a:pt x="2418641" y="1718193"/>
                  <a:pt x="2415136" y="1727414"/>
                  <a:pt x="2410869" y="1738234"/>
                </a:cubicBezTo>
                <a:cubicBezTo>
                  <a:pt x="2406602" y="1749054"/>
                  <a:pt x="2404468" y="1757970"/>
                  <a:pt x="2404468" y="1764980"/>
                </a:cubicBezTo>
                <a:cubicBezTo>
                  <a:pt x="2404468" y="1776867"/>
                  <a:pt x="2410717" y="1785859"/>
                  <a:pt x="2423213" y="1791955"/>
                </a:cubicBezTo>
                <a:cubicBezTo>
                  <a:pt x="2435710" y="1798051"/>
                  <a:pt x="2446226" y="1801099"/>
                  <a:pt x="2454760" y="1801099"/>
                </a:cubicBezTo>
                <a:cubicBezTo>
                  <a:pt x="2461771" y="1801099"/>
                  <a:pt x="2467867" y="1799042"/>
                  <a:pt x="2473048" y="1794927"/>
                </a:cubicBezTo>
                <a:cubicBezTo>
                  <a:pt x="2478230" y="1790812"/>
                  <a:pt x="2483640" y="1782735"/>
                  <a:pt x="2489279" y="1770695"/>
                </a:cubicBezTo>
                <a:cubicBezTo>
                  <a:pt x="2494917" y="1758656"/>
                  <a:pt x="2499642" y="1745930"/>
                  <a:pt x="2503452" y="1732519"/>
                </a:cubicBezTo>
                <a:cubicBezTo>
                  <a:pt x="2507262" y="1719108"/>
                  <a:pt x="2509167" y="1709202"/>
                  <a:pt x="2509167" y="1702801"/>
                </a:cubicBezTo>
                <a:cubicBezTo>
                  <a:pt x="2509167" y="1690304"/>
                  <a:pt x="2502919" y="1681465"/>
                  <a:pt x="2490422" y="1676283"/>
                </a:cubicBezTo>
                <a:cubicBezTo>
                  <a:pt x="2477925" y="1671102"/>
                  <a:pt x="2467409" y="1668511"/>
                  <a:pt x="2458875" y="1668511"/>
                </a:cubicBezTo>
                <a:close/>
                <a:moveTo>
                  <a:pt x="2540028" y="1657995"/>
                </a:moveTo>
                <a:cubicBezTo>
                  <a:pt x="2531036" y="1657995"/>
                  <a:pt x="2524178" y="1658529"/>
                  <a:pt x="2519454" y="1659596"/>
                </a:cubicBezTo>
                <a:cubicBezTo>
                  <a:pt x="2514730" y="1660662"/>
                  <a:pt x="2512367" y="1662491"/>
                  <a:pt x="2512367" y="1665082"/>
                </a:cubicBezTo>
                <a:cubicBezTo>
                  <a:pt x="2512367" y="1667673"/>
                  <a:pt x="2514425" y="1671940"/>
                  <a:pt x="2518540" y="1677884"/>
                </a:cubicBezTo>
                <a:cubicBezTo>
                  <a:pt x="2522654" y="1683827"/>
                  <a:pt x="2524712" y="1691219"/>
                  <a:pt x="2524712" y="1700058"/>
                </a:cubicBezTo>
                <a:cubicBezTo>
                  <a:pt x="2524712" y="1708897"/>
                  <a:pt x="2522654" y="1720632"/>
                  <a:pt x="2518540" y="1735262"/>
                </a:cubicBezTo>
                <a:cubicBezTo>
                  <a:pt x="2514425" y="1749893"/>
                  <a:pt x="2511148" y="1759570"/>
                  <a:pt x="2508710" y="1764294"/>
                </a:cubicBezTo>
                <a:cubicBezTo>
                  <a:pt x="2506271" y="1769019"/>
                  <a:pt x="2505052" y="1773362"/>
                  <a:pt x="2505052" y="1777325"/>
                </a:cubicBezTo>
                <a:cubicBezTo>
                  <a:pt x="2505052" y="1787993"/>
                  <a:pt x="2506957" y="1796756"/>
                  <a:pt x="2510767" y="1803614"/>
                </a:cubicBezTo>
                <a:cubicBezTo>
                  <a:pt x="2514577" y="1810472"/>
                  <a:pt x="2525931" y="1813901"/>
                  <a:pt x="2544829" y="1813901"/>
                </a:cubicBezTo>
                <a:lnTo>
                  <a:pt x="2694333" y="1813901"/>
                </a:lnTo>
                <a:cubicBezTo>
                  <a:pt x="2711707" y="1813901"/>
                  <a:pt x="2724508" y="1812377"/>
                  <a:pt x="2732738" y="1809329"/>
                </a:cubicBezTo>
                <a:cubicBezTo>
                  <a:pt x="2740967" y="1806281"/>
                  <a:pt x="2747292" y="1801328"/>
                  <a:pt x="2751712" y="1794470"/>
                </a:cubicBezTo>
                <a:cubicBezTo>
                  <a:pt x="2756131" y="1787612"/>
                  <a:pt x="2759636" y="1777629"/>
                  <a:pt x="2762227" y="1764523"/>
                </a:cubicBezTo>
                <a:cubicBezTo>
                  <a:pt x="2764818" y="1751417"/>
                  <a:pt x="2766113" y="1739377"/>
                  <a:pt x="2766113" y="1728404"/>
                </a:cubicBezTo>
                <a:cubicBezTo>
                  <a:pt x="2766113" y="1717431"/>
                  <a:pt x="2763218" y="1709049"/>
                  <a:pt x="2757427" y="1703258"/>
                </a:cubicBezTo>
                <a:cubicBezTo>
                  <a:pt x="2751635" y="1697467"/>
                  <a:pt x="2742491" y="1694571"/>
                  <a:pt x="2729995" y="1694571"/>
                </a:cubicBezTo>
                <a:cubicBezTo>
                  <a:pt x="2717498" y="1694571"/>
                  <a:pt x="2708887" y="1696095"/>
                  <a:pt x="2704163" y="1699143"/>
                </a:cubicBezTo>
                <a:cubicBezTo>
                  <a:pt x="2699439" y="1702191"/>
                  <a:pt x="2695705" y="1709049"/>
                  <a:pt x="2692961" y="1719717"/>
                </a:cubicBezTo>
                <a:cubicBezTo>
                  <a:pt x="2690218" y="1730385"/>
                  <a:pt x="2687018" y="1738005"/>
                  <a:pt x="2683360" y="1742577"/>
                </a:cubicBezTo>
                <a:cubicBezTo>
                  <a:pt x="2679703" y="1747149"/>
                  <a:pt x="2672997" y="1749435"/>
                  <a:pt x="2663243" y="1749435"/>
                </a:cubicBezTo>
                <a:lnTo>
                  <a:pt x="2589177" y="1749435"/>
                </a:lnTo>
                <a:cubicBezTo>
                  <a:pt x="2585519" y="1749435"/>
                  <a:pt x="2583233" y="1748978"/>
                  <a:pt x="2582319" y="1748064"/>
                </a:cubicBezTo>
                <a:cubicBezTo>
                  <a:pt x="2581405" y="1747149"/>
                  <a:pt x="2580947" y="1745168"/>
                  <a:pt x="2580947" y="1742120"/>
                </a:cubicBezTo>
                <a:lnTo>
                  <a:pt x="2580947" y="1691371"/>
                </a:lnTo>
                <a:cubicBezTo>
                  <a:pt x="2580947" y="1687409"/>
                  <a:pt x="2580185" y="1684056"/>
                  <a:pt x="2578661" y="1681313"/>
                </a:cubicBezTo>
                <a:cubicBezTo>
                  <a:pt x="2577137" y="1678569"/>
                  <a:pt x="2575613" y="1674302"/>
                  <a:pt x="2574089" y="1668511"/>
                </a:cubicBezTo>
                <a:cubicBezTo>
                  <a:pt x="2573480" y="1666073"/>
                  <a:pt x="2572261" y="1664168"/>
                  <a:pt x="2570432" y="1662796"/>
                </a:cubicBezTo>
                <a:cubicBezTo>
                  <a:pt x="2568603" y="1661424"/>
                  <a:pt x="2565326" y="1660281"/>
                  <a:pt x="2560602" y="1659367"/>
                </a:cubicBezTo>
                <a:cubicBezTo>
                  <a:pt x="2555878" y="1658453"/>
                  <a:pt x="2549020" y="1657995"/>
                  <a:pt x="2540028" y="1657995"/>
                </a:cubicBezTo>
                <a:close/>
                <a:moveTo>
                  <a:pt x="2759713" y="1652966"/>
                </a:moveTo>
                <a:cubicBezTo>
                  <a:pt x="2750264" y="1652966"/>
                  <a:pt x="2741729" y="1655786"/>
                  <a:pt x="2734109" y="1661424"/>
                </a:cubicBezTo>
                <a:cubicBezTo>
                  <a:pt x="2726489" y="1667063"/>
                  <a:pt x="2722679" y="1671407"/>
                  <a:pt x="2722679" y="1674455"/>
                </a:cubicBezTo>
                <a:cubicBezTo>
                  <a:pt x="2722679" y="1677503"/>
                  <a:pt x="2729004" y="1679408"/>
                  <a:pt x="2741653" y="1680170"/>
                </a:cubicBezTo>
                <a:cubicBezTo>
                  <a:pt x="2754303" y="1680932"/>
                  <a:pt x="2764056" y="1685351"/>
                  <a:pt x="2770914" y="1693428"/>
                </a:cubicBezTo>
                <a:cubicBezTo>
                  <a:pt x="2777772" y="1701506"/>
                  <a:pt x="2781201" y="1713621"/>
                  <a:pt x="2781201" y="1729776"/>
                </a:cubicBezTo>
                <a:cubicBezTo>
                  <a:pt x="2781201" y="1736786"/>
                  <a:pt x="2780667" y="1744254"/>
                  <a:pt x="2779601" y="1752179"/>
                </a:cubicBezTo>
                <a:cubicBezTo>
                  <a:pt x="2778534" y="1760103"/>
                  <a:pt x="2778001" y="1766123"/>
                  <a:pt x="2778001" y="1770238"/>
                </a:cubicBezTo>
                <a:cubicBezTo>
                  <a:pt x="2778001" y="1774353"/>
                  <a:pt x="2778915" y="1777401"/>
                  <a:pt x="2780744" y="1779382"/>
                </a:cubicBezTo>
                <a:cubicBezTo>
                  <a:pt x="2782573" y="1781363"/>
                  <a:pt x="2788135" y="1782354"/>
                  <a:pt x="2797432" y="1782354"/>
                </a:cubicBezTo>
                <a:cubicBezTo>
                  <a:pt x="2806728" y="1782354"/>
                  <a:pt x="2814805" y="1778696"/>
                  <a:pt x="2821663" y="1771381"/>
                </a:cubicBezTo>
                <a:cubicBezTo>
                  <a:pt x="2828521" y="1764066"/>
                  <a:pt x="2831950" y="1755379"/>
                  <a:pt x="2831950" y="1745321"/>
                </a:cubicBezTo>
                <a:cubicBezTo>
                  <a:pt x="2831950" y="1735262"/>
                  <a:pt x="2829969" y="1725509"/>
                  <a:pt x="2826007" y="1716060"/>
                </a:cubicBezTo>
                <a:cubicBezTo>
                  <a:pt x="2822044" y="1706611"/>
                  <a:pt x="2817244" y="1697619"/>
                  <a:pt x="2811605" y="1689085"/>
                </a:cubicBezTo>
                <a:cubicBezTo>
                  <a:pt x="2805966" y="1680551"/>
                  <a:pt x="2800937" y="1673769"/>
                  <a:pt x="2796517" y="1668740"/>
                </a:cubicBezTo>
                <a:cubicBezTo>
                  <a:pt x="2792098" y="1663710"/>
                  <a:pt x="2786535" y="1659824"/>
                  <a:pt x="2779829" y="1657081"/>
                </a:cubicBezTo>
                <a:cubicBezTo>
                  <a:pt x="2773124" y="1654338"/>
                  <a:pt x="2766418" y="1652966"/>
                  <a:pt x="2759713" y="1652966"/>
                </a:cubicBezTo>
                <a:close/>
                <a:moveTo>
                  <a:pt x="2633068" y="1629649"/>
                </a:moveTo>
                <a:cubicBezTo>
                  <a:pt x="2625143" y="1629649"/>
                  <a:pt x="2615847" y="1632392"/>
                  <a:pt x="2605179" y="1637879"/>
                </a:cubicBezTo>
                <a:cubicBezTo>
                  <a:pt x="2594511" y="1643365"/>
                  <a:pt x="2589177" y="1650833"/>
                  <a:pt x="2589177" y="1660281"/>
                </a:cubicBezTo>
                <a:cubicBezTo>
                  <a:pt x="2589177" y="1664549"/>
                  <a:pt x="2590396" y="1669578"/>
                  <a:pt x="2592835" y="1675369"/>
                </a:cubicBezTo>
                <a:cubicBezTo>
                  <a:pt x="2598931" y="1688475"/>
                  <a:pt x="2605179" y="1703563"/>
                  <a:pt x="2611580" y="1720632"/>
                </a:cubicBezTo>
                <a:cubicBezTo>
                  <a:pt x="2614933" y="1729471"/>
                  <a:pt x="2623162" y="1733891"/>
                  <a:pt x="2636269" y="1733891"/>
                </a:cubicBezTo>
                <a:cubicBezTo>
                  <a:pt x="2645717" y="1733891"/>
                  <a:pt x="2655090" y="1731376"/>
                  <a:pt x="2664386" y="1726347"/>
                </a:cubicBezTo>
                <a:cubicBezTo>
                  <a:pt x="2673683" y="1721318"/>
                  <a:pt x="2678331" y="1713317"/>
                  <a:pt x="2678331" y="1702344"/>
                </a:cubicBezTo>
                <a:cubicBezTo>
                  <a:pt x="2678331" y="1694114"/>
                  <a:pt x="2675054" y="1681770"/>
                  <a:pt x="2668501" y="1665311"/>
                </a:cubicBezTo>
                <a:cubicBezTo>
                  <a:pt x="2661948" y="1648851"/>
                  <a:pt x="2656385" y="1638793"/>
                  <a:pt x="2651813" y="1635135"/>
                </a:cubicBezTo>
                <a:cubicBezTo>
                  <a:pt x="2647241" y="1631478"/>
                  <a:pt x="2640993" y="1629649"/>
                  <a:pt x="2633068" y="1629649"/>
                </a:cubicBezTo>
                <a:close/>
                <a:moveTo>
                  <a:pt x="3087068" y="1625991"/>
                </a:moveTo>
                <a:cubicBezTo>
                  <a:pt x="3072133" y="1625991"/>
                  <a:pt x="3060703" y="1626906"/>
                  <a:pt x="3052778" y="1628735"/>
                </a:cubicBezTo>
                <a:cubicBezTo>
                  <a:pt x="3044853" y="1630563"/>
                  <a:pt x="3040891" y="1635135"/>
                  <a:pt x="3040891" y="1642451"/>
                </a:cubicBezTo>
                <a:cubicBezTo>
                  <a:pt x="3040891" y="1659215"/>
                  <a:pt x="3039519" y="1670645"/>
                  <a:pt x="3036776" y="1676741"/>
                </a:cubicBezTo>
                <a:cubicBezTo>
                  <a:pt x="3035557" y="1679179"/>
                  <a:pt x="3034947" y="1682227"/>
                  <a:pt x="3034947" y="1685885"/>
                </a:cubicBezTo>
                <a:lnTo>
                  <a:pt x="3034947" y="1700972"/>
                </a:lnTo>
                <a:cubicBezTo>
                  <a:pt x="3034947" y="1704630"/>
                  <a:pt x="3036014" y="1707983"/>
                  <a:pt x="3038147" y="1711031"/>
                </a:cubicBezTo>
                <a:cubicBezTo>
                  <a:pt x="3046987" y="1723832"/>
                  <a:pt x="3051406" y="1740596"/>
                  <a:pt x="3051406" y="1761323"/>
                </a:cubicBezTo>
                <a:cubicBezTo>
                  <a:pt x="3051406" y="1774429"/>
                  <a:pt x="3048053" y="1783725"/>
                  <a:pt x="3041348" y="1789212"/>
                </a:cubicBezTo>
                <a:cubicBezTo>
                  <a:pt x="3039824" y="1790431"/>
                  <a:pt x="3039062" y="1791803"/>
                  <a:pt x="3039062" y="1793327"/>
                </a:cubicBezTo>
                <a:cubicBezTo>
                  <a:pt x="3039062" y="1796375"/>
                  <a:pt x="3041805" y="1800337"/>
                  <a:pt x="3047291" y="1805214"/>
                </a:cubicBezTo>
                <a:cubicBezTo>
                  <a:pt x="3052778" y="1810091"/>
                  <a:pt x="3066037" y="1812529"/>
                  <a:pt x="3087068" y="1812529"/>
                </a:cubicBezTo>
                <a:lnTo>
                  <a:pt x="3224685" y="1812529"/>
                </a:lnTo>
                <a:cubicBezTo>
                  <a:pt x="3242363" y="1812529"/>
                  <a:pt x="3255241" y="1808567"/>
                  <a:pt x="3263319" y="1800642"/>
                </a:cubicBezTo>
                <a:cubicBezTo>
                  <a:pt x="3271396" y="1792717"/>
                  <a:pt x="3275434" y="1779915"/>
                  <a:pt x="3275434" y="1762237"/>
                </a:cubicBezTo>
                <a:lnTo>
                  <a:pt x="3275434" y="1675369"/>
                </a:lnTo>
                <a:cubicBezTo>
                  <a:pt x="3275434" y="1657995"/>
                  <a:pt x="3271777" y="1645422"/>
                  <a:pt x="3264461" y="1637650"/>
                </a:cubicBezTo>
                <a:cubicBezTo>
                  <a:pt x="3257146" y="1629878"/>
                  <a:pt x="3245259" y="1625991"/>
                  <a:pt x="3228800" y="1625991"/>
                </a:cubicBezTo>
                <a:close/>
                <a:moveTo>
                  <a:pt x="2084428" y="1594445"/>
                </a:moveTo>
                <a:lnTo>
                  <a:pt x="2227075" y="1594445"/>
                </a:lnTo>
                <a:cubicBezTo>
                  <a:pt x="2231342" y="1594445"/>
                  <a:pt x="2234085" y="1595664"/>
                  <a:pt x="2235304" y="1598102"/>
                </a:cubicBezTo>
                <a:cubicBezTo>
                  <a:pt x="2236523" y="1600541"/>
                  <a:pt x="2237133" y="1604503"/>
                  <a:pt x="2237133" y="1609989"/>
                </a:cubicBezTo>
                <a:cubicBezTo>
                  <a:pt x="2237133" y="1615476"/>
                  <a:pt x="2236447" y="1619133"/>
                  <a:pt x="2235076" y="1620962"/>
                </a:cubicBezTo>
                <a:cubicBezTo>
                  <a:pt x="2233704" y="1622791"/>
                  <a:pt x="2231037" y="1623705"/>
                  <a:pt x="2227075" y="1623705"/>
                </a:cubicBezTo>
                <a:lnTo>
                  <a:pt x="2084428" y="1623705"/>
                </a:lnTo>
                <a:cubicBezTo>
                  <a:pt x="2080466" y="1623705"/>
                  <a:pt x="2077875" y="1622791"/>
                  <a:pt x="2076656" y="1620962"/>
                </a:cubicBezTo>
                <a:cubicBezTo>
                  <a:pt x="2075437" y="1619133"/>
                  <a:pt x="2074827" y="1615171"/>
                  <a:pt x="2074827" y="1609075"/>
                </a:cubicBezTo>
                <a:cubicBezTo>
                  <a:pt x="2074827" y="1602979"/>
                  <a:pt x="2075513" y="1599017"/>
                  <a:pt x="2076884" y="1597188"/>
                </a:cubicBezTo>
                <a:cubicBezTo>
                  <a:pt x="2078256" y="1595359"/>
                  <a:pt x="2080771" y="1594445"/>
                  <a:pt x="2084428" y="1594445"/>
                </a:cubicBezTo>
                <a:close/>
                <a:moveTo>
                  <a:pt x="1778104" y="1561069"/>
                </a:moveTo>
                <a:cubicBezTo>
                  <a:pt x="1766827" y="1561069"/>
                  <a:pt x="1759207" y="1562593"/>
                  <a:pt x="1755244" y="1565641"/>
                </a:cubicBezTo>
                <a:cubicBezTo>
                  <a:pt x="1751282" y="1568689"/>
                  <a:pt x="1749301" y="1574785"/>
                  <a:pt x="1749301" y="1583929"/>
                </a:cubicBezTo>
                <a:lnTo>
                  <a:pt x="1749301" y="1652509"/>
                </a:lnTo>
                <a:cubicBezTo>
                  <a:pt x="1749301" y="1664701"/>
                  <a:pt x="1748462" y="1674074"/>
                  <a:pt x="1746786" y="1680627"/>
                </a:cubicBezTo>
                <a:cubicBezTo>
                  <a:pt x="1745110" y="1687180"/>
                  <a:pt x="1740233" y="1693962"/>
                  <a:pt x="1732156" y="1700972"/>
                </a:cubicBezTo>
                <a:cubicBezTo>
                  <a:pt x="1724078" y="1707983"/>
                  <a:pt x="1715087" y="1713393"/>
                  <a:pt x="1705181" y="1717203"/>
                </a:cubicBezTo>
                <a:cubicBezTo>
                  <a:pt x="1695275" y="1721013"/>
                  <a:pt x="1686969" y="1723375"/>
                  <a:pt x="1680263" y="1724289"/>
                </a:cubicBezTo>
                <a:cubicBezTo>
                  <a:pt x="1664109" y="1726728"/>
                  <a:pt x="1651688" y="1731986"/>
                  <a:pt x="1643002" y="1740063"/>
                </a:cubicBezTo>
                <a:cubicBezTo>
                  <a:pt x="1634315" y="1748140"/>
                  <a:pt x="1629971" y="1757741"/>
                  <a:pt x="1629971" y="1768866"/>
                </a:cubicBezTo>
                <a:cubicBezTo>
                  <a:pt x="1629971" y="1779992"/>
                  <a:pt x="1634010" y="1790355"/>
                  <a:pt x="1642087" y="1799956"/>
                </a:cubicBezTo>
                <a:cubicBezTo>
                  <a:pt x="1650164" y="1809557"/>
                  <a:pt x="1659537" y="1814358"/>
                  <a:pt x="1670205" y="1814358"/>
                </a:cubicBezTo>
                <a:cubicBezTo>
                  <a:pt x="1680873" y="1814358"/>
                  <a:pt x="1691998" y="1811920"/>
                  <a:pt x="1703581" y="1807043"/>
                </a:cubicBezTo>
                <a:cubicBezTo>
                  <a:pt x="1715163" y="1802166"/>
                  <a:pt x="1726974" y="1795841"/>
                  <a:pt x="1739014" y="1788069"/>
                </a:cubicBezTo>
                <a:cubicBezTo>
                  <a:pt x="1751053" y="1780296"/>
                  <a:pt x="1758749" y="1774429"/>
                  <a:pt x="1762102" y="1770467"/>
                </a:cubicBezTo>
                <a:cubicBezTo>
                  <a:pt x="1765455" y="1766504"/>
                  <a:pt x="1767131" y="1762542"/>
                  <a:pt x="1767131" y="1758579"/>
                </a:cubicBezTo>
                <a:cubicBezTo>
                  <a:pt x="1767131" y="1754617"/>
                  <a:pt x="1766674" y="1749893"/>
                  <a:pt x="1765760" y="1744406"/>
                </a:cubicBezTo>
                <a:cubicBezTo>
                  <a:pt x="1764236" y="1735567"/>
                  <a:pt x="1766827" y="1724899"/>
                  <a:pt x="1773532" y="1712402"/>
                </a:cubicBezTo>
                <a:cubicBezTo>
                  <a:pt x="1780238" y="1699905"/>
                  <a:pt x="1788620" y="1690761"/>
                  <a:pt x="1798678" y="1684970"/>
                </a:cubicBezTo>
                <a:cubicBezTo>
                  <a:pt x="1804469" y="1681922"/>
                  <a:pt x="1807365" y="1677960"/>
                  <a:pt x="1807365" y="1673083"/>
                </a:cubicBezTo>
                <a:lnTo>
                  <a:pt x="1807365" y="1583929"/>
                </a:lnTo>
                <a:cubicBezTo>
                  <a:pt x="1807365" y="1574175"/>
                  <a:pt x="1805308" y="1567927"/>
                  <a:pt x="1801193" y="1565184"/>
                </a:cubicBezTo>
                <a:cubicBezTo>
                  <a:pt x="1797078" y="1562441"/>
                  <a:pt x="1789382" y="1561069"/>
                  <a:pt x="1778104" y="1561069"/>
                </a:cubicBezTo>
                <a:close/>
                <a:moveTo>
                  <a:pt x="2543457" y="1541409"/>
                </a:moveTo>
                <a:lnTo>
                  <a:pt x="2690675" y="1541409"/>
                </a:lnTo>
                <a:cubicBezTo>
                  <a:pt x="2693114" y="1541409"/>
                  <a:pt x="2694485" y="1541790"/>
                  <a:pt x="2694790" y="1542552"/>
                </a:cubicBezTo>
                <a:cubicBezTo>
                  <a:pt x="2695095" y="1543314"/>
                  <a:pt x="2695247" y="1544610"/>
                  <a:pt x="2695247" y="1546439"/>
                </a:cubicBezTo>
                <a:lnTo>
                  <a:pt x="2695247" y="1588044"/>
                </a:lnTo>
                <a:cubicBezTo>
                  <a:pt x="2695247" y="1590177"/>
                  <a:pt x="2695019" y="1591549"/>
                  <a:pt x="2694562" y="1592159"/>
                </a:cubicBezTo>
                <a:cubicBezTo>
                  <a:pt x="2694105" y="1592768"/>
                  <a:pt x="2692809" y="1593073"/>
                  <a:pt x="2690675" y="1593073"/>
                </a:cubicBezTo>
                <a:lnTo>
                  <a:pt x="2543457" y="1593073"/>
                </a:lnTo>
                <a:cubicBezTo>
                  <a:pt x="2540714" y="1593073"/>
                  <a:pt x="2539342" y="1591397"/>
                  <a:pt x="2539342" y="1588044"/>
                </a:cubicBezTo>
                <a:lnTo>
                  <a:pt x="2539342" y="1546439"/>
                </a:lnTo>
                <a:cubicBezTo>
                  <a:pt x="2539342" y="1543086"/>
                  <a:pt x="2540714" y="1541409"/>
                  <a:pt x="2543457" y="1541409"/>
                </a:cubicBezTo>
                <a:close/>
                <a:moveTo>
                  <a:pt x="2084428" y="1494318"/>
                </a:moveTo>
                <a:lnTo>
                  <a:pt x="2227075" y="1494318"/>
                </a:lnTo>
                <a:cubicBezTo>
                  <a:pt x="2230732" y="1494318"/>
                  <a:pt x="2233323" y="1495232"/>
                  <a:pt x="2234847" y="1497061"/>
                </a:cubicBezTo>
                <a:cubicBezTo>
                  <a:pt x="2236371" y="1498890"/>
                  <a:pt x="2237133" y="1502547"/>
                  <a:pt x="2237133" y="1508034"/>
                </a:cubicBezTo>
                <a:cubicBezTo>
                  <a:pt x="2237133" y="1513520"/>
                  <a:pt x="2236523" y="1517559"/>
                  <a:pt x="2235304" y="1520150"/>
                </a:cubicBezTo>
                <a:cubicBezTo>
                  <a:pt x="2234085" y="1522741"/>
                  <a:pt x="2231342" y="1524036"/>
                  <a:pt x="2227075" y="1524036"/>
                </a:cubicBezTo>
                <a:lnTo>
                  <a:pt x="2084428" y="1524036"/>
                </a:lnTo>
                <a:cubicBezTo>
                  <a:pt x="2080466" y="1524036"/>
                  <a:pt x="2077875" y="1523121"/>
                  <a:pt x="2076656" y="1521293"/>
                </a:cubicBezTo>
                <a:cubicBezTo>
                  <a:pt x="2075437" y="1519464"/>
                  <a:pt x="2074827" y="1515349"/>
                  <a:pt x="2074827" y="1508948"/>
                </a:cubicBezTo>
                <a:cubicBezTo>
                  <a:pt x="2074827" y="1502547"/>
                  <a:pt x="2075513" y="1498509"/>
                  <a:pt x="2076884" y="1496832"/>
                </a:cubicBezTo>
                <a:cubicBezTo>
                  <a:pt x="2078256" y="1495156"/>
                  <a:pt x="2080771" y="1494318"/>
                  <a:pt x="2084428" y="1494318"/>
                </a:cubicBezTo>
                <a:close/>
                <a:moveTo>
                  <a:pt x="1528473" y="1410193"/>
                </a:moveTo>
                <a:cubicBezTo>
                  <a:pt x="1512623" y="1410193"/>
                  <a:pt x="1502260" y="1412708"/>
                  <a:pt x="1497383" y="1417737"/>
                </a:cubicBezTo>
                <a:cubicBezTo>
                  <a:pt x="1492507" y="1422766"/>
                  <a:pt x="1490068" y="1432748"/>
                  <a:pt x="1490068" y="1447683"/>
                </a:cubicBezTo>
                <a:cubicBezTo>
                  <a:pt x="1490068" y="1462619"/>
                  <a:pt x="1492430" y="1472601"/>
                  <a:pt x="1497155" y="1477630"/>
                </a:cubicBezTo>
                <a:cubicBezTo>
                  <a:pt x="1501879" y="1482659"/>
                  <a:pt x="1512319" y="1485174"/>
                  <a:pt x="1528473" y="1485174"/>
                </a:cubicBezTo>
                <a:cubicBezTo>
                  <a:pt x="1530302" y="1485174"/>
                  <a:pt x="1531216" y="1486393"/>
                  <a:pt x="1531216" y="1488832"/>
                </a:cubicBezTo>
                <a:lnTo>
                  <a:pt x="1531216" y="1656624"/>
                </a:lnTo>
                <a:cubicBezTo>
                  <a:pt x="1531216" y="1659367"/>
                  <a:pt x="1530683" y="1661196"/>
                  <a:pt x="1529616" y="1662110"/>
                </a:cubicBezTo>
                <a:cubicBezTo>
                  <a:pt x="1528549" y="1663025"/>
                  <a:pt x="1526035" y="1663787"/>
                  <a:pt x="1522072" y="1664396"/>
                </a:cubicBezTo>
                <a:cubicBezTo>
                  <a:pt x="1508356" y="1665615"/>
                  <a:pt x="1498679" y="1669349"/>
                  <a:pt x="1493040" y="1675598"/>
                </a:cubicBezTo>
                <a:cubicBezTo>
                  <a:pt x="1487401" y="1681846"/>
                  <a:pt x="1484582" y="1691904"/>
                  <a:pt x="1484582" y="1705773"/>
                </a:cubicBezTo>
                <a:cubicBezTo>
                  <a:pt x="1484582" y="1719641"/>
                  <a:pt x="1487401" y="1729547"/>
                  <a:pt x="1493040" y="1735491"/>
                </a:cubicBezTo>
                <a:cubicBezTo>
                  <a:pt x="1498679" y="1741434"/>
                  <a:pt x="1507670" y="1744406"/>
                  <a:pt x="1520015" y="1744406"/>
                </a:cubicBezTo>
                <a:cubicBezTo>
                  <a:pt x="1532359" y="1744406"/>
                  <a:pt x="1555905" y="1740444"/>
                  <a:pt x="1590652" y="1732519"/>
                </a:cubicBezTo>
                <a:cubicBezTo>
                  <a:pt x="1625399" y="1724594"/>
                  <a:pt x="1646964" y="1717889"/>
                  <a:pt x="1655346" y="1712402"/>
                </a:cubicBezTo>
                <a:cubicBezTo>
                  <a:pt x="1663728" y="1706916"/>
                  <a:pt x="1667919" y="1699524"/>
                  <a:pt x="1667919" y="1690228"/>
                </a:cubicBezTo>
                <a:cubicBezTo>
                  <a:pt x="1667919" y="1680932"/>
                  <a:pt x="1665709" y="1670416"/>
                  <a:pt x="1661290" y="1658681"/>
                </a:cubicBezTo>
                <a:cubicBezTo>
                  <a:pt x="1656870" y="1646946"/>
                  <a:pt x="1648717" y="1641079"/>
                  <a:pt x="1636829" y="1641079"/>
                </a:cubicBezTo>
                <a:cubicBezTo>
                  <a:pt x="1631953" y="1641079"/>
                  <a:pt x="1627304" y="1641689"/>
                  <a:pt x="1622885" y="1642908"/>
                </a:cubicBezTo>
                <a:cubicBezTo>
                  <a:pt x="1618465" y="1644127"/>
                  <a:pt x="1615646" y="1644737"/>
                  <a:pt x="1614427" y="1644737"/>
                </a:cubicBezTo>
                <a:cubicBezTo>
                  <a:pt x="1613207" y="1644737"/>
                  <a:pt x="1612598" y="1643365"/>
                  <a:pt x="1612598" y="1640622"/>
                </a:cubicBezTo>
                <a:lnTo>
                  <a:pt x="1612598" y="1488374"/>
                </a:lnTo>
                <a:cubicBezTo>
                  <a:pt x="1612598" y="1486241"/>
                  <a:pt x="1613817" y="1485174"/>
                  <a:pt x="1616255" y="1485174"/>
                </a:cubicBezTo>
                <a:lnTo>
                  <a:pt x="1631800" y="1485174"/>
                </a:lnTo>
                <a:cubicBezTo>
                  <a:pt x="1641859" y="1485174"/>
                  <a:pt x="1646888" y="1483955"/>
                  <a:pt x="1646888" y="1481516"/>
                </a:cubicBezTo>
                <a:cubicBezTo>
                  <a:pt x="1646888" y="1479078"/>
                  <a:pt x="1645364" y="1475877"/>
                  <a:pt x="1642316" y="1471915"/>
                </a:cubicBezTo>
                <a:cubicBezTo>
                  <a:pt x="1639268" y="1467953"/>
                  <a:pt x="1637134" y="1462695"/>
                  <a:pt x="1635915" y="1456142"/>
                </a:cubicBezTo>
                <a:cubicBezTo>
                  <a:pt x="1634696" y="1449589"/>
                  <a:pt x="1634086" y="1441587"/>
                  <a:pt x="1634086" y="1432139"/>
                </a:cubicBezTo>
                <a:cubicBezTo>
                  <a:pt x="1634086" y="1422690"/>
                  <a:pt x="1633477" y="1416670"/>
                  <a:pt x="1632257" y="1414079"/>
                </a:cubicBezTo>
                <a:cubicBezTo>
                  <a:pt x="1631038" y="1411488"/>
                  <a:pt x="1627076" y="1410193"/>
                  <a:pt x="1620370" y="1410193"/>
                </a:cubicBezTo>
                <a:close/>
                <a:moveTo>
                  <a:pt x="2061111" y="1408364"/>
                </a:moveTo>
                <a:cubicBezTo>
                  <a:pt x="2030936" y="1408364"/>
                  <a:pt x="2010362" y="1413317"/>
                  <a:pt x="1999389" y="1423223"/>
                </a:cubicBezTo>
                <a:cubicBezTo>
                  <a:pt x="1988416" y="1433129"/>
                  <a:pt x="1982930" y="1451798"/>
                  <a:pt x="1982930" y="1479230"/>
                </a:cubicBezTo>
                <a:lnTo>
                  <a:pt x="1982930" y="1740291"/>
                </a:lnTo>
                <a:cubicBezTo>
                  <a:pt x="1982930" y="1767723"/>
                  <a:pt x="1988416" y="1786392"/>
                  <a:pt x="1999389" y="1796298"/>
                </a:cubicBezTo>
                <a:cubicBezTo>
                  <a:pt x="2010362" y="1806204"/>
                  <a:pt x="2030936" y="1811157"/>
                  <a:pt x="2061111" y="1811157"/>
                </a:cubicBezTo>
                <a:lnTo>
                  <a:pt x="2252678" y="1811157"/>
                </a:lnTo>
                <a:cubicBezTo>
                  <a:pt x="2282853" y="1811157"/>
                  <a:pt x="2303427" y="1806204"/>
                  <a:pt x="2314400" y="1796298"/>
                </a:cubicBezTo>
                <a:cubicBezTo>
                  <a:pt x="2325373" y="1786392"/>
                  <a:pt x="2330859" y="1767723"/>
                  <a:pt x="2330859" y="1740291"/>
                </a:cubicBezTo>
                <a:lnTo>
                  <a:pt x="2330859" y="1479230"/>
                </a:lnTo>
                <a:cubicBezTo>
                  <a:pt x="2330859" y="1451798"/>
                  <a:pt x="2325373" y="1433129"/>
                  <a:pt x="2314400" y="1423223"/>
                </a:cubicBezTo>
                <a:cubicBezTo>
                  <a:pt x="2303427" y="1413317"/>
                  <a:pt x="2282853" y="1408364"/>
                  <a:pt x="2252678" y="1408364"/>
                </a:cubicBezTo>
                <a:close/>
                <a:moveTo>
                  <a:pt x="1687579" y="1394648"/>
                </a:moveTo>
                <a:cubicBezTo>
                  <a:pt x="1671424" y="1394648"/>
                  <a:pt x="1660985" y="1397087"/>
                  <a:pt x="1656260" y="1401963"/>
                </a:cubicBezTo>
                <a:cubicBezTo>
                  <a:pt x="1651536" y="1406840"/>
                  <a:pt x="1649174" y="1416822"/>
                  <a:pt x="1649174" y="1431910"/>
                </a:cubicBezTo>
                <a:cubicBezTo>
                  <a:pt x="1649174" y="1446998"/>
                  <a:pt x="1651536" y="1457056"/>
                  <a:pt x="1656260" y="1462085"/>
                </a:cubicBezTo>
                <a:cubicBezTo>
                  <a:pt x="1660985" y="1467114"/>
                  <a:pt x="1671424" y="1469629"/>
                  <a:pt x="1687579" y="1469629"/>
                </a:cubicBezTo>
                <a:lnTo>
                  <a:pt x="1722783" y="1469629"/>
                </a:lnTo>
                <a:cubicBezTo>
                  <a:pt x="1725526" y="1469629"/>
                  <a:pt x="1726898" y="1471001"/>
                  <a:pt x="1726898" y="1473744"/>
                </a:cubicBezTo>
                <a:cubicBezTo>
                  <a:pt x="1726898" y="1483802"/>
                  <a:pt x="1724307" y="1488832"/>
                  <a:pt x="1719125" y="1488832"/>
                </a:cubicBezTo>
                <a:lnTo>
                  <a:pt x="1709981" y="1488832"/>
                </a:lnTo>
                <a:cubicBezTo>
                  <a:pt x="1688341" y="1488832"/>
                  <a:pt x="1673786" y="1492794"/>
                  <a:pt x="1666319" y="1500719"/>
                </a:cubicBezTo>
                <a:cubicBezTo>
                  <a:pt x="1658851" y="1508643"/>
                  <a:pt x="1655117" y="1524950"/>
                  <a:pt x="1655117" y="1549639"/>
                </a:cubicBezTo>
                <a:lnTo>
                  <a:pt x="1655117" y="1621877"/>
                </a:lnTo>
                <a:cubicBezTo>
                  <a:pt x="1655117" y="1625534"/>
                  <a:pt x="1656032" y="1627973"/>
                  <a:pt x="1657861" y="1629192"/>
                </a:cubicBezTo>
                <a:cubicBezTo>
                  <a:pt x="1667005" y="1635288"/>
                  <a:pt x="1673558" y="1644660"/>
                  <a:pt x="1677520" y="1657310"/>
                </a:cubicBezTo>
                <a:cubicBezTo>
                  <a:pt x="1681483" y="1669959"/>
                  <a:pt x="1683616" y="1681922"/>
                  <a:pt x="1683921" y="1693200"/>
                </a:cubicBezTo>
                <a:cubicBezTo>
                  <a:pt x="1684226" y="1701125"/>
                  <a:pt x="1686436" y="1705087"/>
                  <a:pt x="1690550" y="1705087"/>
                </a:cubicBezTo>
                <a:cubicBezTo>
                  <a:pt x="1694665" y="1705087"/>
                  <a:pt x="1700380" y="1703182"/>
                  <a:pt x="1707695" y="1699372"/>
                </a:cubicBezTo>
                <a:cubicBezTo>
                  <a:pt x="1715011" y="1695562"/>
                  <a:pt x="1720802" y="1691142"/>
                  <a:pt x="1725069" y="1686113"/>
                </a:cubicBezTo>
                <a:cubicBezTo>
                  <a:pt x="1729336" y="1681084"/>
                  <a:pt x="1731470" y="1672473"/>
                  <a:pt x="1731470" y="1660281"/>
                </a:cubicBezTo>
                <a:lnTo>
                  <a:pt x="1731470" y="1562898"/>
                </a:lnTo>
                <a:cubicBezTo>
                  <a:pt x="1731470" y="1557716"/>
                  <a:pt x="1732156" y="1554440"/>
                  <a:pt x="1733527" y="1553068"/>
                </a:cubicBezTo>
                <a:cubicBezTo>
                  <a:pt x="1734899" y="1551696"/>
                  <a:pt x="1738175" y="1551011"/>
                  <a:pt x="1743357" y="1551011"/>
                </a:cubicBezTo>
                <a:lnTo>
                  <a:pt x="1811480" y="1551011"/>
                </a:lnTo>
                <a:cubicBezTo>
                  <a:pt x="1817576" y="1551011"/>
                  <a:pt x="1821233" y="1551849"/>
                  <a:pt x="1822453" y="1553525"/>
                </a:cubicBezTo>
                <a:cubicBezTo>
                  <a:pt x="1823672" y="1555202"/>
                  <a:pt x="1824281" y="1558326"/>
                  <a:pt x="1824281" y="1562898"/>
                </a:cubicBezTo>
                <a:lnTo>
                  <a:pt x="1824281" y="1667139"/>
                </a:lnTo>
                <a:cubicBezTo>
                  <a:pt x="1824281" y="1671711"/>
                  <a:pt x="1824739" y="1674836"/>
                  <a:pt x="1825653" y="1676512"/>
                </a:cubicBezTo>
                <a:cubicBezTo>
                  <a:pt x="1826567" y="1678188"/>
                  <a:pt x="1830225" y="1680093"/>
                  <a:pt x="1836626" y="1682227"/>
                </a:cubicBezTo>
                <a:cubicBezTo>
                  <a:pt x="1852475" y="1687104"/>
                  <a:pt x="1866191" y="1693657"/>
                  <a:pt x="1877774" y="1701887"/>
                </a:cubicBezTo>
                <a:cubicBezTo>
                  <a:pt x="1884784" y="1706763"/>
                  <a:pt x="1890347" y="1709202"/>
                  <a:pt x="1894462" y="1709202"/>
                </a:cubicBezTo>
                <a:cubicBezTo>
                  <a:pt x="1898576" y="1709202"/>
                  <a:pt x="1900634" y="1702801"/>
                  <a:pt x="1900634" y="1689999"/>
                </a:cubicBezTo>
                <a:lnTo>
                  <a:pt x="1900634" y="1549639"/>
                </a:lnTo>
                <a:cubicBezTo>
                  <a:pt x="1900634" y="1523121"/>
                  <a:pt x="1896748" y="1506357"/>
                  <a:pt x="1888975" y="1499347"/>
                </a:cubicBezTo>
                <a:cubicBezTo>
                  <a:pt x="1881203" y="1492337"/>
                  <a:pt x="1866801" y="1488832"/>
                  <a:pt x="1845770" y="1488832"/>
                </a:cubicBezTo>
                <a:lnTo>
                  <a:pt x="1813766" y="1488832"/>
                </a:lnTo>
                <a:cubicBezTo>
                  <a:pt x="1811327" y="1488832"/>
                  <a:pt x="1810108" y="1487460"/>
                  <a:pt x="1810108" y="1484717"/>
                </a:cubicBezTo>
                <a:lnTo>
                  <a:pt x="1811023" y="1477859"/>
                </a:lnTo>
                <a:cubicBezTo>
                  <a:pt x="1811632" y="1472372"/>
                  <a:pt x="1813309" y="1469629"/>
                  <a:pt x="1816052" y="1469629"/>
                </a:cubicBezTo>
                <a:lnTo>
                  <a:pt x="1873202" y="1469629"/>
                </a:lnTo>
                <a:cubicBezTo>
                  <a:pt x="1889356" y="1469629"/>
                  <a:pt x="1899872" y="1467191"/>
                  <a:pt x="1904749" y="1462314"/>
                </a:cubicBezTo>
                <a:cubicBezTo>
                  <a:pt x="1909625" y="1457437"/>
                  <a:pt x="1912064" y="1447226"/>
                  <a:pt x="1912064" y="1431681"/>
                </a:cubicBezTo>
                <a:cubicBezTo>
                  <a:pt x="1912064" y="1416137"/>
                  <a:pt x="1909625" y="1406078"/>
                  <a:pt x="1904749" y="1401506"/>
                </a:cubicBezTo>
                <a:cubicBezTo>
                  <a:pt x="1899872" y="1396934"/>
                  <a:pt x="1889356" y="1394648"/>
                  <a:pt x="1873202" y="1394648"/>
                </a:cubicBezTo>
                <a:close/>
                <a:moveTo>
                  <a:pt x="2537513" y="1387333"/>
                </a:moveTo>
                <a:cubicBezTo>
                  <a:pt x="2525626" y="1387333"/>
                  <a:pt x="2515034" y="1391296"/>
                  <a:pt x="2505738" y="1399220"/>
                </a:cubicBezTo>
                <a:cubicBezTo>
                  <a:pt x="2496442" y="1407145"/>
                  <a:pt x="2491793" y="1415984"/>
                  <a:pt x="2491793" y="1425738"/>
                </a:cubicBezTo>
                <a:cubicBezTo>
                  <a:pt x="2491793" y="1429395"/>
                  <a:pt x="2492327" y="1432367"/>
                  <a:pt x="2493394" y="1434653"/>
                </a:cubicBezTo>
                <a:cubicBezTo>
                  <a:pt x="2494460" y="1436939"/>
                  <a:pt x="2498804" y="1444026"/>
                  <a:pt x="2506424" y="1455913"/>
                </a:cubicBezTo>
                <a:cubicBezTo>
                  <a:pt x="2514044" y="1467800"/>
                  <a:pt x="2519530" y="1476944"/>
                  <a:pt x="2522883" y="1483345"/>
                </a:cubicBezTo>
                <a:cubicBezTo>
                  <a:pt x="2528065" y="1492794"/>
                  <a:pt x="2535989" y="1497518"/>
                  <a:pt x="2546657" y="1497518"/>
                </a:cubicBezTo>
                <a:cubicBezTo>
                  <a:pt x="2557325" y="1497518"/>
                  <a:pt x="2568298" y="1493403"/>
                  <a:pt x="2579576" y="1485174"/>
                </a:cubicBezTo>
                <a:cubicBezTo>
                  <a:pt x="2590853" y="1476944"/>
                  <a:pt x="2596492" y="1467343"/>
                  <a:pt x="2596492" y="1456370"/>
                </a:cubicBezTo>
                <a:cubicBezTo>
                  <a:pt x="2596492" y="1451189"/>
                  <a:pt x="2594968" y="1445093"/>
                  <a:pt x="2591920" y="1438082"/>
                </a:cubicBezTo>
                <a:cubicBezTo>
                  <a:pt x="2588872" y="1431072"/>
                  <a:pt x="2584605" y="1423452"/>
                  <a:pt x="2579119" y="1415222"/>
                </a:cubicBezTo>
                <a:cubicBezTo>
                  <a:pt x="2573632" y="1406993"/>
                  <a:pt x="2569060" y="1401125"/>
                  <a:pt x="2565403" y="1397620"/>
                </a:cubicBezTo>
                <a:cubicBezTo>
                  <a:pt x="2561745" y="1394115"/>
                  <a:pt x="2557478" y="1391524"/>
                  <a:pt x="2552601" y="1389848"/>
                </a:cubicBezTo>
                <a:cubicBezTo>
                  <a:pt x="2547724" y="1388171"/>
                  <a:pt x="2542695" y="1387333"/>
                  <a:pt x="2537513" y="1387333"/>
                </a:cubicBezTo>
                <a:close/>
                <a:moveTo>
                  <a:pt x="2953108" y="1386419"/>
                </a:moveTo>
                <a:cubicBezTo>
                  <a:pt x="2944879" y="1386419"/>
                  <a:pt x="2938021" y="1388552"/>
                  <a:pt x="2932534" y="1392819"/>
                </a:cubicBezTo>
                <a:cubicBezTo>
                  <a:pt x="2927048" y="1397087"/>
                  <a:pt x="2921181" y="1404554"/>
                  <a:pt x="2914932" y="1415222"/>
                </a:cubicBezTo>
                <a:cubicBezTo>
                  <a:pt x="2908684" y="1425890"/>
                  <a:pt x="2900683" y="1440292"/>
                  <a:pt x="2890929" y="1458428"/>
                </a:cubicBezTo>
                <a:cubicBezTo>
                  <a:pt x="2881175" y="1476563"/>
                  <a:pt x="2873175" y="1492184"/>
                  <a:pt x="2866926" y="1505291"/>
                </a:cubicBezTo>
                <a:cubicBezTo>
                  <a:pt x="2860678" y="1518397"/>
                  <a:pt x="2857553" y="1530437"/>
                  <a:pt x="2857553" y="1541409"/>
                </a:cubicBezTo>
                <a:cubicBezTo>
                  <a:pt x="2857553" y="1552382"/>
                  <a:pt x="2860754" y="1561602"/>
                  <a:pt x="2867155" y="1569070"/>
                </a:cubicBezTo>
                <a:cubicBezTo>
                  <a:pt x="2873555" y="1576538"/>
                  <a:pt x="2881480" y="1580653"/>
                  <a:pt x="2890929" y="1581414"/>
                </a:cubicBezTo>
                <a:cubicBezTo>
                  <a:pt x="2900378" y="1582176"/>
                  <a:pt x="2905102" y="1583624"/>
                  <a:pt x="2905102" y="1585758"/>
                </a:cubicBezTo>
                <a:cubicBezTo>
                  <a:pt x="2905102" y="1586367"/>
                  <a:pt x="2904797" y="1587282"/>
                  <a:pt x="2904188" y="1588501"/>
                </a:cubicBezTo>
                <a:cubicBezTo>
                  <a:pt x="2895653" y="1599169"/>
                  <a:pt x="2885824" y="1612428"/>
                  <a:pt x="2874699" y="1628277"/>
                </a:cubicBezTo>
                <a:cubicBezTo>
                  <a:pt x="2863573" y="1644127"/>
                  <a:pt x="2858011" y="1657691"/>
                  <a:pt x="2858011" y="1668968"/>
                </a:cubicBezTo>
                <a:cubicBezTo>
                  <a:pt x="2858011" y="1686951"/>
                  <a:pt x="2871574" y="1695943"/>
                  <a:pt x="2898701" y="1695943"/>
                </a:cubicBezTo>
                <a:cubicBezTo>
                  <a:pt x="2909979" y="1695943"/>
                  <a:pt x="2928267" y="1694495"/>
                  <a:pt x="2953565" y="1691600"/>
                </a:cubicBezTo>
                <a:cubicBezTo>
                  <a:pt x="2978864" y="1688704"/>
                  <a:pt x="2995857" y="1685885"/>
                  <a:pt x="3004543" y="1683141"/>
                </a:cubicBezTo>
                <a:cubicBezTo>
                  <a:pt x="3013230" y="1680398"/>
                  <a:pt x="3019021" y="1676283"/>
                  <a:pt x="3021917" y="1670797"/>
                </a:cubicBezTo>
                <a:cubicBezTo>
                  <a:pt x="3024812" y="1665311"/>
                  <a:pt x="3026260" y="1656167"/>
                  <a:pt x="3026260" y="1643365"/>
                </a:cubicBezTo>
                <a:cubicBezTo>
                  <a:pt x="3026260" y="1630563"/>
                  <a:pt x="3024889" y="1621724"/>
                  <a:pt x="3022145" y="1616847"/>
                </a:cubicBezTo>
                <a:cubicBezTo>
                  <a:pt x="3019402" y="1611971"/>
                  <a:pt x="3014678" y="1609532"/>
                  <a:pt x="3007972" y="1609532"/>
                </a:cubicBezTo>
                <a:cubicBezTo>
                  <a:pt x="3001267" y="1609532"/>
                  <a:pt x="2997228" y="1609380"/>
                  <a:pt x="2995857" y="1609075"/>
                </a:cubicBezTo>
                <a:cubicBezTo>
                  <a:pt x="2994485" y="1608770"/>
                  <a:pt x="2993799" y="1607856"/>
                  <a:pt x="2993799" y="1606332"/>
                </a:cubicBezTo>
                <a:cubicBezTo>
                  <a:pt x="2993799" y="1604808"/>
                  <a:pt x="2995018" y="1602674"/>
                  <a:pt x="2997457" y="1599931"/>
                </a:cubicBezTo>
                <a:cubicBezTo>
                  <a:pt x="3019097" y="1573413"/>
                  <a:pt x="3032051" y="1556421"/>
                  <a:pt x="3036319" y="1548953"/>
                </a:cubicBezTo>
                <a:cubicBezTo>
                  <a:pt x="3040586" y="1541486"/>
                  <a:pt x="3042719" y="1534704"/>
                  <a:pt x="3042719" y="1528608"/>
                </a:cubicBezTo>
                <a:cubicBezTo>
                  <a:pt x="3042719" y="1518854"/>
                  <a:pt x="3037690" y="1509405"/>
                  <a:pt x="3027632" y="1500261"/>
                </a:cubicBezTo>
                <a:cubicBezTo>
                  <a:pt x="3017573" y="1491117"/>
                  <a:pt x="3007972" y="1486545"/>
                  <a:pt x="2998828" y="1486545"/>
                </a:cubicBezTo>
                <a:cubicBezTo>
                  <a:pt x="2989684" y="1486545"/>
                  <a:pt x="2980388" y="1492032"/>
                  <a:pt x="2970939" y="1503005"/>
                </a:cubicBezTo>
                <a:cubicBezTo>
                  <a:pt x="2966672" y="1508186"/>
                  <a:pt x="2963624" y="1510777"/>
                  <a:pt x="2961795" y="1510777"/>
                </a:cubicBezTo>
                <a:cubicBezTo>
                  <a:pt x="2961185" y="1510777"/>
                  <a:pt x="2960423" y="1510320"/>
                  <a:pt x="2959509" y="1509405"/>
                </a:cubicBezTo>
                <a:cubicBezTo>
                  <a:pt x="2958595" y="1508491"/>
                  <a:pt x="2958137" y="1507424"/>
                  <a:pt x="2958137" y="1506205"/>
                </a:cubicBezTo>
                <a:cubicBezTo>
                  <a:pt x="2958137" y="1502243"/>
                  <a:pt x="2966062" y="1488222"/>
                  <a:pt x="2981912" y="1464143"/>
                </a:cubicBezTo>
                <a:cubicBezTo>
                  <a:pt x="2984960" y="1459571"/>
                  <a:pt x="2986789" y="1455304"/>
                  <a:pt x="2987398" y="1451341"/>
                </a:cubicBezTo>
                <a:cubicBezTo>
                  <a:pt x="2989227" y="1440978"/>
                  <a:pt x="2993342" y="1433053"/>
                  <a:pt x="2999743" y="1427567"/>
                </a:cubicBezTo>
                <a:cubicBezTo>
                  <a:pt x="3002181" y="1425738"/>
                  <a:pt x="3003400" y="1423299"/>
                  <a:pt x="3003400" y="1420251"/>
                </a:cubicBezTo>
                <a:cubicBezTo>
                  <a:pt x="3003400" y="1412632"/>
                  <a:pt x="2997076" y="1405088"/>
                  <a:pt x="2984427" y="1397620"/>
                </a:cubicBezTo>
                <a:cubicBezTo>
                  <a:pt x="2971777" y="1390152"/>
                  <a:pt x="2961338" y="1386419"/>
                  <a:pt x="2953108" y="1386419"/>
                </a:cubicBezTo>
                <a:close/>
                <a:moveTo>
                  <a:pt x="2705763" y="1385961"/>
                </a:moveTo>
                <a:cubicBezTo>
                  <a:pt x="2688389" y="1385961"/>
                  <a:pt x="2676350" y="1396020"/>
                  <a:pt x="2669644" y="1416137"/>
                </a:cubicBezTo>
                <a:cubicBezTo>
                  <a:pt x="2665377" y="1428633"/>
                  <a:pt x="2660424" y="1440216"/>
                  <a:pt x="2654785" y="1450884"/>
                </a:cubicBezTo>
                <a:cubicBezTo>
                  <a:pt x="2649147" y="1461552"/>
                  <a:pt x="2645717" y="1467572"/>
                  <a:pt x="2644498" y="1468943"/>
                </a:cubicBezTo>
                <a:cubicBezTo>
                  <a:pt x="2643279" y="1470315"/>
                  <a:pt x="2640231" y="1471001"/>
                  <a:pt x="2635354" y="1471001"/>
                </a:cubicBezTo>
                <a:lnTo>
                  <a:pt x="2619352" y="1471001"/>
                </a:lnTo>
                <a:cubicBezTo>
                  <a:pt x="2613561" y="1471001"/>
                  <a:pt x="2609446" y="1473287"/>
                  <a:pt x="2607008" y="1477859"/>
                </a:cubicBezTo>
                <a:cubicBezTo>
                  <a:pt x="2602741" y="1486088"/>
                  <a:pt x="2594587" y="1493937"/>
                  <a:pt x="2582548" y="1501405"/>
                </a:cubicBezTo>
                <a:cubicBezTo>
                  <a:pt x="2570508" y="1508872"/>
                  <a:pt x="2558392" y="1512606"/>
                  <a:pt x="2546200" y="1512606"/>
                </a:cubicBezTo>
                <a:cubicBezTo>
                  <a:pt x="2539495" y="1512606"/>
                  <a:pt x="2532789" y="1511006"/>
                  <a:pt x="2526083" y="1507805"/>
                </a:cubicBezTo>
                <a:cubicBezTo>
                  <a:pt x="2519378" y="1504605"/>
                  <a:pt x="2513129" y="1497823"/>
                  <a:pt x="2507338" y="1487460"/>
                </a:cubicBezTo>
                <a:cubicBezTo>
                  <a:pt x="2501547" y="1477097"/>
                  <a:pt x="2498270" y="1471763"/>
                  <a:pt x="2497508" y="1471458"/>
                </a:cubicBezTo>
                <a:cubicBezTo>
                  <a:pt x="2496746" y="1471153"/>
                  <a:pt x="2494994" y="1471001"/>
                  <a:pt x="2492251" y="1471001"/>
                </a:cubicBezTo>
                <a:lnTo>
                  <a:pt x="2485393" y="1471001"/>
                </a:lnTo>
                <a:cubicBezTo>
                  <a:pt x="2470457" y="1471001"/>
                  <a:pt x="2460247" y="1475192"/>
                  <a:pt x="2454760" y="1483574"/>
                </a:cubicBezTo>
                <a:cubicBezTo>
                  <a:pt x="2449274" y="1491956"/>
                  <a:pt x="2446531" y="1506967"/>
                  <a:pt x="2446531" y="1528608"/>
                </a:cubicBezTo>
                <a:lnTo>
                  <a:pt x="2446531" y="1607246"/>
                </a:lnTo>
                <a:cubicBezTo>
                  <a:pt x="2446531" y="1621572"/>
                  <a:pt x="2449579" y="1632621"/>
                  <a:pt x="2455675" y="1640393"/>
                </a:cubicBezTo>
                <a:cubicBezTo>
                  <a:pt x="2461771" y="1648166"/>
                  <a:pt x="2469238" y="1652052"/>
                  <a:pt x="2478077" y="1652052"/>
                </a:cubicBezTo>
                <a:cubicBezTo>
                  <a:pt x="2486917" y="1652052"/>
                  <a:pt x="2494841" y="1650452"/>
                  <a:pt x="2501852" y="1647251"/>
                </a:cubicBezTo>
                <a:cubicBezTo>
                  <a:pt x="2508862" y="1644051"/>
                  <a:pt x="2519683" y="1642451"/>
                  <a:pt x="2534313" y="1642451"/>
                </a:cubicBezTo>
                <a:cubicBezTo>
                  <a:pt x="2548943" y="1642451"/>
                  <a:pt x="2559916" y="1643060"/>
                  <a:pt x="2567231" y="1644279"/>
                </a:cubicBezTo>
                <a:cubicBezTo>
                  <a:pt x="2569670" y="1644584"/>
                  <a:pt x="2571575" y="1644508"/>
                  <a:pt x="2572946" y="1644051"/>
                </a:cubicBezTo>
                <a:cubicBezTo>
                  <a:pt x="2574318" y="1643594"/>
                  <a:pt x="2576223" y="1641993"/>
                  <a:pt x="2578661" y="1639250"/>
                </a:cubicBezTo>
                <a:cubicBezTo>
                  <a:pt x="2584453" y="1631630"/>
                  <a:pt x="2592835" y="1625534"/>
                  <a:pt x="2603807" y="1620962"/>
                </a:cubicBezTo>
                <a:cubicBezTo>
                  <a:pt x="2614780" y="1616390"/>
                  <a:pt x="2624839" y="1614104"/>
                  <a:pt x="2633983" y="1614104"/>
                </a:cubicBezTo>
                <a:cubicBezTo>
                  <a:pt x="2643127" y="1614104"/>
                  <a:pt x="2651280" y="1616314"/>
                  <a:pt x="2658443" y="1620734"/>
                </a:cubicBezTo>
                <a:cubicBezTo>
                  <a:pt x="2665606" y="1625153"/>
                  <a:pt x="2672387" y="1635135"/>
                  <a:pt x="2678788" y="1650680"/>
                </a:cubicBezTo>
                <a:cubicBezTo>
                  <a:pt x="2680922" y="1655557"/>
                  <a:pt x="2683055" y="1658529"/>
                  <a:pt x="2685189" y="1659596"/>
                </a:cubicBezTo>
                <a:cubicBezTo>
                  <a:pt x="2687323" y="1660662"/>
                  <a:pt x="2691209" y="1661196"/>
                  <a:pt x="2696848" y="1661196"/>
                </a:cubicBezTo>
                <a:cubicBezTo>
                  <a:pt x="2702486" y="1661196"/>
                  <a:pt x="2706449" y="1660815"/>
                  <a:pt x="2708735" y="1660053"/>
                </a:cubicBezTo>
                <a:cubicBezTo>
                  <a:pt x="2711021" y="1659291"/>
                  <a:pt x="2714145" y="1657233"/>
                  <a:pt x="2718107" y="1653881"/>
                </a:cubicBezTo>
                <a:cubicBezTo>
                  <a:pt x="2731519" y="1643517"/>
                  <a:pt x="2744777" y="1638336"/>
                  <a:pt x="2757884" y="1638336"/>
                </a:cubicBezTo>
                <a:cubicBezTo>
                  <a:pt x="2761846" y="1638336"/>
                  <a:pt x="2765580" y="1638641"/>
                  <a:pt x="2769085" y="1639250"/>
                </a:cubicBezTo>
                <a:cubicBezTo>
                  <a:pt x="2772590" y="1639860"/>
                  <a:pt x="2776096" y="1640165"/>
                  <a:pt x="2779601" y="1640165"/>
                </a:cubicBezTo>
                <a:cubicBezTo>
                  <a:pt x="2783106" y="1640165"/>
                  <a:pt x="2785621" y="1638107"/>
                  <a:pt x="2787145" y="1633992"/>
                </a:cubicBezTo>
                <a:cubicBezTo>
                  <a:pt x="2788669" y="1629878"/>
                  <a:pt x="2789431" y="1620962"/>
                  <a:pt x="2789431" y="1607246"/>
                </a:cubicBezTo>
                <a:lnTo>
                  <a:pt x="2789431" y="1528608"/>
                </a:lnTo>
                <a:cubicBezTo>
                  <a:pt x="2789431" y="1507272"/>
                  <a:pt x="2786764" y="1492337"/>
                  <a:pt x="2781430" y="1483802"/>
                </a:cubicBezTo>
                <a:cubicBezTo>
                  <a:pt x="2776096" y="1475268"/>
                  <a:pt x="2765809" y="1471001"/>
                  <a:pt x="2750569" y="1471001"/>
                </a:cubicBezTo>
                <a:cubicBezTo>
                  <a:pt x="2746301" y="1471001"/>
                  <a:pt x="2744168" y="1470467"/>
                  <a:pt x="2744168" y="1469400"/>
                </a:cubicBezTo>
                <a:cubicBezTo>
                  <a:pt x="2744168" y="1468334"/>
                  <a:pt x="2744473" y="1467038"/>
                  <a:pt x="2745082" y="1465514"/>
                </a:cubicBezTo>
                <a:cubicBezTo>
                  <a:pt x="2753007" y="1449360"/>
                  <a:pt x="2756969" y="1435872"/>
                  <a:pt x="2756969" y="1425052"/>
                </a:cubicBezTo>
                <a:cubicBezTo>
                  <a:pt x="2756969" y="1414232"/>
                  <a:pt x="2750873" y="1405011"/>
                  <a:pt x="2738681" y="1397392"/>
                </a:cubicBezTo>
                <a:cubicBezTo>
                  <a:pt x="2726489" y="1389771"/>
                  <a:pt x="2715517" y="1385961"/>
                  <a:pt x="2705763" y="1385961"/>
                </a:cubicBezTo>
                <a:close/>
                <a:moveTo>
                  <a:pt x="3152219" y="1384133"/>
                </a:moveTo>
                <a:cubicBezTo>
                  <a:pt x="3135303" y="1384133"/>
                  <a:pt x="3123415" y="1386419"/>
                  <a:pt x="3116557" y="1390991"/>
                </a:cubicBezTo>
                <a:cubicBezTo>
                  <a:pt x="3109699" y="1395563"/>
                  <a:pt x="3106270" y="1407450"/>
                  <a:pt x="3106270" y="1426652"/>
                </a:cubicBezTo>
                <a:cubicBezTo>
                  <a:pt x="3106270" y="1430615"/>
                  <a:pt x="3102613" y="1432596"/>
                  <a:pt x="3095297" y="1432596"/>
                </a:cubicBezTo>
                <a:lnTo>
                  <a:pt x="3045920" y="1432596"/>
                </a:lnTo>
                <a:cubicBezTo>
                  <a:pt x="3026717" y="1432596"/>
                  <a:pt x="3014449" y="1435644"/>
                  <a:pt x="3009115" y="1441740"/>
                </a:cubicBezTo>
                <a:cubicBezTo>
                  <a:pt x="3003781" y="1447836"/>
                  <a:pt x="3001114" y="1455761"/>
                  <a:pt x="3001114" y="1465514"/>
                </a:cubicBezTo>
                <a:cubicBezTo>
                  <a:pt x="3001114" y="1468562"/>
                  <a:pt x="3002791" y="1470391"/>
                  <a:pt x="3006143" y="1471001"/>
                </a:cubicBezTo>
                <a:cubicBezTo>
                  <a:pt x="3013459" y="1472220"/>
                  <a:pt x="3022374" y="1477021"/>
                  <a:pt x="3032890" y="1485402"/>
                </a:cubicBezTo>
                <a:cubicBezTo>
                  <a:pt x="3043405" y="1493784"/>
                  <a:pt x="3050187" y="1501024"/>
                  <a:pt x="3053235" y="1507120"/>
                </a:cubicBezTo>
                <a:cubicBezTo>
                  <a:pt x="3055064" y="1510472"/>
                  <a:pt x="3059026" y="1512149"/>
                  <a:pt x="3065122" y="1512149"/>
                </a:cubicBezTo>
                <a:lnTo>
                  <a:pt x="3094840" y="1512149"/>
                </a:lnTo>
                <a:cubicBezTo>
                  <a:pt x="3099412" y="1512149"/>
                  <a:pt x="3102460" y="1512911"/>
                  <a:pt x="3103984" y="1514435"/>
                </a:cubicBezTo>
                <a:cubicBezTo>
                  <a:pt x="3105508" y="1515959"/>
                  <a:pt x="3106270" y="1519159"/>
                  <a:pt x="3106270" y="1524036"/>
                </a:cubicBezTo>
                <a:cubicBezTo>
                  <a:pt x="3106270" y="1528913"/>
                  <a:pt x="3105508" y="1531961"/>
                  <a:pt x="3103984" y="1533180"/>
                </a:cubicBezTo>
                <a:cubicBezTo>
                  <a:pt x="3102460" y="1534399"/>
                  <a:pt x="3099869" y="1535009"/>
                  <a:pt x="3096212" y="1535009"/>
                </a:cubicBezTo>
                <a:lnTo>
                  <a:pt x="3067865" y="1535009"/>
                </a:lnTo>
                <a:cubicBezTo>
                  <a:pt x="3063903" y="1535009"/>
                  <a:pt x="3061160" y="1535466"/>
                  <a:pt x="3059636" y="1536380"/>
                </a:cubicBezTo>
                <a:cubicBezTo>
                  <a:pt x="3058112" y="1537295"/>
                  <a:pt x="3056664" y="1539733"/>
                  <a:pt x="3055293" y="1543696"/>
                </a:cubicBezTo>
                <a:cubicBezTo>
                  <a:pt x="3053921" y="1547658"/>
                  <a:pt x="3051178" y="1552916"/>
                  <a:pt x="3047063" y="1559469"/>
                </a:cubicBezTo>
                <a:cubicBezTo>
                  <a:pt x="3042948" y="1566022"/>
                  <a:pt x="3035099" y="1576461"/>
                  <a:pt x="3023517" y="1590787"/>
                </a:cubicBezTo>
                <a:cubicBezTo>
                  <a:pt x="3022603" y="1591701"/>
                  <a:pt x="3022145" y="1592768"/>
                  <a:pt x="3022145" y="1593987"/>
                </a:cubicBezTo>
                <a:cubicBezTo>
                  <a:pt x="3022145" y="1595207"/>
                  <a:pt x="3023898" y="1596731"/>
                  <a:pt x="3027403" y="1598559"/>
                </a:cubicBezTo>
                <a:cubicBezTo>
                  <a:pt x="3030909" y="1600388"/>
                  <a:pt x="3033575" y="1603436"/>
                  <a:pt x="3035404" y="1607703"/>
                </a:cubicBezTo>
                <a:cubicBezTo>
                  <a:pt x="3035709" y="1608923"/>
                  <a:pt x="3039062" y="1609532"/>
                  <a:pt x="3045463" y="1609532"/>
                </a:cubicBezTo>
                <a:lnTo>
                  <a:pt x="3252117" y="1609532"/>
                </a:lnTo>
                <a:cubicBezTo>
                  <a:pt x="3262785" y="1609532"/>
                  <a:pt x="3270481" y="1606637"/>
                  <a:pt x="3275206" y="1600845"/>
                </a:cubicBezTo>
                <a:cubicBezTo>
                  <a:pt x="3279930" y="1595054"/>
                  <a:pt x="3282292" y="1585986"/>
                  <a:pt x="3282292" y="1573642"/>
                </a:cubicBezTo>
                <a:cubicBezTo>
                  <a:pt x="3282292" y="1561298"/>
                  <a:pt x="3279701" y="1551773"/>
                  <a:pt x="3274520" y="1545067"/>
                </a:cubicBezTo>
                <a:cubicBezTo>
                  <a:pt x="3269338" y="1538361"/>
                  <a:pt x="3262175" y="1535009"/>
                  <a:pt x="3253031" y="1535009"/>
                </a:cubicBezTo>
                <a:lnTo>
                  <a:pt x="3207769" y="1535009"/>
                </a:lnTo>
                <a:cubicBezTo>
                  <a:pt x="3203501" y="1535009"/>
                  <a:pt x="3200682" y="1534399"/>
                  <a:pt x="3199311" y="1533180"/>
                </a:cubicBezTo>
                <a:cubicBezTo>
                  <a:pt x="3197939" y="1531961"/>
                  <a:pt x="3197253" y="1528989"/>
                  <a:pt x="3197253" y="1524264"/>
                </a:cubicBezTo>
                <a:cubicBezTo>
                  <a:pt x="3197253" y="1519540"/>
                  <a:pt x="3197634" y="1516340"/>
                  <a:pt x="3198396" y="1514663"/>
                </a:cubicBezTo>
                <a:cubicBezTo>
                  <a:pt x="3199158" y="1512987"/>
                  <a:pt x="3201977" y="1512149"/>
                  <a:pt x="3206854" y="1512149"/>
                </a:cubicBezTo>
                <a:lnTo>
                  <a:pt x="3257146" y="1512149"/>
                </a:lnTo>
                <a:cubicBezTo>
                  <a:pt x="3277568" y="1512149"/>
                  <a:pt x="3287779" y="1498890"/>
                  <a:pt x="3287779" y="1472372"/>
                </a:cubicBezTo>
                <a:cubicBezTo>
                  <a:pt x="3287779" y="1445855"/>
                  <a:pt x="3277568" y="1432596"/>
                  <a:pt x="3257146" y="1432596"/>
                </a:cubicBezTo>
                <a:lnTo>
                  <a:pt x="3207311" y="1432596"/>
                </a:lnTo>
                <a:cubicBezTo>
                  <a:pt x="3200606" y="1432596"/>
                  <a:pt x="3197253" y="1430615"/>
                  <a:pt x="3197253" y="1426652"/>
                </a:cubicBezTo>
                <a:cubicBezTo>
                  <a:pt x="3197253" y="1408364"/>
                  <a:pt x="3193977" y="1396706"/>
                  <a:pt x="3187423" y="1391676"/>
                </a:cubicBezTo>
                <a:cubicBezTo>
                  <a:pt x="3180870" y="1386647"/>
                  <a:pt x="3169135" y="1384133"/>
                  <a:pt x="3152219" y="1384133"/>
                </a:cubicBezTo>
                <a:close/>
                <a:moveTo>
                  <a:pt x="0" y="0"/>
                </a:moveTo>
                <a:lnTo>
                  <a:pt x="4762500" y="0"/>
                </a:lnTo>
                <a:lnTo>
                  <a:pt x="4762500" y="3171825"/>
                </a:lnTo>
                <a:lnTo>
                  <a:pt x="0" y="3171825"/>
                </a:lnTo>
                <a:close/>
              </a:path>
            </a:pathLst>
          </a:custGeom>
          <a:effectLst>
            <a:outerShdw blurRad="127000" dist="127000" dir="5400000" algn="t" rotWithShape="0">
              <a:prstClr val="black">
                <a:alpha val="20000"/>
              </a:prstClr>
            </a:outerShdw>
          </a:effectLst>
        </p:spPr>
      </p:pic>
      <p:pic>
        <p:nvPicPr>
          <p:cNvPr id="44" name="图片 43">
            <a:extLst>
              <a:ext uri="{FF2B5EF4-FFF2-40B4-BE49-F238E27FC236}">
                <a16:creationId xmlns:a16="http://schemas.microsoft.com/office/drawing/2014/main" id="{4F9F735D-0B21-F54A-E9E5-010AAAE540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6495276" y="5328488"/>
            <a:ext cx="4762500" cy="3171825"/>
          </a:xfrm>
          <a:custGeom>
            <a:avLst/>
            <a:gdLst/>
            <a:ahLst/>
            <a:cxnLst/>
            <a:rect l="l" t="t" r="r" b="b"/>
            <a:pathLst>
              <a:path w="4762500" h="3171825">
                <a:moveTo>
                  <a:pt x="3141298" y="1643148"/>
                </a:moveTo>
                <a:cubicBezTo>
                  <a:pt x="3135964" y="1643148"/>
                  <a:pt x="3129030" y="1647263"/>
                  <a:pt x="3120495" y="1655493"/>
                </a:cubicBezTo>
                <a:cubicBezTo>
                  <a:pt x="3111961" y="1663722"/>
                  <a:pt x="3107694" y="1671876"/>
                  <a:pt x="3107694" y="1679953"/>
                </a:cubicBezTo>
                <a:cubicBezTo>
                  <a:pt x="3107694" y="1688030"/>
                  <a:pt x="3110589" y="1695041"/>
                  <a:pt x="3116381" y="1700984"/>
                </a:cubicBezTo>
                <a:cubicBezTo>
                  <a:pt x="3122172" y="1706928"/>
                  <a:pt x="3133602" y="1715843"/>
                  <a:pt x="3150670" y="1727730"/>
                </a:cubicBezTo>
                <a:cubicBezTo>
                  <a:pt x="3167739" y="1739618"/>
                  <a:pt x="3185799" y="1749600"/>
                  <a:pt x="3204849" y="1757677"/>
                </a:cubicBezTo>
                <a:cubicBezTo>
                  <a:pt x="3223899" y="1765754"/>
                  <a:pt x="3238834" y="1769793"/>
                  <a:pt x="3249654" y="1769793"/>
                </a:cubicBezTo>
                <a:cubicBezTo>
                  <a:pt x="3260475" y="1769793"/>
                  <a:pt x="3269923" y="1765068"/>
                  <a:pt x="3278001" y="1755620"/>
                </a:cubicBezTo>
                <a:cubicBezTo>
                  <a:pt x="3286078" y="1746171"/>
                  <a:pt x="3290116" y="1737027"/>
                  <a:pt x="3290116" y="1728188"/>
                </a:cubicBezTo>
                <a:cubicBezTo>
                  <a:pt x="3290116" y="1718739"/>
                  <a:pt x="3286078" y="1709976"/>
                  <a:pt x="3278001" y="1701899"/>
                </a:cubicBezTo>
                <a:cubicBezTo>
                  <a:pt x="3269923" y="1693821"/>
                  <a:pt x="3264513" y="1689783"/>
                  <a:pt x="3261770" y="1689783"/>
                </a:cubicBezTo>
                <a:cubicBezTo>
                  <a:pt x="3260551" y="1689783"/>
                  <a:pt x="3259332" y="1690545"/>
                  <a:pt x="3258112" y="1692069"/>
                </a:cubicBezTo>
                <a:cubicBezTo>
                  <a:pt x="3248664" y="1702127"/>
                  <a:pt x="3232357" y="1707156"/>
                  <a:pt x="3209192" y="1707156"/>
                </a:cubicBezTo>
                <a:cubicBezTo>
                  <a:pt x="3169263" y="1707156"/>
                  <a:pt x="3149299" y="1691916"/>
                  <a:pt x="3149299" y="1661436"/>
                </a:cubicBezTo>
                <a:cubicBezTo>
                  <a:pt x="3149299" y="1649244"/>
                  <a:pt x="3146632" y="1643148"/>
                  <a:pt x="3141298" y="1643148"/>
                </a:cubicBezTo>
                <a:close/>
                <a:moveTo>
                  <a:pt x="3073861" y="1575026"/>
                </a:moveTo>
                <a:cubicBezTo>
                  <a:pt x="3058316" y="1575026"/>
                  <a:pt x="3047038" y="1577159"/>
                  <a:pt x="3040028" y="1581426"/>
                </a:cubicBezTo>
                <a:cubicBezTo>
                  <a:pt x="3033018" y="1585694"/>
                  <a:pt x="3028827" y="1594914"/>
                  <a:pt x="3027455" y="1609087"/>
                </a:cubicBezTo>
                <a:cubicBezTo>
                  <a:pt x="3026083" y="1623260"/>
                  <a:pt x="3022883" y="1637205"/>
                  <a:pt x="3017854" y="1650921"/>
                </a:cubicBezTo>
                <a:cubicBezTo>
                  <a:pt x="3012825" y="1664637"/>
                  <a:pt x="3007414" y="1675457"/>
                  <a:pt x="3001623" y="1683382"/>
                </a:cubicBezTo>
                <a:cubicBezTo>
                  <a:pt x="2995832" y="1691307"/>
                  <a:pt x="2988288" y="1697250"/>
                  <a:pt x="2978992" y="1701213"/>
                </a:cubicBezTo>
                <a:cubicBezTo>
                  <a:pt x="2969695" y="1705175"/>
                  <a:pt x="2958037" y="1707156"/>
                  <a:pt x="2944016" y="1707156"/>
                </a:cubicBezTo>
                <a:cubicBezTo>
                  <a:pt x="2921461" y="1707156"/>
                  <a:pt x="2905459" y="1702432"/>
                  <a:pt x="2896010" y="1692983"/>
                </a:cubicBezTo>
                <a:cubicBezTo>
                  <a:pt x="2890524" y="1687497"/>
                  <a:pt x="2885266" y="1684754"/>
                  <a:pt x="2880237" y="1684754"/>
                </a:cubicBezTo>
                <a:cubicBezTo>
                  <a:pt x="2875207" y="1684754"/>
                  <a:pt x="2871245" y="1688106"/>
                  <a:pt x="2868349" y="1694812"/>
                </a:cubicBezTo>
                <a:cubicBezTo>
                  <a:pt x="2865454" y="1701518"/>
                  <a:pt x="2864006" y="1712262"/>
                  <a:pt x="2864006" y="1727045"/>
                </a:cubicBezTo>
                <a:cubicBezTo>
                  <a:pt x="2864006" y="1741827"/>
                  <a:pt x="2867816" y="1752648"/>
                  <a:pt x="2875436" y="1759506"/>
                </a:cubicBezTo>
                <a:cubicBezTo>
                  <a:pt x="2883056" y="1766364"/>
                  <a:pt x="2894638" y="1769793"/>
                  <a:pt x="2910183" y="1769793"/>
                </a:cubicBezTo>
                <a:cubicBezTo>
                  <a:pt x="2925728" y="1769793"/>
                  <a:pt x="2945769" y="1767735"/>
                  <a:pt x="2970305" y="1763621"/>
                </a:cubicBezTo>
                <a:cubicBezTo>
                  <a:pt x="2994842" y="1759506"/>
                  <a:pt x="3013815" y="1754629"/>
                  <a:pt x="3027226" y="1748990"/>
                </a:cubicBezTo>
                <a:cubicBezTo>
                  <a:pt x="3040638" y="1743351"/>
                  <a:pt x="3053211" y="1736951"/>
                  <a:pt x="3064945" y="1729788"/>
                </a:cubicBezTo>
                <a:cubicBezTo>
                  <a:pt x="3076680" y="1722625"/>
                  <a:pt x="3084986" y="1717367"/>
                  <a:pt x="3089863" y="1714014"/>
                </a:cubicBezTo>
                <a:cubicBezTo>
                  <a:pt x="3094740" y="1710662"/>
                  <a:pt x="3097178" y="1707766"/>
                  <a:pt x="3097178" y="1705328"/>
                </a:cubicBezTo>
                <a:cubicBezTo>
                  <a:pt x="3097178" y="1702889"/>
                  <a:pt x="3096721" y="1700298"/>
                  <a:pt x="3095806" y="1697555"/>
                </a:cubicBezTo>
                <a:cubicBezTo>
                  <a:pt x="3093368" y="1692374"/>
                  <a:pt x="3092149" y="1686887"/>
                  <a:pt x="3092149" y="1681096"/>
                </a:cubicBezTo>
                <a:cubicBezTo>
                  <a:pt x="3092149" y="1667685"/>
                  <a:pt x="3098550" y="1654883"/>
                  <a:pt x="3111351" y="1642691"/>
                </a:cubicBezTo>
                <a:cubicBezTo>
                  <a:pt x="3113485" y="1640862"/>
                  <a:pt x="3114780" y="1638272"/>
                  <a:pt x="3115237" y="1634919"/>
                </a:cubicBezTo>
                <a:cubicBezTo>
                  <a:pt x="3115695" y="1631566"/>
                  <a:pt x="3115923" y="1623184"/>
                  <a:pt x="3115923" y="1609773"/>
                </a:cubicBezTo>
                <a:cubicBezTo>
                  <a:pt x="3115923" y="1596362"/>
                  <a:pt x="3112723" y="1587218"/>
                  <a:pt x="3106322" y="1582341"/>
                </a:cubicBezTo>
                <a:cubicBezTo>
                  <a:pt x="3099921" y="1577464"/>
                  <a:pt x="3089101" y="1575026"/>
                  <a:pt x="3073861" y="1575026"/>
                </a:cubicBezTo>
                <a:close/>
                <a:moveTo>
                  <a:pt x="2924356" y="1514675"/>
                </a:moveTo>
                <a:cubicBezTo>
                  <a:pt x="2916736" y="1514675"/>
                  <a:pt x="2910260" y="1518409"/>
                  <a:pt x="2904925" y="1525877"/>
                </a:cubicBezTo>
                <a:cubicBezTo>
                  <a:pt x="2899591" y="1533344"/>
                  <a:pt x="2896924" y="1543479"/>
                  <a:pt x="2896924" y="1556280"/>
                </a:cubicBezTo>
                <a:lnTo>
                  <a:pt x="2896924" y="1660522"/>
                </a:lnTo>
                <a:cubicBezTo>
                  <a:pt x="2896924" y="1681553"/>
                  <a:pt x="2912241" y="1692069"/>
                  <a:pt x="2942873" y="1692069"/>
                </a:cubicBezTo>
                <a:cubicBezTo>
                  <a:pt x="2973506" y="1692069"/>
                  <a:pt x="2988822" y="1681553"/>
                  <a:pt x="2988822" y="1660522"/>
                </a:cubicBezTo>
                <a:lnTo>
                  <a:pt x="2988822" y="1587827"/>
                </a:lnTo>
                <a:cubicBezTo>
                  <a:pt x="2988822" y="1584170"/>
                  <a:pt x="2989203" y="1581884"/>
                  <a:pt x="2989965" y="1580969"/>
                </a:cubicBezTo>
                <a:cubicBezTo>
                  <a:pt x="2990727" y="1580055"/>
                  <a:pt x="2992936" y="1579598"/>
                  <a:pt x="2996594" y="1579598"/>
                </a:cubicBezTo>
                <a:lnTo>
                  <a:pt x="3013053" y="1579598"/>
                </a:lnTo>
                <a:cubicBezTo>
                  <a:pt x="3016711" y="1579598"/>
                  <a:pt x="3019759" y="1578226"/>
                  <a:pt x="3022197" y="1575483"/>
                </a:cubicBezTo>
                <a:cubicBezTo>
                  <a:pt x="3031341" y="1565120"/>
                  <a:pt x="3048410" y="1559938"/>
                  <a:pt x="3073404" y="1559938"/>
                </a:cubicBezTo>
                <a:cubicBezTo>
                  <a:pt x="3098397" y="1559938"/>
                  <a:pt x="3115009" y="1565272"/>
                  <a:pt x="3123239" y="1575940"/>
                </a:cubicBezTo>
                <a:cubicBezTo>
                  <a:pt x="3125067" y="1578378"/>
                  <a:pt x="3128420" y="1579598"/>
                  <a:pt x="3133297" y="1579598"/>
                </a:cubicBezTo>
                <a:lnTo>
                  <a:pt x="3155700" y="1579598"/>
                </a:lnTo>
                <a:cubicBezTo>
                  <a:pt x="3159967" y="1579598"/>
                  <a:pt x="3162481" y="1580131"/>
                  <a:pt x="3163243" y="1581198"/>
                </a:cubicBezTo>
                <a:cubicBezTo>
                  <a:pt x="3164006" y="1582265"/>
                  <a:pt x="3164386" y="1584474"/>
                  <a:pt x="3164386" y="1587827"/>
                </a:cubicBezTo>
                <a:lnTo>
                  <a:pt x="3164386" y="1660522"/>
                </a:lnTo>
                <a:cubicBezTo>
                  <a:pt x="3164386" y="1681553"/>
                  <a:pt x="3179779" y="1692069"/>
                  <a:pt x="3210564" y="1692069"/>
                </a:cubicBezTo>
                <a:cubicBezTo>
                  <a:pt x="3241348" y="1692069"/>
                  <a:pt x="3256741" y="1681553"/>
                  <a:pt x="3256741" y="1660522"/>
                </a:cubicBezTo>
                <a:lnTo>
                  <a:pt x="3256741" y="1556280"/>
                </a:lnTo>
                <a:cubicBezTo>
                  <a:pt x="3256741" y="1541955"/>
                  <a:pt x="3255141" y="1531515"/>
                  <a:pt x="3251940" y="1524962"/>
                </a:cubicBezTo>
                <a:cubicBezTo>
                  <a:pt x="3248740" y="1518409"/>
                  <a:pt x="3243634" y="1515132"/>
                  <a:pt x="3236624" y="1515132"/>
                </a:cubicBezTo>
                <a:cubicBezTo>
                  <a:pt x="3232966" y="1515132"/>
                  <a:pt x="3228699" y="1515894"/>
                  <a:pt x="3223822" y="1517418"/>
                </a:cubicBezTo>
                <a:cubicBezTo>
                  <a:pt x="3214678" y="1520466"/>
                  <a:pt x="3201420" y="1521990"/>
                  <a:pt x="3184046" y="1521990"/>
                </a:cubicBezTo>
                <a:lnTo>
                  <a:pt x="2964133" y="1521990"/>
                </a:lnTo>
                <a:cubicBezTo>
                  <a:pt x="2952551" y="1521990"/>
                  <a:pt x="2942187" y="1520162"/>
                  <a:pt x="2933043" y="1516504"/>
                </a:cubicBezTo>
                <a:cubicBezTo>
                  <a:pt x="2930300" y="1515285"/>
                  <a:pt x="2927405" y="1514675"/>
                  <a:pt x="2924356" y="1514675"/>
                </a:cubicBezTo>
                <a:close/>
                <a:moveTo>
                  <a:pt x="3020826" y="1419578"/>
                </a:moveTo>
                <a:lnTo>
                  <a:pt x="3135583" y="1419578"/>
                </a:lnTo>
                <a:cubicBezTo>
                  <a:pt x="3138326" y="1419578"/>
                  <a:pt x="3140079" y="1420187"/>
                  <a:pt x="3140841" y="1421406"/>
                </a:cubicBezTo>
                <a:cubicBezTo>
                  <a:pt x="3141603" y="1422626"/>
                  <a:pt x="3141984" y="1425521"/>
                  <a:pt x="3141984" y="1430093"/>
                </a:cubicBezTo>
                <a:cubicBezTo>
                  <a:pt x="3141984" y="1434665"/>
                  <a:pt x="3141603" y="1437637"/>
                  <a:pt x="3140841" y="1439009"/>
                </a:cubicBezTo>
                <a:cubicBezTo>
                  <a:pt x="3140079" y="1440380"/>
                  <a:pt x="3138326" y="1441066"/>
                  <a:pt x="3135583" y="1441066"/>
                </a:cubicBezTo>
                <a:lnTo>
                  <a:pt x="3020826" y="1441066"/>
                </a:lnTo>
                <a:cubicBezTo>
                  <a:pt x="3018082" y="1441066"/>
                  <a:pt x="3016330" y="1440228"/>
                  <a:pt x="3015568" y="1438551"/>
                </a:cubicBezTo>
                <a:cubicBezTo>
                  <a:pt x="3014806" y="1436875"/>
                  <a:pt x="3014425" y="1433294"/>
                  <a:pt x="3014425" y="1427807"/>
                </a:cubicBezTo>
                <a:cubicBezTo>
                  <a:pt x="3014425" y="1422321"/>
                  <a:pt x="3016559" y="1419578"/>
                  <a:pt x="3020826" y="1419578"/>
                </a:cubicBezTo>
                <a:close/>
                <a:moveTo>
                  <a:pt x="1750267" y="1407690"/>
                </a:moveTo>
                <a:cubicBezTo>
                  <a:pt x="1735636" y="1407690"/>
                  <a:pt x="1725121" y="1410738"/>
                  <a:pt x="1718720" y="1416834"/>
                </a:cubicBezTo>
                <a:cubicBezTo>
                  <a:pt x="1712319" y="1422930"/>
                  <a:pt x="1709119" y="1433446"/>
                  <a:pt x="1709119" y="1448381"/>
                </a:cubicBezTo>
                <a:lnTo>
                  <a:pt x="1709119" y="1464383"/>
                </a:lnTo>
                <a:cubicBezTo>
                  <a:pt x="1709119" y="1466822"/>
                  <a:pt x="1707747" y="1468041"/>
                  <a:pt x="1705004" y="1468041"/>
                </a:cubicBezTo>
                <a:lnTo>
                  <a:pt x="1609449" y="1468041"/>
                </a:lnTo>
                <a:cubicBezTo>
                  <a:pt x="1595733" y="1468041"/>
                  <a:pt x="1586437" y="1470403"/>
                  <a:pt x="1581560" y="1475127"/>
                </a:cubicBezTo>
                <a:cubicBezTo>
                  <a:pt x="1576683" y="1479852"/>
                  <a:pt x="1574245" y="1489910"/>
                  <a:pt x="1574245" y="1505303"/>
                </a:cubicBezTo>
                <a:cubicBezTo>
                  <a:pt x="1574245" y="1520695"/>
                  <a:pt x="1576836" y="1530906"/>
                  <a:pt x="1582017" y="1535935"/>
                </a:cubicBezTo>
                <a:cubicBezTo>
                  <a:pt x="1587199" y="1540964"/>
                  <a:pt x="1596343" y="1543479"/>
                  <a:pt x="1609449" y="1543479"/>
                </a:cubicBezTo>
                <a:lnTo>
                  <a:pt x="1649683" y="1543479"/>
                </a:lnTo>
                <a:cubicBezTo>
                  <a:pt x="1651207" y="1543479"/>
                  <a:pt x="1651969" y="1544012"/>
                  <a:pt x="1651969" y="1545079"/>
                </a:cubicBezTo>
                <a:cubicBezTo>
                  <a:pt x="1651969" y="1546146"/>
                  <a:pt x="1646406" y="1552775"/>
                  <a:pt x="1635281" y="1564967"/>
                </a:cubicBezTo>
                <a:cubicBezTo>
                  <a:pt x="1624156" y="1577159"/>
                  <a:pt x="1610364" y="1589046"/>
                  <a:pt x="1593904" y="1600629"/>
                </a:cubicBezTo>
                <a:cubicBezTo>
                  <a:pt x="1577750" y="1611297"/>
                  <a:pt x="1569673" y="1622727"/>
                  <a:pt x="1569673" y="1634919"/>
                </a:cubicBezTo>
                <a:cubicBezTo>
                  <a:pt x="1569673" y="1643148"/>
                  <a:pt x="1573559" y="1652750"/>
                  <a:pt x="1581331" y="1663722"/>
                </a:cubicBezTo>
                <a:cubicBezTo>
                  <a:pt x="1589104" y="1674695"/>
                  <a:pt x="1597333" y="1680182"/>
                  <a:pt x="1606020" y="1680182"/>
                </a:cubicBezTo>
                <a:cubicBezTo>
                  <a:pt x="1614707" y="1680182"/>
                  <a:pt x="1624918" y="1676219"/>
                  <a:pt x="1636652" y="1668294"/>
                </a:cubicBezTo>
                <a:cubicBezTo>
                  <a:pt x="1648387" y="1660370"/>
                  <a:pt x="1654940" y="1653740"/>
                  <a:pt x="1656312" y="1648406"/>
                </a:cubicBezTo>
                <a:cubicBezTo>
                  <a:pt x="1657684" y="1643072"/>
                  <a:pt x="1660656" y="1637814"/>
                  <a:pt x="1665227" y="1632633"/>
                </a:cubicBezTo>
                <a:cubicBezTo>
                  <a:pt x="1669800" y="1627451"/>
                  <a:pt x="1674067" y="1624403"/>
                  <a:pt x="1678029" y="1623489"/>
                </a:cubicBezTo>
                <a:cubicBezTo>
                  <a:pt x="1681991" y="1622574"/>
                  <a:pt x="1685573" y="1620669"/>
                  <a:pt x="1688773" y="1617774"/>
                </a:cubicBezTo>
                <a:cubicBezTo>
                  <a:pt x="1691974" y="1614878"/>
                  <a:pt x="1695860" y="1610611"/>
                  <a:pt x="1700432" y="1604972"/>
                </a:cubicBezTo>
                <a:cubicBezTo>
                  <a:pt x="1705004" y="1599333"/>
                  <a:pt x="1707595" y="1596514"/>
                  <a:pt x="1708204" y="1596514"/>
                </a:cubicBezTo>
                <a:cubicBezTo>
                  <a:pt x="1708814" y="1596514"/>
                  <a:pt x="1709119" y="1597428"/>
                  <a:pt x="1709119" y="1599257"/>
                </a:cubicBezTo>
                <a:lnTo>
                  <a:pt x="1709119" y="1626232"/>
                </a:lnTo>
                <a:cubicBezTo>
                  <a:pt x="1709119" y="1630194"/>
                  <a:pt x="1707900" y="1632709"/>
                  <a:pt x="1705461" y="1633776"/>
                </a:cubicBezTo>
                <a:cubicBezTo>
                  <a:pt x="1703023" y="1634843"/>
                  <a:pt x="1698984" y="1635376"/>
                  <a:pt x="1693345" y="1635376"/>
                </a:cubicBezTo>
                <a:cubicBezTo>
                  <a:pt x="1687706" y="1635376"/>
                  <a:pt x="1684125" y="1635528"/>
                  <a:pt x="1682601" y="1635833"/>
                </a:cubicBezTo>
                <a:cubicBezTo>
                  <a:pt x="1681077" y="1636138"/>
                  <a:pt x="1678944" y="1637662"/>
                  <a:pt x="1676200" y="1640405"/>
                </a:cubicBezTo>
                <a:cubicBezTo>
                  <a:pt x="1673457" y="1643148"/>
                  <a:pt x="1671171" y="1646882"/>
                  <a:pt x="1669342" y="1651607"/>
                </a:cubicBezTo>
                <a:cubicBezTo>
                  <a:pt x="1667514" y="1656331"/>
                  <a:pt x="1666599" y="1661894"/>
                  <a:pt x="1666599" y="1668294"/>
                </a:cubicBezTo>
                <a:cubicBezTo>
                  <a:pt x="1666599" y="1682925"/>
                  <a:pt x="1669495" y="1693059"/>
                  <a:pt x="1675286" y="1698698"/>
                </a:cubicBezTo>
                <a:cubicBezTo>
                  <a:pt x="1681077" y="1704337"/>
                  <a:pt x="1690983" y="1707156"/>
                  <a:pt x="1705004" y="1707156"/>
                </a:cubicBezTo>
                <a:lnTo>
                  <a:pt x="1763526" y="1707156"/>
                </a:lnTo>
                <a:cubicBezTo>
                  <a:pt x="1774498" y="1707156"/>
                  <a:pt x="1781813" y="1704870"/>
                  <a:pt x="1785471" y="1700298"/>
                </a:cubicBezTo>
                <a:cubicBezTo>
                  <a:pt x="1789129" y="1695726"/>
                  <a:pt x="1790957" y="1686582"/>
                  <a:pt x="1790957" y="1672866"/>
                </a:cubicBezTo>
                <a:lnTo>
                  <a:pt x="1790957" y="1547136"/>
                </a:lnTo>
                <a:cubicBezTo>
                  <a:pt x="1790957" y="1544698"/>
                  <a:pt x="1792177" y="1543479"/>
                  <a:pt x="1794615" y="1543479"/>
                </a:cubicBezTo>
                <a:lnTo>
                  <a:pt x="1807874" y="1543479"/>
                </a:lnTo>
                <a:cubicBezTo>
                  <a:pt x="1820980" y="1543479"/>
                  <a:pt x="1830124" y="1540736"/>
                  <a:pt x="1835306" y="1535249"/>
                </a:cubicBezTo>
                <a:cubicBezTo>
                  <a:pt x="1840487" y="1529763"/>
                  <a:pt x="1843078" y="1520162"/>
                  <a:pt x="1843078" y="1506446"/>
                </a:cubicBezTo>
                <a:cubicBezTo>
                  <a:pt x="1843078" y="1492730"/>
                  <a:pt x="1840259" y="1482900"/>
                  <a:pt x="1834620" y="1476956"/>
                </a:cubicBezTo>
                <a:cubicBezTo>
                  <a:pt x="1828981" y="1471013"/>
                  <a:pt x="1820066" y="1468041"/>
                  <a:pt x="1807874" y="1468041"/>
                </a:cubicBezTo>
                <a:lnTo>
                  <a:pt x="1794615" y="1468041"/>
                </a:lnTo>
                <a:cubicBezTo>
                  <a:pt x="1792177" y="1468041"/>
                  <a:pt x="1790957" y="1466822"/>
                  <a:pt x="1790957" y="1464383"/>
                </a:cubicBezTo>
                <a:lnTo>
                  <a:pt x="1790957" y="1448381"/>
                </a:lnTo>
                <a:cubicBezTo>
                  <a:pt x="1790957" y="1433446"/>
                  <a:pt x="1787833" y="1422930"/>
                  <a:pt x="1781585" y="1416834"/>
                </a:cubicBezTo>
                <a:cubicBezTo>
                  <a:pt x="1775336" y="1410738"/>
                  <a:pt x="1764897" y="1407690"/>
                  <a:pt x="1750267" y="1407690"/>
                </a:cubicBezTo>
                <a:close/>
                <a:moveTo>
                  <a:pt x="1750267" y="1393974"/>
                </a:moveTo>
                <a:cubicBezTo>
                  <a:pt x="1766726" y="1393974"/>
                  <a:pt x="1779299" y="1397022"/>
                  <a:pt x="1787986" y="1403118"/>
                </a:cubicBezTo>
                <a:cubicBezTo>
                  <a:pt x="1796673" y="1409214"/>
                  <a:pt x="1801930" y="1418968"/>
                  <a:pt x="1803759" y="1432379"/>
                </a:cubicBezTo>
                <a:cubicBezTo>
                  <a:pt x="1804064" y="1434513"/>
                  <a:pt x="1804521" y="1435808"/>
                  <a:pt x="1805131" y="1436265"/>
                </a:cubicBezTo>
                <a:cubicBezTo>
                  <a:pt x="1805740" y="1436723"/>
                  <a:pt x="1806807" y="1436951"/>
                  <a:pt x="1808331" y="1436951"/>
                </a:cubicBezTo>
                <a:lnTo>
                  <a:pt x="1816561" y="1436951"/>
                </a:lnTo>
                <a:cubicBezTo>
                  <a:pt x="1818389" y="1436951"/>
                  <a:pt x="1819609" y="1437485"/>
                  <a:pt x="1820218" y="1438551"/>
                </a:cubicBezTo>
                <a:cubicBezTo>
                  <a:pt x="1820828" y="1439618"/>
                  <a:pt x="1821133" y="1441904"/>
                  <a:pt x="1821133" y="1445409"/>
                </a:cubicBezTo>
                <a:cubicBezTo>
                  <a:pt x="1821133" y="1448915"/>
                  <a:pt x="1821819" y="1451505"/>
                  <a:pt x="1823190" y="1453182"/>
                </a:cubicBezTo>
                <a:cubicBezTo>
                  <a:pt x="1824562" y="1454858"/>
                  <a:pt x="1828600" y="1457144"/>
                  <a:pt x="1835306" y="1460040"/>
                </a:cubicBezTo>
                <a:cubicBezTo>
                  <a:pt x="1842011" y="1462935"/>
                  <a:pt x="1847269" y="1467965"/>
                  <a:pt x="1851079" y="1475127"/>
                </a:cubicBezTo>
                <a:cubicBezTo>
                  <a:pt x="1854889" y="1482290"/>
                  <a:pt x="1856794" y="1492882"/>
                  <a:pt x="1856794" y="1506903"/>
                </a:cubicBezTo>
                <a:cubicBezTo>
                  <a:pt x="1856794" y="1520924"/>
                  <a:pt x="1854737" y="1531820"/>
                  <a:pt x="1850622" y="1539593"/>
                </a:cubicBezTo>
                <a:cubicBezTo>
                  <a:pt x="1846507" y="1547365"/>
                  <a:pt x="1839421" y="1552470"/>
                  <a:pt x="1829362" y="1554909"/>
                </a:cubicBezTo>
                <a:cubicBezTo>
                  <a:pt x="1826314" y="1555518"/>
                  <a:pt x="1824790" y="1557347"/>
                  <a:pt x="1824790" y="1560395"/>
                </a:cubicBezTo>
                <a:lnTo>
                  <a:pt x="1824790" y="1682010"/>
                </a:lnTo>
                <a:cubicBezTo>
                  <a:pt x="1824790" y="1685058"/>
                  <a:pt x="1823419" y="1686582"/>
                  <a:pt x="1820676" y="1686582"/>
                </a:cubicBezTo>
                <a:lnTo>
                  <a:pt x="1807417" y="1686582"/>
                </a:lnTo>
                <a:cubicBezTo>
                  <a:pt x="1805283" y="1686582"/>
                  <a:pt x="1804064" y="1687802"/>
                  <a:pt x="1803759" y="1690240"/>
                </a:cubicBezTo>
                <a:cubicBezTo>
                  <a:pt x="1801930" y="1703346"/>
                  <a:pt x="1797892" y="1711728"/>
                  <a:pt x="1791643" y="1715386"/>
                </a:cubicBezTo>
                <a:cubicBezTo>
                  <a:pt x="1785395" y="1719044"/>
                  <a:pt x="1776022" y="1720872"/>
                  <a:pt x="1763526" y="1720872"/>
                </a:cubicBezTo>
                <a:lnTo>
                  <a:pt x="1705461" y="1720872"/>
                </a:lnTo>
                <a:cubicBezTo>
                  <a:pt x="1689612" y="1720872"/>
                  <a:pt x="1677648" y="1718510"/>
                  <a:pt x="1669571" y="1713786"/>
                </a:cubicBezTo>
                <a:cubicBezTo>
                  <a:pt x="1661494" y="1709061"/>
                  <a:pt x="1656388" y="1699689"/>
                  <a:pt x="1654255" y="1685668"/>
                </a:cubicBezTo>
                <a:cubicBezTo>
                  <a:pt x="1653645" y="1680486"/>
                  <a:pt x="1652502" y="1677896"/>
                  <a:pt x="1650826" y="1677896"/>
                </a:cubicBezTo>
                <a:cubicBezTo>
                  <a:pt x="1649149" y="1677896"/>
                  <a:pt x="1646940" y="1678810"/>
                  <a:pt x="1644196" y="1680639"/>
                </a:cubicBezTo>
                <a:cubicBezTo>
                  <a:pt x="1629871" y="1691002"/>
                  <a:pt x="1616840" y="1696184"/>
                  <a:pt x="1605106" y="1696184"/>
                </a:cubicBezTo>
                <a:cubicBezTo>
                  <a:pt x="1593371" y="1696184"/>
                  <a:pt x="1582170" y="1688640"/>
                  <a:pt x="1571502" y="1673552"/>
                </a:cubicBezTo>
                <a:cubicBezTo>
                  <a:pt x="1560834" y="1658465"/>
                  <a:pt x="1555499" y="1644520"/>
                  <a:pt x="1555499" y="1631718"/>
                </a:cubicBezTo>
                <a:cubicBezTo>
                  <a:pt x="1555499" y="1618917"/>
                  <a:pt x="1561748" y="1607944"/>
                  <a:pt x="1574245" y="1598800"/>
                </a:cubicBezTo>
                <a:cubicBezTo>
                  <a:pt x="1580341" y="1593923"/>
                  <a:pt x="1584151" y="1590418"/>
                  <a:pt x="1585675" y="1588284"/>
                </a:cubicBezTo>
                <a:cubicBezTo>
                  <a:pt x="1587199" y="1586151"/>
                  <a:pt x="1587961" y="1583103"/>
                  <a:pt x="1587961" y="1579140"/>
                </a:cubicBezTo>
                <a:lnTo>
                  <a:pt x="1587961" y="1559481"/>
                </a:lnTo>
                <a:cubicBezTo>
                  <a:pt x="1587961" y="1556433"/>
                  <a:pt x="1586589" y="1554452"/>
                  <a:pt x="1583846" y="1553537"/>
                </a:cubicBezTo>
                <a:cubicBezTo>
                  <a:pt x="1574397" y="1550184"/>
                  <a:pt x="1568149" y="1545155"/>
                  <a:pt x="1565101" y="1538450"/>
                </a:cubicBezTo>
                <a:cubicBezTo>
                  <a:pt x="1562053" y="1531744"/>
                  <a:pt x="1560529" y="1520695"/>
                  <a:pt x="1560529" y="1505303"/>
                </a:cubicBezTo>
                <a:cubicBezTo>
                  <a:pt x="1560529" y="1489910"/>
                  <a:pt x="1561900" y="1478937"/>
                  <a:pt x="1564644" y="1472384"/>
                </a:cubicBezTo>
                <a:cubicBezTo>
                  <a:pt x="1567387" y="1465831"/>
                  <a:pt x="1573026" y="1461183"/>
                  <a:pt x="1581560" y="1458440"/>
                </a:cubicBezTo>
                <a:cubicBezTo>
                  <a:pt x="1583694" y="1457830"/>
                  <a:pt x="1585218" y="1456458"/>
                  <a:pt x="1586132" y="1454325"/>
                </a:cubicBezTo>
                <a:cubicBezTo>
                  <a:pt x="1587046" y="1452191"/>
                  <a:pt x="1587504" y="1448991"/>
                  <a:pt x="1587504" y="1444724"/>
                </a:cubicBezTo>
                <a:cubicBezTo>
                  <a:pt x="1587504" y="1440456"/>
                  <a:pt x="1588037" y="1438094"/>
                  <a:pt x="1589104" y="1437637"/>
                </a:cubicBezTo>
                <a:cubicBezTo>
                  <a:pt x="1590171" y="1437180"/>
                  <a:pt x="1592075" y="1436951"/>
                  <a:pt x="1594819" y="1436951"/>
                </a:cubicBezTo>
                <a:lnTo>
                  <a:pt x="1690831" y="1436951"/>
                </a:lnTo>
                <a:cubicBezTo>
                  <a:pt x="1692659" y="1436951"/>
                  <a:pt x="1693955" y="1436723"/>
                  <a:pt x="1694717" y="1436265"/>
                </a:cubicBezTo>
                <a:cubicBezTo>
                  <a:pt x="1695479" y="1435808"/>
                  <a:pt x="1696012" y="1434513"/>
                  <a:pt x="1696317" y="1432379"/>
                </a:cubicBezTo>
                <a:cubicBezTo>
                  <a:pt x="1698756" y="1418358"/>
                  <a:pt x="1704242" y="1408452"/>
                  <a:pt x="1712776" y="1402661"/>
                </a:cubicBezTo>
                <a:cubicBezTo>
                  <a:pt x="1721311" y="1396870"/>
                  <a:pt x="1733807" y="1393974"/>
                  <a:pt x="1750267" y="1393974"/>
                </a:cubicBezTo>
                <a:close/>
                <a:moveTo>
                  <a:pt x="1596190" y="1356941"/>
                </a:moveTo>
                <a:cubicBezTo>
                  <a:pt x="1563577" y="1356941"/>
                  <a:pt x="1541174" y="1363571"/>
                  <a:pt x="1528982" y="1376829"/>
                </a:cubicBezTo>
                <a:cubicBezTo>
                  <a:pt x="1516790" y="1390088"/>
                  <a:pt x="1510694" y="1414091"/>
                  <a:pt x="1510694" y="1448838"/>
                </a:cubicBezTo>
                <a:lnTo>
                  <a:pt x="1510694" y="1671495"/>
                </a:lnTo>
                <a:cubicBezTo>
                  <a:pt x="1510694" y="1706242"/>
                  <a:pt x="1516942" y="1730321"/>
                  <a:pt x="1529439" y="1743732"/>
                </a:cubicBezTo>
                <a:cubicBezTo>
                  <a:pt x="1541936" y="1757144"/>
                  <a:pt x="1564186" y="1763849"/>
                  <a:pt x="1596190" y="1763849"/>
                </a:cubicBezTo>
                <a:lnTo>
                  <a:pt x="1817018" y="1763849"/>
                </a:lnTo>
                <a:cubicBezTo>
                  <a:pt x="1849936" y="1763849"/>
                  <a:pt x="1872415" y="1757525"/>
                  <a:pt x="1884455" y="1744875"/>
                </a:cubicBezTo>
                <a:cubicBezTo>
                  <a:pt x="1896495" y="1732226"/>
                  <a:pt x="1902514" y="1707766"/>
                  <a:pt x="1902514" y="1671495"/>
                </a:cubicBezTo>
                <a:lnTo>
                  <a:pt x="1902514" y="1448838"/>
                </a:lnTo>
                <a:cubicBezTo>
                  <a:pt x="1902514" y="1412567"/>
                  <a:pt x="1896495" y="1388183"/>
                  <a:pt x="1884455" y="1375686"/>
                </a:cubicBezTo>
                <a:cubicBezTo>
                  <a:pt x="1872415" y="1363190"/>
                  <a:pt x="1849936" y="1356941"/>
                  <a:pt x="1817018" y="1356941"/>
                </a:cubicBezTo>
                <a:close/>
                <a:moveTo>
                  <a:pt x="1993954" y="1354655"/>
                </a:moveTo>
                <a:cubicBezTo>
                  <a:pt x="1977800" y="1354655"/>
                  <a:pt x="1967665" y="1357094"/>
                  <a:pt x="1963551" y="1361970"/>
                </a:cubicBezTo>
                <a:cubicBezTo>
                  <a:pt x="1959436" y="1366847"/>
                  <a:pt x="1957378" y="1378125"/>
                  <a:pt x="1957378" y="1395803"/>
                </a:cubicBezTo>
                <a:lnTo>
                  <a:pt x="1957378" y="1736417"/>
                </a:lnTo>
                <a:cubicBezTo>
                  <a:pt x="1957378" y="1745866"/>
                  <a:pt x="1958369" y="1752800"/>
                  <a:pt x="1960350" y="1757220"/>
                </a:cubicBezTo>
                <a:cubicBezTo>
                  <a:pt x="1962331" y="1761639"/>
                  <a:pt x="1966294" y="1764764"/>
                  <a:pt x="1972237" y="1766592"/>
                </a:cubicBezTo>
                <a:cubicBezTo>
                  <a:pt x="1978181" y="1768421"/>
                  <a:pt x="1987477" y="1769336"/>
                  <a:pt x="2000127" y="1769336"/>
                </a:cubicBezTo>
                <a:cubicBezTo>
                  <a:pt x="2012776" y="1769336"/>
                  <a:pt x="2022072" y="1768421"/>
                  <a:pt x="2028016" y="1766592"/>
                </a:cubicBezTo>
                <a:cubicBezTo>
                  <a:pt x="2033959" y="1764764"/>
                  <a:pt x="2037922" y="1761639"/>
                  <a:pt x="2039903" y="1757220"/>
                </a:cubicBezTo>
                <a:cubicBezTo>
                  <a:pt x="2041884" y="1752800"/>
                  <a:pt x="2042875" y="1745866"/>
                  <a:pt x="2042875" y="1736417"/>
                </a:cubicBezTo>
                <a:lnTo>
                  <a:pt x="2042875" y="1722244"/>
                </a:lnTo>
                <a:cubicBezTo>
                  <a:pt x="2042875" y="1715843"/>
                  <a:pt x="2042113" y="1711500"/>
                  <a:pt x="2040589" y="1709214"/>
                </a:cubicBezTo>
                <a:cubicBezTo>
                  <a:pt x="2039065" y="1706928"/>
                  <a:pt x="2034798" y="1703880"/>
                  <a:pt x="2027787" y="1700070"/>
                </a:cubicBezTo>
                <a:cubicBezTo>
                  <a:pt x="2020777" y="1696260"/>
                  <a:pt x="2015062" y="1690240"/>
                  <a:pt x="2010642" y="1682010"/>
                </a:cubicBezTo>
                <a:cubicBezTo>
                  <a:pt x="2006223" y="1673781"/>
                  <a:pt x="2004013" y="1664332"/>
                  <a:pt x="2004013" y="1653664"/>
                </a:cubicBezTo>
                <a:cubicBezTo>
                  <a:pt x="2004013" y="1629280"/>
                  <a:pt x="2013614" y="1613735"/>
                  <a:pt x="2032816" y="1607030"/>
                </a:cubicBezTo>
                <a:cubicBezTo>
                  <a:pt x="2038608" y="1605201"/>
                  <a:pt x="2041503" y="1602229"/>
                  <a:pt x="2041503" y="1598114"/>
                </a:cubicBezTo>
                <a:cubicBezTo>
                  <a:pt x="2041503" y="1593999"/>
                  <a:pt x="2040436" y="1588437"/>
                  <a:pt x="2038303" y="1581426"/>
                </a:cubicBezTo>
                <a:cubicBezTo>
                  <a:pt x="2036169" y="1574416"/>
                  <a:pt x="2033807" y="1568472"/>
                  <a:pt x="2031216" y="1563596"/>
                </a:cubicBezTo>
                <a:cubicBezTo>
                  <a:pt x="2028625" y="1558719"/>
                  <a:pt x="2022910" y="1550337"/>
                  <a:pt x="2014071" y="1538450"/>
                </a:cubicBezTo>
                <a:cubicBezTo>
                  <a:pt x="2007975" y="1529610"/>
                  <a:pt x="2004927" y="1522219"/>
                  <a:pt x="2004927" y="1516275"/>
                </a:cubicBezTo>
                <a:cubicBezTo>
                  <a:pt x="2004927" y="1510332"/>
                  <a:pt x="2006604" y="1502636"/>
                  <a:pt x="2009956" y="1493187"/>
                </a:cubicBezTo>
                <a:cubicBezTo>
                  <a:pt x="2017881" y="1470936"/>
                  <a:pt x="2023672" y="1452344"/>
                  <a:pt x="2027330" y="1437408"/>
                </a:cubicBezTo>
                <a:cubicBezTo>
                  <a:pt x="2028244" y="1433751"/>
                  <a:pt x="2031140" y="1431922"/>
                  <a:pt x="2036017" y="1431922"/>
                </a:cubicBezTo>
                <a:cubicBezTo>
                  <a:pt x="2040589" y="1431922"/>
                  <a:pt x="2042875" y="1433141"/>
                  <a:pt x="2042875" y="1435580"/>
                </a:cubicBezTo>
                <a:cubicBezTo>
                  <a:pt x="2042875" y="1441066"/>
                  <a:pt x="2036779" y="1461792"/>
                  <a:pt x="2024587" y="1497759"/>
                </a:cubicBezTo>
                <a:cubicBezTo>
                  <a:pt x="2021844" y="1505379"/>
                  <a:pt x="2020472" y="1511322"/>
                  <a:pt x="2020472" y="1515590"/>
                </a:cubicBezTo>
                <a:cubicBezTo>
                  <a:pt x="2020472" y="1519857"/>
                  <a:pt x="2022453" y="1524429"/>
                  <a:pt x="2026416" y="1529306"/>
                </a:cubicBezTo>
                <a:cubicBezTo>
                  <a:pt x="2046837" y="1557042"/>
                  <a:pt x="2057048" y="1582341"/>
                  <a:pt x="2057048" y="1605201"/>
                </a:cubicBezTo>
                <a:cubicBezTo>
                  <a:pt x="2057048" y="1610992"/>
                  <a:pt x="2056057" y="1614954"/>
                  <a:pt x="2054076" y="1617088"/>
                </a:cubicBezTo>
                <a:cubicBezTo>
                  <a:pt x="2052095" y="1619222"/>
                  <a:pt x="2047904" y="1620441"/>
                  <a:pt x="2041503" y="1620746"/>
                </a:cubicBezTo>
                <a:cubicBezTo>
                  <a:pt x="2035102" y="1621050"/>
                  <a:pt x="2029768" y="1624175"/>
                  <a:pt x="2025501" y="1630118"/>
                </a:cubicBezTo>
                <a:cubicBezTo>
                  <a:pt x="2021234" y="1636062"/>
                  <a:pt x="2019100" y="1644825"/>
                  <a:pt x="2019100" y="1656407"/>
                </a:cubicBezTo>
                <a:cubicBezTo>
                  <a:pt x="2019100" y="1667990"/>
                  <a:pt x="2023901" y="1677438"/>
                  <a:pt x="2033502" y="1684754"/>
                </a:cubicBezTo>
                <a:cubicBezTo>
                  <a:pt x="2043103" y="1692069"/>
                  <a:pt x="2057200" y="1695726"/>
                  <a:pt x="2075793" y="1695726"/>
                </a:cubicBezTo>
                <a:cubicBezTo>
                  <a:pt x="2094386" y="1695726"/>
                  <a:pt x="2108254" y="1690926"/>
                  <a:pt x="2117398" y="1681325"/>
                </a:cubicBezTo>
                <a:cubicBezTo>
                  <a:pt x="2126542" y="1671723"/>
                  <a:pt x="2131114" y="1650616"/>
                  <a:pt x="2131114" y="1618002"/>
                </a:cubicBezTo>
                <a:cubicBezTo>
                  <a:pt x="2131114" y="1575330"/>
                  <a:pt x="2122123" y="1539821"/>
                  <a:pt x="2104140" y="1511475"/>
                </a:cubicBezTo>
                <a:cubicBezTo>
                  <a:pt x="2101092" y="1505988"/>
                  <a:pt x="2099568" y="1501569"/>
                  <a:pt x="2099568" y="1498216"/>
                </a:cubicBezTo>
                <a:cubicBezTo>
                  <a:pt x="2099568" y="1494863"/>
                  <a:pt x="2100634" y="1489377"/>
                  <a:pt x="2102768" y="1481757"/>
                </a:cubicBezTo>
                <a:cubicBezTo>
                  <a:pt x="2110083" y="1459202"/>
                  <a:pt x="2115189" y="1439313"/>
                  <a:pt x="2118084" y="1422092"/>
                </a:cubicBezTo>
                <a:cubicBezTo>
                  <a:pt x="2120980" y="1404871"/>
                  <a:pt x="2122428" y="1391536"/>
                  <a:pt x="2122428" y="1382087"/>
                </a:cubicBezTo>
                <a:cubicBezTo>
                  <a:pt x="2122428" y="1372638"/>
                  <a:pt x="2119151" y="1365704"/>
                  <a:pt x="2112598" y="1361285"/>
                </a:cubicBezTo>
                <a:cubicBezTo>
                  <a:pt x="2106045" y="1356865"/>
                  <a:pt x="2092862" y="1354655"/>
                  <a:pt x="2073050" y="1354655"/>
                </a:cubicBezTo>
                <a:close/>
                <a:moveTo>
                  <a:pt x="2964590" y="1348712"/>
                </a:moveTo>
                <a:cubicBezTo>
                  <a:pt x="2933196" y="1348712"/>
                  <a:pt x="2917498" y="1366085"/>
                  <a:pt x="2917498" y="1400832"/>
                </a:cubicBezTo>
                <a:lnTo>
                  <a:pt x="2917498" y="1457068"/>
                </a:lnTo>
                <a:cubicBezTo>
                  <a:pt x="2917498" y="1489986"/>
                  <a:pt x="2933043" y="1506446"/>
                  <a:pt x="2964133" y="1506446"/>
                </a:cubicBezTo>
                <a:lnTo>
                  <a:pt x="3184046" y="1506446"/>
                </a:lnTo>
                <a:cubicBezTo>
                  <a:pt x="3205077" y="1506446"/>
                  <a:pt x="3219174" y="1503169"/>
                  <a:pt x="3226337" y="1496616"/>
                </a:cubicBezTo>
                <a:cubicBezTo>
                  <a:pt x="3233500" y="1490063"/>
                  <a:pt x="3237081" y="1476118"/>
                  <a:pt x="3237081" y="1454782"/>
                </a:cubicBezTo>
                <a:lnTo>
                  <a:pt x="3237081" y="1407690"/>
                </a:lnTo>
                <a:cubicBezTo>
                  <a:pt x="3237081" y="1386050"/>
                  <a:pt x="3233424" y="1370810"/>
                  <a:pt x="3226108" y="1361970"/>
                </a:cubicBezTo>
                <a:cubicBezTo>
                  <a:pt x="3218793" y="1353131"/>
                  <a:pt x="3206144" y="1348712"/>
                  <a:pt x="3188161" y="1348712"/>
                </a:cubicBezTo>
                <a:close/>
                <a:moveTo>
                  <a:pt x="2757936" y="1341854"/>
                </a:moveTo>
                <a:cubicBezTo>
                  <a:pt x="2747877" y="1341854"/>
                  <a:pt x="2739114" y="1345664"/>
                  <a:pt x="2731646" y="1353284"/>
                </a:cubicBezTo>
                <a:cubicBezTo>
                  <a:pt x="2724179" y="1360904"/>
                  <a:pt x="2720445" y="1367990"/>
                  <a:pt x="2720445" y="1374543"/>
                </a:cubicBezTo>
                <a:cubicBezTo>
                  <a:pt x="2720445" y="1381097"/>
                  <a:pt x="2722350" y="1387193"/>
                  <a:pt x="2726160" y="1392831"/>
                </a:cubicBezTo>
                <a:cubicBezTo>
                  <a:pt x="2729970" y="1398470"/>
                  <a:pt x="2736371" y="1406624"/>
                  <a:pt x="2745362" y="1417292"/>
                </a:cubicBezTo>
                <a:cubicBezTo>
                  <a:pt x="2754354" y="1427960"/>
                  <a:pt x="2761060" y="1434665"/>
                  <a:pt x="2765479" y="1437408"/>
                </a:cubicBezTo>
                <a:cubicBezTo>
                  <a:pt x="2769899" y="1440152"/>
                  <a:pt x="2775309" y="1441523"/>
                  <a:pt x="2781710" y="1441523"/>
                </a:cubicBezTo>
                <a:cubicBezTo>
                  <a:pt x="2788111" y="1441523"/>
                  <a:pt x="2795426" y="1438170"/>
                  <a:pt x="2803656" y="1431465"/>
                </a:cubicBezTo>
                <a:cubicBezTo>
                  <a:pt x="2811885" y="1424759"/>
                  <a:pt x="2816000" y="1416225"/>
                  <a:pt x="2816000" y="1405862"/>
                </a:cubicBezTo>
                <a:cubicBezTo>
                  <a:pt x="2816000" y="1400070"/>
                  <a:pt x="2814095" y="1393670"/>
                  <a:pt x="2810285" y="1386659"/>
                </a:cubicBezTo>
                <a:cubicBezTo>
                  <a:pt x="2806475" y="1379649"/>
                  <a:pt x="2801065" y="1371876"/>
                  <a:pt x="2794054" y="1363342"/>
                </a:cubicBezTo>
                <a:cubicBezTo>
                  <a:pt x="2787044" y="1354808"/>
                  <a:pt x="2780795" y="1349093"/>
                  <a:pt x="2775309" y="1346197"/>
                </a:cubicBezTo>
                <a:cubicBezTo>
                  <a:pt x="2769823" y="1343301"/>
                  <a:pt x="2764032" y="1341854"/>
                  <a:pt x="2757936" y="1341854"/>
                </a:cubicBezTo>
                <a:close/>
                <a:moveTo>
                  <a:pt x="2238099" y="1340482"/>
                </a:moveTo>
                <a:cubicBezTo>
                  <a:pt x="2221335" y="1340482"/>
                  <a:pt x="2209143" y="1343149"/>
                  <a:pt x="2201523" y="1348483"/>
                </a:cubicBezTo>
                <a:cubicBezTo>
                  <a:pt x="2193903" y="1353817"/>
                  <a:pt x="2190093" y="1363037"/>
                  <a:pt x="2190093" y="1376144"/>
                </a:cubicBezTo>
                <a:cubicBezTo>
                  <a:pt x="2190093" y="1421864"/>
                  <a:pt x="2188036" y="1457297"/>
                  <a:pt x="2183921" y="1482443"/>
                </a:cubicBezTo>
                <a:cubicBezTo>
                  <a:pt x="2179806" y="1507589"/>
                  <a:pt x="2175996" y="1527477"/>
                  <a:pt x="2172491" y="1542107"/>
                </a:cubicBezTo>
                <a:cubicBezTo>
                  <a:pt x="2168986" y="1556738"/>
                  <a:pt x="2160985" y="1574568"/>
                  <a:pt x="2148488" y="1595600"/>
                </a:cubicBezTo>
                <a:cubicBezTo>
                  <a:pt x="2146659" y="1598952"/>
                  <a:pt x="2145745" y="1602153"/>
                  <a:pt x="2145745" y="1605201"/>
                </a:cubicBezTo>
                <a:cubicBezTo>
                  <a:pt x="2145745" y="1612821"/>
                  <a:pt x="2145669" y="1621889"/>
                  <a:pt x="2145516" y="1632404"/>
                </a:cubicBezTo>
                <a:cubicBezTo>
                  <a:pt x="2145364" y="1642920"/>
                  <a:pt x="2144373" y="1652826"/>
                  <a:pt x="2142544" y="1662122"/>
                </a:cubicBezTo>
                <a:cubicBezTo>
                  <a:pt x="2140716" y="1671419"/>
                  <a:pt x="2137363" y="1679724"/>
                  <a:pt x="2132486" y="1687040"/>
                </a:cubicBezTo>
                <a:cubicBezTo>
                  <a:pt x="2127609" y="1694355"/>
                  <a:pt x="2121285" y="1699917"/>
                  <a:pt x="2113512" y="1703727"/>
                </a:cubicBezTo>
                <a:cubicBezTo>
                  <a:pt x="2105740" y="1707537"/>
                  <a:pt x="2098272" y="1709671"/>
                  <a:pt x="2091109" y="1710128"/>
                </a:cubicBezTo>
                <a:cubicBezTo>
                  <a:pt x="2083946" y="1710585"/>
                  <a:pt x="2079832" y="1711195"/>
                  <a:pt x="2078765" y="1711957"/>
                </a:cubicBezTo>
                <a:cubicBezTo>
                  <a:pt x="2077698" y="1712719"/>
                  <a:pt x="2075946" y="1716377"/>
                  <a:pt x="2073507" y="1722930"/>
                </a:cubicBezTo>
                <a:cubicBezTo>
                  <a:pt x="2071069" y="1729483"/>
                  <a:pt x="2069850" y="1735350"/>
                  <a:pt x="2069850" y="1740532"/>
                </a:cubicBezTo>
                <a:cubicBezTo>
                  <a:pt x="2069850" y="1750895"/>
                  <a:pt x="2075412" y="1758591"/>
                  <a:pt x="2086537" y="1763621"/>
                </a:cubicBezTo>
                <a:cubicBezTo>
                  <a:pt x="2097663" y="1768650"/>
                  <a:pt x="2106959" y="1771164"/>
                  <a:pt x="2114426" y="1771164"/>
                </a:cubicBezTo>
                <a:cubicBezTo>
                  <a:pt x="2121894" y="1771164"/>
                  <a:pt x="2128295" y="1770098"/>
                  <a:pt x="2133629" y="1767964"/>
                </a:cubicBezTo>
                <a:cubicBezTo>
                  <a:pt x="2138963" y="1765830"/>
                  <a:pt x="2143611" y="1762782"/>
                  <a:pt x="2147574" y="1758820"/>
                </a:cubicBezTo>
                <a:cubicBezTo>
                  <a:pt x="2151536" y="1754858"/>
                  <a:pt x="2159994" y="1741827"/>
                  <a:pt x="2172948" y="1719729"/>
                </a:cubicBezTo>
                <a:cubicBezTo>
                  <a:pt x="2185902" y="1697631"/>
                  <a:pt x="2196570" y="1677057"/>
                  <a:pt x="2204952" y="1658007"/>
                </a:cubicBezTo>
                <a:cubicBezTo>
                  <a:pt x="2213334" y="1638957"/>
                  <a:pt x="2221640" y="1616478"/>
                  <a:pt x="2229870" y="1590570"/>
                </a:cubicBezTo>
                <a:cubicBezTo>
                  <a:pt x="2230784" y="1587827"/>
                  <a:pt x="2232079" y="1586456"/>
                  <a:pt x="2233756" y="1586456"/>
                </a:cubicBezTo>
                <a:cubicBezTo>
                  <a:pt x="2235432" y="1586456"/>
                  <a:pt x="2237566" y="1586913"/>
                  <a:pt x="2240156" y="1587827"/>
                </a:cubicBezTo>
                <a:cubicBezTo>
                  <a:pt x="2242747" y="1588742"/>
                  <a:pt x="2244043" y="1590266"/>
                  <a:pt x="2244043" y="1592399"/>
                </a:cubicBezTo>
                <a:cubicBezTo>
                  <a:pt x="2244043" y="1594533"/>
                  <a:pt x="2242595" y="1599714"/>
                  <a:pt x="2239699" y="1607944"/>
                </a:cubicBezTo>
                <a:cubicBezTo>
                  <a:pt x="2236804" y="1616174"/>
                  <a:pt x="2235356" y="1622117"/>
                  <a:pt x="2235356" y="1625775"/>
                </a:cubicBezTo>
                <a:cubicBezTo>
                  <a:pt x="2235356" y="1629432"/>
                  <a:pt x="2244576" y="1649625"/>
                  <a:pt x="2263017" y="1686354"/>
                </a:cubicBezTo>
                <a:cubicBezTo>
                  <a:pt x="2281457" y="1723082"/>
                  <a:pt x="2294182" y="1745561"/>
                  <a:pt x="2301193" y="1753791"/>
                </a:cubicBezTo>
                <a:cubicBezTo>
                  <a:pt x="2308203" y="1762020"/>
                  <a:pt x="2316509" y="1766135"/>
                  <a:pt x="2326110" y="1766135"/>
                </a:cubicBezTo>
                <a:cubicBezTo>
                  <a:pt x="2335711" y="1766135"/>
                  <a:pt x="2346913" y="1762478"/>
                  <a:pt x="2359714" y="1755162"/>
                </a:cubicBezTo>
                <a:cubicBezTo>
                  <a:pt x="2372516" y="1747847"/>
                  <a:pt x="2378917" y="1737179"/>
                  <a:pt x="2378917" y="1723158"/>
                </a:cubicBezTo>
                <a:cubicBezTo>
                  <a:pt x="2378917" y="1708223"/>
                  <a:pt x="2371297" y="1689021"/>
                  <a:pt x="2356057" y="1665551"/>
                </a:cubicBezTo>
                <a:cubicBezTo>
                  <a:pt x="2335026" y="1632328"/>
                  <a:pt x="2319176" y="1603524"/>
                  <a:pt x="2308508" y="1579140"/>
                </a:cubicBezTo>
                <a:cubicBezTo>
                  <a:pt x="2297840" y="1554756"/>
                  <a:pt x="2291058" y="1531211"/>
                  <a:pt x="2288163" y="1508503"/>
                </a:cubicBezTo>
                <a:cubicBezTo>
                  <a:pt x="2285267" y="1485795"/>
                  <a:pt x="2283819" y="1441523"/>
                  <a:pt x="2283819" y="1375686"/>
                </a:cubicBezTo>
                <a:cubicBezTo>
                  <a:pt x="2283819" y="1352217"/>
                  <a:pt x="2268579" y="1340482"/>
                  <a:pt x="2238099" y="1340482"/>
                </a:cubicBezTo>
                <a:close/>
                <a:moveTo>
                  <a:pt x="2684783" y="1339568"/>
                </a:moveTo>
                <a:cubicBezTo>
                  <a:pt x="2655218" y="1339568"/>
                  <a:pt x="2640435" y="1352217"/>
                  <a:pt x="2640435" y="1377515"/>
                </a:cubicBezTo>
                <a:lnTo>
                  <a:pt x="2640435" y="1386202"/>
                </a:lnTo>
                <a:cubicBezTo>
                  <a:pt x="2640435" y="1390774"/>
                  <a:pt x="2638759" y="1393060"/>
                  <a:pt x="2635406" y="1393060"/>
                </a:cubicBezTo>
                <a:lnTo>
                  <a:pt x="2515619" y="1393060"/>
                </a:lnTo>
                <a:cubicBezTo>
                  <a:pt x="2496112" y="1393060"/>
                  <a:pt x="2481025" y="1397861"/>
                  <a:pt x="2470357" y="1407462"/>
                </a:cubicBezTo>
                <a:cubicBezTo>
                  <a:pt x="2459689" y="1417063"/>
                  <a:pt x="2454355" y="1431160"/>
                  <a:pt x="2454355" y="1449753"/>
                </a:cubicBezTo>
                <a:lnTo>
                  <a:pt x="2454355" y="1529763"/>
                </a:lnTo>
                <a:cubicBezTo>
                  <a:pt x="2454355" y="1598952"/>
                  <a:pt x="2444296" y="1655493"/>
                  <a:pt x="2424179" y="1699384"/>
                </a:cubicBezTo>
                <a:cubicBezTo>
                  <a:pt x="2418083" y="1711881"/>
                  <a:pt x="2415036" y="1722396"/>
                  <a:pt x="2415036" y="1730931"/>
                </a:cubicBezTo>
                <a:cubicBezTo>
                  <a:pt x="2415036" y="1744037"/>
                  <a:pt x="2422198" y="1754019"/>
                  <a:pt x="2436524" y="1760877"/>
                </a:cubicBezTo>
                <a:cubicBezTo>
                  <a:pt x="2450849" y="1767735"/>
                  <a:pt x="2463422" y="1771164"/>
                  <a:pt x="2474243" y="1771164"/>
                </a:cubicBezTo>
                <a:cubicBezTo>
                  <a:pt x="2485063" y="1771164"/>
                  <a:pt x="2493826" y="1765830"/>
                  <a:pt x="2500532" y="1755162"/>
                </a:cubicBezTo>
                <a:cubicBezTo>
                  <a:pt x="2507237" y="1744494"/>
                  <a:pt x="2510590" y="1736417"/>
                  <a:pt x="2510590" y="1730931"/>
                </a:cubicBezTo>
                <a:cubicBezTo>
                  <a:pt x="2510590" y="1728492"/>
                  <a:pt x="2509828" y="1724454"/>
                  <a:pt x="2508304" y="1718815"/>
                </a:cubicBezTo>
                <a:cubicBezTo>
                  <a:pt x="2506780" y="1713176"/>
                  <a:pt x="2506018" y="1705480"/>
                  <a:pt x="2506018" y="1695726"/>
                </a:cubicBezTo>
                <a:cubicBezTo>
                  <a:pt x="2506018" y="1668294"/>
                  <a:pt x="2513943" y="1649244"/>
                  <a:pt x="2529793" y="1638576"/>
                </a:cubicBezTo>
                <a:cubicBezTo>
                  <a:pt x="2532841" y="1636748"/>
                  <a:pt x="2534746" y="1634157"/>
                  <a:pt x="2535508" y="1630804"/>
                </a:cubicBezTo>
                <a:cubicBezTo>
                  <a:pt x="2536270" y="1627451"/>
                  <a:pt x="2536803" y="1618917"/>
                  <a:pt x="2537108" y="1605201"/>
                </a:cubicBezTo>
                <a:cubicBezTo>
                  <a:pt x="2537108" y="1601543"/>
                  <a:pt x="2537946" y="1599257"/>
                  <a:pt x="2539622" y="1598343"/>
                </a:cubicBezTo>
                <a:cubicBezTo>
                  <a:pt x="2541299" y="1597428"/>
                  <a:pt x="2545718" y="1596971"/>
                  <a:pt x="2552881" y="1596971"/>
                </a:cubicBezTo>
                <a:cubicBezTo>
                  <a:pt x="2560044" y="1596971"/>
                  <a:pt x="2564692" y="1597505"/>
                  <a:pt x="2566826" y="1598571"/>
                </a:cubicBezTo>
                <a:cubicBezTo>
                  <a:pt x="2568960" y="1599638"/>
                  <a:pt x="2570026" y="1601848"/>
                  <a:pt x="2570026" y="1605201"/>
                </a:cubicBezTo>
                <a:cubicBezTo>
                  <a:pt x="2570026" y="1613430"/>
                  <a:pt x="2569340" y="1621736"/>
                  <a:pt x="2567969" y="1630118"/>
                </a:cubicBezTo>
                <a:cubicBezTo>
                  <a:pt x="2566597" y="1638500"/>
                  <a:pt x="2564997" y="1643606"/>
                  <a:pt x="2563168" y="1645434"/>
                </a:cubicBezTo>
                <a:cubicBezTo>
                  <a:pt x="2561339" y="1647263"/>
                  <a:pt x="2558291" y="1648482"/>
                  <a:pt x="2554024" y="1649092"/>
                </a:cubicBezTo>
                <a:cubicBezTo>
                  <a:pt x="2533298" y="1651835"/>
                  <a:pt x="2522935" y="1666923"/>
                  <a:pt x="2522935" y="1694355"/>
                </a:cubicBezTo>
                <a:cubicBezTo>
                  <a:pt x="2522935" y="1710509"/>
                  <a:pt x="2526059" y="1722244"/>
                  <a:pt x="2532307" y="1729559"/>
                </a:cubicBezTo>
                <a:cubicBezTo>
                  <a:pt x="2538556" y="1736874"/>
                  <a:pt x="2548843" y="1740532"/>
                  <a:pt x="2563168" y="1740532"/>
                </a:cubicBezTo>
                <a:lnTo>
                  <a:pt x="2584199" y="1740532"/>
                </a:lnTo>
                <a:cubicBezTo>
                  <a:pt x="2589991" y="1740532"/>
                  <a:pt x="2593801" y="1739846"/>
                  <a:pt x="2595629" y="1738475"/>
                </a:cubicBezTo>
                <a:cubicBezTo>
                  <a:pt x="2597458" y="1737103"/>
                  <a:pt x="2598373" y="1735122"/>
                  <a:pt x="2598373" y="1732531"/>
                </a:cubicBezTo>
                <a:cubicBezTo>
                  <a:pt x="2598373" y="1729940"/>
                  <a:pt x="2598220" y="1727578"/>
                  <a:pt x="2597915" y="1725444"/>
                </a:cubicBezTo>
                <a:cubicBezTo>
                  <a:pt x="2597611" y="1723311"/>
                  <a:pt x="2597458" y="1721025"/>
                  <a:pt x="2597458" y="1718586"/>
                </a:cubicBezTo>
                <a:cubicBezTo>
                  <a:pt x="2597458" y="1707309"/>
                  <a:pt x="2600506" y="1696793"/>
                  <a:pt x="2606602" y="1687040"/>
                </a:cubicBezTo>
                <a:cubicBezTo>
                  <a:pt x="2612698" y="1677286"/>
                  <a:pt x="2622909" y="1667532"/>
                  <a:pt x="2637235" y="1657779"/>
                </a:cubicBezTo>
                <a:cubicBezTo>
                  <a:pt x="2640283" y="1655645"/>
                  <a:pt x="2642492" y="1653740"/>
                  <a:pt x="2643864" y="1652064"/>
                </a:cubicBezTo>
                <a:cubicBezTo>
                  <a:pt x="2645236" y="1650387"/>
                  <a:pt x="2646302" y="1647644"/>
                  <a:pt x="2647065" y="1643834"/>
                </a:cubicBezTo>
                <a:cubicBezTo>
                  <a:pt x="2647827" y="1640024"/>
                  <a:pt x="2648665" y="1633623"/>
                  <a:pt x="2649579" y="1624632"/>
                </a:cubicBezTo>
                <a:cubicBezTo>
                  <a:pt x="2650494" y="1615640"/>
                  <a:pt x="2651408" y="1600095"/>
                  <a:pt x="2652322" y="1577997"/>
                </a:cubicBezTo>
                <a:cubicBezTo>
                  <a:pt x="2653237" y="1555899"/>
                  <a:pt x="2653694" y="1543174"/>
                  <a:pt x="2653694" y="1539821"/>
                </a:cubicBezTo>
                <a:cubicBezTo>
                  <a:pt x="2653694" y="1528848"/>
                  <a:pt x="2651713" y="1520847"/>
                  <a:pt x="2647750" y="1515818"/>
                </a:cubicBezTo>
                <a:cubicBezTo>
                  <a:pt x="2643788" y="1510789"/>
                  <a:pt x="2636473" y="1508274"/>
                  <a:pt x="2625805" y="1508274"/>
                </a:cubicBezTo>
                <a:lnTo>
                  <a:pt x="2548538" y="1508274"/>
                </a:lnTo>
                <a:cubicBezTo>
                  <a:pt x="2545185" y="1508274"/>
                  <a:pt x="2543051" y="1507512"/>
                  <a:pt x="2542137" y="1505988"/>
                </a:cubicBezTo>
                <a:cubicBezTo>
                  <a:pt x="2541223" y="1504464"/>
                  <a:pt x="2540765" y="1500807"/>
                  <a:pt x="2540765" y="1495016"/>
                </a:cubicBezTo>
                <a:cubicBezTo>
                  <a:pt x="2540765" y="1489224"/>
                  <a:pt x="2541223" y="1485567"/>
                  <a:pt x="2542137" y="1484043"/>
                </a:cubicBezTo>
                <a:cubicBezTo>
                  <a:pt x="2543051" y="1482519"/>
                  <a:pt x="2545185" y="1481757"/>
                  <a:pt x="2548538" y="1481757"/>
                </a:cubicBezTo>
                <a:lnTo>
                  <a:pt x="2638149" y="1481757"/>
                </a:lnTo>
                <a:cubicBezTo>
                  <a:pt x="2651865" y="1481757"/>
                  <a:pt x="2661238" y="1484805"/>
                  <a:pt x="2666267" y="1490901"/>
                </a:cubicBezTo>
                <a:cubicBezTo>
                  <a:pt x="2671296" y="1496997"/>
                  <a:pt x="2673811" y="1509798"/>
                  <a:pt x="2673811" y="1529306"/>
                </a:cubicBezTo>
                <a:cubicBezTo>
                  <a:pt x="2673811" y="1562529"/>
                  <a:pt x="2674116" y="1586456"/>
                  <a:pt x="2674725" y="1601086"/>
                </a:cubicBezTo>
                <a:lnTo>
                  <a:pt x="2676554" y="1638119"/>
                </a:lnTo>
                <a:cubicBezTo>
                  <a:pt x="2676554" y="1642996"/>
                  <a:pt x="2672058" y="1649778"/>
                  <a:pt x="2663066" y="1658465"/>
                </a:cubicBezTo>
                <a:cubicBezTo>
                  <a:pt x="2654075" y="1667151"/>
                  <a:pt x="2645007" y="1674543"/>
                  <a:pt x="2635863" y="1680639"/>
                </a:cubicBezTo>
                <a:cubicBezTo>
                  <a:pt x="2622147" y="1691307"/>
                  <a:pt x="2615289" y="1703956"/>
                  <a:pt x="2615289" y="1718586"/>
                </a:cubicBezTo>
                <a:cubicBezTo>
                  <a:pt x="2615289" y="1730169"/>
                  <a:pt x="2619861" y="1740837"/>
                  <a:pt x="2629005" y="1750590"/>
                </a:cubicBezTo>
                <a:cubicBezTo>
                  <a:pt x="2638149" y="1760344"/>
                  <a:pt x="2647903" y="1765221"/>
                  <a:pt x="2658266" y="1765221"/>
                </a:cubicBezTo>
                <a:cubicBezTo>
                  <a:pt x="2673201" y="1765221"/>
                  <a:pt x="2691184" y="1755315"/>
                  <a:pt x="2712216" y="1735503"/>
                </a:cubicBezTo>
                <a:cubicBezTo>
                  <a:pt x="2714349" y="1733369"/>
                  <a:pt x="2716178" y="1732302"/>
                  <a:pt x="2717702" y="1732302"/>
                </a:cubicBezTo>
                <a:cubicBezTo>
                  <a:pt x="2719226" y="1732302"/>
                  <a:pt x="2720750" y="1732912"/>
                  <a:pt x="2722274" y="1734131"/>
                </a:cubicBezTo>
                <a:cubicBezTo>
                  <a:pt x="2748182" y="1759125"/>
                  <a:pt x="2771956" y="1771622"/>
                  <a:pt x="2793597" y="1771622"/>
                </a:cubicBezTo>
                <a:cubicBezTo>
                  <a:pt x="2804570" y="1771622"/>
                  <a:pt x="2814095" y="1768116"/>
                  <a:pt x="2822172" y="1761106"/>
                </a:cubicBezTo>
                <a:cubicBezTo>
                  <a:pt x="2830249" y="1754096"/>
                  <a:pt x="2836041" y="1742742"/>
                  <a:pt x="2839546" y="1727045"/>
                </a:cubicBezTo>
                <a:cubicBezTo>
                  <a:pt x="2843051" y="1711347"/>
                  <a:pt x="2844803" y="1699689"/>
                  <a:pt x="2844803" y="1692069"/>
                </a:cubicBezTo>
                <a:cubicBezTo>
                  <a:pt x="2844803" y="1677438"/>
                  <a:pt x="2839393" y="1666618"/>
                  <a:pt x="2828573" y="1659608"/>
                </a:cubicBezTo>
                <a:cubicBezTo>
                  <a:pt x="2817753" y="1652597"/>
                  <a:pt x="2807313" y="1649092"/>
                  <a:pt x="2797255" y="1649092"/>
                </a:cubicBezTo>
                <a:cubicBezTo>
                  <a:pt x="2785368" y="1649092"/>
                  <a:pt x="2777595" y="1653969"/>
                  <a:pt x="2773937" y="1663722"/>
                </a:cubicBezTo>
                <a:cubicBezTo>
                  <a:pt x="2771804" y="1669514"/>
                  <a:pt x="2769670" y="1672409"/>
                  <a:pt x="2767537" y="1672409"/>
                </a:cubicBezTo>
                <a:cubicBezTo>
                  <a:pt x="2765403" y="1672409"/>
                  <a:pt x="2763041" y="1671495"/>
                  <a:pt x="2760450" y="1669666"/>
                </a:cubicBezTo>
                <a:cubicBezTo>
                  <a:pt x="2757859" y="1667837"/>
                  <a:pt x="2756564" y="1665704"/>
                  <a:pt x="2756564" y="1663265"/>
                </a:cubicBezTo>
                <a:cubicBezTo>
                  <a:pt x="2756564" y="1657779"/>
                  <a:pt x="2759307" y="1651607"/>
                  <a:pt x="2764794" y="1644749"/>
                </a:cubicBezTo>
                <a:cubicBezTo>
                  <a:pt x="2770280" y="1637891"/>
                  <a:pt x="2777290" y="1633700"/>
                  <a:pt x="2785825" y="1632176"/>
                </a:cubicBezTo>
                <a:cubicBezTo>
                  <a:pt x="2790092" y="1631566"/>
                  <a:pt x="2793445" y="1629890"/>
                  <a:pt x="2795883" y="1627146"/>
                </a:cubicBezTo>
                <a:cubicBezTo>
                  <a:pt x="2798321" y="1624403"/>
                  <a:pt x="2802589" y="1617317"/>
                  <a:pt x="2808685" y="1605887"/>
                </a:cubicBezTo>
                <a:cubicBezTo>
                  <a:pt x="2814781" y="1594457"/>
                  <a:pt x="2820343" y="1582569"/>
                  <a:pt x="2825373" y="1570225"/>
                </a:cubicBezTo>
                <a:cubicBezTo>
                  <a:pt x="2830402" y="1557881"/>
                  <a:pt x="2832916" y="1548965"/>
                  <a:pt x="2832916" y="1543479"/>
                </a:cubicBezTo>
                <a:cubicBezTo>
                  <a:pt x="2832916" y="1532811"/>
                  <a:pt x="2827125" y="1523972"/>
                  <a:pt x="2815543" y="1516961"/>
                </a:cubicBezTo>
                <a:cubicBezTo>
                  <a:pt x="2803960" y="1509951"/>
                  <a:pt x="2793445" y="1506446"/>
                  <a:pt x="2783996" y="1506446"/>
                </a:cubicBezTo>
                <a:cubicBezTo>
                  <a:pt x="2767842" y="1506446"/>
                  <a:pt x="2755192" y="1517876"/>
                  <a:pt x="2746048" y="1540736"/>
                </a:cubicBezTo>
                <a:cubicBezTo>
                  <a:pt x="2744829" y="1544088"/>
                  <a:pt x="2743534" y="1545765"/>
                  <a:pt x="2742162" y="1545765"/>
                </a:cubicBezTo>
                <a:cubicBezTo>
                  <a:pt x="2740791" y="1545765"/>
                  <a:pt x="2739571" y="1544546"/>
                  <a:pt x="2738504" y="1542107"/>
                </a:cubicBezTo>
                <a:cubicBezTo>
                  <a:pt x="2737438" y="1539669"/>
                  <a:pt x="2736066" y="1533039"/>
                  <a:pt x="2734390" y="1522219"/>
                </a:cubicBezTo>
                <a:cubicBezTo>
                  <a:pt x="2732713" y="1511399"/>
                  <a:pt x="2731875" y="1501797"/>
                  <a:pt x="2731875" y="1493415"/>
                </a:cubicBezTo>
                <a:cubicBezTo>
                  <a:pt x="2731875" y="1485033"/>
                  <a:pt x="2735228" y="1480842"/>
                  <a:pt x="2741933" y="1480842"/>
                </a:cubicBezTo>
                <a:lnTo>
                  <a:pt x="2806399" y="1480842"/>
                </a:lnTo>
                <a:cubicBezTo>
                  <a:pt x="2818591" y="1480842"/>
                  <a:pt x="2827354" y="1476880"/>
                  <a:pt x="2832688" y="1468955"/>
                </a:cubicBezTo>
                <a:cubicBezTo>
                  <a:pt x="2838022" y="1461030"/>
                  <a:pt x="2840689" y="1450210"/>
                  <a:pt x="2840689" y="1436494"/>
                </a:cubicBezTo>
                <a:cubicBezTo>
                  <a:pt x="2840689" y="1427350"/>
                  <a:pt x="2839012" y="1422778"/>
                  <a:pt x="2835660" y="1422778"/>
                </a:cubicBezTo>
                <a:cubicBezTo>
                  <a:pt x="2833526" y="1422778"/>
                  <a:pt x="2829792" y="1426512"/>
                  <a:pt x="2824458" y="1433979"/>
                </a:cubicBezTo>
                <a:cubicBezTo>
                  <a:pt x="2819124" y="1441447"/>
                  <a:pt x="2812037" y="1447543"/>
                  <a:pt x="2803198" y="1452267"/>
                </a:cubicBezTo>
                <a:cubicBezTo>
                  <a:pt x="2794359" y="1456992"/>
                  <a:pt x="2785444" y="1459354"/>
                  <a:pt x="2776452" y="1459354"/>
                </a:cubicBezTo>
                <a:cubicBezTo>
                  <a:pt x="2767461" y="1459354"/>
                  <a:pt x="2759383" y="1455925"/>
                  <a:pt x="2752220" y="1449067"/>
                </a:cubicBezTo>
                <a:cubicBezTo>
                  <a:pt x="2745058" y="1442209"/>
                  <a:pt x="2734999" y="1431236"/>
                  <a:pt x="2722045" y="1416149"/>
                </a:cubicBezTo>
                <a:cubicBezTo>
                  <a:pt x="2709091" y="1401061"/>
                  <a:pt x="2702614" y="1387726"/>
                  <a:pt x="2702614" y="1376144"/>
                </a:cubicBezTo>
                <a:cubicBezTo>
                  <a:pt x="2702614" y="1370962"/>
                  <a:pt x="2703757" y="1365476"/>
                  <a:pt x="2706043" y="1359684"/>
                </a:cubicBezTo>
                <a:cubicBezTo>
                  <a:pt x="2708329" y="1353893"/>
                  <a:pt x="2709472" y="1349626"/>
                  <a:pt x="2709472" y="1346883"/>
                </a:cubicBezTo>
                <a:cubicBezTo>
                  <a:pt x="2709472" y="1344140"/>
                  <a:pt x="2707720" y="1342235"/>
                  <a:pt x="2704215" y="1341168"/>
                </a:cubicBezTo>
                <a:cubicBezTo>
                  <a:pt x="2700709" y="1340101"/>
                  <a:pt x="2694232" y="1339568"/>
                  <a:pt x="2684783" y="1339568"/>
                </a:cubicBezTo>
                <a:close/>
                <a:moveTo>
                  <a:pt x="0" y="0"/>
                </a:moveTo>
                <a:lnTo>
                  <a:pt x="4762500" y="0"/>
                </a:lnTo>
                <a:lnTo>
                  <a:pt x="4762500" y="3171825"/>
                </a:lnTo>
                <a:lnTo>
                  <a:pt x="0" y="3171825"/>
                </a:lnTo>
                <a:close/>
              </a:path>
            </a:pathLst>
          </a:custGeom>
          <a:effectLst>
            <a:outerShdw blurRad="127000" dist="127000" dir="5400000" algn="t" rotWithShape="0">
              <a:prstClr val="black">
                <a:alpha val="20000"/>
              </a:prstClr>
            </a:outerShdw>
          </a:effectLst>
        </p:spPr>
      </p:pic>
      <p:pic>
        <p:nvPicPr>
          <p:cNvPr id="43" name="图片 42">
            <a:extLst>
              <a:ext uri="{FF2B5EF4-FFF2-40B4-BE49-F238E27FC236}">
                <a16:creationId xmlns:a16="http://schemas.microsoft.com/office/drawing/2014/main" id="{4F5F7311-6649-9FF4-EE1F-12E822435C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390201" y="-3331075"/>
            <a:ext cx="4762500" cy="3171825"/>
          </a:xfrm>
          <a:custGeom>
            <a:avLst/>
            <a:gdLst/>
            <a:ahLst/>
            <a:cxnLst/>
            <a:rect l="l" t="t" r="r" b="b"/>
            <a:pathLst>
              <a:path w="4762500" h="3171825">
                <a:moveTo>
                  <a:pt x="2986966" y="1760225"/>
                </a:moveTo>
                <a:cubicBezTo>
                  <a:pt x="2978126" y="1760225"/>
                  <a:pt x="2968220" y="1764797"/>
                  <a:pt x="2957248" y="1773941"/>
                </a:cubicBezTo>
                <a:cubicBezTo>
                  <a:pt x="2946275" y="1783085"/>
                  <a:pt x="2936902" y="1792381"/>
                  <a:pt x="2929130" y="1801830"/>
                </a:cubicBezTo>
                <a:cubicBezTo>
                  <a:pt x="2921357" y="1811279"/>
                  <a:pt x="2917471" y="1820347"/>
                  <a:pt x="2917471" y="1829033"/>
                </a:cubicBezTo>
                <a:cubicBezTo>
                  <a:pt x="2917471" y="1837720"/>
                  <a:pt x="2922577" y="1846483"/>
                  <a:pt x="2932787" y="1855322"/>
                </a:cubicBezTo>
                <a:cubicBezTo>
                  <a:pt x="2942998" y="1864162"/>
                  <a:pt x="2953133" y="1868581"/>
                  <a:pt x="2963191" y="1868581"/>
                </a:cubicBezTo>
                <a:cubicBezTo>
                  <a:pt x="2972945" y="1868581"/>
                  <a:pt x="2983918" y="1863933"/>
                  <a:pt x="2996110" y="1854637"/>
                </a:cubicBezTo>
                <a:cubicBezTo>
                  <a:pt x="3008302" y="1845340"/>
                  <a:pt x="3014398" y="1837339"/>
                  <a:pt x="3014398" y="1830634"/>
                </a:cubicBezTo>
                <a:cubicBezTo>
                  <a:pt x="3014398" y="1812650"/>
                  <a:pt x="3018665" y="1800001"/>
                  <a:pt x="3027199" y="1792686"/>
                </a:cubicBezTo>
                <a:cubicBezTo>
                  <a:pt x="3029333" y="1790857"/>
                  <a:pt x="3030400" y="1788571"/>
                  <a:pt x="3030400" y="1785828"/>
                </a:cubicBezTo>
                <a:cubicBezTo>
                  <a:pt x="3030400" y="1779122"/>
                  <a:pt x="3025370" y="1773179"/>
                  <a:pt x="3015312" y="1767997"/>
                </a:cubicBezTo>
                <a:cubicBezTo>
                  <a:pt x="3005254" y="1762816"/>
                  <a:pt x="2995805" y="1760225"/>
                  <a:pt x="2986966" y="1760225"/>
                </a:cubicBezTo>
                <a:close/>
                <a:moveTo>
                  <a:pt x="1859282" y="1755653"/>
                </a:moveTo>
                <a:cubicBezTo>
                  <a:pt x="1849985" y="1755653"/>
                  <a:pt x="1841299" y="1760834"/>
                  <a:pt x="1833221" y="1771198"/>
                </a:cubicBezTo>
                <a:cubicBezTo>
                  <a:pt x="1825144" y="1781561"/>
                  <a:pt x="1821106" y="1791924"/>
                  <a:pt x="1821106" y="1802287"/>
                </a:cubicBezTo>
                <a:cubicBezTo>
                  <a:pt x="1821106" y="1812650"/>
                  <a:pt x="1825982" y="1820728"/>
                  <a:pt x="1835736" y="1826519"/>
                </a:cubicBezTo>
                <a:cubicBezTo>
                  <a:pt x="1854024" y="1836882"/>
                  <a:pt x="1869569" y="1846788"/>
                  <a:pt x="1882370" y="1856237"/>
                </a:cubicBezTo>
                <a:cubicBezTo>
                  <a:pt x="1895172" y="1865686"/>
                  <a:pt x="1907059" y="1870410"/>
                  <a:pt x="1918032" y="1870410"/>
                </a:cubicBezTo>
                <a:cubicBezTo>
                  <a:pt x="1929005" y="1870410"/>
                  <a:pt x="1937844" y="1865152"/>
                  <a:pt x="1944550" y="1854637"/>
                </a:cubicBezTo>
                <a:cubicBezTo>
                  <a:pt x="1951255" y="1844121"/>
                  <a:pt x="1954608" y="1834444"/>
                  <a:pt x="1954608" y="1825604"/>
                </a:cubicBezTo>
                <a:cubicBezTo>
                  <a:pt x="1954608" y="1820118"/>
                  <a:pt x="1953008" y="1814860"/>
                  <a:pt x="1949807" y="1809831"/>
                </a:cubicBezTo>
                <a:cubicBezTo>
                  <a:pt x="1946607" y="1804802"/>
                  <a:pt x="1938835" y="1797334"/>
                  <a:pt x="1926490" y="1787428"/>
                </a:cubicBezTo>
                <a:cubicBezTo>
                  <a:pt x="1914146" y="1777522"/>
                  <a:pt x="1902182" y="1769750"/>
                  <a:pt x="1890600" y="1764111"/>
                </a:cubicBezTo>
                <a:cubicBezTo>
                  <a:pt x="1879018" y="1758472"/>
                  <a:pt x="1868578" y="1755653"/>
                  <a:pt x="1859282" y="1755653"/>
                </a:cubicBezTo>
                <a:close/>
                <a:moveTo>
                  <a:pt x="2124686" y="1754738"/>
                </a:moveTo>
                <a:lnTo>
                  <a:pt x="2267333" y="1754738"/>
                </a:lnTo>
                <a:cubicBezTo>
                  <a:pt x="2271905" y="1754738"/>
                  <a:pt x="2274724" y="1756034"/>
                  <a:pt x="2275791" y="1758625"/>
                </a:cubicBezTo>
                <a:cubicBezTo>
                  <a:pt x="2276858" y="1761215"/>
                  <a:pt x="2277391" y="1765254"/>
                  <a:pt x="2277391" y="1770740"/>
                </a:cubicBezTo>
                <a:cubicBezTo>
                  <a:pt x="2277391" y="1776227"/>
                  <a:pt x="2276705" y="1779884"/>
                  <a:pt x="2275334" y="1781713"/>
                </a:cubicBezTo>
                <a:cubicBezTo>
                  <a:pt x="2273962" y="1783542"/>
                  <a:pt x="2271295" y="1784456"/>
                  <a:pt x="2267333" y="1784456"/>
                </a:cubicBezTo>
                <a:lnTo>
                  <a:pt x="2124686" y="1784456"/>
                </a:lnTo>
                <a:cubicBezTo>
                  <a:pt x="2120724" y="1784456"/>
                  <a:pt x="2118133" y="1783618"/>
                  <a:pt x="2116914" y="1781942"/>
                </a:cubicBezTo>
                <a:cubicBezTo>
                  <a:pt x="2115695" y="1780265"/>
                  <a:pt x="2115085" y="1776151"/>
                  <a:pt x="2115085" y="1769597"/>
                </a:cubicBezTo>
                <a:cubicBezTo>
                  <a:pt x="2115085" y="1763044"/>
                  <a:pt x="2115771" y="1758929"/>
                  <a:pt x="2117143" y="1757253"/>
                </a:cubicBezTo>
                <a:cubicBezTo>
                  <a:pt x="2118514" y="1755577"/>
                  <a:pt x="2121029" y="1754738"/>
                  <a:pt x="2124686" y="1754738"/>
                </a:cubicBezTo>
                <a:close/>
                <a:moveTo>
                  <a:pt x="2572285" y="1746966"/>
                </a:moveTo>
                <a:lnTo>
                  <a:pt x="2735048" y="1746966"/>
                </a:lnTo>
                <a:cubicBezTo>
                  <a:pt x="2738096" y="1746966"/>
                  <a:pt x="2740078" y="1747499"/>
                  <a:pt x="2740992" y="1748566"/>
                </a:cubicBezTo>
                <a:cubicBezTo>
                  <a:pt x="2741906" y="1749633"/>
                  <a:pt x="2742364" y="1752300"/>
                  <a:pt x="2742364" y="1756567"/>
                </a:cubicBezTo>
                <a:cubicBezTo>
                  <a:pt x="2742364" y="1760834"/>
                  <a:pt x="2741906" y="1763654"/>
                  <a:pt x="2740992" y="1765025"/>
                </a:cubicBezTo>
                <a:cubicBezTo>
                  <a:pt x="2740078" y="1766397"/>
                  <a:pt x="2738096" y="1767083"/>
                  <a:pt x="2735048" y="1767083"/>
                </a:cubicBezTo>
                <a:lnTo>
                  <a:pt x="2572285" y="1767083"/>
                </a:lnTo>
                <a:cubicBezTo>
                  <a:pt x="2568932" y="1767083"/>
                  <a:pt x="2566799" y="1766549"/>
                  <a:pt x="2565884" y="1765483"/>
                </a:cubicBezTo>
                <a:cubicBezTo>
                  <a:pt x="2564970" y="1764416"/>
                  <a:pt x="2564513" y="1761749"/>
                  <a:pt x="2564513" y="1757482"/>
                </a:cubicBezTo>
                <a:cubicBezTo>
                  <a:pt x="2564513" y="1753214"/>
                  <a:pt x="2564894" y="1750395"/>
                  <a:pt x="2565656" y="1749023"/>
                </a:cubicBezTo>
                <a:cubicBezTo>
                  <a:pt x="2566418" y="1747652"/>
                  <a:pt x="2568628" y="1746966"/>
                  <a:pt x="2572285" y="1746966"/>
                </a:cubicBezTo>
                <a:close/>
                <a:moveTo>
                  <a:pt x="3224024" y="1744680"/>
                </a:moveTo>
                <a:cubicBezTo>
                  <a:pt x="3217471" y="1744680"/>
                  <a:pt x="3208784" y="1749557"/>
                  <a:pt x="3197963" y="1759310"/>
                </a:cubicBezTo>
                <a:cubicBezTo>
                  <a:pt x="3187143" y="1769064"/>
                  <a:pt x="3181733" y="1777903"/>
                  <a:pt x="3181733" y="1785828"/>
                </a:cubicBezTo>
                <a:cubicBezTo>
                  <a:pt x="3181733" y="1793753"/>
                  <a:pt x="3186762" y="1802744"/>
                  <a:pt x="3196820" y="1812803"/>
                </a:cubicBezTo>
                <a:cubicBezTo>
                  <a:pt x="3206879" y="1822861"/>
                  <a:pt x="3217623" y="1832462"/>
                  <a:pt x="3229053" y="1841606"/>
                </a:cubicBezTo>
                <a:cubicBezTo>
                  <a:pt x="3240483" y="1850750"/>
                  <a:pt x="3251684" y="1855322"/>
                  <a:pt x="3262657" y="1855322"/>
                </a:cubicBezTo>
                <a:cubicBezTo>
                  <a:pt x="3273630" y="1855322"/>
                  <a:pt x="3283993" y="1850750"/>
                  <a:pt x="3293747" y="1841606"/>
                </a:cubicBezTo>
                <a:cubicBezTo>
                  <a:pt x="3303500" y="1832462"/>
                  <a:pt x="3308377" y="1823776"/>
                  <a:pt x="3308377" y="1815546"/>
                </a:cubicBezTo>
                <a:cubicBezTo>
                  <a:pt x="3308377" y="1810974"/>
                  <a:pt x="3306929" y="1806250"/>
                  <a:pt x="3304034" y="1801373"/>
                </a:cubicBezTo>
                <a:cubicBezTo>
                  <a:pt x="3301138" y="1796496"/>
                  <a:pt x="3297862" y="1792305"/>
                  <a:pt x="3294204" y="1788800"/>
                </a:cubicBezTo>
                <a:cubicBezTo>
                  <a:pt x="3290546" y="1785295"/>
                  <a:pt x="3282012" y="1778360"/>
                  <a:pt x="3268601" y="1767997"/>
                </a:cubicBezTo>
                <a:cubicBezTo>
                  <a:pt x="3255190" y="1757634"/>
                  <a:pt x="3246046" y="1751157"/>
                  <a:pt x="3241169" y="1748566"/>
                </a:cubicBezTo>
                <a:cubicBezTo>
                  <a:pt x="3236292" y="1745975"/>
                  <a:pt x="3230577" y="1744680"/>
                  <a:pt x="3224024" y="1744680"/>
                </a:cubicBezTo>
                <a:close/>
                <a:moveTo>
                  <a:pt x="3041372" y="1707647"/>
                </a:moveTo>
                <a:lnTo>
                  <a:pt x="3185848" y="1707647"/>
                </a:lnTo>
                <a:cubicBezTo>
                  <a:pt x="3188896" y="1707647"/>
                  <a:pt x="3190953" y="1708256"/>
                  <a:pt x="3192020" y="1709476"/>
                </a:cubicBezTo>
                <a:cubicBezTo>
                  <a:pt x="3193087" y="1710695"/>
                  <a:pt x="3193620" y="1712905"/>
                  <a:pt x="3193620" y="1716105"/>
                </a:cubicBezTo>
                <a:cubicBezTo>
                  <a:pt x="3193620" y="1719305"/>
                  <a:pt x="3193087" y="1721515"/>
                  <a:pt x="3192020" y="1722734"/>
                </a:cubicBezTo>
                <a:cubicBezTo>
                  <a:pt x="3190953" y="1723954"/>
                  <a:pt x="3188896" y="1724563"/>
                  <a:pt x="3185848" y="1724563"/>
                </a:cubicBezTo>
                <a:lnTo>
                  <a:pt x="3041372" y="1724563"/>
                </a:lnTo>
                <a:cubicBezTo>
                  <a:pt x="3036191" y="1724563"/>
                  <a:pt x="3033600" y="1722353"/>
                  <a:pt x="3033600" y="1717934"/>
                </a:cubicBezTo>
                <a:cubicBezTo>
                  <a:pt x="3033600" y="1713514"/>
                  <a:pt x="3034057" y="1710695"/>
                  <a:pt x="3034972" y="1709476"/>
                </a:cubicBezTo>
                <a:cubicBezTo>
                  <a:pt x="3035886" y="1708256"/>
                  <a:pt x="3038020" y="1707647"/>
                  <a:pt x="3041372" y="1707647"/>
                </a:cubicBezTo>
                <a:close/>
                <a:moveTo>
                  <a:pt x="2572285" y="1684787"/>
                </a:moveTo>
                <a:lnTo>
                  <a:pt x="2735048" y="1684787"/>
                </a:lnTo>
                <a:cubicBezTo>
                  <a:pt x="2738096" y="1684787"/>
                  <a:pt x="2740078" y="1685473"/>
                  <a:pt x="2740992" y="1686844"/>
                </a:cubicBezTo>
                <a:cubicBezTo>
                  <a:pt x="2741906" y="1688216"/>
                  <a:pt x="2742364" y="1690807"/>
                  <a:pt x="2742364" y="1694617"/>
                </a:cubicBezTo>
                <a:cubicBezTo>
                  <a:pt x="2742364" y="1698427"/>
                  <a:pt x="2741983" y="1701094"/>
                  <a:pt x="2741221" y="1702618"/>
                </a:cubicBezTo>
                <a:cubicBezTo>
                  <a:pt x="2740459" y="1704142"/>
                  <a:pt x="2738401" y="1704904"/>
                  <a:pt x="2735048" y="1704904"/>
                </a:cubicBezTo>
                <a:lnTo>
                  <a:pt x="2572285" y="1704904"/>
                </a:lnTo>
                <a:cubicBezTo>
                  <a:pt x="2568628" y="1704904"/>
                  <a:pt x="2566418" y="1704218"/>
                  <a:pt x="2565656" y="1702846"/>
                </a:cubicBezTo>
                <a:cubicBezTo>
                  <a:pt x="2564894" y="1701475"/>
                  <a:pt x="2564513" y="1698122"/>
                  <a:pt x="2564513" y="1692788"/>
                </a:cubicBezTo>
                <a:cubicBezTo>
                  <a:pt x="2564513" y="1687454"/>
                  <a:pt x="2567104" y="1684787"/>
                  <a:pt x="2572285" y="1684787"/>
                </a:cubicBezTo>
                <a:close/>
                <a:moveTo>
                  <a:pt x="2124686" y="1655069"/>
                </a:moveTo>
                <a:lnTo>
                  <a:pt x="2267333" y="1655069"/>
                </a:lnTo>
                <a:cubicBezTo>
                  <a:pt x="2271600" y="1655069"/>
                  <a:pt x="2274343" y="1656288"/>
                  <a:pt x="2275562" y="1658726"/>
                </a:cubicBezTo>
                <a:cubicBezTo>
                  <a:pt x="2276782" y="1661165"/>
                  <a:pt x="2277391" y="1665127"/>
                  <a:pt x="2277391" y="1670614"/>
                </a:cubicBezTo>
                <a:cubicBezTo>
                  <a:pt x="2277391" y="1676100"/>
                  <a:pt x="2276705" y="1679758"/>
                  <a:pt x="2275334" y="1681586"/>
                </a:cubicBezTo>
                <a:cubicBezTo>
                  <a:pt x="2273962" y="1683415"/>
                  <a:pt x="2271295" y="1684330"/>
                  <a:pt x="2267333" y="1684330"/>
                </a:cubicBezTo>
                <a:lnTo>
                  <a:pt x="2124686" y="1684330"/>
                </a:lnTo>
                <a:cubicBezTo>
                  <a:pt x="2120724" y="1684330"/>
                  <a:pt x="2118133" y="1683415"/>
                  <a:pt x="2116914" y="1681586"/>
                </a:cubicBezTo>
                <a:cubicBezTo>
                  <a:pt x="2115695" y="1679758"/>
                  <a:pt x="2115085" y="1675795"/>
                  <a:pt x="2115085" y="1669699"/>
                </a:cubicBezTo>
                <a:cubicBezTo>
                  <a:pt x="2115085" y="1663603"/>
                  <a:pt x="2115771" y="1659641"/>
                  <a:pt x="2117143" y="1657812"/>
                </a:cubicBezTo>
                <a:cubicBezTo>
                  <a:pt x="2118514" y="1655983"/>
                  <a:pt x="2121029" y="1655069"/>
                  <a:pt x="2124686" y="1655069"/>
                </a:cubicBezTo>
                <a:close/>
                <a:moveTo>
                  <a:pt x="2993824" y="1650954"/>
                </a:moveTo>
                <a:cubicBezTo>
                  <a:pt x="2975231" y="1650954"/>
                  <a:pt x="2962125" y="1653773"/>
                  <a:pt x="2954505" y="1659412"/>
                </a:cubicBezTo>
                <a:cubicBezTo>
                  <a:pt x="2946884" y="1665051"/>
                  <a:pt x="2943074" y="1674424"/>
                  <a:pt x="2943074" y="1687530"/>
                </a:cubicBezTo>
                <a:lnTo>
                  <a:pt x="2943074" y="1733250"/>
                </a:lnTo>
                <a:cubicBezTo>
                  <a:pt x="2943074" y="1748185"/>
                  <a:pt x="2946427" y="1755653"/>
                  <a:pt x="2953133" y="1755653"/>
                </a:cubicBezTo>
                <a:cubicBezTo>
                  <a:pt x="2955571" y="1755653"/>
                  <a:pt x="2958162" y="1754586"/>
                  <a:pt x="2960905" y="1752452"/>
                </a:cubicBezTo>
                <a:cubicBezTo>
                  <a:pt x="2969135" y="1746052"/>
                  <a:pt x="2978736" y="1742851"/>
                  <a:pt x="2989709" y="1742851"/>
                </a:cubicBezTo>
                <a:cubicBezTo>
                  <a:pt x="2997938" y="1742851"/>
                  <a:pt x="3007616" y="1745975"/>
                  <a:pt x="3018741" y="1752224"/>
                </a:cubicBezTo>
                <a:cubicBezTo>
                  <a:pt x="3029866" y="1758472"/>
                  <a:pt x="3037563" y="1765711"/>
                  <a:pt x="3041830" y="1773941"/>
                </a:cubicBezTo>
                <a:cubicBezTo>
                  <a:pt x="3043049" y="1776074"/>
                  <a:pt x="3045106" y="1777446"/>
                  <a:pt x="3048002" y="1778056"/>
                </a:cubicBezTo>
                <a:cubicBezTo>
                  <a:pt x="3050897" y="1778665"/>
                  <a:pt x="3057984" y="1778970"/>
                  <a:pt x="3069262" y="1778970"/>
                </a:cubicBezTo>
                <a:cubicBezTo>
                  <a:pt x="3075358" y="1778970"/>
                  <a:pt x="3078406" y="1781637"/>
                  <a:pt x="3078406" y="1786971"/>
                </a:cubicBezTo>
                <a:cubicBezTo>
                  <a:pt x="3078406" y="1792305"/>
                  <a:pt x="3076805" y="1795582"/>
                  <a:pt x="3073605" y="1796801"/>
                </a:cubicBezTo>
                <a:cubicBezTo>
                  <a:pt x="3070405" y="1798020"/>
                  <a:pt x="3064461" y="1798630"/>
                  <a:pt x="3055774" y="1798630"/>
                </a:cubicBezTo>
                <a:cubicBezTo>
                  <a:pt x="3047087" y="1798630"/>
                  <a:pt x="3040534" y="1801297"/>
                  <a:pt x="3036115" y="1806631"/>
                </a:cubicBezTo>
                <a:cubicBezTo>
                  <a:pt x="3031695" y="1811965"/>
                  <a:pt x="3029485" y="1821642"/>
                  <a:pt x="3029485" y="1835663"/>
                </a:cubicBezTo>
                <a:cubicBezTo>
                  <a:pt x="3029485" y="1861266"/>
                  <a:pt x="3039086" y="1874068"/>
                  <a:pt x="3058289" y="1874068"/>
                </a:cubicBezTo>
                <a:lnTo>
                  <a:pt x="3116353" y="1874068"/>
                </a:lnTo>
                <a:cubicBezTo>
                  <a:pt x="3132812" y="1874068"/>
                  <a:pt x="3144852" y="1870943"/>
                  <a:pt x="3152472" y="1864695"/>
                </a:cubicBezTo>
                <a:cubicBezTo>
                  <a:pt x="3160092" y="1858447"/>
                  <a:pt x="3163902" y="1848464"/>
                  <a:pt x="3163902" y="1834748"/>
                </a:cubicBezTo>
                <a:lnTo>
                  <a:pt x="3163902" y="1802744"/>
                </a:lnTo>
                <a:cubicBezTo>
                  <a:pt x="3163902" y="1792686"/>
                  <a:pt x="3164969" y="1784380"/>
                  <a:pt x="3167102" y="1777827"/>
                </a:cubicBezTo>
                <a:cubicBezTo>
                  <a:pt x="3169236" y="1771274"/>
                  <a:pt x="3173884" y="1763806"/>
                  <a:pt x="3181047" y="1755424"/>
                </a:cubicBezTo>
                <a:cubicBezTo>
                  <a:pt x="3188210" y="1747042"/>
                  <a:pt x="3195677" y="1740489"/>
                  <a:pt x="3203450" y="1735765"/>
                </a:cubicBezTo>
                <a:cubicBezTo>
                  <a:pt x="3211222" y="1731040"/>
                  <a:pt x="3218918" y="1728678"/>
                  <a:pt x="3226538" y="1728678"/>
                </a:cubicBezTo>
                <a:cubicBezTo>
                  <a:pt x="3237816" y="1728678"/>
                  <a:pt x="3250465" y="1734317"/>
                  <a:pt x="3264486" y="1745594"/>
                </a:cubicBezTo>
                <a:cubicBezTo>
                  <a:pt x="3268753" y="1749252"/>
                  <a:pt x="3272411" y="1751081"/>
                  <a:pt x="3275459" y="1751081"/>
                </a:cubicBezTo>
                <a:cubicBezTo>
                  <a:pt x="3281555" y="1751081"/>
                  <a:pt x="3284603" y="1743461"/>
                  <a:pt x="3284603" y="1728221"/>
                </a:cubicBezTo>
                <a:lnTo>
                  <a:pt x="3284603" y="1689816"/>
                </a:lnTo>
                <a:cubicBezTo>
                  <a:pt x="3284603" y="1675490"/>
                  <a:pt x="3281936" y="1665432"/>
                  <a:pt x="3276602" y="1659641"/>
                </a:cubicBezTo>
                <a:cubicBezTo>
                  <a:pt x="3271268" y="1653850"/>
                  <a:pt x="3261590" y="1650954"/>
                  <a:pt x="3247570" y="1650954"/>
                </a:cubicBezTo>
                <a:close/>
                <a:moveTo>
                  <a:pt x="2660068" y="1633580"/>
                </a:moveTo>
                <a:cubicBezTo>
                  <a:pt x="2657629" y="1633580"/>
                  <a:pt x="2654353" y="1636095"/>
                  <a:pt x="2650238" y="1641124"/>
                </a:cubicBezTo>
                <a:cubicBezTo>
                  <a:pt x="2646123" y="1646153"/>
                  <a:pt x="2640789" y="1649963"/>
                  <a:pt x="2634236" y="1652554"/>
                </a:cubicBezTo>
                <a:cubicBezTo>
                  <a:pt x="2627683" y="1655145"/>
                  <a:pt x="2618158" y="1656440"/>
                  <a:pt x="2605661" y="1656440"/>
                </a:cubicBezTo>
                <a:cubicBezTo>
                  <a:pt x="2593164" y="1656440"/>
                  <a:pt x="2584020" y="1655678"/>
                  <a:pt x="2578229" y="1654154"/>
                </a:cubicBezTo>
                <a:cubicBezTo>
                  <a:pt x="2572438" y="1652630"/>
                  <a:pt x="2566951" y="1650040"/>
                  <a:pt x="2561770" y="1646382"/>
                </a:cubicBezTo>
                <a:cubicBezTo>
                  <a:pt x="2556588" y="1642724"/>
                  <a:pt x="2550263" y="1640896"/>
                  <a:pt x="2542796" y="1640896"/>
                </a:cubicBezTo>
                <a:cubicBezTo>
                  <a:pt x="2535328" y="1640896"/>
                  <a:pt x="2523746" y="1641962"/>
                  <a:pt x="2508049" y="1644096"/>
                </a:cubicBezTo>
                <a:cubicBezTo>
                  <a:pt x="2492351" y="1646230"/>
                  <a:pt x="2483207" y="1651106"/>
                  <a:pt x="2480617" y="1658726"/>
                </a:cubicBezTo>
                <a:cubicBezTo>
                  <a:pt x="2478026" y="1666346"/>
                  <a:pt x="2476730" y="1677624"/>
                  <a:pt x="2476730" y="1692559"/>
                </a:cubicBezTo>
                <a:lnTo>
                  <a:pt x="2476730" y="1827433"/>
                </a:lnTo>
                <a:cubicBezTo>
                  <a:pt x="2476730" y="1839930"/>
                  <a:pt x="2477645" y="1849531"/>
                  <a:pt x="2479474" y="1856237"/>
                </a:cubicBezTo>
                <a:cubicBezTo>
                  <a:pt x="2481302" y="1862942"/>
                  <a:pt x="2485341" y="1867972"/>
                  <a:pt x="2491589" y="1871324"/>
                </a:cubicBezTo>
                <a:cubicBezTo>
                  <a:pt x="2497838" y="1874677"/>
                  <a:pt x="2508049" y="1876354"/>
                  <a:pt x="2522222" y="1876354"/>
                </a:cubicBezTo>
                <a:cubicBezTo>
                  <a:pt x="2536395" y="1876354"/>
                  <a:pt x="2546987" y="1873382"/>
                  <a:pt x="2553997" y="1867438"/>
                </a:cubicBezTo>
                <a:cubicBezTo>
                  <a:pt x="2561008" y="1861495"/>
                  <a:pt x="2564513" y="1848160"/>
                  <a:pt x="2564513" y="1827433"/>
                </a:cubicBezTo>
                <a:cubicBezTo>
                  <a:pt x="2564513" y="1823166"/>
                  <a:pt x="2564894" y="1820270"/>
                  <a:pt x="2565656" y="1818746"/>
                </a:cubicBezTo>
                <a:cubicBezTo>
                  <a:pt x="2566418" y="1817222"/>
                  <a:pt x="2568475" y="1816460"/>
                  <a:pt x="2571828" y="1816460"/>
                </a:cubicBezTo>
                <a:lnTo>
                  <a:pt x="2666011" y="1816460"/>
                </a:lnTo>
                <a:cubicBezTo>
                  <a:pt x="2670278" y="1816460"/>
                  <a:pt x="2673326" y="1815927"/>
                  <a:pt x="2675155" y="1814860"/>
                </a:cubicBezTo>
                <a:cubicBezTo>
                  <a:pt x="2676984" y="1813793"/>
                  <a:pt x="2678813" y="1811584"/>
                  <a:pt x="2680642" y="1808231"/>
                </a:cubicBezTo>
                <a:cubicBezTo>
                  <a:pt x="2684604" y="1800306"/>
                  <a:pt x="2690624" y="1794896"/>
                  <a:pt x="2698701" y="1792000"/>
                </a:cubicBezTo>
                <a:cubicBezTo>
                  <a:pt x="2706778" y="1789105"/>
                  <a:pt x="2715541" y="1787657"/>
                  <a:pt x="2724990" y="1787657"/>
                </a:cubicBezTo>
                <a:cubicBezTo>
                  <a:pt x="2734439" y="1787657"/>
                  <a:pt x="2739697" y="1788343"/>
                  <a:pt x="2740763" y="1789714"/>
                </a:cubicBezTo>
                <a:cubicBezTo>
                  <a:pt x="2741830" y="1791086"/>
                  <a:pt x="2742364" y="1793524"/>
                  <a:pt x="2742364" y="1797029"/>
                </a:cubicBezTo>
                <a:cubicBezTo>
                  <a:pt x="2742364" y="1800535"/>
                  <a:pt x="2741830" y="1802668"/>
                  <a:pt x="2740763" y="1803430"/>
                </a:cubicBezTo>
                <a:cubicBezTo>
                  <a:pt x="2739697" y="1804192"/>
                  <a:pt x="2737334" y="1804573"/>
                  <a:pt x="2733677" y="1804573"/>
                </a:cubicBezTo>
                <a:cubicBezTo>
                  <a:pt x="2716913" y="1804573"/>
                  <a:pt x="2705711" y="1807240"/>
                  <a:pt x="2700073" y="1812574"/>
                </a:cubicBezTo>
                <a:cubicBezTo>
                  <a:pt x="2694434" y="1817908"/>
                  <a:pt x="2691614" y="1827128"/>
                  <a:pt x="2691614" y="1840235"/>
                </a:cubicBezTo>
                <a:cubicBezTo>
                  <a:pt x="2691614" y="1853341"/>
                  <a:pt x="2693977" y="1862485"/>
                  <a:pt x="2698701" y="1867667"/>
                </a:cubicBezTo>
                <a:cubicBezTo>
                  <a:pt x="2703425" y="1872848"/>
                  <a:pt x="2712951" y="1875439"/>
                  <a:pt x="2727276" y="1875439"/>
                </a:cubicBezTo>
                <a:lnTo>
                  <a:pt x="2777111" y="1875439"/>
                </a:lnTo>
                <a:cubicBezTo>
                  <a:pt x="2799971" y="1875439"/>
                  <a:pt x="2814601" y="1871782"/>
                  <a:pt x="2821002" y="1864466"/>
                </a:cubicBezTo>
                <a:cubicBezTo>
                  <a:pt x="2827403" y="1857151"/>
                  <a:pt x="2830603" y="1841759"/>
                  <a:pt x="2830603" y="1818289"/>
                </a:cubicBezTo>
                <a:lnTo>
                  <a:pt x="2830603" y="1681129"/>
                </a:lnTo>
                <a:cubicBezTo>
                  <a:pt x="2830603" y="1668328"/>
                  <a:pt x="2828622" y="1659946"/>
                  <a:pt x="2824660" y="1655983"/>
                </a:cubicBezTo>
                <a:cubicBezTo>
                  <a:pt x="2820697" y="1652021"/>
                  <a:pt x="2813382" y="1650040"/>
                  <a:pt x="2802714" y="1650040"/>
                </a:cubicBezTo>
                <a:lnTo>
                  <a:pt x="2723618" y="1650040"/>
                </a:lnTo>
                <a:cubicBezTo>
                  <a:pt x="2696796" y="1650040"/>
                  <a:pt x="2678051" y="1645620"/>
                  <a:pt x="2667383" y="1636781"/>
                </a:cubicBezTo>
                <a:cubicBezTo>
                  <a:pt x="2664944" y="1634647"/>
                  <a:pt x="2662506" y="1633580"/>
                  <a:pt x="2660068" y="1633580"/>
                </a:cubicBezTo>
                <a:close/>
                <a:moveTo>
                  <a:pt x="1818362" y="1621693"/>
                </a:moveTo>
                <a:cubicBezTo>
                  <a:pt x="1807085" y="1621693"/>
                  <a:pt x="1799465" y="1623217"/>
                  <a:pt x="1795502" y="1626265"/>
                </a:cubicBezTo>
                <a:cubicBezTo>
                  <a:pt x="1791540" y="1629313"/>
                  <a:pt x="1789559" y="1635409"/>
                  <a:pt x="1789559" y="1644553"/>
                </a:cubicBezTo>
                <a:lnTo>
                  <a:pt x="1789559" y="1713133"/>
                </a:lnTo>
                <a:cubicBezTo>
                  <a:pt x="1789559" y="1725325"/>
                  <a:pt x="1788721" y="1734698"/>
                  <a:pt x="1787044" y="1741251"/>
                </a:cubicBezTo>
                <a:cubicBezTo>
                  <a:pt x="1785368" y="1747804"/>
                  <a:pt x="1780491" y="1754586"/>
                  <a:pt x="1772414" y="1761596"/>
                </a:cubicBezTo>
                <a:cubicBezTo>
                  <a:pt x="1764337" y="1768607"/>
                  <a:pt x="1755345" y="1774017"/>
                  <a:pt x="1745439" y="1777827"/>
                </a:cubicBezTo>
                <a:cubicBezTo>
                  <a:pt x="1735533" y="1781637"/>
                  <a:pt x="1727227" y="1783999"/>
                  <a:pt x="1720522" y="1784914"/>
                </a:cubicBezTo>
                <a:cubicBezTo>
                  <a:pt x="1704367" y="1787352"/>
                  <a:pt x="1691947" y="1792610"/>
                  <a:pt x="1683260" y="1800687"/>
                </a:cubicBezTo>
                <a:cubicBezTo>
                  <a:pt x="1674573" y="1808764"/>
                  <a:pt x="1670230" y="1818365"/>
                  <a:pt x="1670230" y="1829491"/>
                </a:cubicBezTo>
                <a:cubicBezTo>
                  <a:pt x="1670230" y="1840616"/>
                  <a:pt x="1674268" y="1850979"/>
                  <a:pt x="1682345" y="1860580"/>
                </a:cubicBezTo>
                <a:cubicBezTo>
                  <a:pt x="1690423" y="1870181"/>
                  <a:pt x="1699795" y="1874982"/>
                  <a:pt x="1710463" y="1874982"/>
                </a:cubicBezTo>
                <a:cubicBezTo>
                  <a:pt x="1721131" y="1874982"/>
                  <a:pt x="1732256" y="1872544"/>
                  <a:pt x="1743839" y="1867667"/>
                </a:cubicBezTo>
                <a:cubicBezTo>
                  <a:pt x="1755421" y="1862790"/>
                  <a:pt x="1767232" y="1856465"/>
                  <a:pt x="1779272" y="1848693"/>
                </a:cubicBezTo>
                <a:cubicBezTo>
                  <a:pt x="1791311" y="1840921"/>
                  <a:pt x="1799008" y="1835053"/>
                  <a:pt x="1802360" y="1831091"/>
                </a:cubicBezTo>
                <a:cubicBezTo>
                  <a:pt x="1805713" y="1827128"/>
                  <a:pt x="1807390" y="1823166"/>
                  <a:pt x="1807390" y="1819204"/>
                </a:cubicBezTo>
                <a:cubicBezTo>
                  <a:pt x="1807390" y="1815241"/>
                  <a:pt x="1806932" y="1810517"/>
                  <a:pt x="1806018" y="1805030"/>
                </a:cubicBezTo>
                <a:cubicBezTo>
                  <a:pt x="1804494" y="1796191"/>
                  <a:pt x="1807085" y="1785523"/>
                  <a:pt x="1813790" y="1773026"/>
                </a:cubicBezTo>
                <a:cubicBezTo>
                  <a:pt x="1820496" y="1760530"/>
                  <a:pt x="1828878" y="1751386"/>
                  <a:pt x="1838936" y="1745594"/>
                </a:cubicBezTo>
                <a:cubicBezTo>
                  <a:pt x="1844728" y="1742546"/>
                  <a:pt x="1847623" y="1738584"/>
                  <a:pt x="1847623" y="1733707"/>
                </a:cubicBezTo>
                <a:lnTo>
                  <a:pt x="1847623" y="1644553"/>
                </a:lnTo>
                <a:cubicBezTo>
                  <a:pt x="1847623" y="1634800"/>
                  <a:pt x="1845566" y="1628551"/>
                  <a:pt x="1841451" y="1625808"/>
                </a:cubicBezTo>
                <a:cubicBezTo>
                  <a:pt x="1837336" y="1623065"/>
                  <a:pt x="1829640" y="1621693"/>
                  <a:pt x="1818362" y="1621693"/>
                </a:cubicBezTo>
                <a:close/>
                <a:moveTo>
                  <a:pt x="2124686" y="1554942"/>
                </a:moveTo>
                <a:lnTo>
                  <a:pt x="2267333" y="1554942"/>
                </a:lnTo>
                <a:cubicBezTo>
                  <a:pt x="2270990" y="1554942"/>
                  <a:pt x="2273581" y="1555856"/>
                  <a:pt x="2275105" y="1557685"/>
                </a:cubicBezTo>
                <a:cubicBezTo>
                  <a:pt x="2276629" y="1559514"/>
                  <a:pt x="2277391" y="1563172"/>
                  <a:pt x="2277391" y="1568658"/>
                </a:cubicBezTo>
                <a:cubicBezTo>
                  <a:pt x="2277391" y="1574144"/>
                  <a:pt x="2276782" y="1578183"/>
                  <a:pt x="2275562" y="1580774"/>
                </a:cubicBezTo>
                <a:cubicBezTo>
                  <a:pt x="2274343" y="1583365"/>
                  <a:pt x="2271600" y="1584660"/>
                  <a:pt x="2267333" y="1584660"/>
                </a:cubicBezTo>
                <a:lnTo>
                  <a:pt x="2124686" y="1584660"/>
                </a:lnTo>
                <a:cubicBezTo>
                  <a:pt x="2120724" y="1584660"/>
                  <a:pt x="2118133" y="1583746"/>
                  <a:pt x="2116914" y="1581917"/>
                </a:cubicBezTo>
                <a:cubicBezTo>
                  <a:pt x="2115695" y="1580088"/>
                  <a:pt x="2115085" y="1575973"/>
                  <a:pt x="2115085" y="1569572"/>
                </a:cubicBezTo>
                <a:cubicBezTo>
                  <a:pt x="2115085" y="1563172"/>
                  <a:pt x="2115771" y="1559133"/>
                  <a:pt x="2117143" y="1557457"/>
                </a:cubicBezTo>
                <a:cubicBezTo>
                  <a:pt x="2118514" y="1555780"/>
                  <a:pt x="2121029" y="1554942"/>
                  <a:pt x="2124686" y="1554942"/>
                </a:cubicBezTo>
                <a:close/>
                <a:moveTo>
                  <a:pt x="3026285" y="1545341"/>
                </a:moveTo>
                <a:lnTo>
                  <a:pt x="3186762" y="1545341"/>
                </a:lnTo>
                <a:cubicBezTo>
                  <a:pt x="3189810" y="1545341"/>
                  <a:pt x="3191867" y="1545950"/>
                  <a:pt x="3192934" y="1547170"/>
                </a:cubicBezTo>
                <a:cubicBezTo>
                  <a:pt x="3194001" y="1548389"/>
                  <a:pt x="3194534" y="1550522"/>
                  <a:pt x="3194534" y="1553570"/>
                </a:cubicBezTo>
                <a:cubicBezTo>
                  <a:pt x="3194534" y="1556618"/>
                  <a:pt x="3194001" y="1558676"/>
                  <a:pt x="3192934" y="1559743"/>
                </a:cubicBezTo>
                <a:cubicBezTo>
                  <a:pt x="3191867" y="1560809"/>
                  <a:pt x="3189810" y="1561343"/>
                  <a:pt x="3186762" y="1561343"/>
                </a:cubicBezTo>
                <a:lnTo>
                  <a:pt x="3026285" y="1561343"/>
                </a:lnTo>
                <a:cubicBezTo>
                  <a:pt x="3020798" y="1561343"/>
                  <a:pt x="3018055" y="1559285"/>
                  <a:pt x="3018055" y="1555171"/>
                </a:cubicBezTo>
                <a:cubicBezTo>
                  <a:pt x="3018055" y="1551056"/>
                  <a:pt x="3018589" y="1548389"/>
                  <a:pt x="3019655" y="1547170"/>
                </a:cubicBezTo>
                <a:cubicBezTo>
                  <a:pt x="3020722" y="1545950"/>
                  <a:pt x="3022932" y="1545341"/>
                  <a:pt x="3026285" y="1545341"/>
                </a:cubicBezTo>
                <a:close/>
                <a:moveTo>
                  <a:pt x="3026285" y="1495049"/>
                </a:moveTo>
                <a:lnTo>
                  <a:pt x="3186762" y="1495049"/>
                </a:lnTo>
                <a:cubicBezTo>
                  <a:pt x="3189810" y="1495049"/>
                  <a:pt x="3191867" y="1495658"/>
                  <a:pt x="3192934" y="1496878"/>
                </a:cubicBezTo>
                <a:cubicBezTo>
                  <a:pt x="3194001" y="1498097"/>
                  <a:pt x="3194534" y="1500383"/>
                  <a:pt x="3194534" y="1503736"/>
                </a:cubicBezTo>
                <a:cubicBezTo>
                  <a:pt x="3194534" y="1507088"/>
                  <a:pt x="3194001" y="1509374"/>
                  <a:pt x="3192934" y="1510594"/>
                </a:cubicBezTo>
                <a:cubicBezTo>
                  <a:pt x="3191867" y="1511813"/>
                  <a:pt x="3189810" y="1512422"/>
                  <a:pt x="3186762" y="1512422"/>
                </a:cubicBezTo>
                <a:lnTo>
                  <a:pt x="3026285" y="1512422"/>
                </a:lnTo>
                <a:cubicBezTo>
                  <a:pt x="3022932" y="1512422"/>
                  <a:pt x="3020722" y="1511737"/>
                  <a:pt x="3019655" y="1510365"/>
                </a:cubicBezTo>
                <a:cubicBezTo>
                  <a:pt x="3018589" y="1508993"/>
                  <a:pt x="3018055" y="1506784"/>
                  <a:pt x="3018055" y="1503736"/>
                </a:cubicBezTo>
                <a:cubicBezTo>
                  <a:pt x="3018055" y="1500688"/>
                  <a:pt x="3018512" y="1498478"/>
                  <a:pt x="3019427" y="1497106"/>
                </a:cubicBezTo>
                <a:cubicBezTo>
                  <a:pt x="3020341" y="1495735"/>
                  <a:pt x="3022627" y="1495049"/>
                  <a:pt x="3026285" y="1495049"/>
                </a:cubicBezTo>
                <a:close/>
                <a:moveTo>
                  <a:pt x="1568731" y="1470817"/>
                </a:moveTo>
                <a:cubicBezTo>
                  <a:pt x="1552882" y="1470817"/>
                  <a:pt x="1542518" y="1473332"/>
                  <a:pt x="1537642" y="1478361"/>
                </a:cubicBezTo>
                <a:cubicBezTo>
                  <a:pt x="1532765" y="1483390"/>
                  <a:pt x="1530326" y="1493372"/>
                  <a:pt x="1530326" y="1508308"/>
                </a:cubicBezTo>
                <a:cubicBezTo>
                  <a:pt x="1530326" y="1523243"/>
                  <a:pt x="1532689" y="1533225"/>
                  <a:pt x="1537413" y="1538254"/>
                </a:cubicBezTo>
                <a:cubicBezTo>
                  <a:pt x="1542137" y="1543283"/>
                  <a:pt x="1552577" y="1545798"/>
                  <a:pt x="1568731" y="1545798"/>
                </a:cubicBezTo>
                <a:cubicBezTo>
                  <a:pt x="1570560" y="1545798"/>
                  <a:pt x="1571474" y="1547017"/>
                  <a:pt x="1571474" y="1549456"/>
                </a:cubicBezTo>
                <a:lnTo>
                  <a:pt x="1571474" y="1717248"/>
                </a:lnTo>
                <a:cubicBezTo>
                  <a:pt x="1571474" y="1719991"/>
                  <a:pt x="1570941" y="1721820"/>
                  <a:pt x="1569874" y="1722734"/>
                </a:cubicBezTo>
                <a:cubicBezTo>
                  <a:pt x="1568807" y="1723649"/>
                  <a:pt x="1566293" y="1724411"/>
                  <a:pt x="1562330" y="1725020"/>
                </a:cubicBezTo>
                <a:cubicBezTo>
                  <a:pt x="1548614" y="1726240"/>
                  <a:pt x="1538937" y="1729973"/>
                  <a:pt x="1533298" y="1736222"/>
                </a:cubicBezTo>
                <a:cubicBezTo>
                  <a:pt x="1527659" y="1742470"/>
                  <a:pt x="1524840" y="1752529"/>
                  <a:pt x="1524840" y="1766397"/>
                </a:cubicBezTo>
                <a:cubicBezTo>
                  <a:pt x="1524840" y="1780265"/>
                  <a:pt x="1527659" y="1790171"/>
                  <a:pt x="1533298" y="1796115"/>
                </a:cubicBezTo>
                <a:cubicBezTo>
                  <a:pt x="1538937" y="1802059"/>
                  <a:pt x="1547929" y="1805030"/>
                  <a:pt x="1560273" y="1805030"/>
                </a:cubicBezTo>
                <a:cubicBezTo>
                  <a:pt x="1572617" y="1805030"/>
                  <a:pt x="1596163" y="1801068"/>
                  <a:pt x="1630910" y="1793143"/>
                </a:cubicBezTo>
                <a:cubicBezTo>
                  <a:pt x="1665658" y="1785218"/>
                  <a:pt x="1687222" y="1778513"/>
                  <a:pt x="1695604" y="1773026"/>
                </a:cubicBezTo>
                <a:cubicBezTo>
                  <a:pt x="1703986" y="1767540"/>
                  <a:pt x="1708177" y="1760149"/>
                  <a:pt x="1708177" y="1750852"/>
                </a:cubicBezTo>
                <a:cubicBezTo>
                  <a:pt x="1708177" y="1741556"/>
                  <a:pt x="1705967" y="1731040"/>
                  <a:pt x="1701548" y="1719305"/>
                </a:cubicBezTo>
                <a:cubicBezTo>
                  <a:pt x="1697128" y="1707571"/>
                  <a:pt x="1688975" y="1701703"/>
                  <a:pt x="1677088" y="1701703"/>
                </a:cubicBezTo>
                <a:cubicBezTo>
                  <a:pt x="1672211" y="1701703"/>
                  <a:pt x="1667563" y="1702313"/>
                  <a:pt x="1663143" y="1703532"/>
                </a:cubicBezTo>
                <a:cubicBezTo>
                  <a:pt x="1658723" y="1704751"/>
                  <a:pt x="1655904" y="1705361"/>
                  <a:pt x="1654685" y="1705361"/>
                </a:cubicBezTo>
                <a:cubicBezTo>
                  <a:pt x="1653466" y="1705361"/>
                  <a:pt x="1652856" y="1703989"/>
                  <a:pt x="1652856" y="1701246"/>
                </a:cubicBezTo>
                <a:lnTo>
                  <a:pt x="1652856" y="1548998"/>
                </a:lnTo>
                <a:cubicBezTo>
                  <a:pt x="1652856" y="1546865"/>
                  <a:pt x="1654075" y="1545798"/>
                  <a:pt x="1656514" y="1545798"/>
                </a:cubicBezTo>
                <a:lnTo>
                  <a:pt x="1672058" y="1545798"/>
                </a:lnTo>
                <a:cubicBezTo>
                  <a:pt x="1682117" y="1545798"/>
                  <a:pt x="1687146" y="1544579"/>
                  <a:pt x="1687146" y="1542140"/>
                </a:cubicBezTo>
                <a:cubicBezTo>
                  <a:pt x="1687146" y="1539702"/>
                  <a:pt x="1685622" y="1536502"/>
                  <a:pt x="1682574" y="1532539"/>
                </a:cubicBezTo>
                <a:cubicBezTo>
                  <a:pt x="1679526" y="1528577"/>
                  <a:pt x="1677392" y="1523319"/>
                  <a:pt x="1676173" y="1516766"/>
                </a:cubicBezTo>
                <a:cubicBezTo>
                  <a:pt x="1674954" y="1510213"/>
                  <a:pt x="1674344" y="1502212"/>
                  <a:pt x="1674344" y="1492763"/>
                </a:cubicBezTo>
                <a:cubicBezTo>
                  <a:pt x="1674344" y="1483314"/>
                  <a:pt x="1673735" y="1477294"/>
                  <a:pt x="1672516" y="1474703"/>
                </a:cubicBezTo>
                <a:cubicBezTo>
                  <a:pt x="1671296" y="1472113"/>
                  <a:pt x="1667334" y="1470817"/>
                  <a:pt x="1660628" y="1470817"/>
                </a:cubicBezTo>
                <a:close/>
                <a:moveTo>
                  <a:pt x="2101369" y="1468988"/>
                </a:moveTo>
                <a:cubicBezTo>
                  <a:pt x="2071194" y="1468988"/>
                  <a:pt x="2050620" y="1473941"/>
                  <a:pt x="2039647" y="1483847"/>
                </a:cubicBezTo>
                <a:cubicBezTo>
                  <a:pt x="2028674" y="1493753"/>
                  <a:pt x="2023188" y="1512422"/>
                  <a:pt x="2023188" y="1539854"/>
                </a:cubicBezTo>
                <a:lnTo>
                  <a:pt x="2023188" y="1800916"/>
                </a:lnTo>
                <a:cubicBezTo>
                  <a:pt x="2023188" y="1828348"/>
                  <a:pt x="2028674" y="1847017"/>
                  <a:pt x="2039647" y="1856923"/>
                </a:cubicBezTo>
                <a:cubicBezTo>
                  <a:pt x="2050620" y="1866829"/>
                  <a:pt x="2071194" y="1871782"/>
                  <a:pt x="2101369" y="1871782"/>
                </a:cubicBezTo>
                <a:lnTo>
                  <a:pt x="2292936" y="1871782"/>
                </a:lnTo>
                <a:cubicBezTo>
                  <a:pt x="2323111" y="1871782"/>
                  <a:pt x="2343685" y="1866829"/>
                  <a:pt x="2354658" y="1856923"/>
                </a:cubicBezTo>
                <a:cubicBezTo>
                  <a:pt x="2365631" y="1847017"/>
                  <a:pt x="2371117" y="1828348"/>
                  <a:pt x="2371117" y="1800916"/>
                </a:cubicBezTo>
                <a:lnTo>
                  <a:pt x="2371117" y="1539854"/>
                </a:lnTo>
                <a:cubicBezTo>
                  <a:pt x="2371117" y="1512422"/>
                  <a:pt x="2365631" y="1493753"/>
                  <a:pt x="2354658" y="1483847"/>
                </a:cubicBezTo>
                <a:cubicBezTo>
                  <a:pt x="2343685" y="1473941"/>
                  <a:pt x="2323111" y="1468988"/>
                  <a:pt x="2292936" y="1468988"/>
                </a:cubicBezTo>
                <a:close/>
                <a:moveTo>
                  <a:pt x="1727837" y="1455272"/>
                </a:moveTo>
                <a:cubicBezTo>
                  <a:pt x="1711682" y="1455272"/>
                  <a:pt x="1701243" y="1457711"/>
                  <a:pt x="1696519" y="1462588"/>
                </a:cubicBezTo>
                <a:cubicBezTo>
                  <a:pt x="1691794" y="1467464"/>
                  <a:pt x="1689432" y="1477447"/>
                  <a:pt x="1689432" y="1492534"/>
                </a:cubicBezTo>
                <a:cubicBezTo>
                  <a:pt x="1689432" y="1507622"/>
                  <a:pt x="1691794" y="1517680"/>
                  <a:pt x="1696519" y="1522709"/>
                </a:cubicBezTo>
                <a:cubicBezTo>
                  <a:pt x="1701243" y="1527739"/>
                  <a:pt x="1711682" y="1530253"/>
                  <a:pt x="1727837" y="1530253"/>
                </a:cubicBezTo>
                <a:lnTo>
                  <a:pt x="1763041" y="1530253"/>
                </a:lnTo>
                <a:cubicBezTo>
                  <a:pt x="1765784" y="1530253"/>
                  <a:pt x="1767156" y="1531625"/>
                  <a:pt x="1767156" y="1534368"/>
                </a:cubicBezTo>
                <a:cubicBezTo>
                  <a:pt x="1767156" y="1544426"/>
                  <a:pt x="1764565" y="1549456"/>
                  <a:pt x="1759384" y="1549456"/>
                </a:cubicBezTo>
                <a:lnTo>
                  <a:pt x="1750240" y="1549456"/>
                </a:lnTo>
                <a:cubicBezTo>
                  <a:pt x="1728599" y="1549456"/>
                  <a:pt x="1714045" y="1553418"/>
                  <a:pt x="1706577" y="1561343"/>
                </a:cubicBezTo>
                <a:cubicBezTo>
                  <a:pt x="1699109" y="1569268"/>
                  <a:pt x="1695376" y="1585574"/>
                  <a:pt x="1695376" y="1610263"/>
                </a:cubicBezTo>
                <a:lnTo>
                  <a:pt x="1695376" y="1682501"/>
                </a:lnTo>
                <a:cubicBezTo>
                  <a:pt x="1695376" y="1686158"/>
                  <a:pt x="1696290" y="1688597"/>
                  <a:pt x="1698119" y="1689816"/>
                </a:cubicBezTo>
                <a:cubicBezTo>
                  <a:pt x="1707263" y="1695912"/>
                  <a:pt x="1713816" y="1705285"/>
                  <a:pt x="1717778" y="1717934"/>
                </a:cubicBezTo>
                <a:cubicBezTo>
                  <a:pt x="1721741" y="1730583"/>
                  <a:pt x="1723874" y="1742546"/>
                  <a:pt x="1724179" y="1753824"/>
                </a:cubicBezTo>
                <a:cubicBezTo>
                  <a:pt x="1724484" y="1761749"/>
                  <a:pt x="1726694" y="1765711"/>
                  <a:pt x="1730809" y="1765711"/>
                </a:cubicBezTo>
                <a:cubicBezTo>
                  <a:pt x="1734923" y="1765711"/>
                  <a:pt x="1740638" y="1763806"/>
                  <a:pt x="1747954" y="1759996"/>
                </a:cubicBezTo>
                <a:cubicBezTo>
                  <a:pt x="1755269" y="1756186"/>
                  <a:pt x="1761060" y="1751767"/>
                  <a:pt x="1765327" y="1746737"/>
                </a:cubicBezTo>
                <a:cubicBezTo>
                  <a:pt x="1769594" y="1741708"/>
                  <a:pt x="1771728" y="1733098"/>
                  <a:pt x="1771728" y="1720906"/>
                </a:cubicBezTo>
                <a:lnTo>
                  <a:pt x="1771728" y="1623522"/>
                </a:lnTo>
                <a:cubicBezTo>
                  <a:pt x="1771728" y="1618340"/>
                  <a:pt x="1772414" y="1615064"/>
                  <a:pt x="1773785" y="1613692"/>
                </a:cubicBezTo>
                <a:cubicBezTo>
                  <a:pt x="1775157" y="1612321"/>
                  <a:pt x="1778434" y="1611635"/>
                  <a:pt x="1783615" y="1611635"/>
                </a:cubicBezTo>
                <a:lnTo>
                  <a:pt x="1851738" y="1611635"/>
                </a:lnTo>
                <a:cubicBezTo>
                  <a:pt x="1857834" y="1611635"/>
                  <a:pt x="1861492" y="1612473"/>
                  <a:pt x="1862711" y="1614149"/>
                </a:cubicBezTo>
                <a:cubicBezTo>
                  <a:pt x="1863930" y="1615826"/>
                  <a:pt x="1864540" y="1618950"/>
                  <a:pt x="1864540" y="1623522"/>
                </a:cubicBezTo>
                <a:lnTo>
                  <a:pt x="1864540" y="1727764"/>
                </a:lnTo>
                <a:cubicBezTo>
                  <a:pt x="1864540" y="1732336"/>
                  <a:pt x="1864997" y="1735460"/>
                  <a:pt x="1865911" y="1737136"/>
                </a:cubicBezTo>
                <a:cubicBezTo>
                  <a:pt x="1866826" y="1738813"/>
                  <a:pt x="1870483" y="1740718"/>
                  <a:pt x="1876884" y="1742851"/>
                </a:cubicBezTo>
                <a:cubicBezTo>
                  <a:pt x="1892734" y="1747728"/>
                  <a:pt x="1906450" y="1754281"/>
                  <a:pt x="1918032" y="1762511"/>
                </a:cubicBezTo>
                <a:cubicBezTo>
                  <a:pt x="1925042" y="1767388"/>
                  <a:pt x="1930605" y="1769826"/>
                  <a:pt x="1934720" y="1769826"/>
                </a:cubicBezTo>
                <a:cubicBezTo>
                  <a:pt x="1938835" y="1769826"/>
                  <a:pt x="1940892" y="1763425"/>
                  <a:pt x="1940892" y="1750624"/>
                </a:cubicBezTo>
                <a:lnTo>
                  <a:pt x="1940892" y="1610263"/>
                </a:lnTo>
                <a:cubicBezTo>
                  <a:pt x="1940892" y="1583746"/>
                  <a:pt x="1937006" y="1566982"/>
                  <a:pt x="1929233" y="1559971"/>
                </a:cubicBezTo>
                <a:cubicBezTo>
                  <a:pt x="1921461" y="1552961"/>
                  <a:pt x="1907059" y="1549456"/>
                  <a:pt x="1886028" y="1549456"/>
                </a:cubicBezTo>
                <a:lnTo>
                  <a:pt x="1854024" y="1549456"/>
                </a:lnTo>
                <a:cubicBezTo>
                  <a:pt x="1851586" y="1549456"/>
                  <a:pt x="1850366" y="1548084"/>
                  <a:pt x="1850366" y="1545341"/>
                </a:cubicBezTo>
                <a:lnTo>
                  <a:pt x="1851281" y="1538483"/>
                </a:lnTo>
                <a:cubicBezTo>
                  <a:pt x="1851890" y="1532996"/>
                  <a:pt x="1853567" y="1530253"/>
                  <a:pt x="1856310" y="1530253"/>
                </a:cubicBezTo>
                <a:lnTo>
                  <a:pt x="1913460" y="1530253"/>
                </a:lnTo>
                <a:cubicBezTo>
                  <a:pt x="1929614" y="1530253"/>
                  <a:pt x="1940130" y="1527815"/>
                  <a:pt x="1945007" y="1522938"/>
                </a:cubicBezTo>
                <a:cubicBezTo>
                  <a:pt x="1949884" y="1518061"/>
                  <a:pt x="1952322" y="1507850"/>
                  <a:pt x="1952322" y="1492306"/>
                </a:cubicBezTo>
                <a:cubicBezTo>
                  <a:pt x="1952322" y="1476761"/>
                  <a:pt x="1949884" y="1466702"/>
                  <a:pt x="1945007" y="1462130"/>
                </a:cubicBezTo>
                <a:cubicBezTo>
                  <a:pt x="1940130" y="1457558"/>
                  <a:pt x="1929614" y="1455272"/>
                  <a:pt x="1913460" y="1455272"/>
                </a:cubicBezTo>
                <a:close/>
                <a:moveTo>
                  <a:pt x="2978736" y="1450243"/>
                </a:moveTo>
                <a:cubicBezTo>
                  <a:pt x="2963801" y="1450243"/>
                  <a:pt x="2953285" y="1453672"/>
                  <a:pt x="2947189" y="1460530"/>
                </a:cubicBezTo>
                <a:cubicBezTo>
                  <a:pt x="2941093" y="1467388"/>
                  <a:pt x="2938045" y="1478894"/>
                  <a:pt x="2938045" y="1495049"/>
                </a:cubicBezTo>
                <a:lnTo>
                  <a:pt x="2938045" y="1547170"/>
                </a:lnTo>
                <a:cubicBezTo>
                  <a:pt x="2938045" y="1563324"/>
                  <a:pt x="2941017" y="1574830"/>
                  <a:pt x="2946961" y="1581688"/>
                </a:cubicBezTo>
                <a:cubicBezTo>
                  <a:pt x="2952904" y="1588546"/>
                  <a:pt x="2963496" y="1591975"/>
                  <a:pt x="2978736" y="1591975"/>
                </a:cubicBezTo>
                <a:lnTo>
                  <a:pt x="3065604" y="1591975"/>
                </a:lnTo>
                <a:cubicBezTo>
                  <a:pt x="3068347" y="1591975"/>
                  <a:pt x="3070024" y="1592509"/>
                  <a:pt x="3070633" y="1593575"/>
                </a:cubicBezTo>
                <a:cubicBezTo>
                  <a:pt x="3071243" y="1594642"/>
                  <a:pt x="3071548" y="1596547"/>
                  <a:pt x="3071548" y="1599290"/>
                </a:cubicBezTo>
                <a:cubicBezTo>
                  <a:pt x="3071548" y="1602034"/>
                  <a:pt x="3071167" y="1603939"/>
                  <a:pt x="3070405" y="1605005"/>
                </a:cubicBezTo>
                <a:cubicBezTo>
                  <a:pt x="3069643" y="1606072"/>
                  <a:pt x="3068042" y="1606606"/>
                  <a:pt x="3065604" y="1606606"/>
                </a:cubicBezTo>
                <a:lnTo>
                  <a:pt x="2982394" y="1606606"/>
                </a:lnTo>
                <a:cubicBezTo>
                  <a:pt x="2959838" y="1606606"/>
                  <a:pt x="2945589" y="1603634"/>
                  <a:pt x="2939645" y="1597690"/>
                </a:cubicBezTo>
                <a:cubicBezTo>
                  <a:pt x="2933702" y="1591747"/>
                  <a:pt x="2927530" y="1588775"/>
                  <a:pt x="2921129" y="1588775"/>
                </a:cubicBezTo>
                <a:cubicBezTo>
                  <a:pt x="2914728" y="1588775"/>
                  <a:pt x="2909470" y="1591899"/>
                  <a:pt x="2905355" y="1598147"/>
                </a:cubicBezTo>
                <a:cubicBezTo>
                  <a:pt x="2901241" y="1604396"/>
                  <a:pt x="2899183" y="1613464"/>
                  <a:pt x="2899183" y="1625351"/>
                </a:cubicBezTo>
                <a:cubicBezTo>
                  <a:pt x="2899183" y="1637238"/>
                  <a:pt x="2901241" y="1646763"/>
                  <a:pt x="2905355" y="1653926"/>
                </a:cubicBezTo>
                <a:cubicBezTo>
                  <a:pt x="2909470" y="1661089"/>
                  <a:pt x="2914576" y="1664670"/>
                  <a:pt x="2920672" y="1664670"/>
                </a:cubicBezTo>
                <a:cubicBezTo>
                  <a:pt x="2926768" y="1664670"/>
                  <a:pt x="2932102" y="1661470"/>
                  <a:pt x="2936674" y="1655069"/>
                </a:cubicBezTo>
                <a:cubicBezTo>
                  <a:pt x="2946122" y="1642572"/>
                  <a:pt x="2963801" y="1636324"/>
                  <a:pt x="2989709" y="1636324"/>
                </a:cubicBezTo>
                <a:lnTo>
                  <a:pt x="3235682" y="1636324"/>
                </a:lnTo>
                <a:cubicBezTo>
                  <a:pt x="3253056" y="1636324"/>
                  <a:pt x="3265172" y="1637314"/>
                  <a:pt x="3272030" y="1639295"/>
                </a:cubicBezTo>
                <a:cubicBezTo>
                  <a:pt x="3278888" y="1641277"/>
                  <a:pt x="3285060" y="1645087"/>
                  <a:pt x="3290546" y="1650725"/>
                </a:cubicBezTo>
                <a:cubicBezTo>
                  <a:pt x="3296033" y="1656364"/>
                  <a:pt x="3301443" y="1659184"/>
                  <a:pt x="3306777" y="1659184"/>
                </a:cubicBezTo>
                <a:cubicBezTo>
                  <a:pt x="3312111" y="1659184"/>
                  <a:pt x="3316378" y="1655526"/>
                  <a:pt x="3319579" y="1648211"/>
                </a:cubicBezTo>
                <a:cubicBezTo>
                  <a:pt x="3322779" y="1640896"/>
                  <a:pt x="3324379" y="1631066"/>
                  <a:pt x="3324379" y="1618721"/>
                </a:cubicBezTo>
                <a:cubicBezTo>
                  <a:pt x="3324379" y="1606377"/>
                  <a:pt x="3322322" y="1597081"/>
                  <a:pt x="3318207" y="1590832"/>
                </a:cubicBezTo>
                <a:cubicBezTo>
                  <a:pt x="3314092" y="1584584"/>
                  <a:pt x="3308530" y="1581460"/>
                  <a:pt x="3301519" y="1581460"/>
                </a:cubicBezTo>
                <a:cubicBezTo>
                  <a:pt x="3294509" y="1581460"/>
                  <a:pt x="3287651" y="1585651"/>
                  <a:pt x="3280945" y="1594033"/>
                </a:cubicBezTo>
                <a:cubicBezTo>
                  <a:pt x="3274240" y="1602415"/>
                  <a:pt x="3260066" y="1606606"/>
                  <a:pt x="3238426" y="1606606"/>
                </a:cubicBezTo>
                <a:lnTo>
                  <a:pt x="3163445" y="1606606"/>
                </a:lnTo>
                <a:cubicBezTo>
                  <a:pt x="3158873" y="1606606"/>
                  <a:pt x="3156587" y="1604777"/>
                  <a:pt x="3156587" y="1601119"/>
                </a:cubicBezTo>
                <a:cubicBezTo>
                  <a:pt x="3156587" y="1597462"/>
                  <a:pt x="3156968" y="1595023"/>
                  <a:pt x="3157730" y="1593804"/>
                </a:cubicBezTo>
                <a:cubicBezTo>
                  <a:pt x="3158492" y="1592585"/>
                  <a:pt x="3160092" y="1591975"/>
                  <a:pt x="3162530" y="1591975"/>
                </a:cubicBezTo>
                <a:lnTo>
                  <a:pt x="3238883" y="1591975"/>
                </a:lnTo>
                <a:cubicBezTo>
                  <a:pt x="3254123" y="1591975"/>
                  <a:pt x="3264715" y="1588470"/>
                  <a:pt x="3270658" y="1581460"/>
                </a:cubicBezTo>
                <a:cubicBezTo>
                  <a:pt x="3276602" y="1574449"/>
                  <a:pt x="3279574" y="1563019"/>
                  <a:pt x="3279574" y="1547170"/>
                </a:cubicBezTo>
                <a:lnTo>
                  <a:pt x="3279574" y="1495049"/>
                </a:lnTo>
                <a:cubicBezTo>
                  <a:pt x="3279574" y="1479199"/>
                  <a:pt x="3276526" y="1467769"/>
                  <a:pt x="3270430" y="1460759"/>
                </a:cubicBezTo>
                <a:cubicBezTo>
                  <a:pt x="3264334" y="1453748"/>
                  <a:pt x="3253818" y="1450243"/>
                  <a:pt x="3238883" y="1450243"/>
                </a:cubicBezTo>
                <a:close/>
                <a:moveTo>
                  <a:pt x="2700530" y="1447043"/>
                </a:moveTo>
                <a:cubicBezTo>
                  <a:pt x="2686966" y="1447043"/>
                  <a:pt x="2677289" y="1450319"/>
                  <a:pt x="2671498" y="1456873"/>
                </a:cubicBezTo>
                <a:cubicBezTo>
                  <a:pt x="2665706" y="1463426"/>
                  <a:pt x="2662811" y="1474170"/>
                  <a:pt x="2662811" y="1489105"/>
                </a:cubicBezTo>
                <a:lnTo>
                  <a:pt x="2662811" y="1577345"/>
                </a:lnTo>
                <a:cubicBezTo>
                  <a:pt x="2662811" y="1598376"/>
                  <a:pt x="2667459" y="1612930"/>
                  <a:pt x="2676755" y="1621007"/>
                </a:cubicBezTo>
                <a:cubicBezTo>
                  <a:pt x="2686052" y="1629085"/>
                  <a:pt x="2702587" y="1633123"/>
                  <a:pt x="2726362" y="1633123"/>
                </a:cubicBezTo>
                <a:lnTo>
                  <a:pt x="2797685" y="1633123"/>
                </a:lnTo>
                <a:cubicBezTo>
                  <a:pt x="2812010" y="1633123"/>
                  <a:pt x="2822983" y="1632209"/>
                  <a:pt x="2830603" y="1630380"/>
                </a:cubicBezTo>
                <a:cubicBezTo>
                  <a:pt x="2838223" y="1628551"/>
                  <a:pt x="2844396" y="1624970"/>
                  <a:pt x="2849120" y="1619636"/>
                </a:cubicBezTo>
                <a:cubicBezTo>
                  <a:pt x="2853844" y="1614302"/>
                  <a:pt x="2858264" y="1605310"/>
                  <a:pt x="2862379" y="1592661"/>
                </a:cubicBezTo>
                <a:cubicBezTo>
                  <a:pt x="2866493" y="1580012"/>
                  <a:pt x="2868551" y="1571096"/>
                  <a:pt x="2868551" y="1565915"/>
                </a:cubicBezTo>
                <a:cubicBezTo>
                  <a:pt x="2868551" y="1554637"/>
                  <a:pt x="2861998" y="1546179"/>
                  <a:pt x="2848891" y="1540540"/>
                </a:cubicBezTo>
                <a:cubicBezTo>
                  <a:pt x="2835785" y="1534901"/>
                  <a:pt x="2825498" y="1532082"/>
                  <a:pt x="2818030" y="1532082"/>
                </a:cubicBezTo>
                <a:cubicBezTo>
                  <a:pt x="2810563" y="1532082"/>
                  <a:pt x="2804924" y="1533835"/>
                  <a:pt x="2801114" y="1537340"/>
                </a:cubicBezTo>
                <a:cubicBezTo>
                  <a:pt x="2797304" y="1540845"/>
                  <a:pt x="2793875" y="1546712"/>
                  <a:pt x="2790827" y="1554942"/>
                </a:cubicBezTo>
                <a:cubicBezTo>
                  <a:pt x="2788693" y="1560428"/>
                  <a:pt x="2784731" y="1563172"/>
                  <a:pt x="2778940" y="1563172"/>
                </a:cubicBezTo>
                <a:lnTo>
                  <a:pt x="2751508" y="1563172"/>
                </a:lnTo>
                <a:cubicBezTo>
                  <a:pt x="2749069" y="1563172"/>
                  <a:pt x="2747545" y="1562714"/>
                  <a:pt x="2746936" y="1561800"/>
                </a:cubicBezTo>
                <a:cubicBezTo>
                  <a:pt x="2746326" y="1560886"/>
                  <a:pt x="2746021" y="1558447"/>
                  <a:pt x="2746021" y="1554485"/>
                </a:cubicBezTo>
                <a:cubicBezTo>
                  <a:pt x="2746021" y="1550522"/>
                  <a:pt x="2746936" y="1547932"/>
                  <a:pt x="2748764" y="1546712"/>
                </a:cubicBezTo>
                <a:cubicBezTo>
                  <a:pt x="2750593" y="1545493"/>
                  <a:pt x="2754784" y="1544731"/>
                  <a:pt x="2761337" y="1544426"/>
                </a:cubicBezTo>
                <a:cubicBezTo>
                  <a:pt x="2767891" y="1544122"/>
                  <a:pt x="2772158" y="1543588"/>
                  <a:pt x="2774139" y="1542826"/>
                </a:cubicBezTo>
                <a:cubicBezTo>
                  <a:pt x="2776120" y="1542064"/>
                  <a:pt x="2778330" y="1539702"/>
                  <a:pt x="2780768" y="1535740"/>
                </a:cubicBezTo>
                <a:cubicBezTo>
                  <a:pt x="2788998" y="1521719"/>
                  <a:pt x="2799818" y="1514708"/>
                  <a:pt x="2813230" y="1514708"/>
                </a:cubicBezTo>
                <a:cubicBezTo>
                  <a:pt x="2820545" y="1514708"/>
                  <a:pt x="2828012" y="1515851"/>
                  <a:pt x="2835632" y="1518137"/>
                </a:cubicBezTo>
                <a:cubicBezTo>
                  <a:pt x="2843252" y="1520423"/>
                  <a:pt x="2848282" y="1521566"/>
                  <a:pt x="2850720" y="1521566"/>
                </a:cubicBezTo>
                <a:cubicBezTo>
                  <a:pt x="2858340" y="1521566"/>
                  <a:pt x="2862150" y="1516994"/>
                  <a:pt x="2862150" y="1507850"/>
                </a:cubicBezTo>
                <a:cubicBezTo>
                  <a:pt x="2862150" y="1498706"/>
                  <a:pt x="2859331" y="1488724"/>
                  <a:pt x="2853692" y="1477904"/>
                </a:cubicBezTo>
                <a:cubicBezTo>
                  <a:pt x="2848053" y="1467083"/>
                  <a:pt x="2839138" y="1461673"/>
                  <a:pt x="2826946" y="1461673"/>
                </a:cubicBezTo>
                <a:cubicBezTo>
                  <a:pt x="2822374" y="1461673"/>
                  <a:pt x="2817040" y="1462435"/>
                  <a:pt x="2810944" y="1463959"/>
                </a:cubicBezTo>
                <a:cubicBezTo>
                  <a:pt x="2778635" y="1471884"/>
                  <a:pt x="2758975" y="1475846"/>
                  <a:pt x="2751965" y="1475846"/>
                </a:cubicBezTo>
                <a:cubicBezTo>
                  <a:pt x="2748612" y="1475846"/>
                  <a:pt x="2745869" y="1473103"/>
                  <a:pt x="2743735" y="1467617"/>
                </a:cubicBezTo>
                <a:cubicBezTo>
                  <a:pt x="2740687" y="1460302"/>
                  <a:pt x="2736115" y="1455044"/>
                  <a:pt x="2730019" y="1451843"/>
                </a:cubicBezTo>
                <a:cubicBezTo>
                  <a:pt x="2723923" y="1448643"/>
                  <a:pt x="2714093" y="1447043"/>
                  <a:pt x="2700530" y="1447043"/>
                </a:cubicBezTo>
                <a:close/>
                <a:moveTo>
                  <a:pt x="2605204" y="1445671"/>
                </a:moveTo>
                <a:cubicBezTo>
                  <a:pt x="2583258" y="1445671"/>
                  <a:pt x="2570304" y="1452377"/>
                  <a:pt x="2566342" y="1465788"/>
                </a:cubicBezTo>
                <a:cubicBezTo>
                  <a:pt x="2564513" y="1472494"/>
                  <a:pt x="2561617" y="1475846"/>
                  <a:pt x="2557655" y="1475846"/>
                </a:cubicBezTo>
                <a:lnTo>
                  <a:pt x="2481760" y="1475846"/>
                </a:lnTo>
                <a:cubicBezTo>
                  <a:pt x="2471092" y="1475846"/>
                  <a:pt x="2462862" y="1478818"/>
                  <a:pt x="2457071" y="1484762"/>
                </a:cubicBezTo>
                <a:cubicBezTo>
                  <a:pt x="2451280" y="1490705"/>
                  <a:pt x="2448384" y="1499240"/>
                  <a:pt x="2448384" y="1510365"/>
                </a:cubicBezTo>
                <a:cubicBezTo>
                  <a:pt x="2448384" y="1521490"/>
                  <a:pt x="2451051" y="1529720"/>
                  <a:pt x="2456385" y="1535054"/>
                </a:cubicBezTo>
                <a:cubicBezTo>
                  <a:pt x="2461719" y="1540388"/>
                  <a:pt x="2470177" y="1543055"/>
                  <a:pt x="2481760" y="1543055"/>
                </a:cubicBezTo>
                <a:lnTo>
                  <a:pt x="2555369" y="1543055"/>
                </a:lnTo>
                <a:cubicBezTo>
                  <a:pt x="2558417" y="1543055"/>
                  <a:pt x="2559941" y="1544960"/>
                  <a:pt x="2559941" y="1548770"/>
                </a:cubicBezTo>
                <a:cubicBezTo>
                  <a:pt x="2559941" y="1552580"/>
                  <a:pt x="2559026" y="1555018"/>
                  <a:pt x="2557198" y="1556085"/>
                </a:cubicBezTo>
                <a:cubicBezTo>
                  <a:pt x="2555369" y="1557152"/>
                  <a:pt x="2549120" y="1558295"/>
                  <a:pt x="2538452" y="1559514"/>
                </a:cubicBezTo>
                <a:cubicBezTo>
                  <a:pt x="2527784" y="1560733"/>
                  <a:pt x="2506906" y="1562257"/>
                  <a:pt x="2475816" y="1564086"/>
                </a:cubicBezTo>
                <a:cubicBezTo>
                  <a:pt x="2455090" y="1565610"/>
                  <a:pt x="2444726" y="1575516"/>
                  <a:pt x="2444726" y="1593804"/>
                </a:cubicBezTo>
                <a:cubicBezTo>
                  <a:pt x="2444726" y="1619407"/>
                  <a:pt x="2454175" y="1632209"/>
                  <a:pt x="2473073" y="1632209"/>
                </a:cubicBezTo>
                <a:cubicBezTo>
                  <a:pt x="2477340" y="1632209"/>
                  <a:pt x="2489608" y="1630913"/>
                  <a:pt x="2509877" y="1628323"/>
                </a:cubicBezTo>
                <a:cubicBezTo>
                  <a:pt x="2530147" y="1625732"/>
                  <a:pt x="2542720" y="1623903"/>
                  <a:pt x="2547596" y="1622836"/>
                </a:cubicBezTo>
                <a:cubicBezTo>
                  <a:pt x="2552473" y="1621769"/>
                  <a:pt x="2556055" y="1621236"/>
                  <a:pt x="2558341" y="1621236"/>
                </a:cubicBezTo>
                <a:cubicBezTo>
                  <a:pt x="2560627" y="1621236"/>
                  <a:pt x="2563446" y="1623293"/>
                  <a:pt x="2566799" y="1627408"/>
                </a:cubicBezTo>
                <a:cubicBezTo>
                  <a:pt x="2570152" y="1631523"/>
                  <a:pt x="2574571" y="1634571"/>
                  <a:pt x="2580058" y="1636552"/>
                </a:cubicBezTo>
                <a:cubicBezTo>
                  <a:pt x="2585544" y="1638533"/>
                  <a:pt x="2594840" y="1639524"/>
                  <a:pt x="2607947" y="1639524"/>
                </a:cubicBezTo>
                <a:cubicBezTo>
                  <a:pt x="2633550" y="1639524"/>
                  <a:pt x="2646352" y="1625960"/>
                  <a:pt x="2646352" y="1598833"/>
                </a:cubicBezTo>
                <a:lnTo>
                  <a:pt x="2646352" y="1475846"/>
                </a:lnTo>
                <a:cubicBezTo>
                  <a:pt x="2646352" y="1464874"/>
                  <a:pt x="2642999" y="1457101"/>
                  <a:pt x="2636293" y="1452529"/>
                </a:cubicBezTo>
                <a:cubicBezTo>
                  <a:pt x="2629588" y="1447957"/>
                  <a:pt x="2619224" y="1445671"/>
                  <a:pt x="2605204" y="1445671"/>
                </a:cubicBezTo>
                <a:close/>
                <a:moveTo>
                  <a:pt x="0" y="0"/>
                </a:moveTo>
                <a:lnTo>
                  <a:pt x="4762500" y="0"/>
                </a:lnTo>
                <a:lnTo>
                  <a:pt x="4762500" y="3171825"/>
                </a:lnTo>
                <a:lnTo>
                  <a:pt x="0" y="3171825"/>
                </a:lnTo>
                <a:close/>
              </a:path>
            </a:pathLst>
          </a:custGeom>
          <a:effectLst>
            <a:outerShdw blurRad="127000" dist="127000" dir="5400000" algn="t" rotWithShape="0">
              <a:prstClr val="black">
                <a:alpha val="20000"/>
              </a:prstClr>
            </a:outerShdw>
          </a:effectLst>
        </p:spPr>
      </p:pic>
      <p:pic>
        <p:nvPicPr>
          <p:cNvPr id="42" name="图片 41">
            <a:extLst>
              <a:ext uri="{FF2B5EF4-FFF2-40B4-BE49-F238E27FC236}">
                <a16:creationId xmlns:a16="http://schemas.microsoft.com/office/drawing/2014/main" id="{036FDBDF-721C-5F5C-DC1B-C5D5A1F69F0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5207745" y="-5212820"/>
            <a:ext cx="4762500" cy="3171825"/>
          </a:xfrm>
          <a:custGeom>
            <a:avLst/>
            <a:gdLst/>
            <a:ahLst/>
            <a:cxnLst/>
            <a:rect l="l" t="t" r="r" b="b"/>
            <a:pathLst>
              <a:path w="4762500" h="3171825">
                <a:moveTo>
                  <a:pt x="2111918" y="2143830"/>
                </a:moveTo>
                <a:lnTo>
                  <a:pt x="2148494" y="2143830"/>
                </a:lnTo>
                <a:cubicBezTo>
                  <a:pt x="2154286" y="2143830"/>
                  <a:pt x="2157181" y="2145125"/>
                  <a:pt x="2157181" y="2147716"/>
                </a:cubicBezTo>
                <a:cubicBezTo>
                  <a:pt x="2157181" y="2150307"/>
                  <a:pt x="2153752" y="2156098"/>
                  <a:pt x="2146894" y="2165089"/>
                </a:cubicBezTo>
                <a:cubicBezTo>
                  <a:pt x="2140036" y="2174081"/>
                  <a:pt x="2135083" y="2178577"/>
                  <a:pt x="2132035" y="2178577"/>
                </a:cubicBezTo>
                <a:cubicBezTo>
                  <a:pt x="2129902" y="2178577"/>
                  <a:pt x="2124796" y="2174081"/>
                  <a:pt x="2116719" y="2165089"/>
                </a:cubicBezTo>
                <a:cubicBezTo>
                  <a:pt x="2108642" y="2156098"/>
                  <a:pt x="2104603" y="2150307"/>
                  <a:pt x="2104603" y="2147716"/>
                </a:cubicBezTo>
                <a:cubicBezTo>
                  <a:pt x="2104603" y="2145125"/>
                  <a:pt x="2107042" y="2143830"/>
                  <a:pt x="2111918" y="2143830"/>
                </a:cubicBezTo>
                <a:close/>
                <a:moveTo>
                  <a:pt x="2609352" y="1916601"/>
                </a:moveTo>
                <a:cubicBezTo>
                  <a:pt x="2601427" y="1916601"/>
                  <a:pt x="2593121" y="1920335"/>
                  <a:pt x="2584435" y="1927803"/>
                </a:cubicBezTo>
                <a:cubicBezTo>
                  <a:pt x="2575748" y="1935270"/>
                  <a:pt x="2571404" y="1943728"/>
                  <a:pt x="2571404" y="1953177"/>
                </a:cubicBezTo>
                <a:cubicBezTo>
                  <a:pt x="2571404" y="1958664"/>
                  <a:pt x="2573081" y="1963845"/>
                  <a:pt x="2576434" y="1968722"/>
                </a:cubicBezTo>
                <a:lnTo>
                  <a:pt x="2597465" y="2003469"/>
                </a:lnTo>
                <a:cubicBezTo>
                  <a:pt x="2604170" y="2015356"/>
                  <a:pt x="2613924" y="2021300"/>
                  <a:pt x="2626726" y="2021300"/>
                </a:cubicBezTo>
                <a:cubicBezTo>
                  <a:pt x="2635870" y="2021300"/>
                  <a:pt x="2644175" y="2017947"/>
                  <a:pt x="2651643" y="2011242"/>
                </a:cubicBezTo>
                <a:cubicBezTo>
                  <a:pt x="2659111" y="2004536"/>
                  <a:pt x="2662844" y="1996535"/>
                  <a:pt x="2662844" y="1987239"/>
                </a:cubicBezTo>
                <a:cubicBezTo>
                  <a:pt x="2662844" y="1977942"/>
                  <a:pt x="2659873" y="1967884"/>
                  <a:pt x="2653929" y="1957063"/>
                </a:cubicBezTo>
                <a:cubicBezTo>
                  <a:pt x="2647985" y="1946243"/>
                  <a:pt x="2640899" y="1936794"/>
                  <a:pt x="2632669" y="1928717"/>
                </a:cubicBezTo>
                <a:cubicBezTo>
                  <a:pt x="2624440" y="1920640"/>
                  <a:pt x="2616667" y="1916601"/>
                  <a:pt x="2609352" y="1916601"/>
                </a:cubicBezTo>
                <a:close/>
                <a:moveTo>
                  <a:pt x="2123120" y="1909286"/>
                </a:moveTo>
                <a:cubicBezTo>
                  <a:pt x="2107423" y="1909286"/>
                  <a:pt x="2095688" y="1911877"/>
                  <a:pt x="2087915" y="1917058"/>
                </a:cubicBezTo>
                <a:cubicBezTo>
                  <a:pt x="2080143" y="1922240"/>
                  <a:pt x="2076257" y="1936261"/>
                  <a:pt x="2076257" y="1959121"/>
                </a:cubicBezTo>
                <a:cubicBezTo>
                  <a:pt x="2076257" y="1963693"/>
                  <a:pt x="2074276" y="1965979"/>
                  <a:pt x="2070313" y="1965979"/>
                </a:cubicBezTo>
                <a:lnTo>
                  <a:pt x="2032823" y="1965979"/>
                </a:lnTo>
                <a:cubicBezTo>
                  <a:pt x="2009353" y="1965979"/>
                  <a:pt x="1997618" y="1980000"/>
                  <a:pt x="1997618" y="2008041"/>
                </a:cubicBezTo>
                <a:cubicBezTo>
                  <a:pt x="1997618" y="2023281"/>
                  <a:pt x="2000285" y="2034178"/>
                  <a:pt x="2005619" y="2040731"/>
                </a:cubicBezTo>
                <a:cubicBezTo>
                  <a:pt x="2010953" y="2047284"/>
                  <a:pt x="2020021" y="2050561"/>
                  <a:pt x="2032823" y="2050561"/>
                </a:cubicBezTo>
                <a:lnTo>
                  <a:pt x="2074428" y="2050561"/>
                </a:lnTo>
                <a:cubicBezTo>
                  <a:pt x="2077171" y="2050561"/>
                  <a:pt x="2078924" y="2051399"/>
                  <a:pt x="2079686" y="2053075"/>
                </a:cubicBezTo>
                <a:cubicBezTo>
                  <a:pt x="2080448" y="2054752"/>
                  <a:pt x="2080829" y="2058181"/>
                  <a:pt x="2080829" y="2063362"/>
                </a:cubicBezTo>
                <a:cubicBezTo>
                  <a:pt x="2080829" y="2068544"/>
                  <a:pt x="2080448" y="2072049"/>
                  <a:pt x="2079686" y="2073878"/>
                </a:cubicBezTo>
                <a:cubicBezTo>
                  <a:pt x="2078924" y="2075707"/>
                  <a:pt x="2077019" y="2076621"/>
                  <a:pt x="2073971" y="2076621"/>
                </a:cubicBezTo>
                <a:lnTo>
                  <a:pt x="2047910" y="2076621"/>
                </a:lnTo>
                <a:cubicBezTo>
                  <a:pt x="2022612" y="2076621"/>
                  <a:pt x="2009963" y="2090337"/>
                  <a:pt x="2009963" y="2117769"/>
                </a:cubicBezTo>
                <a:cubicBezTo>
                  <a:pt x="2009963" y="2150688"/>
                  <a:pt x="2025355" y="2184368"/>
                  <a:pt x="2056140" y="2218810"/>
                </a:cubicBezTo>
                <a:cubicBezTo>
                  <a:pt x="2057054" y="2219725"/>
                  <a:pt x="2057512" y="2220792"/>
                  <a:pt x="2057512" y="2222011"/>
                </a:cubicBezTo>
                <a:cubicBezTo>
                  <a:pt x="2057512" y="2223230"/>
                  <a:pt x="2056750" y="2224449"/>
                  <a:pt x="2055226" y="2225668"/>
                </a:cubicBezTo>
                <a:cubicBezTo>
                  <a:pt x="2053702" y="2226888"/>
                  <a:pt x="2038614" y="2232984"/>
                  <a:pt x="2009963" y="2243956"/>
                </a:cubicBezTo>
                <a:cubicBezTo>
                  <a:pt x="1990760" y="2250662"/>
                  <a:pt x="1981159" y="2262702"/>
                  <a:pt x="1981159" y="2280075"/>
                </a:cubicBezTo>
                <a:cubicBezTo>
                  <a:pt x="1981159" y="2289829"/>
                  <a:pt x="1984588" y="2300878"/>
                  <a:pt x="1991446" y="2313222"/>
                </a:cubicBezTo>
                <a:cubicBezTo>
                  <a:pt x="1998304" y="2325567"/>
                  <a:pt x="2008896" y="2331739"/>
                  <a:pt x="2023222" y="2331739"/>
                </a:cubicBezTo>
                <a:cubicBezTo>
                  <a:pt x="2044862" y="2331739"/>
                  <a:pt x="2079000" y="2317261"/>
                  <a:pt x="2125634" y="2288305"/>
                </a:cubicBezTo>
                <a:cubicBezTo>
                  <a:pt x="2127463" y="2287390"/>
                  <a:pt x="2129063" y="2286933"/>
                  <a:pt x="2130435" y="2286933"/>
                </a:cubicBezTo>
                <a:cubicBezTo>
                  <a:pt x="2131807" y="2286933"/>
                  <a:pt x="2133254" y="2287390"/>
                  <a:pt x="2134778" y="2288305"/>
                </a:cubicBezTo>
                <a:cubicBezTo>
                  <a:pt x="2177146" y="2317870"/>
                  <a:pt x="2208692" y="2332653"/>
                  <a:pt x="2229419" y="2332653"/>
                </a:cubicBezTo>
                <a:cubicBezTo>
                  <a:pt x="2243744" y="2332653"/>
                  <a:pt x="2254108" y="2326176"/>
                  <a:pt x="2260508" y="2313222"/>
                </a:cubicBezTo>
                <a:cubicBezTo>
                  <a:pt x="2266909" y="2300268"/>
                  <a:pt x="2270110" y="2288152"/>
                  <a:pt x="2270110" y="2276875"/>
                </a:cubicBezTo>
                <a:cubicBezTo>
                  <a:pt x="2270110" y="2260416"/>
                  <a:pt x="2260966" y="2248986"/>
                  <a:pt x="2242678" y="2242585"/>
                </a:cubicBezTo>
                <a:cubicBezTo>
                  <a:pt x="2238106" y="2241061"/>
                  <a:pt x="2230867" y="2238013"/>
                  <a:pt x="2220961" y="2233441"/>
                </a:cubicBezTo>
                <a:cubicBezTo>
                  <a:pt x="2211055" y="2228869"/>
                  <a:pt x="2205416" y="2226202"/>
                  <a:pt x="2204044" y="2225440"/>
                </a:cubicBezTo>
                <a:cubicBezTo>
                  <a:pt x="2202673" y="2224678"/>
                  <a:pt x="2201987" y="2223840"/>
                  <a:pt x="2201987" y="2222925"/>
                </a:cubicBezTo>
                <a:cubicBezTo>
                  <a:pt x="2201987" y="2221706"/>
                  <a:pt x="2202901" y="2220030"/>
                  <a:pt x="2204730" y="2217896"/>
                </a:cubicBezTo>
                <a:cubicBezTo>
                  <a:pt x="2220884" y="2198389"/>
                  <a:pt x="2232543" y="2181396"/>
                  <a:pt x="2239706" y="2166918"/>
                </a:cubicBezTo>
                <a:cubicBezTo>
                  <a:pt x="2246869" y="2152440"/>
                  <a:pt x="2250450" y="2137276"/>
                  <a:pt x="2250450" y="2121427"/>
                </a:cubicBezTo>
                <a:cubicBezTo>
                  <a:pt x="2250450" y="2105577"/>
                  <a:pt x="2247478" y="2094147"/>
                  <a:pt x="2241535" y="2087137"/>
                </a:cubicBezTo>
                <a:cubicBezTo>
                  <a:pt x="2235591" y="2080126"/>
                  <a:pt x="2226218" y="2076621"/>
                  <a:pt x="2213417" y="2076621"/>
                </a:cubicBezTo>
                <a:lnTo>
                  <a:pt x="2173640" y="2076621"/>
                </a:lnTo>
                <a:cubicBezTo>
                  <a:pt x="2171202" y="2076621"/>
                  <a:pt x="2169678" y="2075859"/>
                  <a:pt x="2169068" y="2074335"/>
                </a:cubicBezTo>
                <a:cubicBezTo>
                  <a:pt x="2168459" y="2072811"/>
                  <a:pt x="2168154" y="2069230"/>
                  <a:pt x="2168154" y="2063591"/>
                </a:cubicBezTo>
                <a:cubicBezTo>
                  <a:pt x="2168154" y="2057952"/>
                  <a:pt x="2168611" y="2054371"/>
                  <a:pt x="2169526" y="2052847"/>
                </a:cubicBezTo>
                <a:cubicBezTo>
                  <a:pt x="2170440" y="2051323"/>
                  <a:pt x="2171964" y="2050561"/>
                  <a:pt x="2174098" y="2050561"/>
                </a:cubicBezTo>
                <a:lnTo>
                  <a:pt x="2228047" y="2050561"/>
                </a:lnTo>
                <a:cubicBezTo>
                  <a:pt x="2240544" y="2050561"/>
                  <a:pt x="2249612" y="2047589"/>
                  <a:pt x="2255251" y="2041645"/>
                </a:cubicBezTo>
                <a:cubicBezTo>
                  <a:pt x="2260889" y="2035702"/>
                  <a:pt x="2263709" y="2024958"/>
                  <a:pt x="2263709" y="2009413"/>
                </a:cubicBezTo>
                <a:cubicBezTo>
                  <a:pt x="2263709" y="1993868"/>
                  <a:pt x="2260813" y="1982743"/>
                  <a:pt x="2255022" y="1976037"/>
                </a:cubicBezTo>
                <a:cubicBezTo>
                  <a:pt x="2249231" y="1969332"/>
                  <a:pt x="2240239" y="1965979"/>
                  <a:pt x="2228047" y="1965979"/>
                </a:cubicBezTo>
                <a:lnTo>
                  <a:pt x="2180956" y="1965979"/>
                </a:lnTo>
                <a:cubicBezTo>
                  <a:pt x="2176688" y="1965979"/>
                  <a:pt x="2174555" y="1963388"/>
                  <a:pt x="2174555" y="1958206"/>
                </a:cubicBezTo>
                <a:cubicBezTo>
                  <a:pt x="2174555" y="1945100"/>
                  <a:pt x="2173412" y="1935270"/>
                  <a:pt x="2171126" y="1928717"/>
                </a:cubicBezTo>
                <a:cubicBezTo>
                  <a:pt x="2168840" y="1922164"/>
                  <a:pt x="2164192" y="1917287"/>
                  <a:pt x="2157181" y="1914087"/>
                </a:cubicBezTo>
                <a:cubicBezTo>
                  <a:pt x="2150171" y="1910886"/>
                  <a:pt x="2138817" y="1909286"/>
                  <a:pt x="2123120" y="1909286"/>
                </a:cubicBezTo>
                <a:close/>
                <a:moveTo>
                  <a:pt x="1933610" y="1907000"/>
                </a:moveTo>
                <a:cubicBezTo>
                  <a:pt x="1904959" y="1907000"/>
                  <a:pt x="1890634" y="1919649"/>
                  <a:pt x="1890634" y="1944948"/>
                </a:cubicBezTo>
                <a:lnTo>
                  <a:pt x="1890634" y="1975580"/>
                </a:lnTo>
                <a:cubicBezTo>
                  <a:pt x="1890634" y="1979238"/>
                  <a:pt x="1887738" y="1981066"/>
                  <a:pt x="1881947" y="1981066"/>
                </a:cubicBezTo>
                <a:cubicBezTo>
                  <a:pt x="1866402" y="1981066"/>
                  <a:pt x="1855658" y="1984114"/>
                  <a:pt x="1849714" y="1990210"/>
                </a:cubicBezTo>
                <a:cubicBezTo>
                  <a:pt x="1843771" y="1996306"/>
                  <a:pt x="1840799" y="2007432"/>
                  <a:pt x="1840799" y="2023586"/>
                </a:cubicBezTo>
                <a:cubicBezTo>
                  <a:pt x="1840799" y="2039740"/>
                  <a:pt x="1843694" y="2050789"/>
                  <a:pt x="1849486" y="2056733"/>
                </a:cubicBezTo>
                <a:cubicBezTo>
                  <a:pt x="1855277" y="2062677"/>
                  <a:pt x="1865183" y="2065648"/>
                  <a:pt x="1879204" y="2065648"/>
                </a:cubicBezTo>
                <a:cubicBezTo>
                  <a:pt x="1886824" y="2065648"/>
                  <a:pt x="1890634" y="2067782"/>
                  <a:pt x="1890634" y="2072049"/>
                </a:cubicBezTo>
                <a:lnTo>
                  <a:pt x="1890634" y="2108168"/>
                </a:lnTo>
                <a:cubicBezTo>
                  <a:pt x="1890634" y="2110606"/>
                  <a:pt x="1889795" y="2112435"/>
                  <a:pt x="1888119" y="2113654"/>
                </a:cubicBezTo>
                <a:cubicBezTo>
                  <a:pt x="1886443" y="2114874"/>
                  <a:pt x="1880651" y="2116093"/>
                  <a:pt x="1870745" y="2117312"/>
                </a:cubicBezTo>
                <a:cubicBezTo>
                  <a:pt x="1860839" y="2118531"/>
                  <a:pt x="1853143" y="2121960"/>
                  <a:pt x="1847657" y="2127599"/>
                </a:cubicBezTo>
                <a:cubicBezTo>
                  <a:pt x="1842170" y="2133238"/>
                  <a:pt x="1839427" y="2143830"/>
                  <a:pt x="1839427" y="2159374"/>
                </a:cubicBezTo>
                <a:cubicBezTo>
                  <a:pt x="1839427" y="2187721"/>
                  <a:pt x="1851467" y="2201894"/>
                  <a:pt x="1875546" y="2201894"/>
                </a:cubicBezTo>
                <a:cubicBezTo>
                  <a:pt x="1877984" y="2201894"/>
                  <a:pt x="1880728" y="2201742"/>
                  <a:pt x="1883776" y="2201437"/>
                </a:cubicBezTo>
                <a:cubicBezTo>
                  <a:pt x="1886824" y="2201132"/>
                  <a:pt x="1888729" y="2201437"/>
                  <a:pt x="1889491" y="2202351"/>
                </a:cubicBezTo>
                <a:cubicBezTo>
                  <a:pt x="1890253" y="2203266"/>
                  <a:pt x="1890634" y="2204942"/>
                  <a:pt x="1890634" y="2207380"/>
                </a:cubicBezTo>
                <a:lnTo>
                  <a:pt x="1890634" y="2237556"/>
                </a:lnTo>
                <a:cubicBezTo>
                  <a:pt x="1890634" y="2243042"/>
                  <a:pt x="1887433" y="2245785"/>
                  <a:pt x="1881032" y="2245785"/>
                </a:cubicBezTo>
                <a:cubicBezTo>
                  <a:pt x="1867621" y="2245785"/>
                  <a:pt x="1858020" y="2249214"/>
                  <a:pt x="1852229" y="2256072"/>
                </a:cubicBezTo>
                <a:cubicBezTo>
                  <a:pt x="1846438" y="2262930"/>
                  <a:pt x="1843542" y="2274589"/>
                  <a:pt x="1843542" y="2291048"/>
                </a:cubicBezTo>
                <a:cubicBezTo>
                  <a:pt x="1843542" y="2319699"/>
                  <a:pt x="1857258" y="2334025"/>
                  <a:pt x="1884690" y="2334025"/>
                </a:cubicBezTo>
                <a:lnTo>
                  <a:pt x="1934525" y="2334025"/>
                </a:lnTo>
                <a:cubicBezTo>
                  <a:pt x="1945498" y="2334025"/>
                  <a:pt x="1954489" y="2331586"/>
                  <a:pt x="1961500" y="2326710"/>
                </a:cubicBezTo>
                <a:cubicBezTo>
                  <a:pt x="1968510" y="2321833"/>
                  <a:pt x="1972015" y="2316194"/>
                  <a:pt x="1972015" y="2309793"/>
                </a:cubicBezTo>
                <a:cubicBezTo>
                  <a:pt x="1972015" y="2308269"/>
                  <a:pt x="1971710" y="2306593"/>
                  <a:pt x="1971101" y="2304764"/>
                </a:cubicBezTo>
                <a:cubicBezTo>
                  <a:pt x="1967443" y="2295315"/>
                  <a:pt x="1965614" y="2286476"/>
                  <a:pt x="1965614" y="2278246"/>
                </a:cubicBezTo>
                <a:cubicBezTo>
                  <a:pt x="1965614" y="2270017"/>
                  <a:pt x="1967062" y="2263387"/>
                  <a:pt x="1969958" y="2258358"/>
                </a:cubicBezTo>
                <a:cubicBezTo>
                  <a:pt x="1972853" y="2253329"/>
                  <a:pt x="1974682" y="2249367"/>
                  <a:pt x="1975444" y="2246471"/>
                </a:cubicBezTo>
                <a:cubicBezTo>
                  <a:pt x="1976206" y="2243575"/>
                  <a:pt x="1976587" y="2239384"/>
                  <a:pt x="1976587" y="2233898"/>
                </a:cubicBezTo>
                <a:lnTo>
                  <a:pt x="1976587" y="2189092"/>
                </a:lnTo>
                <a:cubicBezTo>
                  <a:pt x="1976587" y="2185740"/>
                  <a:pt x="1977654" y="2183377"/>
                  <a:pt x="1979788" y="2182006"/>
                </a:cubicBezTo>
                <a:cubicBezTo>
                  <a:pt x="1981921" y="2180634"/>
                  <a:pt x="1986950" y="2179186"/>
                  <a:pt x="1994875" y="2177662"/>
                </a:cubicBezTo>
                <a:cubicBezTo>
                  <a:pt x="2001276" y="2176138"/>
                  <a:pt x="2004476" y="2173624"/>
                  <a:pt x="2004476" y="2170119"/>
                </a:cubicBezTo>
                <a:cubicBezTo>
                  <a:pt x="2004476" y="2166613"/>
                  <a:pt x="2003410" y="2162270"/>
                  <a:pt x="2001276" y="2157088"/>
                </a:cubicBezTo>
                <a:cubicBezTo>
                  <a:pt x="1997314" y="2146725"/>
                  <a:pt x="1995332" y="2133771"/>
                  <a:pt x="1995332" y="2118226"/>
                </a:cubicBezTo>
                <a:cubicBezTo>
                  <a:pt x="1995332" y="2113350"/>
                  <a:pt x="1995561" y="2109540"/>
                  <a:pt x="1996018" y="2106796"/>
                </a:cubicBezTo>
                <a:cubicBezTo>
                  <a:pt x="1996475" y="2104053"/>
                  <a:pt x="1996704" y="2101615"/>
                  <a:pt x="1996704" y="2099481"/>
                </a:cubicBezTo>
                <a:cubicBezTo>
                  <a:pt x="1996704" y="2097348"/>
                  <a:pt x="1995790" y="2095824"/>
                  <a:pt x="1993961" y="2094909"/>
                </a:cubicBezTo>
                <a:cubicBezTo>
                  <a:pt x="1992132" y="2093995"/>
                  <a:pt x="1988779" y="2093538"/>
                  <a:pt x="1983902" y="2093538"/>
                </a:cubicBezTo>
                <a:cubicBezTo>
                  <a:pt x="1979026" y="2093538"/>
                  <a:pt x="1976587" y="2092014"/>
                  <a:pt x="1976587" y="2088966"/>
                </a:cubicBezTo>
                <a:lnTo>
                  <a:pt x="1976587" y="2073878"/>
                </a:lnTo>
                <a:cubicBezTo>
                  <a:pt x="1976587" y="2071135"/>
                  <a:pt x="1977349" y="2069382"/>
                  <a:pt x="1978873" y="2068620"/>
                </a:cubicBezTo>
                <a:cubicBezTo>
                  <a:pt x="1980397" y="2067858"/>
                  <a:pt x="1984436" y="2067477"/>
                  <a:pt x="1990989" y="2067477"/>
                </a:cubicBezTo>
                <a:cubicBezTo>
                  <a:pt x="1997542" y="2067477"/>
                  <a:pt x="2000819" y="2065801"/>
                  <a:pt x="2000819" y="2062448"/>
                </a:cubicBezTo>
                <a:cubicBezTo>
                  <a:pt x="2000819" y="2060010"/>
                  <a:pt x="1999295" y="2057114"/>
                  <a:pt x="1996247" y="2053761"/>
                </a:cubicBezTo>
                <a:cubicBezTo>
                  <a:pt x="1987103" y="2044617"/>
                  <a:pt x="1982531" y="2029377"/>
                  <a:pt x="1982531" y="2008041"/>
                </a:cubicBezTo>
                <a:lnTo>
                  <a:pt x="1983445" y="1987010"/>
                </a:lnTo>
                <a:cubicBezTo>
                  <a:pt x="1983445" y="1983657"/>
                  <a:pt x="1982988" y="1981828"/>
                  <a:pt x="1982074" y="1981524"/>
                </a:cubicBezTo>
                <a:cubicBezTo>
                  <a:pt x="1978416" y="1980304"/>
                  <a:pt x="1976587" y="1978171"/>
                  <a:pt x="1976587" y="1975123"/>
                </a:cubicBezTo>
                <a:lnTo>
                  <a:pt x="1976587" y="1944948"/>
                </a:lnTo>
                <a:cubicBezTo>
                  <a:pt x="1976587" y="1919649"/>
                  <a:pt x="1962262" y="1907000"/>
                  <a:pt x="1933610" y="1907000"/>
                </a:cubicBezTo>
                <a:close/>
                <a:moveTo>
                  <a:pt x="2513340" y="1905171"/>
                </a:moveTo>
                <a:cubicBezTo>
                  <a:pt x="2497795" y="1905171"/>
                  <a:pt x="2486365" y="1908143"/>
                  <a:pt x="2479050" y="1914087"/>
                </a:cubicBezTo>
                <a:cubicBezTo>
                  <a:pt x="2471735" y="1920030"/>
                  <a:pt x="2468077" y="1929708"/>
                  <a:pt x="2468077" y="1943119"/>
                </a:cubicBezTo>
                <a:lnTo>
                  <a:pt x="2468077" y="1987467"/>
                </a:lnTo>
                <a:cubicBezTo>
                  <a:pt x="2468077" y="1990515"/>
                  <a:pt x="2466553" y="1992039"/>
                  <a:pt x="2463505" y="1992039"/>
                </a:cubicBezTo>
                <a:lnTo>
                  <a:pt x="2352406" y="1992039"/>
                </a:lnTo>
                <a:cubicBezTo>
                  <a:pt x="2339299" y="1992039"/>
                  <a:pt x="2330003" y="1995011"/>
                  <a:pt x="2324516" y="2000955"/>
                </a:cubicBezTo>
                <a:cubicBezTo>
                  <a:pt x="2319030" y="2006898"/>
                  <a:pt x="2316287" y="2018100"/>
                  <a:pt x="2316287" y="2034559"/>
                </a:cubicBezTo>
                <a:cubicBezTo>
                  <a:pt x="2316287" y="2051018"/>
                  <a:pt x="2318954" y="2062067"/>
                  <a:pt x="2324288" y="2067706"/>
                </a:cubicBezTo>
                <a:cubicBezTo>
                  <a:pt x="2329622" y="2073345"/>
                  <a:pt x="2338994" y="2076164"/>
                  <a:pt x="2352406" y="2076164"/>
                </a:cubicBezTo>
                <a:lnTo>
                  <a:pt x="2441102" y="2076164"/>
                </a:lnTo>
                <a:cubicBezTo>
                  <a:pt x="2442626" y="2076164"/>
                  <a:pt x="2443388" y="2076774"/>
                  <a:pt x="2443388" y="2077993"/>
                </a:cubicBezTo>
                <a:cubicBezTo>
                  <a:pt x="2443388" y="2080736"/>
                  <a:pt x="2434549" y="2092471"/>
                  <a:pt x="2416871" y="2113197"/>
                </a:cubicBezTo>
                <a:cubicBezTo>
                  <a:pt x="2399192" y="2133924"/>
                  <a:pt x="2374199" y="2156479"/>
                  <a:pt x="2341890" y="2180863"/>
                </a:cubicBezTo>
                <a:cubicBezTo>
                  <a:pt x="2315677" y="2200065"/>
                  <a:pt x="2302571" y="2218048"/>
                  <a:pt x="2302571" y="2234812"/>
                </a:cubicBezTo>
                <a:cubicBezTo>
                  <a:pt x="2302571" y="2244566"/>
                  <a:pt x="2306305" y="2255463"/>
                  <a:pt x="2313772" y="2267502"/>
                </a:cubicBezTo>
                <a:cubicBezTo>
                  <a:pt x="2321240" y="2279542"/>
                  <a:pt x="2331222" y="2285562"/>
                  <a:pt x="2343719" y="2285562"/>
                </a:cubicBezTo>
                <a:cubicBezTo>
                  <a:pt x="2356216" y="2285562"/>
                  <a:pt x="2371837" y="2279389"/>
                  <a:pt x="2390582" y="2267045"/>
                </a:cubicBezTo>
                <a:cubicBezTo>
                  <a:pt x="2409327" y="2254701"/>
                  <a:pt x="2434092" y="2230393"/>
                  <a:pt x="2464877" y="2194122"/>
                </a:cubicBezTo>
                <a:cubicBezTo>
                  <a:pt x="2465486" y="2193512"/>
                  <a:pt x="2466172" y="2193207"/>
                  <a:pt x="2466934" y="2193207"/>
                </a:cubicBezTo>
                <a:cubicBezTo>
                  <a:pt x="2467696" y="2193207"/>
                  <a:pt x="2468077" y="2193817"/>
                  <a:pt x="2468077" y="2195036"/>
                </a:cubicBezTo>
                <a:lnTo>
                  <a:pt x="2468077" y="2296992"/>
                </a:lnTo>
                <a:cubicBezTo>
                  <a:pt x="2468077" y="2310403"/>
                  <a:pt x="2471735" y="2320156"/>
                  <a:pt x="2479050" y="2326252"/>
                </a:cubicBezTo>
                <a:cubicBezTo>
                  <a:pt x="2486365" y="2332348"/>
                  <a:pt x="2498252" y="2335396"/>
                  <a:pt x="2514712" y="2335396"/>
                </a:cubicBezTo>
                <a:cubicBezTo>
                  <a:pt x="2531171" y="2335396"/>
                  <a:pt x="2543134" y="2332348"/>
                  <a:pt x="2550602" y="2326252"/>
                </a:cubicBezTo>
                <a:cubicBezTo>
                  <a:pt x="2558069" y="2320156"/>
                  <a:pt x="2561803" y="2310403"/>
                  <a:pt x="2561803" y="2296992"/>
                </a:cubicBezTo>
                <a:lnTo>
                  <a:pt x="2561803" y="2190921"/>
                </a:lnTo>
                <a:cubicBezTo>
                  <a:pt x="2561803" y="2189702"/>
                  <a:pt x="2562184" y="2189092"/>
                  <a:pt x="2562946" y="2189092"/>
                </a:cubicBezTo>
                <a:cubicBezTo>
                  <a:pt x="2563708" y="2189092"/>
                  <a:pt x="2564699" y="2189854"/>
                  <a:pt x="2565918" y="2191378"/>
                </a:cubicBezTo>
                <a:cubicBezTo>
                  <a:pt x="2587254" y="2217286"/>
                  <a:pt x="2609581" y="2238927"/>
                  <a:pt x="2632898" y="2256301"/>
                </a:cubicBezTo>
                <a:cubicBezTo>
                  <a:pt x="2656215" y="2273674"/>
                  <a:pt x="2674427" y="2282361"/>
                  <a:pt x="2687533" y="2282361"/>
                </a:cubicBezTo>
                <a:cubicBezTo>
                  <a:pt x="2700640" y="2282361"/>
                  <a:pt x="2711384" y="2276799"/>
                  <a:pt x="2719766" y="2265673"/>
                </a:cubicBezTo>
                <a:cubicBezTo>
                  <a:pt x="2728148" y="2254548"/>
                  <a:pt x="2732339" y="2243956"/>
                  <a:pt x="2732339" y="2233898"/>
                </a:cubicBezTo>
                <a:cubicBezTo>
                  <a:pt x="2732339" y="2215000"/>
                  <a:pt x="2716184" y="2194884"/>
                  <a:pt x="2683876" y="2173548"/>
                </a:cubicBezTo>
                <a:cubicBezTo>
                  <a:pt x="2659796" y="2157393"/>
                  <a:pt x="2637394" y="2137962"/>
                  <a:pt x="2616667" y="2115255"/>
                </a:cubicBezTo>
                <a:cubicBezTo>
                  <a:pt x="2595941" y="2092547"/>
                  <a:pt x="2585578" y="2080126"/>
                  <a:pt x="2585578" y="2077993"/>
                </a:cubicBezTo>
                <a:cubicBezTo>
                  <a:pt x="2585578" y="2076774"/>
                  <a:pt x="2586187" y="2076164"/>
                  <a:pt x="2587406" y="2076164"/>
                </a:cubicBezTo>
                <a:lnTo>
                  <a:pt x="2684333" y="2076164"/>
                </a:lnTo>
                <a:cubicBezTo>
                  <a:pt x="2697439" y="2076164"/>
                  <a:pt x="2706736" y="2073421"/>
                  <a:pt x="2712222" y="2067934"/>
                </a:cubicBezTo>
                <a:cubicBezTo>
                  <a:pt x="2717708" y="2062448"/>
                  <a:pt x="2720452" y="2051551"/>
                  <a:pt x="2720452" y="2035245"/>
                </a:cubicBezTo>
                <a:cubicBezTo>
                  <a:pt x="2720452" y="2018938"/>
                  <a:pt x="2718013" y="2007660"/>
                  <a:pt x="2713136" y="2001412"/>
                </a:cubicBezTo>
                <a:cubicBezTo>
                  <a:pt x="2708260" y="1995163"/>
                  <a:pt x="2700030" y="1992039"/>
                  <a:pt x="2688448" y="1992039"/>
                </a:cubicBezTo>
                <a:cubicBezTo>
                  <a:pt x="2685095" y="1992039"/>
                  <a:pt x="2682733" y="1992649"/>
                  <a:pt x="2681361" y="1993868"/>
                </a:cubicBezTo>
                <a:cubicBezTo>
                  <a:pt x="2679989" y="1995087"/>
                  <a:pt x="2678389" y="1998440"/>
                  <a:pt x="2676560" y="2003926"/>
                </a:cubicBezTo>
                <a:cubicBezTo>
                  <a:pt x="2673817" y="2013070"/>
                  <a:pt x="2667340" y="2020995"/>
                  <a:pt x="2657129" y="2027701"/>
                </a:cubicBezTo>
                <a:cubicBezTo>
                  <a:pt x="2646919" y="2034406"/>
                  <a:pt x="2636327" y="2037759"/>
                  <a:pt x="2625354" y="2037759"/>
                </a:cubicBezTo>
                <a:cubicBezTo>
                  <a:pt x="2604323" y="2037759"/>
                  <a:pt x="2588321" y="2025720"/>
                  <a:pt x="2577348" y="2001640"/>
                </a:cubicBezTo>
                <a:cubicBezTo>
                  <a:pt x="2575519" y="1997983"/>
                  <a:pt x="2573767" y="1995468"/>
                  <a:pt x="2572090" y="1994097"/>
                </a:cubicBezTo>
                <a:cubicBezTo>
                  <a:pt x="2570414" y="1992725"/>
                  <a:pt x="2568280" y="1992039"/>
                  <a:pt x="2565689" y="1992039"/>
                </a:cubicBezTo>
                <a:cubicBezTo>
                  <a:pt x="2563099" y="1992039"/>
                  <a:pt x="2561803" y="1990820"/>
                  <a:pt x="2561803" y="1988382"/>
                </a:cubicBezTo>
                <a:lnTo>
                  <a:pt x="2561803" y="1982895"/>
                </a:lnTo>
                <a:cubicBezTo>
                  <a:pt x="2561803" y="1978628"/>
                  <a:pt x="2561041" y="1975428"/>
                  <a:pt x="2559517" y="1973294"/>
                </a:cubicBezTo>
                <a:cubicBezTo>
                  <a:pt x="2555860" y="1967808"/>
                  <a:pt x="2554031" y="1961331"/>
                  <a:pt x="2554031" y="1953863"/>
                </a:cubicBezTo>
                <a:cubicBezTo>
                  <a:pt x="2554031" y="1946395"/>
                  <a:pt x="2555021" y="1940909"/>
                  <a:pt x="2557003" y="1937404"/>
                </a:cubicBezTo>
                <a:cubicBezTo>
                  <a:pt x="2558984" y="1933899"/>
                  <a:pt x="2559974" y="1931232"/>
                  <a:pt x="2559974" y="1929403"/>
                </a:cubicBezTo>
                <a:cubicBezTo>
                  <a:pt x="2559974" y="1923916"/>
                  <a:pt x="2556088" y="1918506"/>
                  <a:pt x="2548316" y="1913172"/>
                </a:cubicBezTo>
                <a:cubicBezTo>
                  <a:pt x="2540543" y="1907838"/>
                  <a:pt x="2528885" y="1905171"/>
                  <a:pt x="2513340" y="1905171"/>
                </a:cubicBezTo>
                <a:close/>
                <a:moveTo>
                  <a:pt x="2128911" y="1363237"/>
                </a:moveTo>
                <a:cubicBezTo>
                  <a:pt x="2112147" y="1363237"/>
                  <a:pt x="2100488" y="1366742"/>
                  <a:pt x="2093935" y="1373752"/>
                </a:cubicBezTo>
                <a:cubicBezTo>
                  <a:pt x="2087382" y="1380763"/>
                  <a:pt x="2084105" y="1392802"/>
                  <a:pt x="2084105" y="1409871"/>
                </a:cubicBezTo>
                <a:cubicBezTo>
                  <a:pt x="2084105" y="1426940"/>
                  <a:pt x="2087230" y="1439132"/>
                  <a:pt x="2093478" y="1446447"/>
                </a:cubicBezTo>
                <a:cubicBezTo>
                  <a:pt x="2099726" y="1453762"/>
                  <a:pt x="2111537" y="1457420"/>
                  <a:pt x="2128911" y="1457420"/>
                </a:cubicBezTo>
                <a:lnTo>
                  <a:pt x="2140341" y="1457420"/>
                </a:lnTo>
                <a:cubicBezTo>
                  <a:pt x="2144608" y="1457420"/>
                  <a:pt x="2147199" y="1458106"/>
                  <a:pt x="2148113" y="1459477"/>
                </a:cubicBezTo>
                <a:cubicBezTo>
                  <a:pt x="2149028" y="1460849"/>
                  <a:pt x="2149485" y="1463211"/>
                  <a:pt x="2149485" y="1466564"/>
                </a:cubicBezTo>
                <a:cubicBezTo>
                  <a:pt x="2149485" y="1500397"/>
                  <a:pt x="2144608" y="1537506"/>
                  <a:pt x="2134855" y="1577892"/>
                </a:cubicBezTo>
                <a:cubicBezTo>
                  <a:pt x="2125101" y="1618278"/>
                  <a:pt x="2107423" y="1655692"/>
                  <a:pt x="2081819" y="1690135"/>
                </a:cubicBezTo>
                <a:cubicBezTo>
                  <a:pt x="2073590" y="1701108"/>
                  <a:pt x="2069475" y="1712690"/>
                  <a:pt x="2069475" y="1724882"/>
                </a:cubicBezTo>
                <a:cubicBezTo>
                  <a:pt x="2069475" y="1741341"/>
                  <a:pt x="2076562" y="1754829"/>
                  <a:pt x="2090735" y="1765344"/>
                </a:cubicBezTo>
                <a:cubicBezTo>
                  <a:pt x="2104908" y="1775860"/>
                  <a:pt x="2118700" y="1781118"/>
                  <a:pt x="2132111" y="1781118"/>
                </a:cubicBezTo>
                <a:cubicBezTo>
                  <a:pt x="2140951" y="1781118"/>
                  <a:pt x="2148113" y="1778374"/>
                  <a:pt x="2153600" y="1772888"/>
                </a:cubicBezTo>
                <a:cubicBezTo>
                  <a:pt x="2159086" y="1767402"/>
                  <a:pt x="2161829" y="1760086"/>
                  <a:pt x="2161829" y="1750942"/>
                </a:cubicBezTo>
                <a:cubicBezTo>
                  <a:pt x="2161829" y="1748809"/>
                  <a:pt x="2161372" y="1744923"/>
                  <a:pt x="2160458" y="1739284"/>
                </a:cubicBezTo>
                <a:cubicBezTo>
                  <a:pt x="2159543" y="1733645"/>
                  <a:pt x="2159086" y="1726330"/>
                  <a:pt x="2159086" y="1717338"/>
                </a:cubicBezTo>
                <a:cubicBezTo>
                  <a:pt x="2159086" y="1708347"/>
                  <a:pt x="2162134" y="1700498"/>
                  <a:pt x="2168230" y="1693792"/>
                </a:cubicBezTo>
                <a:cubicBezTo>
                  <a:pt x="2174326" y="1687087"/>
                  <a:pt x="2184994" y="1681296"/>
                  <a:pt x="2200234" y="1676419"/>
                </a:cubicBezTo>
                <a:cubicBezTo>
                  <a:pt x="2207245" y="1674285"/>
                  <a:pt x="2212198" y="1671999"/>
                  <a:pt x="2215093" y="1669561"/>
                </a:cubicBezTo>
                <a:cubicBezTo>
                  <a:pt x="2217989" y="1667122"/>
                  <a:pt x="2221799" y="1662931"/>
                  <a:pt x="2226523" y="1656988"/>
                </a:cubicBezTo>
                <a:cubicBezTo>
                  <a:pt x="2231248" y="1651044"/>
                  <a:pt x="2233610" y="1647006"/>
                  <a:pt x="2233610" y="1644872"/>
                </a:cubicBezTo>
                <a:cubicBezTo>
                  <a:pt x="2233610" y="1642738"/>
                  <a:pt x="2232391" y="1640148"/>
                  <a:pt x="2229952" y="1637100"/>
                </a:cubicBezTo>
                <a:cubicBezTo>
                  <a:pt x="2220808" y="1625517"/>
                  <a:pt x="2210597" y="1611039"/>
                  <a:pt x="2199320" y="1593666"/>
                </a:cubicBezTo>
                <a:cubicBezTo>
                  <a:pt x="2188042" y="1576292"/>
                  <a:pt x="2182403" y="1560823"/>
                  <a:pt x="2182403" y="1547260"/>
                </a:cubicBezTo>
                <a:cubicBezTo>
                  <a:pt x="2182403" y="1533696"/>
                  <a:pt x="2189033" y="1521580"/>
                  <a:pt x="2202292" y="1510912"/>
                </a:cubicBezTo>
                <a:cubicBezTo>
                  <a:pt x="2215550" y="1500244"/>
                  <a:pt x="2228581" y="1493082"/>
                  <a:pt x="2241382" y="1489424"/>
                </a:cubicBezTo>
                <a:cubicBezTo>
                  <a:pt x="2243821" y="1488814"/>
                  <a:pt x="2245497" y="1486833"/>
                  <a:pt x="2246411" y="1483480"/>
                </a:cubicBezTo>
                <a:cubicBezTo>
                  <a:pt x="2247326" y="1480128"/>
                  <a:pt x="2247783" y="1474565"/>
                  <a:pt x="2247783" y="1466793"/>
                </a:cubicBezTo>
                <a:cubicBezTo>
                  <a:pt x="2247783" y="1459020"/>
                  <a:pt x="2248164" y="1454143"/>
                  <a:pt x="2248926" y="1452162"/>
                </a:cubicBezTo>
                <a:cubicBezTo>
                  <a:pt x="2249688" y="1450181"/>
                  <a:pt x="2252965" y="1449190"/>
                  <a:pt x="2258756" y="1449190"/>
                </a:cubicBezTo>
                <a:lnTo>
                  <a:pt x="2285273" y="1449190"/>
                </a:lnTo>
                <a:cubicBezTo>
                  <a:pt x="2287712" y="1449190"/>
                  <a:pt x="2288931" y="1450029"/>
                  <a:pt x="2288931" y="1451705"/>
                </a:cubicBezTo>
                <a:cubicBezTo>
                  <a:pt x="2288931" y="1453381"/>
                  <a:pt x="2285731" y="1459096"/>
                  <a:pt x="2279330" y="1468850"/>
                </a:cubicBezTo>
                <a:cubicBezTo>
                  <a:pt x="2272929" y="1478604"/>
                  <a:pt x="2269729" y="1485004"/>
                  <a:pt x="2269729" y="1488052"/>
                </a:cubicBezTo>
                <a:cubicBezTo>
                  <a:pt x="2269729" y="1491100"/>
                  <a:pt x="2270795" y="1493234"/>
                  <a:pt x="2272929" y="1494453"/>
                </a:cubicBezTo>
                <a:cubicBezTo>
                  <a:pt x="2285426" y="1501768"/>
                  <a:pt x="2297618" y="1516399"/>
                  <a:pt x="2309505" y="1538344"/>
                </a:cubicBezTo>
                <a:cubicBezTo>
                  <a:pt x="2313467" y="1545660"/>
                  <a:pt x="2316896" y="1550003"/>
                  <a:pt x="2319792" y="1551375"/>
                </a:cubicBezTo>
                <a:cubicBezTo>
                  <a:pt x="2322688" y="1552746"/>
                  <a:pt x="2330308" y="1553432"/>
                  <a:pt x="2342652" y="1553432"/>
                </a:cubicBezTo>
                <a:cubicBezTo>
                  <a:pt x="2354996" y="1553432"/>
                  <a:pt x="2361169" y="1554346"/>
                  <a:pt x="2361169" y="1556175"/>
                </a:cubicBezTo>
                <a:cubicBezTo>
                  <a:pt x="2361169" y="1558004"/>
                  <a:pt x="2358121" y="1564862"/>
                  <a:pt x="2352025" y="1576749"/>
                </a:cubicBezTo>
                <a:cubicBezTo>
                  <a:pt x="2345929" y="1588636"/>
                  <a:pt x="2341357" y="1594580"/>
                  <a:pt x="2338309" y="1594580"/>
                </a:cubicBezTo>
                <a:cubicBezTo>
                  <a:pt x="2337089" y="1594580"/>
                  <a:pt x="2335108" y="1593361"/>
                  <a:pt x="2332365" y="1590922"/>
                </a:cubicBezTo>
                <a:cubicBezTo>
                  <a:pt x="2329622" y="1588484"/>
                  <a:pt x="2323373" y="1581245"/>
                  <a:pt x="2313620" y="1569205"/>
                </a:cubicBezTo>
                <a:cubicBezTo>
                  <a:pt x="2303866" y="1557166"/>
                  <a:pt x="2295027" y="1544593"/>
                  <a:pt x="2287102" y="1531486"/>
                </a:cubicBezTo>
                <a:cubicBezTo>
                  <a:pt x="2276739" y="1513808"/>
                  <a:pt x="2264547" y="1504969"/>
                  <a:pt x="2250526" y="1504969"/>
                </a:cubicBezTo>
                <a:cubicBezTo>
                  <a:pt x="2240468" y="1504969"/>
                  <a:pt x="2229266" y="1509465"/>
                  <a:pt x="2216922" y="1518456"/>
                </a:cubicBezTo>
                <a:cubicBezTo>
                  <a:pt x="2204578" y="1527448"/>
                  <a:pt x="2198405" y="1537887"/>
                  <a:pt x="2198405" y="1549774"/>
                </a:cubicBezTo>
                <a:cubicBezTo>
                  <a:pt x="2198405" y="1556480"/>
                  <a:pt x="2200234" y="1563643"/>
                  <a:pt x="2203892" y="1571263"/>
                </a:cubicBezTo>
                <a:cubicBezTo>
                  <a:pt x="2207549" y="1578883"/>
                  <a:pt x="2215779" y="1591608"/>
                  <a:pt x="2228581" y="1609439"/>
                </a:cubicBezTo>
                <a:cubicBezTo>
                  <a:pt x="2241382" y="1627270"/>
                  <a:pt x="2254489" y="1644262"/>
                  <a:pt x="2267900" y="1660417"/>
                </a:cubicBezTo>
                <a:cubicBezTo>
                  <a:pt x="2268205" y="1661026"/>
                  <a:pt x="2268357" y="1661484"/>
                  <a:pt x="2268357" y="1661788"/>
                </a:cubicBezTo>
                <a:cubicBezTo>
                  <a:pt x="2268357" y="1664532"/>
                  <a:pt x="2260127" y="1669332"/>
                  <a:pt x="2243668" y="1676190"/>
                </a:cubicBezTo>
                <a:cubicBezTo>
                  <a:pt x="2227209" y="1683048"/>
                  <a:pt x="2213950" y="1688001"/>
                  <a:pt x="2203892" y="1691049"/>
                </a:cubicBezTo>
                <a:cubicBezTo>
                  <a:pt x="2193833" y="1694097"/>
                  <a:pt x="2186442" y="1698288"/>
                  <a:pt x="2181718" y="1703622"/>
                </a:cubicBezTo>
                <a:cubicBezTo>
                  <a:pt x="2176993" y="1708956"/>
                  <a:pt x="2174631" y="1716043"/>
                  <a:pt x="2174631" y="1724882"/>
                </a:cubicBezTo>
                <a:cubicBezTo>
                  <a:pt x="2174631" y="1738293"/>
                  <a:pt x="2177984" y="1751552"/>
                  <a:pt x="2184689" y="1764658"/>
                </a:cubicBezTo>
                <a:cubicBezTo>
                  <a:pt x="2191395" y="1777765"/>
                  <a:pt x="2202520" y="1784318"/>
                  <a:pt x="2218065" y="1784318"/>
                </a:cubicBezTo>
                <a:cubicBezTo>
                  <a:pt x="2230257" y="1784318"/>
                  <a:pt x="2248621" y="1778984"/>
                  <a:pt x="2273158" y="1768316"/>
                </a:cubicBezTo>
                <a:cubicBezTo>
                  <a:pt x="2297694" y="1757648"/>
                  <a:pt x="2318801" y="1746066"/>
                  <a:pt x="2336480" y="1733569"/>
                </a:cubicBezTo>
                <a:cubicBezTo>
                  <a:pt x="2339833" y="1731130"/>
                  <a:pt x="2342423" y="1729911"/>
                  <a:pt x="2344252" y="1729911"/>
                </a:cubicBezTo>
                <a:cubicBezTo>
                  <a:pt x="2346081" y="1729911"/>
                  <a:pt x="2348215" y="1730673"/>
                  <a:pt x="2350653" y="1732197"/>
                </a:cubicBezTo>
                <a:cubicBezTo>
                  <a:pt x="2367112" y="1742865"/>
                  <a:pt x="2386315" y="1753457"/>
                  <a:pt x="2408260" y="1763973"/>
                </a:cubicBezTo>
                <a:cubicBezTo>
                  <a:pt x="2430206" y="1774488"/>
                  <a:pt x="2447198" y="1779746"/>
                  <a:pt x="2459238" y="1779746"/>
                </a:cubicBezTo>
                <a:cubicBezTo>
                  <a:pt x="2471278" y="1779746"/>
                  <a:pt x="2481107" y="1772659"/>
                  <a:pt x="2488727" y="1758486"/>
                </a:cubicBezTo>
                <a:cubicBezTo>
                  <a:pt x="2496347" y="1744313"/>
                  <a:pt x="2500157" y="1731435"/>
                  <a:pt x="2500157" y="1719853"/>
                </a:cubicBezTo>
                <a:cubicBezTo>
                  <a:pt x="2500157" y="1699431"/>
                  <a:pt x="2489947" y="1685258"/>
                  <a:pt x="2469525" y="1677333"/>
                </a:cubicBezTo>
                <a:cubicBezTo>
                  <a:pt x="2452456" y="1671237"/>
                  <a:pt x="2439578" y="1665903"/>
                  <a:pt x="2430892" y="1661331"/>
                </a:cubicBezTo>
                <a:cubicBezTo>
                  <a:pt x="2422205" y="1656759"/>
                  <a:pt x="2417861" y="1653406"/>
                  <a:pt x="2417861" y="1651273"/>
                </a:cubicBezTo>
                <a:cubicBezTo>
                  <a:pt x="2417861" y="1650663"/>
                  <a:pt x="2418014" y="1650054"/>
                  <a:pt x="2418319" y="1649444"/>
                </a:cubicBezTo>
                <a:cubicBezTo>
                  <a:pt x="2438435" y="1616830"/>
                  <a:pt x="2452304" y="1589094"/>
                  <a:pt x="2459924" y="1566234"/>
                </a:cubicBezTo>
                <a:cubicBezTo>
                  <a:pt x="2467544" y="1543374"/>
                  <a:pt x="2471354" y="1526762"/>
                  <a:pt x="2471354" y="1516399"/>
                </a:cubicBezTo>
                <a:cubicBezTo>
                  <a:pt x="2471354" y="1487748"/>
                  <a:pt x="2451085" y="1473422"/>
                  <a:pt x="2410546" y="1473422"/>
                </a:cubicBezTo>
                <a:cubicBezTo>
                  <a:pt x="2400488" y="1473422"/>
                  <a:pt x="2393706" y="1473117"/>
                  <a:pt x="2390201" y="1472508"/>
                </a:cubicBezTo>
                <a:cubicBezTo>
                  <a:pt x="2386696" y="1471898"/>
                  <a:pt x="2384943" y="1470984"/>
                  <a:pt x="2384943" y="1469764"/>
                </a:cubicBezTo>
                <a:cubicBezTo>
                  <a:pt x="2384943" y="1468545"/>
                  <a:pt x="2385248" y="1467326"/>
                  <a:pt x="2385857" y="1466107"/>
                </a:cubicBezTo>
                <a:cubicBezTo>
                  <a:pt x="2397440" y="1435017"/>
                  <a:pt x="2403231" y="1412919"/>
                  <a:pt x="2403231" y="1399813"/>
                </a:cubicBezTo>
                <a:cubicBezTo>
                  <a:pt x="2403231" y="1386706"/>
                  <a:pt x="2399726" y="1377334"/>
                  <a:pt x="2392715" y="1371695"/>
                </a:cubicBezTo>
                <a:cubicBezTo>
                  <a:pt x="2385705" y="1366056"/>
                  <a:pt x="2374885" y="1363237"/>
                  <a:pt x="2360254" y="1363237"/>
                </a:cubicBezTo>
                <a:close/>
                <a:moveTo>
                  <a:pt x="2529342" y="1073601"/>
                </a:moveTo>
                <a:lnTo>
                  <a:pt x="2627183" y="1073601"/>
                </a:lnTo>
                <a:cubicBezTo>
                  <a:pt x="2629621" y="1073601"/>
                  <a:pt x="2631069" y="1074058"/>
                  <a:pt x="2631526" y="1074972"/>
                </a:cubicBezTo>
                <a:cubicBezTo>
                  <a:pt x="2631983" y="1075887"/>
                  <a:pt x="2632212" y="1078173"/>
                  <a:pt x="2632212" y="1081830"/>
                </a:cubicBezTo>
                <a:cubicBezTo>
                  <a:pt x="2632212" y="1085488"/>
                  <a:pt x="2630840" y="1087317"/>
                  <a:pt x="2628097" y="1087317"/>
                </a:cubicBezTo>
                <a:lnTo>
                  <a:pt x="2529342" y="1087317"/>
                </a:lnTo>
                <a:cubicBezTo>
                  <a:pt x="2526599" y="1087317"/>
                  <a:pt x="2524770" y="1086936"/>
                  <a:pt x="2523856" y="1086174"/>
                </a:cubicBezTo>
                <a:cubicBezTo>
                  <a:pt x="2522941" y="1085412"/>
                  <a:pt x="2522484" y="1083126"/>
                  <a:pt x="2522484" y="1079316"/>
                </a:cubicBezTo>
                <a:cubicBezTo>
                  <a:pt x="2522484" y="1075506"/>
                  <a:pt x="2524770" y="1073601"/>
                  <a:pt x="2529342" y="1073601"/>
                </a:cubicBezTo>
                <a:close/>
                <a:moveTo>
                  <a:pt x="2529342" y="1021023"/>
                </a:moveTo>
                <a:lnTo>
                  <a:pt x="2627183" y="1021023"/>
                </a:lnTo>
                <a:cubicBezTo>
                  <a:pt x="2629621" y="1021023"/>
                  <a:pt x="2631069" y="1021480"/>
                  <a:pt x="2631526" y="1022394"/>
                </a:cubicBezTo>
                <a:cubicBezTo>
                  <a:pt x="2631983" y="1023309"/>
                  <a:pt x="2632212" y="1025595"/>
                  <a:pt x="2632212" y="1029252"/>
                </a:cubicBezTo>
                <a:cubicBezTo>
                  <a:pt x="2632212" y="1032910"/>
                  <a:pt x="2630840" y="1034739"/>
                  <a:pt x="2628097" y="1034739"/>
                </a:cubicBezTo>
                <a:lnTo>
                  <a:pt x="2529342" y="1034739"/>
                </a:lnTo>
                <a:cubicBezTo>
                  <a:pt x="2526599" y="1034739"/>
                  <a:pt x="2524770" y="1034358"/>
                  <a:pt x="2523856" y="1033596"/>
                </a:cubicBezTo>
                <a:cubicBezTo>
                  <a:pt x="2522941" y="1032834"/>
                  <a:pt x="2522484" y="1030548"/>
                  <a:pt x="2522484" y="1026738"/>
                </a:cubicBezTo>
                <a:cubicBezTo>
                  <a:pt x="2522484" y="1022928"/>
                  <a:pt x="2524770" y="1021023"/>
                  <a:pt x="2529342" y="1021023"/>
                </a:cubicBezTo>
                <a:close/>
                <a:moveTo>
                  <a:pt x="2490937" y="977589"/>
                </a:moveTo>
                <a:cubicBezTo>
                  <a:pt x="2475392" y="977589"/>
                  <a:pt x="2464572" y="980941"/>
                  <a:pt x="2458476" y="987647"/>
                </a:cubicBezTo>
                <a:cubicBezTo>
                  <a:pt x="2452380" y="994353"/>
                  <a:pt x="2449332" y="1005935"/>
                  <a:pt x="2449332" y="1022394"/>
                </a:cubicBezTo>
                <a:lnTo>
                  <a:pt x="2449332" y="1090517"/>
                </a:lnTo>
                <a:cubicBezTo>
                  <a:pt x="2449332" y="1103319"/>
                  <a:pt x="2450780" y="1112996"/>
                  <a:pt x="2453675" y="1119549"/>
                </a:cubicBezTo>
                <a:cubicBezTo>
                  <a:pt x="2456571" y="1126102"/>
                  <a:pt x="2463810" y="1130751"/>
                  <a:pt x="2475392" y="1133494"/>
                </a:cubicBezTo>
                <a:cubicBezTo>
                  <a:pt x="2479964" y="1134713"/>
                  <a:pt x="2482250" y="1136085"/>
                  <a:pt x="2482250" y="1137609"/>
                </a:cubicBezTo>
                <a:cubicBezTo>
                  <a:pt x="2482250" y="1141571"/>
                  <a:pt x="2471125" y="1148734"/>
                  <a:pt x="2448875" y="1159097"/>
                </a:cubicBezTo>
                <a:cubicBezTo>
                  <a:pt x="2430282" y="1167631"/>
                  <a:pt x="2420986" y="1178757"/>
                  <a:pt x="2420986" y="1192473"/>
                </a:cubicBezTo>
                <a:cubicBezTo>
                  <a:pt x="2420986" y="1201312"/>
                  <a:pt x="2424872" y="1211675"/>
                  <a:pt x="2432644" y="1223562"/>
                </a:cubicBezTo>
                <a:cubicBezTo>
                  <a:pt x="2440417" y="1235449"/>
                  <a:pt x="2450551" y="1241393"/>
                  <a:pt x="2463048" y="1241393"/>
                </a:cubicBezTo>
                <a:cubicBezTo>
                  <a:pt x="2469754" y="1241393"/>
                  <a:pt x="2477983" y="1239717"/>
                  <a:pt x="2487737" y="1236364"/>
                </a:cubicBezTo>
                <a:cubicBezTo>
                  <a:pt x="2497490" y="1233011"/>
                  <a:pt x="2507396" y="1228363"/>
                  <a:pt x="2517455" y="1222419"/>
                </a:cubicBezTo>
                <a:cubicBezTo>
                  <a:pt x="2527513" y="1216476"/>
                  <a:pt x="2536276" y="1209922"/>
                  <a:pt x="2543744" y="1202760"/>
                </a:cubicBezTo>
                <a:cubicBezTo>
                  <a:pt x="2551211" y="1195597"/>
                  <a:pt x="2555707" y="1190187"/>
                  <a:pt x="2557231" y="1186529"/>
                </a:cubicBezTo>
                <a:cubicBezTo>
                  <a:pt x="2558755" y="1182871"/>
                  <a:pt x="2559517" y="1177385"/>
                  <a:pt x="2559517" y="1170070"/>
                </a:cubicBezTo>
                <a:lnTo>
                  <a:pt x="2559517" y="1140809"/>
                </a:lnTo>
                <a:cubicBezTo>
                  <a:pt x="2559517" y="1137151"/>
                  <a:pt x="2562032" y="1135323"/>
                  <a:pt x="2567061" y="1135323"/>
                </a:cubicBezTo>
                <a:cubicBezTo>
                  <a:pt x="2572090" y="1135323"/>
                  <a:pt x="2574605" y="1137151"/>
                  <a:pt x="2574605" y="1140809"/>
                </a:cubicBezTo>
                <a:lnTo>
                  <a:pt x="2574605" y="1190644"/>
                </a:lnTo>
                <a:cubicBezTo>
                  <a:pt x="2574605" y="1207713"/>
                  <a:pt x="2578186" y="1220057"/>
                  <a:pt x="2585349" y="1227677"/>
                </a:cubicBezTo>
                <a:cubicBezTo>
                  <a:pt x="2592512" y="1235297"/>
                  <a:pt x="2604475" y="1239107"/>
                  <a:pt x="2621239" y="1239107"/>
                </a:cubicBezTo>
                <a:lnTo>
                  <a:pt x="2670617" y="1239107"/>
                </a:lnTo>
                <a:cubicBezTo>
                  <a:pt x="2684942" y="1239107"/>
                  <a:pt x="2695077" y="1236821"/>
                  <a:pt x="2701021" y="1232249"/>
                </a:cubicBezTo>
                <a:cubicBezTo>
                  <a:pt x="2706964" y="1227677"/>
                  <a:pt x="2712755" y="1218685"/>
                  <a:pt x="2718394" y="1205274"/>
                </a:cubicBezTo>
                <a:cubicBezTo>
                  <a:pt x="2724033" y="1191863"/>
                  <a:pt x="2726852" y="1181652"/>
                  <a:pt x="2726852" y="1174642"/>
                </a:cubicBezTo>
                <a:cubicBezTo>
                  <a:pt x="2726852" y="1162755"/>
                  <a:pt x="2720985" y="1153839"/>
                  <a:pt x="2709250" y="1147896"/>
                </a:cubicBezTo>
                <a:cubicBezTo>
                  <a:pt x="2697515" y="1141952"/>
                  <a:pt x="2686466" y="1138980"/>
                  <a:pt x="2676103" y="1138980"/>
                </a:cubicBezTo>
                <a:cubicBezTo>
                  <a:pt x="2665740" y="1138980"/>
                  <a:pt x="2657663" y="1144009"/>
                  <a:pt x="2651872" y="1154068"/>
                </a:cubicBezTo>
                <a:cubicBezTo>
                  <a:pt x="2649433" y="1157725"/>
                  <a:pt x="2646919" y="1159554"/>
                  <a:pt x="2644328" y="1159554"/>
                </a:cubicBezTo>
                <a:cubicBezTo>
                  <a:pt x="2641737" y="1159554"/>
                  <a:pt x="2639527" y="1159173"/>
                  <a:pt x="2637698" y="1158411"/>
                </a:cubicBezTo>
                <a:cubicBezTo>
                  <a:pt x="2635870" y="1157649"/>
                  <a:pt x="2634955" y="1156125"/>
                  <a:pt x="2634955" y="1153839"/>
                </a:cubicBezTo>
                <a:cubicBezTo>
                  <a:pt x="2634955" y="1151553"/>
                  <a:pt x="2638537" y="1145991"/>
                  <a:pt x="2645699" y="1137151"/>
                </a:cubicBezTo>
                <a:cubicBezTo>
                  <a:pt x="2652862" y="1128312"/>
                  <a:pt x="2662387" y="1123893"/>
                  <a:pt x="2674274" y="1123893"/>
                </a:cubicBezTo>
                <a:cubicBezTo>
                  <a:pt x="2676713" y="1123893"/>
                  <a:pt x="2679075" y="1124045"/>
                  <a:pt x="2681361" y="1124350"/>
                </a:cubicBezTo>
                <a:cubicBezTo>
                  <a:pt x="2683647" y="1124655"/>
                  <a:pt x="2685857" y="1124807"/>
                  <a:pt x="2687990" y="1124807"/>
                </a:cubicBezTo>
                <a:cubicBezTo>
                  <a:pt x="2694391" y="1124807"/>
                  <a:pt x="2699116" y="1122673"/>
                  <a:pt x="2702164" y="1118406"/>
                </a:cubicBezTo>
                <a:cubicBezTo>
                  <a:pt x="2705212" y="1114139"/>
                  <a:pt x="2706736" y="1107281"/>
                  <a:pt x="2706736" y="1097832"/>
                </a:cubicBezTo>
                <a:lnTo>
                  <a:pt x="2706736" y="1022394"/>
                </a:lnTo>
                <a:cubicBezTo>
                  <a:pt x="2706736" y="1006545"/>
                  <a:pt x="2703764" y="995115"/>
                  <a:pt x="2697820" y="988104"/>
                </a:cubicBezTo>
                <a:cubicBezTo>
                  <a:pt x="2691877" y="981094"/>
                  <a:pt x="2681742" y="977589"/>
                  <a:pt x="2667416" y="977589"/>
                </a:cubicBezTo>
                <a:close/>
                <a:moveTo>
                  <a:pt x="2185528" y="950614"/>
                </a:moveTo>
                <a:cubicBezTo>
                  <a:pt x="2175774" y="950614"/>
                  <a:pt x="2165868" y="954805"/>
                  <a:pt x="2155810" y="963187"/>
                </a:cubicBezTo>
                <a:cubicBezTo>
                  <a:pt x="2145751" y="971569"/>
                  <a:pt x="2140722" y="980789"/>
                  <a:pt x="2140722" y="990847"/>
                </a:cubicBezTo>
                <a:cubicBezTo>
                  <a:pt x="2140722" y="1000906"/>
                  <a:pt x="2144380" y="1011574"/>
                  <a:pt x="2151695" y="1022851"/>
                </a:cubicBezTo>
                <a:cubicBezTo>
                  <a:pt x="2163887" y="1042968"/>
                  <a:pt x="2176688" y="1065219"/>
                  <a:pt x="2190100" y="1089603"/>
                </a:cubicBezTo>
                <a:cubicBezTo>
                  <a:pt x="2199548" y="1108500"/>
                  <a:pt x="2211131" y="1117949"/>
                  <a:pt x="2224847" y="1117949"/>
                </a:cubicBezTo>
                <a:cubicBezTo>
                  <a:pt x="2233991" y="1117949"/>
                  <a:pt x="2243897" y="1113606"/>
                  <a:pt x="2254565" y="1104919"/>
                </a:cubicBezTo>
                <a:cubicBezTo>
                  <a:pt x="2265233" y="1096232"/>
                  <a:pt x="2270567" y="1085335"/>
                  <a:pt x="2270567" y="1072229"/>
                </a:cubicBezTo>
                <a:cubicBezTo>
                  <a:pt x="2270567" y="1062780"/>
                  <a:pt x="2266681" y="1049979"/>
                  <a:pt x="2258908" y="1033824"/>
                </a:cubicBezTo>
                <a:cubicBezTo>
                  <a:pt x="2251136" y="1017670"/>
                  <a:pt x="2241687" y="1001896"/>
                  <a:pt x="2230562" y="986504"/>
                </a:cubicBezTo>
                <a:cubicBezTo>
                  <a:pt x="2219437" y="971112"/>
                  <a:pt x="2210826" y="961282"/>
                  <a:pt x="2204730" y="957015"/>
                </a:cubicBezTo>
                <a:cubicBezTo>
                  <a:pt x="2198634" y="952747"/>
                  <a:pt x="2192233" y="950614"/>
                  <a:pt x="2185528" y="950614"/>
                </a:cubicBezTo>
                <a:close/>
                <a:moveTo>
                  <a:pt x="2575062" y="900322"/>
                </a:moveTo>
                <a:lnTo>
                  <a:pt x="2590607" y="900322"/>
                </a:lnTo>
                <a:cubicBezTo>
                  <a:pt x="2593960" y="900322"/>
                  <a:pt x="2596093" y="900855"/>
                  <a:pt x="2597008" y="901922"/>
                </a:cubicBezTo>
                <a:cubicBezTo>
                  <a:pt x="2597922" y="902989"/>
                  <a:pt x="2598227" y="904589"/>
                  <a:pt x="2597922" y="906723"/>
                </a:cubicBezTo>
                <a:lnTo>
                  <a:pt x="2596550" y="919524"/>
                </a:lnTo>
                <a:cubicBezTo>
                  <a:pt x="2595941" y="924706"/>
                  <a:pt x="2593960" y="927297"/>
                  <a:pt x="2590607" y="927297"/>
                </a:cubicBezTo>
                <a:lnTo>
                  <a:pt x="2575062" y="927297"/>
                </a:lnTo>
                <a:cubicBezTo>
                  <a:pt x="2570795" y="927297"/>
                  <a:pt x="2568509" y="924858"/>
                  <a:pt x="2568204" y="919981"/>
                </a:cubicBezTo>
                <a:lnTo>
                  <a:pt x="2566832" y="907637"/>
                </a:lnTo>
                <a:cubicBezTo>
                  <a:pt x="2566223" y="902760"/>
                  <a:pt x="2568966" y="900322"/>
                  <a:pt x="2575062" y="900322"/>
                </a:cubicBezTo>
                <a:close/>
                <a:moveTo>
                  <a:pt x="1878746" y="829456"/>
                </a:moveTo>
                <a:cubicBezTo>
                  <a:pt x="1864726" y="829456"/>
                  <a:pt x="1855124" y="832123"/>
                  <a:pt x="1849943" y="837457"/>
                </a:cubicBezTo>
                <a:cubicBezTo>
                  <a:pt x="1844761" y="842791"/>
                  <a:pt x="1842170" y="853535"/>
                  <a:pt x="1842170" y="869689"/>
                </a:cubicBezTo>
                <a:cubicBezTo>
                  <a:pt x="1842170" y="885844"/>
                  <a:pt x="1844761" y="896588"/>
                  <a:pt x="1849943" y="901922"/>
                </a:cubicBezTo>
                <a:cubicBezTo>
                  <a:pt x="1855124" y="907256"/>
                  <a:pt x="1864726" y="909923"/>
                  <a:pt x="1878746" y="909923"/>
                </a:cubicBezTo>
                <a:lnTo>
                  <a:pt x="1887433" y="909923"/>
                </a:lnTo>
                <a:cubicBezTo>
                  <a:pt x="1889872" y="909923"/>
                  <a:pt x="1891091" y="911295"/>
                  <a:pt x="1891091" y="914038"/>
                </a:cubicBezTo>
                <a:lnTo>
                  <a:pt x="1891091" y="955643"/>
                </a:lnTo>
                <a:cubicBezTo>
                  <a:pt x="1891091" y="957777"/>
                  <a:pt x="1890481" y="959072"/>
                  <a:pt x="1889262" y="959529"/>
                </a:cubicBezTo>
                <a:cubicBezTo>
                  <a:pt x="1888043" y="959986"/>
                  <a:pt x="1885909" y="960215"/>
                  <a:pt x="1882861" y="960215"/>
                </a:cubicBezTo>
                <a:cubicBezTo>
                  <a:pt x="1869450" y="960215"/>
                  <a:pt x="1860077" y="963034"/>
                  <a:pt x="1854743" y="968673"/>
                </a:cubicBezTo>
                <a:cubicBezTo>
                  <a:pt x="1849409" y="974312"/>
                  <a:pt x="1846742" y="985361"/>
                  <a:pt x="1846742" y="1001820"/>
                </a:cubicBezTo>
                <a:cubicBezTo>
                  <a:pt x="1846742" y="1018279"/>
                  <a:pt x="1849333" y="1029252"/>
                  <a:pt x="1854515" y="1034739"/>
                </a:cubicBezTo>
                <a:cubicBezTo>
                  <a:pt x="1859696" y="1040225"/>
                  <a:pt x="1869145" y="1042968"/>
                  <a:pt x="1882861" y="1042968"/>
                </a:cubicBezTo>
                <a:cubicBezTo>
                  <a:pt x="1885909" y="1042968"/>
                  <a:pt x="1888043" y="1043273"/>
                  <a:pt x="1889262" y="1043883"/>
                </a:cubicBezTo>
                <a:cubicBezTo>
                  <a:pt x="1890481" y="1044492"/>
                  <a:pt x="1891091" y="1045711"/>
                  <a:pt x="1891091" y="1047540"/>
                </a:cubicBezTo>
                <a:lnTo>
                  <a:pt x="1891091" y="1113834"/>
                </a:lnTo>
                <a:cubicBezTo>
                  <a:pt x="1891091" y="1116577"/>
                  <a:pt x="1890481" y="1118406"/>
                  <a:pt x="1889262" y="1119321"/>
                </a:cubicBezTo>
                <a:cubicBezTo>
                  <a:pt x="1888043" y="1120235"/>
                  <a:pt x="1884842" y="1121149"/>
                  <a:pt x="1879661" y="1122064"/>
                </a:cubicBezTo>
                <a:cubicBezTo>
                  <a:pt x="1864726" y="1124502"/>
                  <a:pt x="1854362" y="1128465"/>
                  <a:pt x="1848571" y="1133951"/>
                </a:cubicBezTo>
                <a:cubicBezTo>
                  <a:pt x="1842780" y="1139437"/>
                  <a:pt x="1839884" y="1149648"/>
                  <a:pt x="1839884" y="1164583"/>
                </a:cubicBezTo>
                <a:cubicBezTo>
                  <a:pt x="1839884" y="1179519"/>
                  <a:pt x="1842780" y="1190415"/>
                  <a:pt x="1848571" y="1197273"/>
                </a:cubicBezTo>
                <a:cubicBezTo>
                  <a:pt x="1854362" y="1204131"/>
                  <a:pt x="1863506" y="1207560"/>
                  <a:pt x="1876003" y="1207560"/>
                </a:cubicBezTo>
                <a:cubicBezTo>
                  <a:pt x="1883928" y="1207560"/>
                  <a:pt x="1897568" y="1205350"/>
                  <a:pt x="1916923" y="1200931"/>
                </a:cubicBezTo>
                <a:cubicBezTo>
                  <a:pt x="1936277" y="1196511"/>
                  <a:pt x="1957537" y="1190796"/>
                  <a:pt x="1980702" y="1183786"/>
                </a:cubicBezTo>
                <a:cubicBezTo>
                  <a:pt x="2003867" y="1176775"/>
                  <a:pt x="2017507" y="1171975"/>
                  <a:pt x="2021621" y="1169384"/>
                </a:cubicBezTo>
                <a:cubicBezTo>
                  <a:pt x="2025736" y="1166793"/>
                  <a:pt x="2029470" y="1161764"/>
                  <a:pt x="2032823" y="1154296"/>
                </a:cubicBezTo>
                <a:cubicBezTo>
                  <a:pt x="2036176" y="1146829"/>
                  <a:pt x="2037852" y="1141266"/>
                  <a:pt x="2037852" y="1137609"/>
                </a:cubicBezTo>
                <a:cubicBezTo>
                  <a:pt x="2037852" y="1133951"/>
                  <a:pt x="2034499" y="1131284"/>
                  <a:pt x="2027794" y="1129608"/>
                </a:cubicBezTo>
                <a:cubicBezTo>
                  <a:pt x="2021088" y="1127931"/>
                  <a:pt x="2014154" y="1124731"/>
                  <a:pt x="2006991" y="1120006"/>
                </a:cubicBezTo>
                <a:cubicBezTo>
                  <a:pt x="1999828" y="1115282"/>
                  <a:pt x="1994342" y="1110253"/>
                  <a:pt x="1990532" y="1104919"/>
                </a:cubicBezTo>
                <a:cubicBezTo>
                  <a:pt x="1986722" y="1099585"/>
                  <a:pt x="1983598" y="1096918"/>
                  <a:pt x="1981159" y="1096918"/>
                </a:cubicBezTo>
                <a:cubicBezTo>
                  <a:pt x="1978721" y="1096918"/>
                  <a:pt x="1976359" y="1097223"/>
                  <a:pt x="1974073" y="1097832"/>
                </a:cubicBezTo>
                <a:cubicBezTo>
                  <a:pt x="1971787" y="1098442"/>
                  <a:pt x="1970644" y="1097832"/>
                  <a:pt x="1970644" y="1096003"/>
                </a:cubicBezTo>
                <a:lnTo>
                  <a:pt x="1970644" y="1047540"/>
                </a:lnTo>
                <a:cubicBezTo>
                  <a:pt x="1970644" y="1044492"/>
                  <a:pt x="1972015" y="1042968"/>
                  <a:pt x="1974758" y="1042968"/>
                </a:cubicBezTo>
                <a:cubicBezTo>
                  <a:pt x="1989694" y="1042968"/>
                  <a:pt x="1999447" y="1039996"/>
                  <a:pt x="2004019" y="1034053"/>
                </a:cubicBezTo>
                <a:cubicBezTo>
                  <a:pt x="2008591" y="1028109"/>
                  <a:pt x="2010877" y="1017136"/>
                  <a:pt x="2010877" y="1001134"/>
                </a:cubicBezTo>
                <a:cubicBezTo>
                  <a:pt x="2010877" y="985132"/>
                  <a:pt x="2008210" y="974312"/>
                  <a:pt x="2002876" y="968673"/>
                </a:cubicBezTo>
                <a:cubicBezTo>
                  <a:pt x="1997542" y="963034"/>
                  <a:pt x="1988170" y="960215"/>
                  <a:pt x="1974758" y="960215"/>
                </a:cubicBezTo>
                <a:cubicBezTo>
                  <a:pt x="1972015" y="960215"/>
                  <a:pt x="1970644" y="958691"/>
                  <a:pt x="1970644" y="955643"/>
                </a:cubicBezTo>
                <a:lnTo>
                  <a:pt x="1970644" y="914038"/>
                </a:lnTo>
                <a:cubicBezTo>
                  <a:pt x="1970644" y="911295"/>
                  <a:pt x="1971863" y="909923"/>
                  <a:pt x="1974301" y="909923"/>
                </a:cubicBezTo>
                <a:lnTo>
                  <a:pt x="1991218" y="909923"/>
                </a:lnTo>
                <a:cubicBezTo>
                  <a:pt x="2005238" y="909923"/>
                  <a:pt x="2014840" y="907180"/>
                  <a:pt x="2020021" y="901693"/>
                </a:cubicBezTo>
                <a:cubicBezTo>
                  <a:pt x="2025203" y="896207"/>
                  <a:pt x="2027794" y="885539"/>
                  <a:pt x="2027794" y="869689"/>
                </a:cubicBezTo>
                <a:cubicBezTo>
                  <a:pt x="2027794" y="853840"/>
                  <a:pt x="2025203" y="843172"/>
                  <a:pt x="2020021" y="837685"/>
                </a:cubicBezTo>
                <a:cubicBezTo>
                  <a:pt x="2014840" y="832199"/>
                  <a:pt x="2005238" y="829456"/>
                  <a:pt x="1991218" y="829456"/>
                </a:cubicBezTo>
                <a:close/>
                <a:moveTo>
                  <a:pt x="2386010" y="824884"/>
                </a:moveTo>
                <a:cubicBezTo>
                  <a:pt x="2370922" y="824884"/>
                  <a:pt x="2360102" y="826941"/>
                  <a:pt x="2353549" y="831056"/>
                </a:cubicBezTo>
                <a:cubicBezTo>
                  <a:pt x="2346995" y="835171"/>
                  <a:pt x="2343719" y="846067"/>
                  <a:pt x="2343719" y="863746"/>
                </a:cubicBezTo>
                <a:lnTo>
                  <a:pt x="2343719" y="891178"/>
                </a:lnTo>
                <a:cubicBezTo>
                  <a:pt x="2343719" y="894531"/>
                  <a:pt x="2343033" y="896664"/>
                  <a:pt x="2341661" y="897579"/>
                </a:cubicBezTo>
                <a:cubicBezTo>
                  <a:pt x="2340290" y="898493"/>
                  <a:pt x="2337013" y="898950"/>
                  <a:pt x="2331832" y="898950"/>
                </a:cubicBezTo>
                <a:cubicBezTo>
                  <a:pt x="2322078" y="898950"/>
                  <a:pt x="2314229" y="902913"/>
                  <a:pt x="2308286" y="910837"/>
                </a:cubicBezTo>
                <a:cubicBezTo>
                  <a:pt x="2302342" y="918762"/>
                  <a:pt x="2299370" y="929278"/>
                  <a:pt x="2299370" y="942384"/>
                </a:cubicBezTo>
                <a:cubicBezTo>
                  <a:pt x="2299370" y="971035"/>
                  <a:pt x="2310953" y="985361"/>
                  <a:pt x="2334118" y="985361"/>
                </a:cubicBezTo>
                <a:cubicBezTo>
                  <a:pt x="2338385" y="985361"/>
                  <a:pt x="2341052" y="985818"/>
                  <a:pt x="2342119" y="986733"/>
                </a:cubicBezTo>
                <a:cubicBezTo>
                  <a:pt x="2343185" y="987647"/>
                  <a:pt x="2343719" y="989476"/>
                  <a:pt x="2343719" y="992219"/>
                </a:cubicBezTo>
                <a:lnTo>
                  <a:pt x="2343719" y="1074058"/>
                </a:lnTo>
                <a:cubicBezTo>
                  <a:pt x="2343719" y="1077106"/>
                  <a:pt x="2342652" y="1079316"/>
                  <a:pt x="2340518" y="1080687"/>
                </a:cubicBezTo>
                <a:cubicBezTo>
                  <a:pt x="2338385" y="1082059"/>
                  <a:pt x="2333203" y="1083659"/>
                  <a:pt x="2324974" y="1085488"/>
                </a:cubicBezTo>
                <a:cubicBezTo>
                  <a:pt x="2306990" y="1089450"/>
                  <a:pt x="2297999" y="1101337"/>
                  <a:pt x="2297999" y="1121149"/>
                </a:cubicBezTo>
                <a:cubicBezTo>
                  <a:pt x="2297999" y="1131208"/>
                  <a:pt x="2300590" y="1142714"/>
                  <a:pt x="2305771" y="1155668"/>
                </a:cubicBezTo>
                <a:cubicBezTo>
                  <a:pt x="2310953" y="1168622"/>
                  <a:pt x="2321316" y="1175099"/>
                  <a:pt x="2336861" y="1175099"/>
                </a:cubicBezTo>
                <a:cubicBezTo>
                  <a:pt x="2352406" y="1175099"/>
                  <a:pt x="2374808" y="1170603"/>
                  <a:pt x="2404069" y="1161612"/>
                </a:cubicBezTo>
                <a:cubicBezTo>
                  <a:pt x="2433330" y="1152620"/>
                  <a:pt x="2447960" y="1145686"/>
                  <a:pt x="2447960" y="1140809"/>
                </a:cubicBezTo>
                <a:cubicBezTo>
                  <a:pt x="2447960" y="1139285"/>
                  <a:pt x="2446741" y="1136847"/>
                  <a:pt x="2444303" y="1133494"/>
                </a:cubicBezTo>
                <a:cubicBezTo>
                  <a:pt x="2437597" y="1124655"/>
                  <a:pt x="2434244" y="1111701"/>
                  <a:pt x="2434244" y="1094632"/>
                </a:cubicBezTo>
                <a:lnTo>
                  <a:pt x="2434244" y="1010050"/>
                </a:lnTo>
                <a:cubicBezTo>
                  <a:pt x="2434244" y="1006392"/>
                  <a:pt x="2432492" y="1003573"/>
                  <a:pt x="2428987" y="1001592"/>
                </a:cubicBezTo>
                <a:cubicBezTo>
                  <a:pt x="2425481" y="999610"/>
                  <a:pt x="2422510" y="995648"/>
                  <a:pt x="2420071" y="989704"/>
                </a:cubicBezTo>
                <a:cubicBezTo>
                  <a:pt x="2417633" y="983761"/>
                  <a:pt x="2416414" y="975455"/>
                  <a:pt x="2416414" y="964787"/>
                </a:cubicBezTo>
                <a:cubicBezTo>
                  <a:pt x="2416414" y="954119"/>
                  <a:pt x="2417480" y="945127"/>
                  <a:pt x="2419614" y="937812"/>
                </a:cubicBezTo>
                <a:cubicBezTo>
                  <a:pt x="2421748" y="930497"/>
                  <a:pt x="2426472" y="924706"/>
                  <a:pt x="2433787" y="920439"/>
                </a:cubicBezTo>
                <a:cubicBezTo>
                  <a:pt x="2436226" y="919219"/>
                  <a:pt x="2437445" y="918076"/>
                  <a:pt x="2437445" y="917010"/>
                </a:cubicBezTo>
                <a:cubicBezTo>
                  <a:pt x="2437445" y="915943"/>
                  <a:pt x="2437140" y="915105"/>
                  <a:pt x="2436530" y="914495"/>
                </a:cubicBezTo>
                <a:cubicBezTo>
                  <a:pt x="2432263" y="908399"/>
                  <a:pt x="2430130" y="900322"/>
                  <a:pt x="2430130" y="890263"/>
                </a:cubicBezTo>
                <a:lnTo>
                  <a:pt x="2430130" y="855516"/>
                </a:lnTo>
                <a:cubicBezTo>
                  <a:pt x="2430130" y="842105"/>
                  <a:pt x="2426548" y="833647"/>
                  <a:pt x="2419385" y="830142"/>
                </a:cubicBezTo>
                <a:cubicBezTo>
                  <a:pt x="2412223" y="826636"/>
                  <a:pt x="2401097" y="824884"/>
                  <a:pt x="2386010" y="824884"/>
                </a:cubicBezTo>
                <a:close/>
                <a:moveTo>
                  <a:pt x="2040138" y="822598"/>
                </a:moveTo>
                <a:cubicBezTo>
                  <a:pt x="2036480" y="822598"/>
                  <a:pt x="2034652" y="823512"/>
                  <a:pt x="2034652" y="825341"/>
                </a:cubicBezTo>
                <a:cubicBezTo>
                  <a:pt x="2034652" y="827170"/>
                  <a:pt x="2035109" y="828999"/>
                  <a:pt x="2036023" y="830827"/>
                </a:cubicBezTo>
                <a:cubicBezTo>
                  <a:pt x="2040595" y="839057"/>
                  <a:pt x="2042881" y="851249"/>
                  <a:pt x="2042881" y="867403"/>
                </a:cubicBezTo>
                <a:cubicBezTo>
                  <a:pt x="2042881" y="876547"/>
                  <a:pt x="2042348" y="884625"/>
                  <a:pt x="2041281" y="891635"/>
                </a:cubicBezTo>
                <a:cubicBezTo>
                  <a:pt x="2040214" y="898645"/>
                  <a:pt x="2040138" y="903065"/>
                  <a:pt x="2041052" y="904894"/>
                </a:cubicBezTo>
                <a:cubicBezTo>
                  <a:pt x="2041967" y="906723"/>
                  <a:pt x="2043948" y="907637"/>
                  <a:pt x="2046996" y="907637"/>
                </a:cubicBezTo>
                <a:lnTo>
                  <a:pt x="2074885" y="907637"/>
                </a:lnTo>
                <a:cubicBezTo>
                  <a:pt x="2077324" y="907637"/>
                  <a:pt x="2078543" y="908856"/>
                  <a:pt x="2078543" y="911295"/>
                </a:cubicBezTo>
                <a:cubicBezTo>
                  <a:pt x="2078543" y="913733"/>
                  <a:pt x="2073742" y="925315"/>
                  <a:pt x="2064141" y="946042"/>
                </a:cubicBezTo>
                <a:cubicBezTo>
                  <a:pt x="2054540" y="966768"/>
                  <a:pt x="2043643" y="986733"/>
                  <a:pt x="2031451" y="1005935"/>
                </a:cubicBezTo>
                <a:cubicBezTo>
                  <a:pt x="2027489" y="1012336"/>
                  <a:pt x="2024441" y="1019880"/>
                  <a:pt x="2022307" y="1028566"/>
                </a:cubicBezTo>
                <a:cubicBezTo>
                  <a:pt x="2020174" y="1037253"/>
                  <a:pt x="2014687" y="1044645"/>
                  <a:pt x="2005848" y="1050741"/>
                </a:cubicBezTo>
                <a:cubicBezTo>
                  <a:pt x="1997009" y="1056837"/>
                  <a:pt x="1992589" y="1064838"/>
                  <a:pt x="1992589" y="1074744"/>
                </a:cubicBezTo>
                <a:cubicBezTo>
                  <a:pt x="1992589" y="1084650"/>
                  <a:pt x="1998304" y="1094175"/>
                  <a:pt x="2009734" y="1103319"/>
                </a:cubicBezTo>
                <a:cubicBezTo>
                  <a:pt x="2021164" y="1112463"/>
                  <a:pt x="2032823" y="1117035"/>
                  <a:pt x="2044710" y="1117035"/>
                </a:cubicBezTo>
                <a:cubicBezTo>
                  <a:pt x="2056597" y="1117035"/>
                  <a:pt x="2066351" y="1112158"/>
                  <a:pt x="2073971" y="1102404"/>
                </a:cubicBezTo>
                <a:cubicBezTo>
                  <a:pt x="2078238" y="1096918"/>
                  <a:pt x="2081667" y="1094175"/>
                  <a:pt x="2084258" y="1094175"/>
                </a:cubicBezTo>
                <a:cubicBezTo>
                  <a:pt x="2086849" y="1094175"/>
                  <a:pt x="2088144" y="1097832"/>
                  <a:pt x="2088144" y="1105147"/>
                </a:cubicBezTo>
                <a:lnTo>
                  <a:pt x="2088144" y="1202074"/>
                </a:lnTo>
                <a:cubicBezTo>
                  <a:pt x="2088144" y="1215180"/>
                  <a:pt x="2091954" y="1224858"/>
                  <a:pt x="2099574" y="1231106"/>
                </a:cubicBezTo>
                <a:cubicBezTo>
                  <a:pt x="2107194" y="1237354"/>
                  <a:pt x="2118929" y="1240479"/>
                  <a:pt x="2134778" y="1240479"/>
                </a:cubicBezTo>
                <a:cubicBezTo>
                  <a:pt x="2150628" y="1240479"/>
                  <a:pt x="2162363" y="1237354"/>
                  <a:pt x="2169983" y="1231106"/>
                </a:cubicBezTo>
                <a:cubicBezTo>
                  <a:pt x="2177603" y="1224858"/>
                  <a:pt x="2181413" y="1215180"/>
                  <a:pt x="2181413" y="1202074"/>
                </a:cubicBezTo>
                <a:lnTo>
                  <a:pt x="2181413" y="1113834"/>
                </a:lnTo>
                <a:cubicBezTo>
                  <a:pt x="2181413" y="1110481"/>
                  <a:pt x="2180803" y="1107129"/>
                  <a:pt x="2179584" y="1103776"/>
                </a:cubicBezTo>
                <a:cubicBezTo>
                  <a:pt x="2178365" y="1100423"/>
                  <a:pt x="2173412" y="1090898"/>
                  <a:pt x="2164725" y="1075201"/>
                </a:cubicBezTo>
                <a:cubicBezTo>
                  <a:pt x="2156038" y="1059504"/>
                  <a:pt x="2147199" y="1044416"/>
                  <a:pt x="2138207" y="1029938"/>
                </a:cubicBezTo>
                <a:cubicBezTo>
                  <a:pt x="2129216" y="1015460"/>
                  <a:pt x="2124720" y="1002430"/>
                  <a:pt x="2124720" y="990847"/>
                </a:cubicBezTo>
                <a:cubicBezTo>
                  <a:pt x="2124720" y="975303"/>
                  <a:pt x="2133102" y="961129"/>
                  <a:pt x="2149866" y="948328"/>
                </a:cubicBezTo>
                <a:cubicBezTo>
                  <a:pt x="2157486" y="942537"/>
                  <a:pt x="2163125" y="937431"/>
                  <a:pt x="2166782" y="933012"/>
                </a:cubicBezTo>
                <a:cubicBezTo>
                  <a:pt x="2170440" y="928592"/>
                  <a:pt x="2174250" y="921658"/>
                  <a:pt x="2178212" y="912209"/>
                </a:cubicBezTo>
                <a:cubicBezTo>
                  <a:pt x="2179127" y="909161"/>
                  <a:pt x="2181108" y="907637"/>
                  <a:pt x="2184156" y="907637"/>
                </a:cubicBezTo>
                <a:lnTo>
                  <a:pt x="2224847" y="907637"/>
                </a:lnTo>
                <a:cubicBezTo>
                  <a:pt x="2238868" y="907637"/>
                  <a:pt x="2249155" y="904208"/>
                  <a:pt x="2255708" y="897350"/>
                </a:cubicBezTo>
                <a:cubicBezTo>
                  <a:pt x="2262261" y="890492"/>
                  <a:pt x="2265538" y="879672"/>
                  <a:pt x="2265538" y="864889"/>
                </a:cubicBezTo>
                <a:cubicBezTo>
                  <a:pt x="2265538" y="850106"/>
                  <a:pt x="2262337" y="839362"/>
                  <a:pt x="2255936" y="832656"/>
                </a:cubicBezTo>
                <a:cubicBezTo>
                  <a:pt x="2249536" y="825951"/>
                  <a:pt x="2239172" y="822598"/>
                  <a:pt x="2224847" y="822598"/>
                </a:cubicBezTo>
                <a:close/>
                <a:moveTo>
                  <a:pt x="2583749" y="809796"/>
                </a:moveTo>
                <a:cubicBezTo>
                  <a:pt x="2569423" y="809796"/>
                  <a:pt x="2557384" y="812082"/>
                  <a:pt x="2547630" y="816654"/>
                </a:cubicBezTo>
                <a:cubicBezTo>
                  <a:pt x="2537876" y="821226"/>
                  <a:pt x="2533000" y="826103"/>
                  <a:pt x="2533000" y="831285"/>
                </a:cubicBezTo>
                <a:cubicBezTo>
                  <a:pt x="2533000" y="833418"/>
                  <a:pt x="2532619" y="834790"/>
                  <a:pt x="2531857" y="835399"/>
                </a:cubicBezTo>
                <a:cubicBezTo>
                  <a:pt x="2531095" y="836009"/>
                  <a:pt x="2529342" y="836314"/>
                  <a:pt x="2526599" y="836314"/>
                </a:cubicBezTo>
                <a:lnTo>
                  <a:pt x="2479507" y="836314"/>
                </a:lnTo>
                <a:cubicBezTo>
                  <a:pt x="2465486" y="836314"/>
                  <a:pt x="2455961" y="838676"/>
                  <a:pt x="2450932" y="843400"/>
                </a:cubicBezTo>
                <a:cubicBezTo>
                  <a:pt x="2445903" y="848125"/>
                  <a:pt x="2443388" y="857269"/>
                  <a:pt x="2443388" y="870832"/>
                </a:cubicBezTo>
                <a:cubicBezTo>
                  <a:pt x="2443388" y="884396"/>
                  <a:pt x="2445522" y="894073"/>
                  <a:pt x="2449789" y="899865"/>
                </a:cubicBezTo>
                <a:cubicBezTo>
                  <a:pt x="2454056" y="905656"/>
                  <a:pt x="2460000" y="908551"/>
                  <a:pt x="2467620" y="908551"/>
                </a:cubicBezTo>
                <a:cubicBezTo>
                  <a:pt x="2475240" y="908551"/>
                  <a:pt x="2480041" y="909313"/>
                  <a:pt x="2482022" y="910837"/>
                </a:cubicBezTo>
                <a:cubicBezTo>
                  <a:pt x="2484003" y="912361"/>
                  <a:pt x="2484994" y="915486"/>
                  <a:pt x="2484994" y="920210"/>
                </a:cubicBezTo>
                <a:cubicBezTo>
                  <a:pt x="2484994" y="924934"/>
                  <a:pt x="2483470" y="927297"/>
                  <a:pt x="2480422" y="927297"/>
                </a:cubicBezTo>
                <a:cubicBezTo>
                  <a:pt x="2461524" y="927297"/>
                  <a:pt x="2448646" y="929583"/>
                  <a:pt x="2441788" y="934155"/>
                </a:cubicBezTo>
                <a:cubicBezTo>
                  <a:pt x="2434930" y="938727"/>
                  <a:pt x="2431501" y="948328"/>
                  <a:pt x="2431501" y="962958"/>
                </a:cubicBezTo>
                <a:cubicBezTo>
                  <a:pt x="2431501" y="977589"/>
                  <a:pt x="2433482" y="984904"/>
                  <a:pt x="2437445" y="984904"/>
                </a:cubicBezTo>
                <a:cubicBezTo>
                  <a:pt x="2439274" y="984904"/>
                  <a:pt x="2441102" y="983532"/>
                  <a:pt x="2442931" y="980789"/>
                </a:cubicBezTo>
                <a:cubicBezTo>
                  <a:pt x="2447808" y="973474"/>
                  <a:pt x="2454437" y="968597"/>
                  <a:pt x="2462819" y="966159"/>
                </a:cubicBezTo>
                <a:cubicBezTo>
                  <a:pt x="2471201" y="963720"/>
                  <a:pt x="2484689" y="962501"/>
                  <a:pt x="2503282" y="962501"/>
                </a:cubicBezTo>
                <a:lnTo>
                  <a:pt x="2663302" y="962501"/>
                </a:lnTo>
                <a:cubicBezTo>
                  <a:pt x="2677322" y="962501"/>
                  <a:pt x="2687686" y="963796"/>
                  <a:pt x="2694391" y="966387"/>
                </a:cubicBezTo>
                <a:cubicBezTo>
                  <a:pt x="2701097" y="968978"/>
                  <a:pt x="2707498" y="973931"/>
                  <a:pt x="2713594" y="981246"/>
                </a:cubicBezTo>
                <a:cubicBezTo>
                  <a:pt x="2715118" y="983380"/>
                  <a:pt x="2717023" y="984447"/>
                  <a:pt x="2719309" y="984447"/>
                </a:cubicBezTo>
                <a:cubicBezTo>
                  <a:pt x="2721595" y="984447"/>
                  <a:pt x="2723500" y="983075"/>
                  <a:pt x="2725024" y="980332"/>
                </a:cubicBezTo>
                <a:cubicBezTo>
                  <a:pt x="2726548" y="977589"/>
                  <a:pt x="2727310" y="973779"/>
                  <a:pt x="2727310" y="968902"/>
                </a:cubicBezTo>
                <a:cubicBezTo>
                  <a:pt x="2727310" y="953967"/>
                  <a:pt x="2724490" y="943299"/>
                  <a:pt x="2718851" y="936898"/>
                </a:cubicBezTo>
                <a:cubicBezTo>
                  <a:pt x="2713213" y="930497"/>
                  <a:pt x="2702468" y="927297"/>
                  <a:pt x="2686619" y="927297"/>
                </a:cubicBezTo>
                <a:cubicBezTo>
                  <a:pt x="2682656" y="927297"/>
                  <a:pt x="2680675" y="925773"/>
                  <a:pt x="2680675" y="922725"/>
                </a:cubicBezTo>
                <a:cubicBezTo>
                  <a:pt x="2680675" y="911752"/>
                  <a:pt x="2684790" y="906265"/>
                  <a:pt x="2693020" y="906265"/>
                </a:cubicBezTo>
                <a:cubicBezTo>
                  <a:pt x="2709174" y="906265"/>
                  <a:pt x="2717251" y="893311"/>
                  <a:pt x="2717251" y="867403"/>
                </a:cubicBezTo>
                <a:cubicBezTo>
                  <a:pt x="2717251" y="857345"/>
                  <a:pt x="2714432" y="849649"/>
                  <a:pt x="2708793" y="844315"/>
                </a:cubicBezTo>
                <a:cubicBezTo>
                  <a:pt x="2703154" y="838981"/>
                  <a:pt x="2695001" y="836314"/>
                  <a:pt x="2684333" y="836314"/>
                </a:cubicBezTo>
                <a:lnTo>
                  <a:pt x="2637241" y="836314"/>
                </a:lnTo>
                <a:cubicBezTo>
                  <a:pt x="2632974" y="836314"/>
                  <a:pt x="2630536" y="834790"/>
                  <a:pt x="2629926" y="831742"/>
                </a:cubicBezTo>
                <a:cubicBezTo>
                  <a:pt x="2629012" y="825341"/>
                  <a:pt x="2624668" y="820083"/>
                  <a:pt x="2616896" y="815968"/>
                </a:cubicBezTo>
                <a:cubicBezTo>
                  <a:pt x="2609123" y="811854"/>
                  <a:pt x="2598074" y="809796"/>
                  <a:pt x="2583749" y="809796"/>
                </a:cubicBezTo>
                <a:close/>
                <a:moveTo>
                  <a:pt x="0" y="0"/>
                </a:moveTo>
                <a:lnTo>
                  <a:pt x="4762500" y="0"/>
                </a:lnTo>
                <a:lnTo>
                  <a:pt x="4762500" y="3171825"/>
                </a:lnTo>
                <a:lnTo>
                  <a:pt x="0" y="3171825"/>
                </a:lnTo>
                <a:close/>
              </a:path>
            </a:pathLst>
          </a:custGeom>
          <a:effectLst>
            <a:outerShdw blurRad="127000" dist="127000" dir="5400000" algn="t" rotWithShape="0">
              <a:prstClr val="black">
                <a:alpha val="20000"/>
              </a:prstClr>
            </a:outerShdw>
          </a:effectLst>
        </p:spPr>
      </p:pic>
      <p:sp>
        <p:nvSpPr>
          <p:cNvPr id="3" name="椭圆 2">
            <a:extLst>
              <a:ext uri="{FF2B5EF4-FFF2-40B4-BE49-F238E27FC236}">
                <a16:creationId xmlns:a16="http://schemas.microsoft.com/office/drawing/2014/main" id="{558314BF-1A46-0B2E-247D-B61EF3B5C1B6}"/>
              </a:ext>
            </a:extLst>
          </p:cNvPr>
          <p:cNvSpPr/>
          <p:nvPr/>
        </p:nvSpPr>
        <p:spPr>
          <a:xfrm>
            <a:off x="-1764832" y="-2185944"/>
            <a:ext cx="4637974" cy="4487389"/>
          </a:xfrm>
          <a:prstGeom prst="ellipse">
            <a:avLst/>
          </a:prstGeom>
          <a:gradFill flip="none" rotWithShape="1">
            <a:gsLst>
              <a:gs pos="0">
                <a:srgbClr val="12F67F"/>
              </a:gs>
              <a:gs pos="100000">
                <a:srgbClr val="05829F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1" name="图片 40">
            <a:extLst>
              <a:ext uri="{FF2B5EF4-FFF2-40B4-BE49-F238E27FC236}">
                <a16:creationId xmlns:a16="http://schemas.microsoft.com/office/drawing/2014/main" id="{0233E6BA-143B-5985-A1DB-F3911BF8F1B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1166250" y="-933493"/>
            <a:ext cx="4762500" cy="3171825"/>
          </a:xfrm>
          <a:custGeom>
            <a:avLst/>
            <a:gdLst/>
            <a:ahLst/>
            <a:cxnLst/>
            <a:rect l="l" t="t" r="r" b="b"/>
            <a:pathLst>
              <a:path w="4762500" h="3171825">
                <a:moveTo>
                  <a:pt x="1981043" y="1638091"/>
                </a:moveTo>
                <a:lnTo>
                  <a:pt x="2012132" y="1638091"/>
                </a:lnTo>
                <a:cubicBezTo>
                  <a:pt x="2014875" y="1638091"/>
                  <a:pt x="2016552" y="1638624"/>
                  <a:pt x="2017161" y="1639691"/>
                </a:cubicBezTo>
                <a:cubicBezTo>
                  <a:pt x="2017771" y="1640758"/>
                  <a:pt x="2018076" y="1642815"/>
                  <a:pt x="2018076" y="1645863"/>
                </a:cubicBezTo>
                <a:cubicBezTo>
                  <a:pt x="2018076" y="1648911"/>
                  <a:pt x="2017695" y="1650969"/>
                  <a:pt x="2016933" y="1652035"/>
                </a:cubicBezTo>
                <a:cubicBezTo>
                  <a:pt x="2016171" y="1653102"/>
                  <a:pt x="2014571" y="1653636"/>
                  <a:pt x="2012132" y="1653636"/>
                </a:cubicBezTo>
                <a:lnTo>
                  <a:pt x="1981043" y="1653636"/>
                </a:lnTo>
                <a:cubicBezTo>
                  <a:pt x="1978604" y="1653636"/>
                  <a:pt x="1977004" y="1653178"/>
                  <a:pt x="1976242" y="1652264"/>
                </a:cubicBezTo>
                <a:cubicBezTo>
                  <a:pt x="1975480" y="1651350"/>
                  <a:pt x="1975099" y="1649292"/>
                  <a:pt x="1975099" y="1646092"/>
                </a:cubicBezTo>
                <a:cubicBezTo>
                  <a:pt x="1975099" y="1642891"/>
                  <a:pt x="1975480" y="1640758"/>
                  <a:pt x="1976242" y="1639691"/>
                </a:cubicBezTo>
                <a:cubicBezTo>
                  <a:pt x="1977004" y="1638624"/>
                  <a:pt x="1978604" y="1638091"/>
                  <a:pt x="1981043" y="1638091"/>
                </a:cubicBezTo>
                <a:close/>
                <a:moveTo>
                  <a:pt x="1981043" y="1576369"/>
                </a:moveTo>
                <a:lnTo>
                  <a:pt x="2012132" y="1576369"/>
                </a:lnTo>
                <a:cubicBezTo>
                  <a:pt x="2014571" y="1576369"/>
                  <a:pt x="2016171" y="1576826"/>
                  <a:pt x="2016933" y="1577740"/>
                </a:cubicBezTo>
                <a:cubicBezTo>
                  <a:pt x="2017695" y="1578655"/>
                  <a:pt x="2018076" y="1580712"/>
                  <a:pt x="2018076" y="1583913"/>
                </a:cubicBezTo>
                <a:cubicBezTo>
                  <a:pt x="2018076" y="1587113"/>
                  <a:pt x="2017695" y="1589094"/>
                  <a:pt x="2016933" y="1589856"/>
                </a:cubicBezTo>
                <a:cubicBezTo>
                  <a:pt x="2016171" y="1590618"/>
                  <a:pt x="2014571" y="1590999"/>
                  <a:pt x="2012132" y="1590999"/>
                </a:cubicBezTo>
                <a:lnTo>
                  <a:pt x="1981043" y="1590999"/>
                </a:lnTo>
                <a:cubicBezTo>
                  <a:pt x="1978604" y="1590999"/>
                  <a:pt x="1977004" y="1590618"/>
                  <a:pt x="1976242" y="1589856"/>
                </a:cubicBezTo>
                <a:cubicBezTo>
                  <a:pt x="1975480" y="1589094"/>
                  <a:pt x="1975099" y="1587113"/>
                  <a:pt x="1975099" y="1583913"/>
                </a:cubicBezTo>
                <a:cubicBezTo>
                  <a:pt x="1975099" y="1580712"/>
                  <a:pt x="1975480" y="1578655"/>
                  <a:pt x="1976242" y="1577740"/>
                </a:cubicBezTo>
                <a:cubicBezTo>
                  <a:pt x="1977004" y="1576826"/>
                  <a:pt x="1978604" y="1576369"/>
                  <a:pt x="1981043" y="1576369"/>
                </a:cubicBezTo>
                <a:close/>
                <a:moveTo>
                  <a:pt x="2141063" y="1560824"/>
                </a:moveTo>
                <a:cubicBezTo>
                  <a:pt x="2127651" y="1560824"/>
                  <a:pt x="2117898" y="1563720"/>
                  <a:pt x="2111802" y="1569511"/>
                </a:cubicBezTo>
                <a:cubicBezTo>
                  <a:pt x="2105706" y="1575302"/>
                  <a:pt x="2102658" y="1584598"/>
                  <a:pt x="2102658" y="1597400"/>
                </a:cubicBezTo>
                <a:lnTo>
                  <a:pt x="2102658" y="1729988"/>
                </a:lnTo>
                <a:cubicBezTo>
                  <a:pt x="2102658" y="1746752"/>
                  <a:pt x="2107763" y="1758792"/>
                  <a:pt x="2117974" y="1766107"/>
                </a:cubicBezTo>
                <a:cubicBezTo>
                  <a:pt x="2128185" y="1773422"/>
                  <a:pt x="2144568" y="1777080"/>
                  <a:pt x="2167123" y="1777080"/>
                </a:cubicBezTo>
                <a:lnTo>
                  <a:pt x="2234789" y="1777080"/>
                </a:lnTo>
                <a:cubicBezTo>
                  <a:pt x="2249419" y="1777080"/>
                  <a:pt x="2260620" y="1776089"/>
                  <a:pt x="2268393" y="1774108"/>
                </a:cubicBezTo>
                <a:cubicBezTo>
                  <a:pt x="2276165" y="1772127"/>
                  <a:pt x="2282642" y="1768012"/>
                  <a:pt x="2287824" y="1761763"/>
                </a:cubicBezTo>
                <a:cubicBezTo>
                  <a:pt x="2293006" y="1755515"/>
                  <a:pt x="2297882" y="1745304"/>
                  <a:pt x="2302454" y="1731131"/>
                </a:cubicBezTo>
                <a:cubicBezTo>
                  <a:pt x="2307026" y="1716958"/>
                  <a:pt x="2309312" y="1705909"/>
                  <a:pt x="2309312" y="1697984"/>
                </a:cubicBezTo>
                <a:cubicBezTo>
                  <a:pt x="2309312" y="1684878"/>
                  <a:pt x="2304664" y="1675810"/>
                  <a:pt x="2295368" y="1670781"/>
                </a:cubicBezTo>
                <a:cubicBezTo>
                  <a:pt x="2286071" y="1665751"/>
                  <a:pt x="2275937" y="1663237"/>
                  <a:pt x="2264964" y="1663237"/>
                </a:cubicBezTo>
                <a:cubicBezTo>
                  <a:pt x="2251553" y="1663237"/>
                  <a:pt x="2242256" y="1668418"/>
                  <a:pt x="2237075" y="1678782"/>
                </a:cubicBezTo>
                <a:cubicBezTo>
                  <a:pt x="2233417" y="1686706"/>
                  <a:pt x="2230369" y="1691812"/>
                  <a:pt x="2227931" y="1694098"/>
                </a:cubicBezTo>
                <a:cubicBezTo>
                  <a:pt x="2225492" y="1696384"/>
                  <a:pt x="2222139" y="1697527"/>
                  <a:pt x="2217872" y="1697527"/>
                </a:cubicBezTo>
                <a:lnTo>
                  <a:pt x="2191355" y="1697527"/>
                </a:lnTo>
                <a:cubicBezTo>
                  <a:pt x="2188611" y="1697527"/>
                  <a:pt x="2186630" y="1696841"/>
                  <a:pt x="2185411" y="1695469"/>
                </a:cubicBezTo>
                <a:cubicBezTo>
                  <a:pt x="2184192" y="1694098"/>
                  <a:pt x="2183582" y="1691050"/>
                  <a:pt x="2183582" y="1686325"/>
                </a:cubicBezTo>
                <a:cubicBezTo>
                  <a:pt x="2183582" y="1681601"/>
                  <a:pt x="2184573" y="1678553"/>
                  <a:pt x="2186554" y="1677181"/>
                </a:cubicBezTo>
                <a:cubicBezTo>
                  <a:pt x="2188535" y="1675810"/>
                  <a:pt x="2195241" y="1674286"/>
                  <a:pt x="2206671" y="1672609"/>
                </a:cubicBezTo>
                <a:cubicBezTo>
                  <a:pt x="2218101" y="1670933"/>
                  <a:pt x="2225187" y="1668266"/>
                  <a:pt x="2227931" y="1664608"/>
                </a:cubicBezTo>
                <a:cubicBezTo>
                  <a:pt x="2236465" y="1653636"/>
                  <a:pt x="2249495" y="1648149"/>
                  <a:pt x="2267021" y="1648149"/>
                </a:cubicBezTo>
                <a:cubicBezTo>
                  <a:pt x="2284547" y="1648149"/>
                  <a:pt x="2293310" y="1639615"/>
                  <a:pt x="2293310" y="1622546"/>
                </a:cubicBezTo>
                <a:cubicBezTo>
                  <a:pt x="2293310" y="1612183"/>
                  <a:pt x="2290110" y="1601362"/>
                  <a:pt x="2283709" y="1590085"/>
                </a:cubicBezTo>
                <a:cubicBezTo>
                  <a:pt x="2277308" y="1578807"/>
                  <a:pt x="2267707" y="1573168"/>
                  <a:pt x="2254905" y="1573168"/>
                </a:cubicBezTo>
                <a:cubicBezTo>
                  <a:pt x="2250333" y="1573168"/>
                  <a:pt x="2245457" y="1573930"/>
                  <a:pt x="2240275" y="1575454"/>
                </a:cubicBezTo>
                <a:cubicBezTo>
                  <a:pt x="2209490" y="1583074"/>
                  <a:pt x="2192421" y="1586884"/>
                  <a:pt x="2189069" y="1586884"/>
                </a:cubicBezTo>
                <a:cubicBezTo>
                  <a:pt x="2183887" y="1586884"/>
                  <a:pt x="2181296" y="1585056"/>
                  <a:pt x="2181296" y="1581398"/>
                </a:cubicBezTo>
                <a:cubicBezTo>
                  <a:pt x="2181296" y="1574997"/>
                  <a:pt x="2177943" y="1569968"/>
                  <a:pt x="2171238" y="1566310"/>
                </a:cubicBezTo>
                <a:cubicBezTo>
                  <a:pt x="2164532" y="1562653"/>
                  <a:pt x="2154474" y="1560824"/>
                  <a:pt x="2141063" y="1560824"/>
                </a:cubicBezTo>
                <a:close/>
                <a:moveTo>
                  <a:pt x="2584089" y="1554880"/>
                </a:moveTo>
                <a:lnTo>
                  <a:pt x="2670500" y="1554880"/>
                </a:lnTo>
                <a:cubicBezTo>
                  <a:pt x="2673548" y="1554880"/>
                  <a:pt x="2675072" y="1557090"/>
                  <a:pt x="2675072" y="1561510"/>
                </a:cubicBezTo>
                <a:cubicBezTo>
                  <a:pt x="2675072" y="1565929"/>
                  <a:pt x="2674844" y="1568749"/>
                  <a:pt x="2674386" y="1569968"/>
                </a:cubicBezTo>
                <a:cubicBezTo>
                  <a:pt x="2673929" y="1571187"/>
                  <a:pt x="2672634" y="1571797"/>
                  <a:pt x="2670500" y="1571797"/>
                </a:cubicBezTo>
                <a:lnTo>
                  <a:pt x="2584089" y="1571797"/>
                </a:lnTo>
                <a:cubicBezTo>
                  <a:pt x="2581956" y="1571797"/>
                  <a:pt x="2580660" y="1571111"/>
                  <a:pt x="2580203" y="1569739"/>
                </a:cubicBezTo>
                <a:cubicBezTo>
                  <a:pt x="2579746" y="1568368"/>
                  <a:pt x="2579518" y="1565548"/>
                  <a:pt x="2579518" y="1561281"/>
                </a:cubicBezTo>
                <a:cubicBezTo>
                  <a:pt x="2579518" y="1557014"/>
                  <a:pt x="2581041" y="1554880"/>
                  <a:pt x="2584089" y="1554880"/>
                </a:cubicBezTo>
                <a:close/>
                <a:moveTo>
                  <a:pt x="1945838" y="1516018"/>
                </a:moveTo>
                <a:cubicBezTo>
                  <a:pt x="1930598" y="1516018"/>
                  <a:pt x="1918635" y="1520133"/>
                  <a:pt x="1909948" y="1528363"/>
                </a:cubicBezTo>
                <a:cubicBezTo>
                  <a:pt x="1901261" y="1536592"/>
                  <a:pt x="1896918" y="1548175"/>
                  <a:pt x="1896918" y="1563110"/>
                </a:cubicBezTo>
                <a:lnTo>
                  <a:pt x="1896918" y="1715815"/>
                </a:lnTo>
                <a:cubicBezTo>
                  <a:pt x="1896918" y="1744771"/>
                  <a:pt x="1899661" y="1762754"/>
                  <a:pt x="1905148" y="1769764"/>
                </a:cubicBezTo>
                <a:cubicBezTo>
                  <a:pt x="1910634" y="1776775"/>
                  <a:pt x="1920540" y="1780280"/>
                  <a:pt x="1934866" y="1780280"/>
                </a:cubicBezTo>
                <a:cubicBezTo>
                  <a:pt x="1953763" y="1780280"/>
                  <a:pt x="1963212" y="1775708"/>
                  <a:pt x="1963212" y="1766564"/>
                </a:cubicBezTo>
                <a:cubicBezTo>
                  <a:pt x="1963212" y="1764735"/>
                  <a:pt x="1962298" y="1761840"/>
                  <a:pt x="1960469" y="1757877"/>
                </a:cubicBezTo>
                <a:cubicBezTo>
                  <a:pt x="1958640" y="1753915"/>
                  <a:pt x="1957726" y="1747057"/>
                  <a:pt x="1957726" y="1737303"/>
                </a:cubicBezTo>
                <a:cubicBezTo>
                  <a:pt x="1957726" y="1727550"/>
                  <a:pt x="1959783" y="1718939"/>
                  <a:pt x="1963898" y="1711471"/>
                </a:cubicBezTo>
                <a:cubicBezTo>
                  <a:pt x="1968013" y="1704004"/>
                  <a:pt x="1973499" y="1698746"/>
                  <a:pt x="1980357" y="1695698"/>
                </a:cubicBezTo>
                <a:cubicBezTo>
                  <a:pt x="1987215" y="1692650"/>
                  <a:pt x="1997349" y="1691126"/>
                  <a:pt x="2010761" y="1691126"/>
                </a:cubicBezTo>
                <a:cubicBezTo>
                  <a:pt x="2013199" y="1691126"/>
                  <a:pt x="2014799" y="1691812"/>
                  <a:pt x="2015561" y="1693183"/>
                </a:cubicBezTo>
                <a:cubicBezTo>
                  <a:pt x="2016323" y="1694555"/>
                  <a:pt x="2016704" y="1696612"/>
                  <a:pt x="2016704" y="1699356"/>
                </a:cubicBezTo>
                <a:cubicBezTo>
                  <a:pt x="2016704" y="1702099"/>
                  <a:pt x="2015942" y="1703928"/>
                  <a:pt x="2014418" y="1704842"/>
                </a:cubicBezTo>
                <a:cubicBezTo>
                  <a:pt x="2012894" y="1705756"/>
                  <a:pt x="2009542" y="1706214"/>
                  <a:pt x="2004360" y="1706214"/>
                </a:cubicBezTo>
                <a:cubicBezTo>
                  <a:pt x="1983329" y="1706214"/>
                  <a:pt x="1972813" y="1717491"/>
                  <a:pt x="1972813" y="1740046"/>
                </a:cubicBezTo>
                <a:cubicBezTo>
                  <a:pt x="1972813" y="1751019"/>
                  <a:pt x="1976318" y="1760087"/>
                  <a:pt x="1983329" y="1767250"/>
                </a:cubicBezTo>
                <a:cubicBezTo>
                  <a:pt x="1990339" y="1774413"/>
                  <a:pt x="1999940" y="1777994"/>
                  <a:pt x="2012132" y="1777994"/>
                </a:cubicBezTo>
                <a:lnTo>
                  <a:pt x="2052823" y="1777994"/>
                </a:lnTo>
                <a:cubicBezTo>
                  <a:pt x="2066539" y="1777994"/>
                  <a:pt x="2076293" y="1774184"/>
                  <a:pt x="2082084" y="1766564"/>
                </a:cubicBezTo>
                <a:cubicBezTo>
                  <a:pt x="2087875" y="1758944"/>
                  <a:pt x="2090771" y="1746600"/>
                  <a:pt x="2090771" y="1729531"/>
                </a:cubicBezTo>
                <a:lnTo>
                  <a:pt x="2090771" y="1563110"/>
                </a:lnTo>
                <a:cubicBezTo>
                  <a:pt x="2090771" y="1547870"/>
                  <a:pt x="2086732" y="1536211"/>
                  <a:pt x="2078655" y="1528134"/>
                </a:cubicBezTo>
                <a:cubicBezTo>
                  <a:pt x="2070578" y="1520057"/>
                  <a:pt x="2058767" y="1516018"/>
                  <a:pt x="2043222" y="1516018"/>
                </a:cubicBezTo>
                <a:close/>
                <a:moveTo>
                  <a:pt x="2469789" y="1510532"/>
                </a:moveTo>
                <a:cubicBezTo>
                  <a:pt x="2462474" y="1510532"/>
                  <a:pt x="2454473" y="1514571"/>
                  <a:pt x="2445786" y="1522648"/>
                </a:cubicBezTo>
                <a:cubicBezTo>
                  <a:pt x="2437100" y="1530725"/>
                  <a:pt x="2432756" y="1537812"/>
                  <a:pt x="2432756" y="1543908"/>
                </a:cubicBezTo>
                <a:cubicBezTo>
                  <a:pt x="2432756" y="1546651"/>
                  <a:pt x="2434661" y="1551528"/>
                  <a:pt x="2438471" y="1558538"/>
                </a:cubicBezTo>
                <a:cubicBezTo>
                  <a:pt x="2442281" y="1565548"/>
                  <a:pt x="2447920" y="1574464"/>
                  <a:pt x="2455388" y="1585284"/>
                </a:cubicBezTo>
                <a:cubicBezTo>
                  <a:pt x="2462855" y="1596105"/>
                  <a:pt x="2468646" y="1603115"/>
                  <a:pt x="2472761" y="1606315"/>
                </a:cubicBezTo>
                <a:cubicBezTo>
                  <a:pt x="2476876" y="1609516"/>
                  <a:pt x="2481067" y="1611116"/>
                  <a:pt x="2485334" y="1611116"/>
                </a:cubicBezTo>
                <a:cubicBezTo>
                  <a:pt x="2493259" y="1611116"/>
                  <a:pt x="2501641" y="1607230"/>
                  <a:pt x="2510480" y="1599457"/>
                </a:cubicBezTo>
                <a:cubicBezTo>
                  <a:pt x="2519319" y="1591685"/>
                  <a:pt x="2523739" y="1582465"/>
                  <a:pt x="2523739" y="1571797"/>
                </a:cubicBezTo>
                <a:cubicBezTo>
                  <a:pt x="2523739" y="1567530"/>
                  <a:pt x="2522596" y="1563643"/>
                  <a:pt x="2520310" y="1560138"/>
                </a:cubicBezTo>
                <a:cubicBezTo>
                  <a:pt x="2518024" y="1556633"/>
                  <a:pt x="2513528" y="1549623"/>
                  <a:pt x="2506823" y="1539107"/>
                </a:cubicBezTo>
                <a:cubicBezTo>
                  <a:pt x="2500117" y="1528591"/>
                  <a:pt x="2493792" y="1521200"/>
                  <a:pt x="2487849" y="1516933"/>
                </a:cubicBezTo>
                <a:cubicBezTo>
                  <a:pt x="2481905" y="1512666"/>
                  <a:pt x="2475885" y="1510532"/>
                  <a:pt x="2469789" y="1510532"/>
                </a:cubicBezTo>
                <a:close/>
                <a:moveTo>
                  <a:pt x="2584089" y="1505960"/>
                </a:moveTo>
                <a:lnTo>
                  <a:pt x="2670500" y="1505960"/>
                </a:lnTo>
                <a:cubicBezTo>
                  <a:pt x="2673548" y="1505960"/>
                  <a:pt x="2675072" y="1508094"/>
                  <a:pt x="2675072" y="1512361"/>
                </a:cubicBezTo>
                <a:cubicBezTo>
                  <a:pt x="2675072" y="1516628"/>
                  <a:pt x="2674844" y="1519447"/>
                  <a:pt x="2674386" y="1520819"/>
                </a:cubicBezTo>
                <a:cubicBezTo>
                  <a:pt x="2673929" y="1522191"/>
                  <a:pt x="2672634" y="1522876"/>
                  <a:pt x="2670500" y="1522876"/>
                </a:cubicBezTo>
                <a:lnTo>
                  <a:pt x="2584089" y="1522876"/>
                </a:lnTo>
                <a:cubicBezTo>
                  <a:pt x="2582261" y="1522876"/>
                  <a:pt x="2581041" y="1522343"/>
                  <a:pt x="2580432" y="1521276"/>
                </a:cubicBezTo>
                <a:cubicBezTo>
                  <a:pt x="2579822" y="1520209"/>
                  <a:pt x="2579518" y="1517390"/>
                  <a:pt x="2579518" y="1512818"/>
                </a:cubicBezTo>
                <a:cubicBezTo>
                  <a:pt x="2579518" y="1508246"/>
                  <a:pt x="2581041" y="1505960"/>
                  <a:pt x="2584089" y="1505960"/>
                </a:cubicBezTo>
                <a:close/>
                <a:moveTo>
                  <a:pt x="3105526" y="1487215"/>
                </a:moveTo>
                <a:cubicBezTo>
                  <a:pt x="3110250" y="1487215"/>
                  <a:pt x="3113222" y="1487596"/>
                  <a:pt x="3114442" y="1488358"/>
                </a:cubicBezTo>
                <a:cubicBezTo>
                  <a:pt x="3115661" y="1489120"/>
                  <a:pt x="3116270" y="1490872"/>
                  <a:pt x="3116270" y="1493616"/>
                </a:cubicBezTo>
                <a:lnTo>
                  <a:pt x="3116270" y="1526534"/>
                </a:lnTo>
                <a:cubicBezTo>
                  <a:pt x="3116270" y="1529582"/>
                  <a:pt x="3115661" y="1531487"/>
                  <a:pt x="3114442" y="1532249"/>
                </a:cubicBezTo>
                <a:cubicBezTo>
                  <a:pt x="3113222" y="1533011"/>
                  <a:pt x="3110250" y="1533392"/>
                  <a:pt x="3105526" y="1533392"/>
                </a:cubicBezTo>
                <a:cubicBezTo>
                  <a:pt x="3100802" y="1533392"/>
                  <a:pt x="3097830" y="1532935"/>
                  <a:pt x="3096611" y="1532020"/>
                </a:cubicBezTo>
                <a:cubicBezTo>
                  <a:pt x="3095392" y="1531106"/>
                  <a:pt x="3094782" y="1529277"/>
                  <a:pt x="3094782" y="1526534"/>
                </a:cubicBezTo>
                <a:lnTo>
                  <a:pt x="3094782" y="1493616"/>
                </a:lnTo>
                <a:cubicBezTo>
                  <a:pt x="3094782" y="1490872"/>
                  <a:pt x="3095392" y="1489120"/>
                  <a:pt x="3096611" y="1488358"/>
                </a:cubicBezTo>
                <a:cubicBezTo>
                  <a:pt x="3097830" y="1487596"/>
                  <a:pt x="3100802" y="1487215"/>
                  <a:pt x="3105526" y="1487215"/>
                </a:cubicBezTo>
                <a:close/>
                <a:moveTo>
                  <a:pt x="2615179" y="1446067"/>
                </a:moveTo>
                <a:lnTo>
                  <a:pt x="2636668" y="1446067"/>
                </a:lnTo>
                <a:cubicBezTo>
                  <a:pt x="2639106" y="1446067"/>
                  <a:pt x="2640630" y="1446829"/>
                  <a:pt x="2641239" y="1448353"/>
                </a:cubicBezTo>
                <a:cubicBezTo>
                  <a:pt x="2641849" y="1449877"/>
                  <a:pt x="2642154" y="1453153"/>
                  <a:pt x="2642154" y="1458183"/>
                </a:cubicBezTo>
                <a:cubicBezTo>
                  <a:pt x="2642154" y="1463212"/>
                  <a:pt x="2640325" y="1465726"/>
                  <a:pt x="2636668" y="1465726"/>
                </a:cubicBezTo>
                <a:lnTo>
                  <a:pt x="2615179" y="1465726"/>
                </a:lnTo>
                <a:cubicBezTo>
                  <a:pt x="2613045" y="1465726"/>
                  <a:pt x="2611598" y="1465117"/>
                  <a:pt x="2610836" y="1463898"/>
                </a:cubicBezTo>
                <a:cubicBezTo>
                  <a:pt x="2610074" y="1462678"/>
                  <a:pt x="2609693" y="1460164"/>
                  <a:pt x="2609693" y="1456354"/>
                </a:cubicBezTo>
                <a:cubicBezTo>
                  <a:pt x="2609693" y="1452544"/>
                  <a:pt x="2609997" y="1449877"/>
                  <a:pt x="2610607" y="1448353"/>
                </a:cubicBezTo>
                <a:cubicBezTo>
                  <a:pt x="2611216" y="1446829"/>
                  <a:pt x="2612741" y="1446067"/>
                  <a:pt x="2615179" y="1446067"/>
                </a:cubicBezTo>
                <a:close/>
                <a:moveTo>
                  <a:pt x="1469893" y="1387545"/>
                </a:moveTo>
                <a:cubicBezTo>
                  <a:pt x="1452520" y="1387545"/>
                  <a:pt x="1440175" y="1390898"/>
                  <a:pt x="1432860" y="1397604"/>
                </a:cubicBezTo>
                <a:cubicBezTo>
                  <a:pt x="1425545" y="1404309"/>
                  <a:pt x="1421887" y="1416501"/>
                  <a:pt x="1421887" y="1434180"/>
                </a:cubicBezTo>
                <a:cubicBezTo>
                  <a:pt x="1421887" y="1451858"/>
                  <a:pt x="1425545" y="1464126"/>
                  <a:pt x="1432860" y="1470984"/>
                </a:cubicBezTo>
                <a:cubicBezTo>
                  <a:pt x="1440175" y="1477842"/>
                  <a:pt x="1452520" y="1481271"/>
                  <a:pt x="1469893" y="1481271"/>
                </a:cubicBezTo>
                <a:cubicBezTo>
                  <a:pt x="1473551" y="1481271"/>
                  <a:pt x="1475837" y="1481576"/>
                  <a:pt x="1476751" y="1482186"/>
                </a:cubicBezTo>
                <a:cubicBezTo>
                  <a:pt x="1477666" y="1482795"/>
                  <a:pt x="1478123" y="1484319"/>
                  <a:pt x="1478123" y="1486758"/>
                </a:cubicBezTo>
                <a:lnTo>
                  <a:pt x="1478123" y="1616145"/>
                </a:lnTo>
                <a:cubicBezTo>
                  <a:pt x="1478123" y="1618888"/>
                  <a:pt x="1477818" y="1620641"/>
                  <a:pt x="1477208" y="1621403"/>
                </a:cubicBezTo>
                <a:cubicBezTo>
                  <a:pt x="1476599" y="1622165"/>
                  <a:pt x="1475532" y="1622698"/>
                  <a:pt x="1474008" y="1623003"/>
                </a:cubicBezTo>
                <a:cubicBezTo>
                  <a:pt x="1454806" y="1624832"/>
                  <a:pt x="1441318" y="1628794"/>
                  <a:pt x="1433546" y="1634890"/>
                </a:cubicBezTo>
                <a:cubicBezTo>
                  <a:pt x="1425773" y="1640986"/>
                  <a:pt x="1421887" y="1650588"/>
                  <a:pt x="1421887" y="1663694"/>
                </a:cubicBezTo>
                <a:cubicBezTo>
                  <a:pt x="1421887" y="1676800"/>
                  <a:pt x="1424097" y="1688992"/>
                  <a:pt x="1428517" y="1700270"/>
                </a:cubicBezTo>
                <a:cubicBezTo>
                  <a:pt x="1432936" y="1711548"/>
                  <a:pt x="1443223" y="1717186"/>
                  <a:pt x="1459378" y="1717186"/>
                </a:cubicBezTo>
                <a:cubicBezTo>
                  <a:pt x="1470655" y="1717186"/>
                  <a:pt x="1493287" y="1714138"/>
                  <a:pt x="1527272" y="1708042"/>
                </a:cubicBezTo>
                <a:cubicBezTo>
                  <a:pt x="1561257" y="1701946"/>
                  <a:pt x="1582441" y="1697679"/>
                  <a:pt x="1590823" y="1695241"/>
                </a:cubicBezTo>
                <a:cubicBezTo>
                  <a:pt x="1599205" y="1692802"/>
                  <a:pt x="1605682" y="1688840"/>
                  <a:pt x="1610254" y="1683354"/>
                </a:cubicBezTo>
                <a:cubicBezTo>
                  <a:pt x="1614826" y="1677867"/>
                  <a:pt x="1617112" y="1671466"/>
                  <a:pt x="1617112" y="1664151"/>
                </a:cubicBezTo>
                <a:cubicBezTo>
                  <a:pt x="1617112" y="1656836"/>
                  <a:pt x="1616197" y="1648225"/>
                  <a:pt x="1614368" y="1638319"/>
                </a:cubicBezTo>
                <a:cubicBezTo>
                  <a:pt x="1612540" y="1628413"/>
                  <a:pt x="1609568" y="1620870"/>
                  <a:pt x="1605453" y="1615688"/>
                </a:cubicBezTo>
                <a:cubicBezTo>
                  <a:pt x="1601338" y="1610506"/>
                  <a:pt x="1594404" y="1607916"/>
                  <a:pt x="1584650" y="1607916"/>
                </a:cubicBezTo>
                <a:cubicBezTo>
                  <a:pt x="1581602" y="1607916"/>
                  <a:pt x="1578402" y="1608068"/>
                  <a:pt x="1575049" y="1608373"/>
                </a:cubicBezTo>
                <a:cubicBezTo>
                  <a:pt x="1571696" y="1608678"/>
                  <a:pt x="1569715" y="1608449"/>
                  <a:pt x="1569106" y="1607687"/>
                </a:cubicBezTo>
                <a:cubicBezTo>
                  <a:pt x="1568496" y="1606925"/>
                  <a:pt x="1568191" y="1605325"/>
                  <a:pt x="1568191" y="1602886"/>
                </a:cubicBezTo>
                <a:lnTo>
                  <a:pt x="1568191" y="1521505"/>
                </a:lnTo>
                <a:cubicBezTo>
                  <a:pt x="1568191" y="1512361"/>
                  <a:pt x="1567734" y="1506722"/>
                  <a:pt x="1566820" y="1504588"/>
                </a:cubicBezTo>
                <a:cubicBezTo>
                  <a:pt x="1564991" y="1499712"/>
                  <a:pt x="1564076" y="1489958"/>
                  <a:pt x="1564076" y="1475328"/>
                </a:cubicBezTo>
                <a:cubicBezTo>
                  <a:pt x="1564076" y="1435094"/>
                  <a:pt x="1580383" y="1414977"/>
                  <a:pt x="1612997" y="1414977"/>
                </a:cubicBezTo>
                <a:lnTo>
                  <a:pt x="1618483" y="1414977"/>
                </a:lnTo>
                <a:cubicBezTo>
                  <a:pt x="1621836" y="1414977"/>
                  <a:pt x="1624274" y="1414444"/>
                  <a:pt x="1625798" y="1413377"/>
                </a:cubicBezTo>
                <a:cubicBezTo>
                  <a:pt x="1627322" y="1412310"/>
                  <a:pt x="1628084" y="1410862"/>
                  <a:pt x="1628084" y="1409034"/>
                </a:cubicBezTo>
                <a:cubicBezTo>
                  <a:pt x="1628084" y="1403852"/>
                  <a:pt x="1624960" y="1398975"/>
                  <a:pt x="1618712" y="1394403"/>
                </a:cubicBezTo>
                <a:cubicBezTo>
                  <a:pt x="1612463" y="1389831"/>
                  <a:pt x="1604615" y="1387545"/>
                  <a:pt x="1595166" y="1387545"/>
                </a:cubicBezTo>
                <a:close/>
                <a:moveTo>
                  <a:pt x="2882641" y="1362856"/>
                </a:moveTo>
                <a:cubicBezTo>
                  <a:pt x="2866487" y="1362856"/>
                  <a:pt x="2854904" y="1365676"/>
                  <a:pt x="2847894" y="1371315"/>
                </a:cubicBezTo>
                <a:cubicBezTo>
                  <a:pt x="2840884" y="1376953"/>
                  <a:pt x="2837378" y="1387240"/>
                  <a:pt x="2837378" y="1402176"/>
                </a:cubicBezTo>
                <a:lnTo>
                  <a:pt x="2837378" y="1459326"/>
                </a:lnTo>
                <a:cubicBezTo>
                  <a:pt x="2837378" y="1462374"/>
                  <a:pt x="2835550" y="1463898"/>
                  <a:pt x="2831892" y="1463898"/>
                </a:cubicBezTo>
                <a:cubicBezTo>
                  <a:pt x="2816957" y="1463898"/>
                  <a:pt x="2806898" y="1466565"/>
                  <a:pt x="2801717" y="1471899"/>
                </a:cubicBezTo>
                <a:cubicBezTo>
                  <a:pt x="2796535" y="1477233"/>
                  <a:pt x="2793944" y="1487824"/>
                  <a:pt x="2793944" y="1503674"/>
                </a:cubicBezTo>
                <a:cubicBezTo>
                  <a:pt x="2793944" y="1519524"/>
                  <a:pt x="2796535" y="1530115"/>
                  <a:pt x="2801717" y="1535449"/>
                </a:cubicBezTo>
                <a:cubicBezTo>
                  <a:pt x="2806898" y="1540783"/>
                  <a:pt x="2816957" y="1543450"/>
                  <a:pt x="2831892" y="1543450"/>
                </a:cubicBezTo>
                <a:cubicBezTo>
                  <a:pt x="2835550" y="1543450"/>
                  <a:pt x="2837378" y="1544974"/>
                  <a:pt x="2837378" y="1548022"/>
                </a:cubicBezTo>
                <a:lnTo>
                  <a:pt x="2837378" y="1650435"/>
                </a:lnTo>
                <a:cubicBezTo>
                  <a:pt x="2837378" y="1652569"/>
                  <a:pt x="2836159" y="1653940"/>
                  <a:pt x="2833721" y="1654550"/>
                </a:cubicBezTo>
                <a:cubicBezTo>
                  <a:pt x="2818785" y="1656988"/>
                  <a:pt x="2808194" y="1661179"/>
                  <a:pt x="2801945" y="1667123"/>
                </a:cubicBezTo>
                <a:cubicBezTo>
                  <a:pt x="2795697" y="1673067"/>
                  <a:pt x="2792573" y="1683811"/>
                  <a:pt x="2792573" y="1699356"/>
                </a:cubicBezTo>
                <a:cubicBezTo>
                  <a:pt x="2792573" y="1714900"/>
                  <a:pt x="2795544" y="1725873"/>
                  <a:pt x="2801488" y="1732274"/>
                </a:cubicBezTo>
                <a:cubicBezTo>
                  <a:pt x="2807432" y="1738675"/>
                  <a:pt x="2814976" y="1741875"/>
                  <a:pt x="2824120" y="1741875"/>
                </a:cubicBezTo>
                <a:cubicBezTo>
                  <a:pt x="2833263" y="1741875"/>
                  <a:pt x="2842103" y="1740808"/>
                  <a:pt x="2850637" y="1738675"/>
                </a:cubicBezTo>
                <a:lnTo>
                  <a:pt x="2897272" y="1727702"/>
                </a:lnTo>
                <a:cubicBezTo>
                  <a:pt x="2900624" y="1726788"/>
                  <a:pt x="2903063" y="1725645"/>
                  <a:pt x="2904587" y="1724273"/>
                </a:cubicBezTo>
                <a:cubicBezTo>
                  <a:pt x="2906111" y="1722901"/>
                  <a:pt x="2907178" y="1720234"/>
                  <a:pt x="2907787" y="1716272"/>
                </a:cubicBezTo>
                <a:cubicBezTo>
                  <a:pt x="2911140" y="1698594"/>
                  <a:pt x="2920589" y="1685640"/>
                  <a:pt x="2936134" y="1677410"/>
                </a:cubicBezTo>
                <a:cubicBezTo>
                  <a:pt x="2948326" y="1671009"/>
                  <a:pt x="2958612" y="1662856"/>
                  <a:pt x="2966994" y="1652950"/>
                </a:cubicBezTo>
                <a:cubicBezTo>
                  <a:pt x="2975376" y="1643044"/>
                  <a:pt x="2979568" y="1636110"/>
                  <a:pt x="2979568" y="1632147"/>
                </a:cubicBezTo>
                <a:cubicBezTo>
                  <a:pt x="2979568" y="1628185"/>
                  <a:pt x="2977358" y="1626204"/>
                  <a:pt x="2972938" y="1626204"/>
                </a:cubicBezTo>
                <a:cubicBezTo>
                  <a:pt x="2968518" y="1626204"/>
                  <a:pt x="2960594" y="1627728"/>
                  <a:pt x="2949164" y="1630776"/>
                </a:cubicBezTo>
                <a:cubicBezTo>
                  <a:pt x="2937734" y="1633824"/>
                  <a:pt x="2931333" y="1635348"/>
                  <a:pt x="2929961" y="1635348"/>
                </a:cubicBezTo>
                <a:cubicBezTo>
                  <a:pt x="2928590" y="1635348"/>
                  <a:pt x="2927904" y="1634128"/>
                  <a:pt x="2927904" y="1631690"/>
                </a:cubicBezTo>
                <a:lnTo>
                  <a:pt x="2927904" y="1607458"/>
                </a:lnTo>
                <a:cubicBezTo>
                  <a:pt x="2927904" y="1605630"/>
                  <a:pt x="2927066" y="1601210"/>
                  <a:pt x="2925389" y="1594200"/>
                </a:cubicBezTo>
                <a:cubicBezTo>
                  <a:pt x="2923713" y="1587189"/>
                  <a:pt x="2922875" y="1580179"/>
                  <a:pt x="2922875" y="1573168"/>
                </a:cubicBezTo>
                <a:cubicBezTo>
                  <a:pt x="2922875" y="1566158"/>
                  <a:pt x="2924094" y="1558386"/>
                  <a:pt x="2926532" y="1549851"/>
                </a:cubicBezTo>
                <a:cubicBezTo>
                  <a:pt x="2927142" y="1548327"/>
                  <a:pt x="2927523" y="1546879"/>
                  <a:pt x="2927675" y="1545508"/>
                </a:cubicBezTo>
                <a:cubicBezTo>
                  <a:pt x="2927828" y="1544136"/>
                  <a:pt x="2930038" y="1543450"/>
                  <a:pt x="2934305" y="1543450"/>
                </a:cubicBezTo>
                <a:cubicBezTo>
                  <a:pt x="2950764" y="1543450"/>
                  <a:pt x="2961203" y="1540707"/>
                  <a:pt x="2965623" y="1535221"/>
                </a:cubicBezTo>
                <a:cubicBezTo>
                  <a:pt x="2970042" y="1529734"/>
                  <a:pt x="2972252" y="1518990"/>
                  <a:pt x="2972252" y="1502988"/>
                </a:cubicBezTo>
                <a:cubicBezTo>
                  <a:pt x="2972252" y="1486986"/>
                  <a:pt x="2969738" y="1476471"/>
                  <a:pt x="2964708" y="1471441"/>
                </a:cubicBezTo>
                <a:cubicBezTo>
                  <a:pt x="2959679" y="1466412"/>
                  <a:pt x="2949544" y="1463898"/>
                  <a:pt x="2934305" y="1463898"/>
                </a:cubicBezTo>
                <a:cubicBezTo>
                  <a:pt x="2930038" y="1463898"/>
                  <a:pt x="2927904" y="1462374"/>
                  <a:pt x="2927904" y="1459326"/>
                </a:cubicBezTo>
                <a:lnTo>
                  <a:pt x="2927904" y="1402176"/>
                </a:lnTo>
                <a:cubicBezTo>
                  <a:pt x="2927904" y="1387545"/>
                  <a:pt x="2924399" y="1377334"/>
                  <a:pt x="2917388" y="1371543"/>
                </a:cubicBezTo>
                <a:cubicBezTo>
                  <a:pt x="2910378" y="1365752"/>
                  <a:pt x="2898796" y="1362856"/>
                  <a:pt x="2882641" y="1362856"/>
                </a:cubicBezTo>
                <a:close/>
                <a:moveTo>
                  <a:pt x="2432985" y="1351426"/>
                </a:moveTo>
                <a:cubicBezTo>
                  <a:pt x="2418507" y="1351426"/>
                  <a:pt x="2408220" y="1353408"/>
                  <a:pt x="2402124" y="1357370"/>
                </a:cubicBezTo>
                <a:cubicBezTo>
                  <a:pt x="2396028" y="1361332"/>
                  <a:pt x="2392980" y="1368190"/>
                  <a:pt x="2392980" y="1377944"/>
                </a:cubicBezTo>
                <a:lnTo>
                  <a:pt x="2392980" y="1417263"/>
                </a:lnTo>
                <a:cubicBezTo>
                  <a:pt x="2392980" y="1420311"/>
                  <a:pt x="2390846" y="1421835"/>
                  <a:pt x="2386579" y="1421835"/>
                </a:cubicBezTo>
                <a:lnTo>
                  <a:pt x="2368748" y="1421835"/>
                </a:lnTo>
                <a:cubicBezTo>
                  <a:pt x="2360519" y="1421835"/>
                  <a:pt x="2353813" y="1425188"/>
                  <a:pt x="2348631" y="1431894"/>
                </a:cubicBezTo>
                <a:cubicBezTo>
                  <a:pt x="2343450" y="1438599"/>
                  <a:pt x="2340859" y="1448734"/>
                  <a:pt x="2340859" y="1462297"/>
                </a:cubicBezTo>
                <a:cubicBezTo>
                  <a:pt x="2340859" y="1475861"/>
                  <a:pt x="2343678" y="1486148"/>
                  <a:pt x="2349317" y="1493158"/>
                </a:cubicBezTo>
                <a:cubicBezTo>
                  <a:pt x="2354956" y="1500169"/>
                  <a:pt x="2364024" y="1503674"/>
                  <a:pt x="2376521" y="1503674"/>
                </a:cubicBezTo>
                <a:cubicBezTo>
                  <a:pt x="2385970" y="1503674"/>
                  <a:pt x="2390694" y="1505503"/>
                  <a:pt x="2390694" y="1509160"/>
                </a:cubicBezTo>
                <a:cubicBezTo>
                  <a:pt x="2390694" y="1513123"/>
                  <a:pt x="2385284" y="1525848"/>
                  <a:pt x="2374463" y="1547337"/>
                </a:cubicBezTo>
                <a:cubicBezTo>
                  <a:pt x="2363643" y="1568825"/>
                  <a:pt x="2354956" y="1584370"/>
                  <a:pt x="2348403" y="1593971"/>
                </a:cubicBezTo>
                <a:cubicBezTo>
                  <a:pt x="2341850" y="1603572"/>
                  <a:pt x="2338573" y="1614164"/>
                  <a:pt x="2338573" y="1625746"/>
                </a:cubicBezTo>
                <a:cubicBezTo>
                  <a:pt x="2338573" y="1637329"/>
                  <a:pt x="2342383" y="1646701"/>
                  <a:pt x="2350003" y="1653864"/>
                </a:cubicBezTo>
                <a:cubicBezTo>
                  <a:pt x="2357623" y="1661027"/>
                  <a:pt x="2369510" y="1664608"/>
                  <a:pt x="2385665" y="1664608"/>
                </a:cubicBezTo>
                <a:cubicBezTo>
                  <a:pt x="2388713" y="1664608"/>
                  <a:pt x="2390694" y="1664913"/>
                  <a:pt x="2391608" y="1665523"/>
                </a:cubicBezTo>
                <a:cubicBezTo>
                  <a:pt x="2392523" y="1666132"/>
                  <a:pt x="2392980" y="1667656"/>
                  <a:pt x="2392980" y="1670095"/>
                </a:cubicBezTo>
                <a:lnTo>
                  <a:pt x="2392980" y="1750562"/>
                </a:lnTo>
                <a:cubicBezTo>
                  <a:pt x="2392980" y="1761230"/>
                  <a:pt x="2395799" y="1768850"/>
                  <a:pt x="2401438" y="1773422"/>
                </a:cubicBezTo>
                <a:cubicBezTo>
                  <a:pt x="2407077" y="1777994"/>
                  <a:pt x="2417440" y="1780280"/>
                  <a:pt x="2432528" y="1780280"/>
                </a:cubicBezTo>
                <a:cubicBezTo>
                  <a:pt x="2447615" y="1780280"/>
                  <a:pt x="2458359" y="1779442"/>
                  <a:pt x="2464760" y="1777765"/>
                </a:cubicBezTo>
                <a:cubicBezTo>
                  <a:pt x="2471161" y="1776089"/>
                  <a:pt x="2474361" y="1772812"/>
                  <a:pt x="2474361" y="1767936"/>
                </a:cubicBezTo>
                <a:cubicBezTo>
                  <a:pt x="2474361" y="1765497"/>
                  <a:pt x="2473371" y="1761611"/>
                  <a:pt x="2471390" y="1756277"/>
                </a:cubicBezTo>
                <a:cubicBezTo>
                  <a:pt x="2469408" y="1750943"/>
                  <a:pt x="2468418" y="1744618"/>
                  <a:pt x="2468418" y="1737303"/>
                </a:cubicBezTo>
                <a:cubicBezTo>
                  <a:pt x="2468418" y="1723892"/>
                  <a:pt x="2471770" y="1713986"/>
                  <a:pt x="2478476" y="1707585"/>
                </a:cubicBezTo>
                <a:cubicBezTo>
                  <a:pt x="2480914" y="1705147"/>
                  <a:pt x="2482134" y="1702480"/>
                  <a:pt x="2482134" y="1699584"/>
                </a:cubicBezTo>
                <a:cubicBezTo>
                  <a:pt x="2482134" y="1696689"/>
                  <a:pt x="2481067" y="1694022"/>
                  <a:pt x="2478933" y="1691583"/>
                </a:cubicBezTo>
                <a:cubicBezTo>
                  <a:pt x="2473142" y="1685182"/>
                  <a:pt x="2470247" y="1674210"/>
                  <a:pt x="2470247" y="1658665"/>
                </a:cubicBezTo>
                <a:cubicBezTo>
                  <a:pt x="2470247" y="1650435"/>
                  <a:pt x="2471085" y="1644415"/>
                  <a:pt x="2472761" y="1640605"/>
                </a:cubicBezTo>
                <a:cubicBezTo>
                  <a:pt x="2474438" y="1636795"/>
                  <a:pt x="2475276" y="1633443"/>
                  <a:pt x="2475276" y="1630547"/>
                </a:cubicBezTo>
                <a:cubicBezTo>
                  <a:pt x="2475276" y="1627651"/>
                  <a:pt x="2472685" y="1624680"/>
                  <a:pt x="2467503" y="1621632"/>
                </a:cubicBezTo>
                <a:cubicBezTo>
                  <a:pt x="2462322" y="1618584"/>
                  <a:pt x="2456683" y="1612716"/>
                  <a:pt x="2450587" y="1604029"/>
                </a:cubicBezTo>
                <a:cubicBezTo>
                  <a:pt x="2444491" y="1595343"/>
                  <a:pt x="2437480" y="1584903"/>
                  <a:pt x="2429556" y="1572711"/>
                </a:cubicBezTo>
                <a:cubicBezTo>
                  <a:pt x="2421631" y="1560519"/>
                  <a:pt x="2417669" y="1550232"/>
                  <a:pt x="2417669" y="1541850"/>
                </a:cubicBezTo>
                <a:cubicBezTo>
                  <a:pt x="2417669" y="1533468"/>
                  <a:pt x="2423536" y="1523410"/>
                  <a:pt x="2435271" y="1511675"/>
                </a:cubicBezTo>
                <a:cubicBezTo>
                  <a:pt x="2447006" y="1499940"/>
                  <a:pt x="2460340" y="1494073"/>
                  <a:pt x="2475276" y="1494073"/>
                </a:cubicBezTo>
                <a:cubicBezTo>
                  <a:pt x="2478933" y="1494073"/>
                  <a:pt x="2481600" y="1493463"/>
                  <a:pt x="2483277" y="1492244"/>
                </a:cubicBezTo>
                <a:cubicBezTo>
                  <a:pt x="2484953" y="1491025"/>
                  <a:pt x="2486858" y="1487596"/>
                  <a:pt x="2488992" y="1481957"/>
                </a:cubicBezTo>
                <a:cubicBezTo>
                  <a:pt x="2491126" y="1476318"/>
                  <a:pt x="2492192" y="1471746"/>
                  <a:pt x="2492192" y="1468241"/>
                </a:cubicBezTo>
                <a:cubicBezTo>
                  <a:pt x="2492192" y="1464736"/>
                  <a:pt x="2490363" y="1461459"/>
                  <a:pt x="2486706" y="1458411"/>
                </a:cubicBezTo>
                <a:cubicBezTo>
                  <a:pt x="2477257" y="1449877"/>
                  <a:pt x="2472533" y="1435246"/>
                  <a:pt x="2472533" y="1414520"/>
                </a:cubicBezTo>
                <a:lnTo>
                  <a:pt x="2472533" y="1377944"/>
                </a:lnTo>
                <a:cubicBezTo>
                  <a:pt x="2472533" y="1368495"/>
                  <a:pt x="2469561" y="1361713"/>
                  <a:pt x="2463617" y="1357599"/>
                </a:cubicBezTo>
                <a:cubicBezTo>
                  <a:pt x="2457674" y="1353484"/>
                  <a:pt x="2447463" y="1351426"/>
                  <a:pt x="2432985" y="1351426"/>
                </a:cubicBezTo>
                <a:close/>
                <a:moveTo>
                  <a:pt x="2574031" y="1350512"/>
                </a:moveTo>
                <a:cubicBezTo>
                  <a:pt x="2546599" y="1350512"/>
                  <a:pt x="2532883" y="1358589"/>
                  <a:pt x="2532883" y="1374744"/>
                </a:cubicBezTo>
                <a:cubicBezTo>
                  <a:pt x="2532883" y="1379925"/>
                  <a:pt x="2530445" y="1382516"/>
                  <a:pt x="2525568" y="1382516"/>
                </a:cubicBezTo>
                <a:lnTo>
                  <a:pt x="2507737" y="1382516"/>
                </a:lnTo>
                <a:cubicBezTo>
                  <a:pt x="2501946" y="1382516"/>
                  <a:pt x="2497221" y="1385793"/>
                  <a:pt x="2493564" y="1392346"/>
                </a:cubicBezTo>
                <a:cubicBezTo>
                  <a:pt x="2489906" y="1398899"/>
                  <a:pt x="2488077" y="1407205"/>
                  <a:pt x="2488077" y="1417263"/>
                </a:cubicBezTo>
                <a:cubicBezTo>
                  <a:pt x="2488077" y="1427322"/>
                  <a:pt x="2489906" y="1435704"/>
                  <a:pt x="2493564" y="1442409"/>
                </a:cubicBezTo>
                <a:cubicBezTo>
                  <a:pt x="2497221" y="1449115"/>
                  <a:pt x="2501946" y="1452468"/>
                  <a:pt x="2507737" y="1452468"/>
                </a:cubicBezTo>
                <a:lnTo>
                  <a:pt x="2528311" y="1452468"/>
                </a:lnTo>
                <a:cubicBezTo>
                  <a:pt x="2532883" y="1452468"/>
                  <a:pt x="2535169" y="1454601"/>
                  <a:pt x="2535169" y="1458868"/>
                </a:cubicBezTo>
                <a:cubicBezTo>
                  <a:pt x="2535169" y="1463136"/>
                  <a:pt x="2531054" y="1466031"/>
                  <a:pt x="2522825" y="1467555"/>
                </a:cubicBezTo>
                <a:cubicBezTo>
                  <a:pt x="2517033" y="1468774"/>
                  <a:pt x="2512309" y="1472051"/>
                  <a:pt x="2508651" y="1477385"/>
                </a:cubicBezTo>
                <a:cubicBezTo>
                  <a:pt x="2504994" y="1482719"/>
                  <a:pt x="2503165" y="1489501"/>
                  <a:pt x="2503165" y="1497730"/>
                </a:cubicBezTo>
                <a:cubicBezTo>
                  <a:pt x="2503165" y="1505960"/>
                  <a:pt x="2504079" y="1511142"/>
                  <a:pt x="2505908" y="1513275"/>
                </a:cubicBezTo>
                <a:cubicBezTo>
                  <a:pt x="2512614" y="1521810"/>
                  <a:pt x="2519243" y="1530877"/>
                  <a:pt x="2525796" y="1540479"/>
                </a:cubicBezTo>
                <a:cubicBezTo>
                  <a:pt x="2532350" y="1550080"/>
                  <a:pt x="2536007" y="1556785"/>
                  <a:pt x="2536769" y="1560595"/>
                </a:cubicBezTo>
                <a:cubicBezTo>
                  <a:pt x="2537531" y="1564405"/>
                  <a:pt x="2537912" y="1567987"/>
                  <a:pt x="2537912" y="1571340"/>
                </a:cubicBezTo>
                <a:cubicBezTo>
                  <a:pt x="2537912" y="1582922"/>
                  <a:pt x="2534255" y="1593438"/>
                  <a:pt x="2526939" y="1602886"/>
                </a:cubicBezTo>
                <a:cubicBezTo>
                  <a:pt x="2525111" y="1605020"/>
                  <a:pt x="2524196" y="1607001"/>
                  <a:pt x="2524196" y="1608830"/>
                </a:cubicBezTo>
                <a:cubicBezTo>
                  <a:pt x="2524196" y="1612488"/>
                  <a:pt x="2527397" y="1614316"/>
                  <a:pt x="2533797" y="1614316"/>
                </a:cubicBezTo>
                <a:lnTo>
                  <a:pt x="2577689" y="1614316"/>
                </a:lnTo>
                <a:cubicBezTo>
                  <a:pt x="2579822" y="1614316"/>
                  <a:pt x="2581194" y="1614697"/>
                  <a:pt x="2581804" y="1615459"/>
                </a:cubicBezTo>
                <a:cubicBezTo>
                  <a:pt x="2582413" y="1616221"/>
                  <a:pt x="2582718" y="1618660"/>
                  <a:pt x="2582718" y="1622775"/>
                </a:cubicBezTo>
                <a:cubicBezTo>
                  <a:pt x="2582718" y="1626889"/>
                  <a:pt x="2581041" y="1628947"/>
                  <a:pt x="2577689" y="1628947"/>
                </a:cubicBezTo>
                <a:lnTo>
                  <a:pt x="2510480" y="1628947"/>
                </a:lnTo>
                <a:cubicBezTo>
                  <a:pt x="2502555" y="1628947"/>
                  <a:pt x="2496383" y="1631690"/>
                  <a:pt x="2491964" y="1637176"/>
                </a:cubicBezTo>
                <a:cubicBezTo>
                  <a:pt x="2487544" y="1642663"/>
                  <a:pt x="2485334" y="1650435"/>
                  <a:pt x="2485334" y="1660494"/>
                </a:cubicBezTo>
                <a:cubicBezTo>
                  <a:pt x="2485334" y="1670552"/>
                  <a:pt x="2487620" y="1678324"/>
                  <a:pt x="2492192" y="1683811"/>
                </a:cubicBezTo>
                <a:cubicBezTo>
                  <a:pt x="2496764" y="1689297"/>
                  <a:pt x="2502860" y="1692040"/>
                  <a:pt x="2510480" y="1692040"/>
                </a:cubicBezTo>
                <a:lnTo>
                  <a:pt x="2544770" y="1692040"/>
                </a:lnTo>
                <a:cubicBezTo>
                  <a:pt x="2547209" y="1692040"/>
                  <a:pt x="2548428" y="1692802"/>
                  <a:pt x="2548428" y="1694326"/>
                </a:cubicBezTo>
                <a:cubicBezTo>
                  <a:pt x="2548428" y="1695850"/>
                  <a:pt x="2543627" y="1698136"/>
                  <a:pt x="2534026" y="1701184"/>
                </a:cubicBezTo>
                <a:cubicBezTo>
                  <a:pt x="2524425" y="1704232"/>
                  <a:pt x="2515509" y="1706518"/>
                  <a:pt x="2507280" y="1708042"/>
                </a:cubicBezTo>
                <a:cubicBezTo>
                  <a:pt x="2499050" y="1709566"/>
                  <a:pt x="2492954" y="1712995"/>
                  <a:pt x="2488992" y="1718329"/>
                </a:cubicBezTo>
                <a:cubicBezTo>
                  <a:pt x="2485029" y="1723663"/>
                  <a:pt x="2483048" y="1730598"/>
                  <a:pt x="2483048" y="1739132"/>
                </a:cubicBezTo>
                <a:cubicBezTo>
                  <a:pt x="2483048" y="1747666"/>
                  <a:pt x="2485563" y="1756658"/>
                  <a:pt x="2490592" y="1766107"/>
                </a:cubicBezTo>
                <a:cubicBezTo>
                  <a:pt x="2495621" y="1775556"/>
                  <a:pt x="2505451" y="1780280"/>
                  <a:pt x="2520081" y="1780280"/>
                </a:cubicBezTo>
                <a:cubicBezTo>
                  <a:pt x="2534712" y="1780280"/>
                  <a:pt x="2553533" y="1775327"/>
                  <a:pt x="2576546" y="1765421"/>
                </a:cubicBezTo>
                <a:cubicBezTo>
                  <a:pt x="2599558" y="1755515"/>
                  <a:pt x="2617770" y="1741570"/>
                  <a:pt x="2631181" y="1723587"/>
                </a:cubicBezTo>
                <a:cubicBezTo>
                  <a:pt x="2633924" y="1718710"/>
                  <a:pt x="2636134" y="1716272"/>
                  <a:pt x="2637810" y="1716272"/>
                </a:cubicBezTo>
                <a:cubicBezTo>
                  <a:pt x="2639487" y="1716272"/>
                  <a:pt x="2641468" y="1716958"/>
                  <a:pt x="2643754" y="1718329"/>
                </a:cubicBezTo>
                <a:cubicBezTo>
                  <a:pt x="2646040" y="1719701"/>
                  <a:pt x="2647183" y="1721530"/>
                  <a:pt x="2647183" y="1723816"/>
                </a:cubicBezTo>
                <a:cubicBezTo>
                  <a:pt x="2647183" y="1726102"/>
                  <a:pt x="2645964" y="1729150"/>
                  <a:pt x="2643526" y="1732960"/>
                </a:cubicBezTo>
                <a:cubicBezTo>
                  <a:pt x="2641087" y="1736770"/>
                  <a:pt x="2639868" y="1739894"/>
                  <a:pt x="2639868" y="1742332"/>
                </a:cubicBezTo>
                <a:cubicBezTo>
                  <a:pt x="2639868" y="1744771"/>
                  <a:pt x="2641544" y="1747438"/>
                  <a:pt x="2644897" y="1750333"/>
                </a:cubicBezTo>
                <a:cubicBezTo>
                  <a:pt x="2648250" y="1753229"/>
                  <a:pt x="2656251" y="1757572"/>
                  <a:pt x="2668900" y="1763364"/>
                </a:cubicBezTo>
                <a:cubicBezTo>
                  <a:pt x="2681549" y="1769155"/>
                  <a:pt x="2693894" y="1773498"/>
                  <a:pt x="2705933" y="1776394"/>
                </a:cubicBezTo>
                <a:cubicBezTo>
                  <a:pt x="2717973" y="1779289"/>
                  <a:pt x="2728793" y="1780737"/>
                  <a:pt x="2738394" y="1780737"/>
                </a:cubicBezTo>
                <a:cubicBezTo>
                  <a:pt x="2747996" y="1780737"/>
                  <a:pt x="2755387" y="1775937"/>
                  <a:pt x="2760569" y="1766335"/>
                </a:cubicBezTo>
                <a:cubicBezTo>
                  <a:pt x="2765750" y="1756734"/>
                  <a:pt x="2768341" y="1747819"/>
                  <a:pt x="2768341" y="1739589"/>
                </a:cubicBezTo>
                <a:cubicBezTo>
                  <a:pt x="2768341" y="1731360"/>
                  <a:pt x="2766055" y="1724197"/>
                  <a:pt x="2761483" y="1718101"/>
                </a:cubicBezTo>
                <a:cubicBezTo>
                  <a:pt x="2756911" y="1712005"/>
                  <a:pt x="2750968" y="1708500"/>
                  <a:pt x="2743652" y="1707585"/>
                </a:cubicBezTo>
                <a:cubicBezTo>
                  <a:pt x="2735118" y="1706061"/>
                  <a:pt x="2726584" y="1703775"/>
                  <a:pt x="2718049" y="1700727"/>
                </a:cubicBezTo>
                <a:cubicBezTo>
                  <a:pt x="2709515" y="1697679"/>
                  <a:pt x="2705247" y="1695469"/>
                  <a:pt x="2705247" y="1694098"/>
                </a:cubicBezTo>
                <a:cubicBezTo>
                  <a:pt x="2705247" y="1692726"/>
                  <a:pt x="2706924" y="1692040"/>
                  <a:pt x="2710277" y="1692040"/>
                </a:cubicBezTo>
                <a:lnTo>
                  <a:pt x="2735880" y="1692040"/>
                </a:lnTo>
                <a:cubicBezTo>
                  <a:pt x="2745634" y="1692040"/>
                  <a:pt x="2752796" y="1689602"/>
                  <a:pt x="2757368" y="1684725"/>
                </a:cubicBezTo>
                <a:cubicBezTo>
                  <a:pt x="2761940" y="1679848"/>
                  <a:pt x="2764226" y="1671924"/>
                  <a:pt x="2764226" y="1660951"/>
                </a:cubicBezTo>
                <a:cubicBezTo>
                  <a:pt x="2764226" y="1639615"/>
                  <a:pt x="2754777" y="1628947"/>
                  <a:pt x="2735880" y="1628947"/>
                </a:cubicBezTo>
                <a:lnTo>
                  <a:pt x="2672329" y="1628947"/>
                </a:lnTo>
                <a:cubicBezTo>
                  <a:pt x="2669891" y="1628947"/>
                  <a:pt x="2668290" y="1628490"/>
                  <a:pt x="2667528" y="1627575"/>
                </a:cubicBezTo>
                <a:cubicBezTo>
                  <a:pt x="2666766" y="1626661"/>
                  <a:pt x="2666385" y="1624680"/>
                  <a:pt x="2666385" y="1621632"/>
                </a:cubicBezTo>
                <a:cubicBezTo>
                  <a:pt x="2666385" y="1618584"/>
                  <a:pt x="2666766" y="1616679"/>
                  <a:pt x="2667528" y="1615917"/>
                </a:cubicBezTo>
                <a:cubicBezTo>
                  <a:pt x="2668290" y="1615155"/>
                  <a:pt x="2669891" y="1614774"/>
                  <a:pt x="2672329" y="1614774"/>
                </a:cubicBezTo>
                <a:lnTo>
                  <a:pt x="2711648" y="1614774"/>
                </a:lnTo>
                <a:cubicBezTo>
                  <a:pt x="2725364" y="1614774"/>
                  <a:pt x="2735499" y="1611192"/>
                  <a:pt x="2742052" y="1604029"/>
                </a:cubicBezTo>
                <a:cubicBezTo>
                  <a:pt x="2748605" y="1596867"/>
                  <a:pt x="2751882" y="1585665"/>
                  <a:pt x="2751882" y="1570425"/>
                </a:cubicBezTo>
                <a:lnTo>
                  <a:pt x="2751882" y="1505046"/>
                </a:lnTo>
                <a:cubicBezTo>
                  <a:pt x="2751882" y="1492854"/>
                  <a:pt x="2749520" y="1483176"/>
                  <a:pt x="2744795" y="1476013"/>
                </a:cubicBezTo>
                <a:cubicBezTo>
                  <a:pt x="2740071" y="1468851"/>
                  <a:pt x="2733442" y="1465269"/>
                  <a:pt x="2724907" y="1465269"/>
                </a:cubicBezTo>
                <a:cubicBezTo>
                  <a:pt x="2722164" y="1465269"/>
                  <a:pt x="2720259" y="1464736"/>
                  <a:pt x="2719192" y="1463669"/>
                </a:cubicBezTo>
                <a:cubicBezTo>
                  <a:pt x="2718125" y="1462602"/>
                  <a:pt x="2717592" y="1460240"/>
                  <a:pt x="2717592" y="1456582"/>
                </a:cubicBezTo>
                <a:cubicBezTo>
                  <a:pt x="2717592" y="1452925"/>
                  <a:pt x="2719268" y="1451096"/>
                  <a:pt x="2722621" y="1451096"/>
                </a:cubicBezTo>
                <a:lnTo>
                  <a:pt x="2743195" y="1451096"/>
                </a:lnTo>
                <a:cubicBezTo>
                  <a:pt x="2759045" y="1451096"/>
                  <a:pt x="2766970" y="1439361"/>
                  <a:pt x="2766970" y="1415892"/>
                </a:cubicBezTo>
                <a:cubicBezTo>
                  <a:pt x="2766970" y="1403700"/>
                  <a:pt x="2765064" y="1394784"/>
                  <a:pt x="2761254" y="1389145"/>
                </a:cubicBezTo>
                <a:cubicBezTo>
                  <a:pt x="2757444" y="1383507"/>
                  <a:pt x="2751425" y="1380687"/>
                  <a:pt x="2743195" y="1380687"/>
                </a:cubicBezTo>
                <a:lnTo>
                  <a:pt x="2725822" y="1380687"/>
                </a:lnTo>
                <a:cubicBezTo>
                  <a:pt x="2723078" y="1380687"/>
                  <a:pt x="2721326" y="1380001"/>
                  <a:pt x="2720564" y="1378630"/>
                </a:cubicBezTo>
                <a:cubicBezTo>
                  <a:pt x="2719802" y="1377258"/>
                  <a:pt x="2719421" y="1375048"/>
                  <a:pt x="2719421" y="1372000"/>
                </a:cubicBezTo>
                <a:cubicBezTo>
                  <a:pt x="2719421" y="1365904"/>
                  <a:pt x="2715611" y="1360799"/>
                  <a:pt x="2707991" y="1356684"/>
                </a:cubicBezTo>
                <a:cubicBezTo>
                  <a:pt x="2700371" y="1352569"/>
                  <a:pt x="2690312" y="1350512"/>
                  <a:pt x="2677816" y="1350512"/>
                </a:cubicBezTo>
                <a:cubicBezTo>
                  <a:pt x="2665319" y="1350512"/>
                  <a:pt x="2655718" y="1352569"/>
                  <a:pt x="2649012" y="1356684"/>
                </a:cubicBezTo>
                <a:cubicBezTo>
                  <a:pt x="2642306" y="1360799"/>
                  <a:pt x="2638954" y="1365447"/>
                  <a:pt x="2638954" y="1370629"/>
                </a:cubicBezTo>
                <a:cubicBezTo>
                  <a:pt x="2638954" y="1375810"/>
                  <a:pt x="2638649" y="1378935"/>
                  <a:pt x="2638039" y="1380001"/>
                </a:cubicBezTo>
                <a:cubicBezTo>
                  <a:pt x="2637430" y="1381068"/>
                  <a:pt x="2636363" y="1381602"/>
                  <a:pt x="2634839" y="1381602"/>
                </a:cubicBezTo>
                <a:lnTo>
                  <a:pt x="2617465" y="1381602"/>
                </a:lnTo>
                <a:cubicBezTo>
                  <a:pt x="2613807" y="1381602"/>
                  <a:pt x="2611979" y="1378858"/>
                  <a:pt x="2611979" y="1373372"/>
                </a:cubicBezTo>
                <a:cubicBezTo>
                  <a:pt x="2611979" y="1358132"/>
                  <a:pt x="2599330" y="1350512"/>
                  <a:pt x="2574031" y="1350512"/>
                </a:cubicBezTo>
                <a:close/>
                <a:moveTo>
                  <a:pt x="2144720" y="1350512"/>
                </a:moveTo>
                <a:cubicBezTo>
                  <a:pt x="2127956" y="1350512"/>
                  <a:pt x="2116679" y="1353636"/>
                  <a:pt x="2110887" y="1359885"/>
                </a:cubicBezTo>
                <a:cubicBezTo>
                  <a:pt x="2105096" y="1366133"/>
                  <a:pt x="2102201" y="1376572"/>
                  <a:pt x="2102201" y="1391203"/>
                </a:cubicBezTo>
                <a:cubicBezTo>
                  <a:pt x="2102201" y="1398518"/>
                  <a:pt x="2104791" y="1407510"/>
                  <a:pt x="2109973" y="1418178"/>
                </a:cubicBezTo>
                <a:cubicBezTo>
                  <a:pt x="2123079" y="1444695"/>
                  <a:pt x="2129633" y="1463288"/>
                  <a:pt x="2129633" y="1473956"/>
                </a:cubicBezTo>
                <a:cubicBezTo>
                  <a:pt x="2129633" y="1484624"/>
                  <a:pt x="2127347" y="1493387"/>
                  <a:pt x="2122775" y="1500245"/>
                </a:cubicBezTo>
                <a:cubicBezTo>
                  <a:pt x="2118203" y="1507103"/>
                  <a:pt x="2111497" y="1512056"/>
                  <a:pt x="2102658" y="1515104"/>
                </a:cubicBezTo>
                <a:cubicBezTo>
                  <a:pt x="2099305" y="1516323"/>
                  <a:pt x="2097629" y="1518228"/>
                  <a:pt x="2097629" y="1520819"/>
                </a:cubicBezTo>
                <a:cubicBezTo>
                  <a:pt x="2097629" y="1523410"/>
                  <a:pt x="2098238" y="1527829"/>
                  <a:pt x="2099457" y="1534078"/>
                </a:cubicBezTo>
                <a:cubicBezTo>
                  <a:pt x="2100677" y="1540326"/>
                  <a:pt x="2102048" y="1544593"/>
                  <a:pt x="2103572" y="1546879"/>
                </a:cubicBezTo>
                <a:cubicBezTo>
                  <a:pt x="2105096" y="1549165"/>
                  <a:pt x="2107001" y="1550308"/>
                  <a:pt x="2109287" y="1550308"/>
                </a:cubicBezTo>
                <a:cubicBezTo>
                  <a:pt x="2111573" y="1550308"/>
                  <a:pt x="2115536" y="1549546"/>
                  <a:pt x="2121174" y="1548022"/>
                </a:cubicBezTo>
                <a:cubicBezTo>
                  <a:pt x="2126813" y="1546498"/>
                  <a:pt x="2133748" y="1545736"/>
                  <a:pt x="2141977" y="1545736"/>
                </a:cubicBezTo>
                <a:cubicBezTo>
                  <a:pt x="2158741" y="1545736"/>
                  <a:pt x="2172152" y="1549242"/>
                  <a:pt x="2182211" y="1556252"/>
                </a:cubicBezTo>
                <a:cubicBezTo>
                  <a:pt x="2188002" y="1560214"/>
                  <a:pt x="2192726" y="1562196"/>
                  <a:pt x="2196384" y="1562196"/>
                </a:cubicBezTo>
                <a:lnTo>
                  <a:pt x="2233417" y="1562196"/>
                </a:lnTo>
                <a:cubicBezTo>
                  <a:pt x="2252619" y="1562196"/>
                  <a:pt x="2267478" y="1559300"/>
                  <a:pt x="2277994" y="1553509"/>
                </a:cubicBezTo>
                <a:cubicBezTo>
                  <a:pt x="2288510" y="1547718"/>
                  <a:pt x="2296358" y="1538726"/>
                  <a:pt x="2301540" y="1526534"/>
                </a:cubicBezTo>
                <a:cubicBezTo>
                  <a:pt x="2306721" y="1514342"/>
                  <a:pt x="2309312" y="1503979"/>
                  <a:pt x="2309312" y="1495444"/>
                </a:cubicBezTo>
                <a:cubicBezTo>
                  <a:pt x="2309312" y="1483252"/>
                  <a:pt x="2303902" y="1473880"/>
                  <a:pt x="2293082" y="1467327"/>
                </a:cubicBezTo>
                <a:cubicBezTo>
                  <a:pt x="2282261" y="1460773"/>
                  <a:pt x="2271822" y="1457497"/>
                  <a:pt x="2261763" y="1457497"/>
                </a:cubicBezTo>
                <a:cubicBezTo>
                  <a:pt x="2247743" y="1457497"/>
                  <a:pt x="2236770" y="1463745"/>
                  <a:pt x="2228845" y="1476242"/>
                </a:cubicBezTo>
                <a:cubicBezTo>
                  <a:pt x="2226711" y="1479290"/>
                  <a:pt x="2224502" y="1481195"/>
                  <a:pt x="2222216" y="1481957"/>
                </a:cubicBezTo>
                <a:cubicBezTo>
                  <a:pt x="2219930" y="1482719"/>
                  <a:pt x="2214367" y="1483100"/>
                  <a:pt x="2205528" y="1483100"/>
                </a:cubicBezTo>
                <a:cubicBezTo>
                  <a:pt x="2196689" y="1483100"/>
                  <a:pt x="2190974" y="1482643"/>
                  <a:pt x="2188383" y="1481728"/>
                </a:cubicBezTo>
                <a:cubicBezTo>
                  <a:pt x="2185792" y="1480814"/>
                  <a:pt x="2184497" y="1478985"/>
                  <a:pt x="2184497" y="1476242"/>
                </a:cubicBezTo>
                <a:cubicBezTo>
                  <a:pt x="2184497" y="1473499"/>
                  <a:pt x="2186554" y="1471441"/>
                  <a:pt x="2190669" y="1470070"/>
                </a:cubicBezTo>
                <a:cubicBezTo>
                  <a:pt x="2194784" y="1468698"/>
                  <a:pt x="2201108" y="1467403"/>
                  <a:pt x="2209643" y="1466184"/>
                </a:cubicBezTo>
                <a:cubicBezTo>
                  <a:pt x="2213300" y="1465879"/>
                  <a:pt x="2218939" y="1462374"/>
                  <a:pt x="2226559" y="1455668"/>
                </a:cubicBezTo>
                <a:cubicBezTo>
                  <a:pt x="2236922" y="1446829"/>
                  <a:pt x="2248657" y="1442409"/>
                  <a:pt x="2261763" y="1442409"/>
                </a:cubicBezTo>
                <a:cubicBezTo>
                  <a:pt x="2264507" y="1442409"/>
                  <a:pt x="2267250" y="1442562"/>
                  <a:pt x="2269993" y="1442866"/>
                </a:cubicBezTo>
                <a:cubicBezTo>
                  <a:pt x="2277613" y="1444086"/>
                  <a:pt x="2283785" y="1442485"/>
                  <a:pt x="2288510" y="1438066"/>
                </a:cubicBezTo>
                <a:cubicBezTo>
                  <a:pt x="2293234" y="1433646"/>
                  <a:pt x="2295596" y="1426179"/>
                  <a:pt x="2295596" y="1415663"/>
                </a:cubicBezTo>
                <a:cubicBezTo>
                  <a:pt x="2295596" y="1405147"/>
                  <a:pt x="2292624" y="1395165"/>
                  <a:pt x="2286681" y="1385716"/>
                </a:cubicBezTo>
                <a:cubicBezTo>
                  <a:pt x="2280737" y="1376268"/>
                  <a:pt x="2271365" y="1371543"/>
                  <a:pt x="2258563" y="1371543"/>
                </a:cubicBezTo>
                <a:cubicBezTo>
                  <a:pt x="2253991" y="1371543"/>
                  <a:pt x="2248962" y="1372153"/>
                  <a:pt x="2243475" y="1373372"/>
                </a:cubicBezTo>
                <a:lnTo>
                  <a:pt x="2197298" y="1384802"/>
                </a:lnTo>
                <a:cubicBezTo>
                  <a:pt x="2194555" y="1385412"/>
                  <a:pt x="2191812" y="1385716"/>
                  <a:pt x="2189069" y="1385716"/>
                </a:cubicBezTo>
                <a:cubicBezTo>
                  <a:pt x="2186325" y="1385716"/>
                  <a:pt x="2184954" y="1383126"/>
                  <a:pt x="2184954" y="1377944"/>
                </a:cubicBezTo>
                <a:cubicBezTo>
                  <a:pt x="2184954" y="1359656"/>
                  <a:pt x="2171543" y="1350512"/>
                  <a:pt x="2144720" y="1350512"/>
                </a:cubicBezTo>
                <a:close/>
                <a:moveTo>
                  <a:pt x="3063692" y="1350055"/>
                </a:moveTo>
                <a:cubicBezTo>
                  <a:pt x="3047233" y="1350055"/>
                  <a:pt x="3035727" y="1351807"/>
                  <a:pt x="3029174" y="1355313"/>
                </a:cubicBezTo>
                <a:cubicBezTo>
                  <a:pt x="3022620" y="1358818"/>
                  <a:pt x="3019344" y="1366057"/>
                  <a:pt x="3019344" y="1377030"/>
                </a:cubicBezTo>
                <a:lnTo>
                  <a:pt x="3019344" y="1391660"/>
                </a:lnTo>
                <a:cubicBezTo>
                  <a:pt x="3019344" y="1394403"/>
                  <a:pt x="3019115" y="1396232"/>
                  <a:pt x="3018658" y="1397146"/>
                </a:cubicBezTo>
                <a:cubicBezTo>
                  <a:pt x="3018201" y="1398061"/>
                  <a:pt x="3016601" y="1398518"/>
                  <a:pt x="3013858" y="1398518"/>
                </a:cubicBezTo>
                <a:lnTo>
                  <a:pt x="2993284" y="1398518"/>
                </a:lnTo>
                <a:cubicBezTo>
                  <a:pt x="2979872" y="1398518"/>
                  <a:pt x="2970500" y="1402099"/>
                  <a:pt x="2965166" y="1409262"/>
                </a:cubicBezTo>
                <a:cubicBezTo>
                  <a:pt x="2959832" y="1416425"/>
                  <a:pt x="2957165" y="1427169"/>
                  <a:pt x="2957165" y="1441495"/>
                </a:cubicBezTo>
                <a:cubicBezTo>
                  <a:pt x="2957165" y="1446372"/>
                  <a:pt x="2958384" y="1449267"/>
                  <a:pt x="2960822" y="1450182"/>
                </a:cubicBezTo>
                <a:cubicBezTo>
                  <a:pt x="2968747" y="1452620"/>
                  <a:pt x="2974767" y="1456278"/>
                  <a:pt x="2978882" y="1461154"/>
                </a:cubicBezTo>
                <a:cubicBezTo>
                  <a:pt x="2982996" y="1466031"/>
                  <a:pt x="2985511" y="1473042"/>
                  <a:pt x="2986426" y="1482186"/>
                </a:cubicBezTo>
                <a:cubicBezTo>
                  <a:pt x="2986730" y="1484624"/>
                  <a:pt x="2987568" y="1486072"/>
                  <a:pt x="2988940" y="1486529"/>
                </a:cubicBezTo>
                <a:cubicBezTo>
                  <a:pt x="2990312" y="1486986"/>
                  <a:pt x="2992979" y="1487215"/>
                  <a:pt x="2996941" y="1487215"/>
                </a:cubicBezTo>
                <a:lnTo>
                  <a:pt x="3008828" y="1487215"/>
                </a:lnTo>
                <a:cubicBezTo>
                  <a:pt x="3012486" y="1487215"/>
                  <a:pt x="3014620" y="1487824"/>
                  <a:pt x="3015229" y="1489044"/>
                </a:cubicBezTo>
                <a:cubicBezTo>
                  <a:pt x="3015839" y="1490263"/>
                  <a:pt x="3016143" y="1493539"/>
                  <a:pt x="3016143" y="1498873"/>
                </a:cubicBezTo>
                <a:cubicBezTo>
                  <a:pt x="3016143" y="1504207"/>
                  <a:pt x="3015839" y="1510913"/>
                  <a:pt x="3015229" y="1518990"/>
                </a:cubicBezTo>
                <a:cubicBezTo>
                  <a:pt x="3014620" y="1527067"/>
                  <a:pt x="3013934" y="1531487"/>
                  <a:pt x="3013172" y="1532249"/>
                </a:cubicBezTo>
                <a:cubicBezTo>
                  <a:pt x="3012410" y="1533011"/>
                  <a:pt x="3011267" y="1533392"/>
                  <a:pt x="3009743" y="1533392"/>
                </a:cubicBezTo>
                <a:lnTo>
                  <a:pt x="2989169" y="1533392"/>
                </a:lnTo>
                <a:cubicBezTo>
                  <a:pt x="2985206" y="1533392"/>
                  <a:pt x="2982768" y="1534459"/>
                  <a:pt x="2981854" y="1536592"/>
                </a:cubicBezTo>
                <a:cubicBezTo>
                  <a:pt x="2978805" y="1543298"/>
                  <a:pt x="2974462" y="1548327"/>
                  <a:pt x="2968823" y="1551680"/>
                </a:cubicBezTo>
                <a:cubicBezTo>
                  <a:pt x="2963184" y="1555033"/>
                  <a:pt x="2955184" y="1557319"/>
                  <a:pt x="2944820" y="1558538"/>
                </a:cubicBezTo>
                <a:cubicBezTo>
                  <a:pt x="2942382" y="1558843"/>
                  <a:pt x="2940705" y="1560138"/>
                  <a:pt x="2939791" y="1562424"/>
                </a:cubicBezTo>
                <a:cubicBezTo>
                  <a:pt x="2938877" y="1564710"/>
                  <a:pt x="2938420" y="1569816"/>
                  <a:pt x="2938420" y="1577740"/>
                </a:cubicBezTo>
                <a:cubicBezTo>
                  <a:pt x="2938420" y="1585665"/>
                  <a:pt x="2940401" y="1593514"/>
                  <a:pt x="2944363" y="1601286"/>
                </a:cubicBezTo>
                <a:cubicBezTo>
                  <a:pt x="2948326" y="1609059"/>
                  <a:pt x="2952593" y="1612945"/>
                  <a:pt x="2957165" y="1612945"/>
                </a:cubicBezTo>
                <a:cubicBezTo>
                  <a:pt x="2967833" y="1610202"/>
                  <a:pt x="2975758" y="1608830"/>
                  <a:pt x="2980939" y="1608830"/>
                </a:cubicBezTo>
                <a:cubicBezTo>
                  <a:pt x="2996789" y="1608830"/>
                  <a:pt x="3004713" y="1614164"/>
                  <a:pt x="3004713" y="1624832"/>
                </a:cubicBezTo>
                <a:cubicBezTo>
                  <a:pt x="3004713" y="1632147"/>
                  <a:pt x="3000218" y="1642053"/>
                  <a:pt x="2991226" y="1654550"/>
                </a:cubicBezTo>
                <a:cubicBezTo>
                  <a:pt x="2982234" y="1667047"/>
                  <a:pt x="2967223" y="1678782"/>
                  <a:pt x="2946192" y="1689754"/>
                </a:cubicBezTo>
                <a:cubicBezTo>
                  <a:pt x="2930952" y="1697679"/>
                  <a:pt x="2923332" y="1709414"/>
                  <a:pt x="2923332" y="1724959"/>
                </a:cubicBezTo>
                <a:cubicBezTo>
                  <a:pt x="2923332" y="1736541"/>
                  <a:pt x="2927675" y="1748581"/>
                  <a:pt x="2936362" y="1761078"/>
                </a:cubicBezTo>
                <a:cubicBezTo>
                  <a:pt x="2945049" y="1773574"/>
                  <a:pt x="2955564" y="1779823"/>
                  <a:pt x="2967909" y="1779823"/>
                </a:cubicBezTo>
                <a:cubicBezTo>
                  <a:pt x="2980253" y="1779823"/>
                  <a:pt x="2997627" y="1771060"/>
                  <a:pt x="3020030" y="1753534"/>
                </a:cubicBezTo>
                <a:cubicBezTo>
                  <a:pt x="3042432" y="1736008"/>
                  <a:pt x="3061406" y="1709566"/>
                  <a:pt x="3076951" y="1674210"/>
                </a:cubicBezTo>
                <a:cubicBezTo>
                  <a:pt x="3077866" y="1672381"/>
                  <a:pt x="3078932" y="1671466"/>
                  <a:pt x="3080151" y="1671466"/>
                </a:cubicBezTo>
                <a:cubicBezTo>
                  <a:pt x="3081371" y="1671466"/>
                  <a:pt x="3083733" y="1672152"/>
                  <a:pt x="3087238" y="1673524"/>
                </a:cubicBezTo>
                <a:cubicBezTo>
                  <a:pt x="3090743" y="1674895"/>
                  <a:pt x="3092496" y="1677105"/>
                  <a:pt x="3092496" y="1680153"/>
                </a:cubicBezTo>
                <a:cubicBezTo>
                  <a:pt x="3092496" y="1683201"/>
                  <a:pt x="3090819" y="1688230"/>
                  <a:pt x="3087467" y="1695241"/>
                </a:cubicBezTo>
                <a:cubicBezTo>
                  <a:pt x="3084114" y="1702251"/>
                  <a:pt x="3082438" y="1707280"/>
                  <a:pt x="3082438" y="1710328"/>
                </a:cubicBezTo>
                <a:cubicBezTo>
                  <a:pt x="3082438" y="1716424"/>
                  <a:pt x="3089600" y="1726178"/>
                  <a:pt x="3103926" y="1739589"/>
                </a:cubicBezTo>
                <a:cubicBezTo>
                  <a:pt x="3118251" y="1753000"/>
                  <a:pt x="3132044" y="1763287"/>
                  <a:pt x="3145302" y="1770450"/>
                </a:cubicBezTo>
                <a:cubicBezTo>
                  <a:pt x="3158561" y="1777613"/>
                  <a:pt x="3169763" y="1781194"/>
                  <a:pt x="3178907" y="1781194"/>
                </a:cubicBezTo>
                <a:cubicBezTo>
                  <a:pt x="3192318" y="1781194"/>
                  <a:pt x="3203062" y="1774489"/>
                  <a:pt x="3211139" y="1761078"/>
                </a:cubicBezTo>
                <a:cubicBezTo>
                  <a:pt x="3219216" y="1747666"/>
                  <a:pt x="3223255" y="1735322"/>
                  <a:pt x="3223255" y="1724044"/>
                </a:cubicBezTo>
                <a:cubicBezTo>
                  <a:pt x="3223255" y="1706976"/>
                  <a:pt x="3214111" y="1693717"/>
                  <a:pt x="3195823" y="1684268"/>
                </a:cubicBezTo>
                <a:cubicBezTo>
                  <a:pt x="3172354" y="1672990"/>
                  <a:pt x="3155208" y="1660646"/>
                  <a:pt x="3144388" y="1647235"/>
                </a:cubicBezTo>
                <a:cubicBezTo>
                  <a:pt x="3133568" y="1633824"/>
                  <a:pt x="3128158" y="1624527"/>
                  <a:pt x="3128158" y="1619346"/>
                </a:cubicBezTo>
                <a:cubicBezTo>
                  <a:pt x="3128158" y="1617822"/>
                  <a:pt x="3129681" y="1617060"/>
                  <a:pt x="3132730" y="1617060"/>
                </a:cubicBezTo>
                <a:lnTo>
                  <a:pt x="3195823" y="1617060"/>
                </a:lnTo>
                <a:cubicBezTo>
                  <a:pt x="3205272" y="1617060"/>
                  <a:pt x="3212130" y="1613935"/>
                  <a:pt x="3216397" y="1607687"/>
                </a:cubicBezTo>
                <a:cubicBezTo>
                  <a:pt x="3220664" y="1601439"/>
                  <a:pt x="3222798" y="1591456"/>
                  <a:pt x="3222798" y="1577740"/>
                </a:cubicBezTo>
                <a:cubicBezTo>
                  <a:pt x="3222798" y="1548175"/>
                  <a:pt x="3214721" y="1533392"/>
                  <a:pt x="3198566" y="1533392"/>
                </a:cubicBezTo>
                <a:cubicBezTo>
                  <a:pt x="3196433" y="1533392"/>
                  <a:pt x="3194985" y="1533163"/>
                  <a:pt x="3194223" y="1532706"/>
                </a:cubicBezTo>
                <a:cubicBezTo>
                  <a:pt x="3193461" y="1532249"/>
                  <a:pt x="3193080" y="1530954"/>
                  <a:pt x="3193080" y="1528820"/>
                </a:cubicBezTo>
                <a:lnTo>
                  <a:pt x="3193080" y="1446524"/>
                </a:lnTo>
                <a:cubicBezTo>
                  <a:pt x="3193080" y="1430979"/>
                  <a:pt x="3189118" y="1419092"/>
                  <a:pt x="3181193" y="1410862"/>
                </a:cubicBezTo>
                <a:cubicBezTo>
                  <a:pt x="3173268" y="1402633"/>
                  <a:pt x="3161990" y="1398518"/>
                  <a:pt x="3147360" y="1398518"/>
                </a:cubicBezTo>
                <a:lnTo>
                  <a:pt x="3113984" y="1398518"/>
                </a:lnTo>
                <a:cubicBezTo>
                  <a:pt x="3110936" y="1398518"/>
                  <a:pt x="3109184" y="1397908"/>
                  <a:pt x="3108726" y="1396689"/>
                </a:cubicBezTo>
                <a:cubicBezTo>
                  <a:pt x="3108269" y="1395470"/>
                  <a:pt x="3108041" y="1393489"/>
                  <a:pt x="3108041" y="1390746"/>
                </a:cubicBezTo>
                <a:lnTo>
                  <a:pt x="3108041" y="1377030"/>
                </a:lnTo>
                <a:cubicBezTo>
                  <a:pt x="3108041" y="1366362"/>
                  <a:pt x="3104764" y="1359199"/>
                  <a:pt x="3098211" y="1355541"/>
                </a:cubicBezTo>
                <a:cubicBezTo>
                  <a:pt x="3091658" y="1351884"/>
                  <a:pt x="3080151" y="1350055"/>
                  <a:pt x="3063692" y="1350055"/>
                </a:cubicBezTo>
                <a:close/>
                <a:moveTo>
                  <a:pt x="1694836" y="1349598"/>
                </a:moveTo>
                <a:cubicBezTo>
                  <a:pt x="1678376" y="1349598"/>
                  <a:pt x="1666413" y="1351884"/>
                  <a:pt x="1658945" y="1356456"/>
                </a:cubicBezTo>
                <a:cubicBezTo>
                  <a:pt x="1651478" y="1361028"/>
                  <a:pt x="1647744" y="1368495"/>
                  <a:pt x="1647744" y="1378858"/>
                </a:cubicBezTo>
                <a:lnTo>
                  <a:pt x="1647744" y="1424121"/>
                </a:lnTo>
                <a:cubicBezTo>
                  <a:pt x="1647744" y="1426864"/>
                  <a:pt x="1647211" y="1428617"/>
                  <a:pt x="1646144" y="1429379"/>
                </a:cubicBezTo>
                <a:cubicBezTo>
                  <a:pt x="1645077" y="1430141"/>
                  <a:pt x="1643020" y="1430522"/>
                  <a:pt x="1639972" y="1430522"/>
                </a:cubicBezTo>
                <a:lnTo>
                  <a:pt x="1612540" y="1430522"/>
                </a:lnTo>
                <a:cubicBezTo>
                  <a:pt x="1590289" y="1430522"/>
                  <a:pt x="1579164" y="1445914"/>
                  <a:pt x="1579164" y="1476699"/>
                </a:cubicBezTo>
                <a:cubicBezTo>
                  <a:pt x="1579164" y="1507484"/>
                  <a:pt x="1590289" y="1522876"/>
                  <a:pt x="1612540" y="1522876"/>
                </a:cubicBezTo>
                <a:lnTo>
                  <a:pt x="1637686" y="1522876"/>
                </a:lnTo>
                <a:cubicBezTo>
                  <a:pt x="1641038" y="1522876"/>
                  <a:pt x="1642715" y="1524248"/>
                  <a:pt x="1642715" y="1526991"/>
                </a:cubicBezTo>
                <a:cubicBezTo>
                  <a:pt x="1642715" y="1530954"/>
                  <a:pt x="1641648" y="1540250"/>
                  <a:pt x="1639514" y="1554880"/>
                </a:cubicBezTo>
                <a:cubicBezTo>
                  <a:pt x="1637381" y="1569511"/>
                  <a:pt x="1634714" y="1582389"/>
                  <a:pt x="1631513" y="1593514"/>
                </a:cubicBezTo>
                <a:cubicBezTo>
                  <a:pt x="1628313" y="1604639"/>
                  <a:pt x="1626713" y="1611954"/>
                  <a:pt x="1626713" y="1615459"/>
                </a:cubicBezTo>
                <a:cubicBezTo>
                  <a:pt x="1626713" y="1618965"/>
                  <a:pt x="1627780" y="1625137"/>
                  <a:pt x="1629913" y="1633976"/>
                </a:cubicBezTo>
                <a:cubicBezTo>
                  <a:pt x="1632047" y="1642815"/>
                  <a:pt x="1633114" y="1652264"/>
                  <a:pt x="1633114" y="1662322"/>
                </a:cubicBezTo>
                <a:cubicBezTo>
                  <a:pt x="1633114" y="1679391"/>
                  <a:pt x="1628084" y="1691583"/>
                  <a:pt x="1618026" y="1698898"/>
                </a:cubicBezTo>
                <a:cubicBezTo>
                  <a:pt x="1607968" y="1706214"/>
                  <a:pt x="1595318" y="1711167"/>
                  <a:pt x="1580078" y="1713757"/>
                </a:cubicBezTo>
                <a:cubicBezTo>
                  <a:pt x="1564838" y="1716348"/>
                  <a:pt x="1554399" y="1718863"/>
                  <a:pt x="1548760" y="1721301"/>
                </a:cubicBezTo>
                <a:cubicBezTo>
                  <a:pt x="1543121" y="1723740"/>
                  <a:pt x="1540302" y="1727702"/>
                  <a:pt x="1540302" y="1733188"/>
                </a:cubicBezTo>
                <a:cubicBezTo>
                  <a:pt x="1540302" y="1743552"/>
                  <a:pt x="1545788" y="1754220"/>
                  <a:pt x="1556761" y="1765192"/>
                </a:cubicBezTo>
                <a:cubicBezTo>
                  <a:pt x="1567734" y="1776165"/>
                  <a:pt x="1581526" y="1781652"/>
                  <a:pt x="1598138" y="1781652"/>
                </a:cubicBezTo>
                <a:cubicBezTo>
                  <a:pt x="1614749" y="1781652"/>
                  <a:pt x="1634485" y="1768164"/>
                  <a:pt x="1657345" y="1741189"/>
                </a:cubicBezTo>
                <a:cubicBezTo>
                  <a:pt x="1680205" y="1714215"/>
                  <a:pt x="1696969" y="1682363"/>
                  <a:pt x="1707637" y="1645635"/>
                </a:cubicBezTo>
                <a:cubicBezTo>
                  <a:pt x="1718305" y="1608906"/>
                  <a:pt x="1724096" y="1570120"/>
                  <a:pt x="1725011" y="1529277"/>
                </a:cubicBezTo>
                <a:cubicBezTo>
                  <a:pt x="1725011" y="1526229"/>
                  <a:pt x="1725392" y="1524324"/>
                  <a:pt x="1726154" y="1523562"/>
                </a:cubicBezTo>
                <a:cubicBezTo>
                  <a:pt x="1726916" y="1522800"/>
                  <a:pt x="1728516" y="1522419"/>
                  <a:pt x="1730954" y="1522419"/>
                </a:cubicBezTo>
                <a:lnTo>
                  <a:pt x="1766159" y="1522419"/>
                </a:lnTo>
                <a:cubicBezTo>
                  <a:pt x="1768292" y="1522419"/>
                  <a:pt x="1769664" y="1522876"/>
                  <a:pt x="1770274" y="1523791"/>
                </a:cubicBezTo>
                <a:cubicBezTo>
                  <a:pt x="1770883" y="1524705"/>
                  <a:pt x="1771188" y="1526229"/>
                  <a:pt x="1771188" y="1528363"/>
                </a:cubicBezTo>
                <a:cubicBezTo>
                  <a:pt x="1771188" y="1538421"/>
                  <a:pt x="1769969" y="1558843"/>
                  <a:pt x="1767530" y="1589628"/>
                </a:cubicBezTo>
                <a:cubicBezTo>
                  <a:pt x="1765092" y="1620412"/>
                  <a:pt x="1762654" y="1643349"/>
                  <a:pt x="1760215" y="1658436"/>
                </a:cubicBezTo>
                <a:cubicBezTo>
                  <a:pt x="1757777" y="1673524"/>
                  <a:pt x="1755796" y="1682058"/>
                  <a:pt x="1754272" y="1684039"/>
                </a:cubicBezTo>
                <a:cubicBezTo>
                  <a:pt x="1752748" y="1686021"/>
                  <a:pt x="1749090" y="1687011"/>
                  <a:pt x="1743299" y="1687011"/>
                </a:cubicBezTo>
                <a:lnTo>
                  <a:pt x="1725468" y="1687011"/>
                </a:lnTo>
                <a:cubicBezTo>
                  <a:pt x="1711142" y="1687011"/>
                  <a:pt x="1701389" y="1691507"/>
                  <a:pt x="1696207" y="1700499"/>
                </a:cubicBezTo>
                <a:cubicBezTo>
                  <a:pt x="1691026" y="1709490"/>
                  <a:pt x="1688435" y="1720692"/>
                  <a:pt x="1688435" y="1734103"/>
                </a:cubicBezTo>
                <a:cubicBezTo>
                  <a:pt x="1688435" y="1747514"/>
                  <a:pt x="1691940" y="1758487"/>
                  <a:pt x="1698950" y="1767021"/>
                </a:cubicBezTo>
                <a:cubicBezTo>
                  <a:pt x="1705961" y="1775556"/>
                  <a:pt x="1714800" y="1779823"/>
                  <a:pt x="1725468" y="1779823"/>
                </a:cubicBezTo>
                <a:lnTo>
                  <a:pt x="1785361" y="1779823"/>
                </a:lnTo>
                <a:cubicBezTo>
                  <a:pt x="1796944" y="1779823"/>
                  <a:pt x="1807002" y="1777308"/>
                  <a:pt x="1815536" y="1772279"/>
                </a:cubicBezTo>
                <a:cubicBezTo>
                  <a:pt x="1824071" y="1767250"/>
                  <a:pt x="1830395" y="1759477"/>
                  <a:pt x="1834510" y="1748962"/>
                </a:cubicBezTo>
                <a:cubicBezTo>
                  <a:pt x="1838625" y="1738446"/>
                  <a:pt x="1842206" y="1713605"/>
                  <a:pt x="1845254" y="1674438"/>
                </a:cubicBezTo>
                <a:cubicBezTo>
                  <a:pt x="1848302" y="1635271"/>
                  <a:pt x="1849826" y="1596562"/>
                  <a:pt x="1849826" y="1558309"/>
                </a:cubicBezTo>
                <a:cubicBezTo>
                  <a:pt x="1849826" y="1520057"/>
                  <a:pt x="1849674" y="1493844"/>
                  <a:pt x="1849369" y="1479671"/>
                </a:cubicBezTo>
                <a:cubicBezTo>
                  <a:pt x="1849064" y="1465498"/>
                  <a:pt x="1844569" y="1453763"/>
                  <a:pt x="1835882" y="1444467"/>
                </a:cubicBezTo>
                <a:cubicBezTo>
                  <a:pt x="1827195" y="1435170"/>
                  <a:pt x="1816908" y="1430522"/>
                  <a:pt x="1805021" y="1430522"/>
                </a:cubicBezTo>
                <a:lnTo>
                  <a:pt x="1746956" y="1430522"/>
                </a:lnTo>
                <a:cubicBezTo>
                  <a:pt x="1744518" y="1430522"/>
                  <a:pt x="1743070" y="1429989"/>
                  <a:pt x="1742613" y="1428922"/>
                </a:cubicBezTo>
                <a:cubicBezTo>
                  <a:pt x="1742156" y="1427855"/>
                  <a:pt x="1741927" y="1426102"/>
                  <a:pt x="1741927" y="1423664"/>
                </a:cubicBezTo>
                <a:lnTo>
                  <a:pt x="1741927" y="1378858"/>
                </a:lnTo>
                <a:cubicBezTo>
                  <a:pt x="1741927" y="1368495"/>
                  <a:pt x="1738193" y="1361028"/>
                  <a:pt x="1730726" y="1356456"/>
                </a:cubicBezTo>
                <a:cubicBezTo>
                  <a:pt x="1723258" y="1351884"/>
                  <a:pt x="1711295" y="1349598"/>
                  <a:pt x="1694836" y="1349598"/>
                </a:cubicBezTo>
                <a:close/>
                <a:moveTo>
                  <a:pt x="1966412" y="1348226"/>
                </a:moveTo>
                <a:cubicBezTo>
                  <a:pt x="1960926" y="1348226"/>
                  <a:pt x="1955592" y="1349064"/>
                  <a:pt x="1950410" y="1350741"/>
                </a:cubicBezTo>
                <a:cubicBezTo>
                  <a:pt x="1945229" y="1352417"/>
                  <a:pt x="1940657" y="1354779"/>
                  <a:pt x="1936694" y="1357827"/>
                </a:cubicBezTo>
                <a:cubicBezTo>
                  <a:pt x="1932732" y="1360875"/>
                  <a:pt x="1929532" y="1364609"/>
                  <a:pt x="1927093" y="1369029"/>
                </a:cubicBezTo>
                <a:cubicBezTo>
                  <a:pt x="1924655" y="1373448"/>
                  <a:pt x="1917035" y="1390746"/>
                  <a:pt x="1904233" y="1420921"/>
                </a:cubicBezTo>
                <a:cubicBezTo>
                  <a:pt x="1898747" y="1433722"/>
                  <a:pt x="1894175" y="1445000"/>
                  <a:pt x="1890517" y="1454754"/>
                </a:cubicBezTo>
                <a:cubicBezTo>
                  <a:pt x="1886860" y="1464507"/>
                  <a:pt x="1885031" y="1471518"/>
                  <a:pt x="1885031" y="1475785"/>
                </a:cubicBezTo>
                <a:cubicBezTo>
                  <a:pt x="1885031" y="1484319"/>
                  <a:pt x="1888155" y="1491177"/>
                  <a:pt x="1894403" y="1496359"/>
                </a:cubicBezTo>
                <a:cubicBezTo>
                  <a:pt x="1900652" y="1501540"/>
                  <a:pt x="1909567" y="1504131"/>
                  <a:pt x="1921150" y="1504131"/>
                </a:cubicBezTo>
                <a:lnTo>
                  <a:pt x="2077512" y="1504131"/>
                </a:lnTo>
                <a:cubicBezTo>
                  <a:pt x="2089094" y="1504131"/>
                  <a:pt x="2098162" y="1501464"/>
                  <a:pt x="2104715" y="1496130"/>
                </a:cubicBezTo>
                <a:cubicBezTo>
                  <a:pt x="2111268" y="1490796"/>
                  <a:pt x="2114545" y="1484014"/>
                  <a:pt x="2114545" y="1475785"/>
                </a:cubicBezTo>
                <a:cubicBezTo>
                  <a:pt x="2114545" y="1467555"/>
                  <a:pt x="2111192" y="1456125"/>
                  <a:pt x="2104487" y="1441495"/>
                </a:cubicBezTo>
                <a:lnTo>
                  <a:pt x="2087113" y="1405833"/>
                </a:lnTo>
                <a:cubicBezTo>
                  <a:pt x="2082541" y="1396994"/>
                  <a:pt x="2077131" y="1390974"/>
                  <a:pt x="2070882" y="1387774"/>
                </a:cubicBezTo>
                <a:cubicBezTo>
                  <a:pt x="2064634" y="1384573"/>
                  <a:pt x="2056862" y="1382973"/>
                  <a:pt x="2047565" y="1382973"/>
                </a:cubicBezTo>
                <a:cubicBezTo>
                  <a:pt x="2038269" y="1382973"/>
                  <a:pt x="2028363" y="1386097"/>
                  <a:pt x="2017847" y="1392346"/>
                </a:cubicBezTo>
                <a:cubicBezTo>
                  <a:pt x="2007332" y="1398594"/>
                  <a:pt x="2002074" y="1407967"/>
                  <a:pt x="2002074" y="1420464"/>
                </a:cubicBezTo>
                <a:cubicBezTo>
                  <a:pt x="2002074" y="1422902"/>
                  <a:pt x="2002379" y="1426331"/>
                  <a:pt x="2002988" y="1430751"/>
                </a:cubicBezTo>
                <a:cubicBezTo>
                  <a:pt x="2003598" y="1435170"/>
                  <a:pt x="2000855" y="1437380"/>
                  <a:pt x="1994759" y="1437380"/>
                </a:cubicBezTo>
                <a:cubicBezTo>
                  <a:pt x="1991406" y="1437380"/>
                  <a:pt x="1989272" y="1435932"/>
                  <a:pt x="1988358" y="1433037"/>
                </a:cubicBezTo>
                <a:cubicBezTo>
                  <a:pt x="1987444" y="1430141"/>
                  <a:pt x="1986986" y="1425798"/>
                  <a:pt x="1986986" y="1420006"/>
                </a:cubicBezTo>
                <a:cubicBezTo>
                  <a:pt x="1986986" y="1404157"/>
                  <a:pt x="1992320" y="1392117"/>
                  <a:pt x="2002988" y="1383888"/>
                </a:cubicBezTo>
                <a:cubicBezTo>
                  <a:pt x="2006036" y="1381449"/>
                  <a:pt x="2007560" y="1378401"/>
                  <a:pt x="2007560" y="1374744"/>
                </a:cubicBezTo>
                <a:cubicBezTo>
                  <a:pt x="2007560" y="1368038"/>
                  <a:pt x="2003293" y="1361942"/>
                  <a:pt x="1994759" y="1356456"/>
                </a:cubicBezTo>
                <a:cubicBezTo>
                  <a:pt x="1986224" y="1350969"/>
                  <a:pt x="1976775" y="1348226"/>
                  <a:pt x="1966412" y="1348226"/>
                </a:cubicBezTo>
                <a:close/>
                <a:moveTo>
                  <a:pt x="0" y="0"/>
                </a:moveTo>
                <a:lnTo>
                  <a:pt x="4762500" y="0"/>
                </a:lnTo>
                <a:lnTo>
                  <a:pt x="4762500" y="3171825"/>
                </a:lnTo>
                <a:lnTo>
                  <a:pt x="0" y="3171825"/>
                </a:lnTo>
                <a:close/>
              </a:path>
            </a:pathLst>
          </a:custGeom>
        </p:spPr>
      </p:pic>
      <p:sp>
        <p:nvSpPr>
          <p:cNvPr id="6" name="矩形: 圆角 5">
            <a:extLst>
              <a:ext uri="{FF2B5EF4-FFF2-40B4-BE49-F238E27FC236}">
                <a16:creationId xmlns:a16="http://schemas.microsoft.com/office/drawing/2014/main" id="{652DC958-61BB-C75A-978C-C6DCEB5D5BA1}"/>
              </a:ext>
            </a:extLst>
          </p:cNvPr>
          <p:cNvSpPr/>
          <p:nvPr/>
        </p:nvSpPr>
        <p:spPr>
          <a:xfrm>
            <a:off x="10277475" y="6161426"/>
            <a:ext cx="2416946" cy="696573"/>
          </a:xfrm>
          <a:prstGeom prst="roundRect">
            <a:avLst/>
          </a:prstGeom>
          <a:solidFill>
            <a:srgbClr val="51C4D3"/>
          </a:solidFill>
          <a:ln>
            <a:noFill/>
          </a:ln>
          <a:effectLst>
            <a:outerShdw blurRad="127000" dist="1270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726A96D-4472-84E2-78B1-DE2BC2CEEBB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2695" y="6207113"/>
            <a:ext cx="366686" cy="614261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B8E24CE5-FDAA-91F8-61F5-6559257F72D5}"/>
              </a:ext>
            </a:extLst>
          </p:cNvPr>
          <p:cNvSpPr/>
          <p:nvPr/>
        </p:nvSpPr>
        <p:spPr>
          <a:xfrm>
            <a:off x="9129228" y="6183299"/>
            <a:ext cx="3747309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32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方正舒体" panose="02010601030101010101" pitchFamily="2" charset="-122"/>
                <a:ea typeface="方正舒体" panose="02010601030101010101" pitchFamily="2" charset="-122"/>
              </a:rPr>
              <a:t>戏韵堂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C6E7931-CD76-CE7B-E9E8-1E662D1D984D}"/>
              </a:ext>
            </a:extLst>
          </p:cNvPr>
          <p:cNvSpPr txBox="1"/>
          <p:nvPr/>
        </p:nvSpPr>
        <p:spPr>
          <a:xfrm>
            <a:off x="5443975" y="928985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chemeClr val="accent1">
                    <a:lumMod val="50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首页介绍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7AF63A2-556C-1512-5258-BB2C581F5E1A}"/>
              </a:ext>
            </a:extLst>
          </p:cNvPr>
          <p:cNvSpPr txBox="1"/>
          <p:nvPr/>
        </p:nvSpPr>
        <p:spPr>
          <a:xfrm>
            <a:off x="5443975" y="2200561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chemeClr val="accent1">
                    <a:lumMod val="50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视频欣赏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A666889C-F637-8060-1AB1-374AE9910CAF}"/>
              </a:ext>
            </a:extLst>
          </p:cNvPr>
          <p:cNvSpPr txBox="1"/>
          <p:nvPr/>
        </p:nvSpPr>
        <p:spPr>
          <a:xfrm>
            <a:off x="5443974" y="3472137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chemeClr val="accent1">
                    <a:lumMod val="50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论坛交流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717450B-F60C-694E-5B7E-FF8918360B08}"/>
              </a:ext>
            </a:extLst>
          </p:cNvPr>
          <p:cNvSpPr txBox="1"/>
          <p:nvPr/>
        </p:nvSpPr>
        <p:spPr>
          <a:xfrm>
            <a:off x="5443974" y="4743713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chemeClr val="accent1">
                    <a:lumMod val="50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资料关于</a:t>
            </a: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8BFC08DA-6A9E-432F-B299-374C78C40211}"/>
              </a:ext>
            </a:extLst>
          </p:cNvPr>
          <p:cNvSpPr/>
          <p:nvPr/>
        </p:nvSpPr>
        <p:spPr>
          <a:xfrm>
            <a:off x="5229721" y="-2219288"/>
            <a:ext cx="2870200" cy="914876"/>
          </a:xfrm>
          <a:prstGeom prst="roundRect">
            <a:avLst/>
          </a:prstGeom>
          <a:solidFill>
            <a:srgbClr val="82EBB4"/>
          </a:solidFill>
          <a:ln>
            <a:noFill/>
          </a:ln>
          <a:effectLst>
            <a:outerShdw blurRad="127000" dist="1270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423427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3457CA2F-A35C-C8B3-4939-E3621B3A1C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30936"/>
            <a:ext cx="12191999" cy="8119871"/>
          </a:xfrm>
          <a:prstGeom prst="rect">
            <a:avLst/>
          </a:prstGeom>
        </p:spPr>
      </p:pic>
      <p:sp>
        <p:nvSpPr>
          <p:cNvPr id="4" name="椭圆 3">
            <a:extLst>
              <a:ext uri="{FF2B5EF4-FFF2-40B4-BE49-F238E27FC236}">
                <a16:creationId xmlns:a16="http://schemas.microsoft.com/office/drawing/2014/main" id="{04123E21-3CDF-0748-6344-9492DCB78CA0}"/>
              </a:ext>
            </a:extLst>
          </p:cNvPr>
          <p:cNvSpPr/>
          <p:nvPr/>
        </p:nvSpPr>
        <p:spPr>
          <a:xfrm>
            <a:off x="264745" y="-933493"/>
            <a:ext cx="14010745" cy="13693165"/>
          </a:xfrm>
          <a:prstGeom prst="ellipse">
            <a:avLst/>
          </a:prstGeom>
          <a:gradFill flip="none" rotWithShape="1">
            <a:gsLst>
              <a:gs pos="0">
                <a:srgbClr val="B2FCD5"/>
              </a:gs>
              <a:gs pos="100000">
                <a:srgbClr val="07BF5F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0" name="图片 39">
            <a:extLst>
              <a:ext uri="{FF2B5EF4-FFF2-40B4-BE49-F238E27FC236}">
                <a16:creationId xmlns:a16="http://schemas.microsoft.com/office/drawing/2014/main" id="{B24F825A-9933-D5DB-0EBD-4DC84CC064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576187" y="-4910263"/>
            <a:ext cx="4762500" cy="3171825"/>
          </a:xfrm>
          <a:custGeom>
            <a:avLst/>
            <a:gdLst/>
            <a:ahLst/>
            <a:cxnLst/>
            <a:rect l="l" t="t" r="r" b="b"/>
            <a:pathLst>
              <a:path w="4762500" h="3171825">
                <a:moveTo>
                  <a:pt x="3002486" y="1709659"/>
                </a:moveTo>
                <a:cubicBezTo>
                  <a:pt x="2998523" y="1709659"/>
                  <a:pt x="2994256" y="1710269"/>
                  <a:pt x="2989684" y="1711488"/>
                </a:cubicBezTo>
                <a:cubicBezTo>
                  <a:pt x="2957071" y="1718803"/>
                  <a:pt x="2926133" y="1723832"/>
                  <a:pt x="2896873" y="1726575"/>
                </a:cubicBezTo>
                <a:cubicBezTo>
                  <a:pt x="2883157" y="1727795"/>
                  <a:pt x="2873175" y="1731300"/>
                  <a:pt x="2866926" y="1737091"/>
                </a:cubicBezTo>
                <a:cubicBezTo>
                  <a:pt x="2860678" y="1742882"/>
                  <a:pt x="2857553" y="1751798"/>
                  <a:pt x="2857553" y="1763837"/>
                </a:cubicBezTo>
                <a:cubicBezTo>
                  <a:pt x="2857553" y="1775877"/>
                  <a:pt x="2860144" y="1786850"/>
                  <a:pt x="2865326" y="1796756"/>
                </a:cubicBezTo>
                <a:cubicBezTo>
                  <a:pt x="2870507" y="1806662"/>
                  <a:pt x="2880566" y="1811615"/>
                  <a:pt x="2895501" y="1811615"/>
                </a:cubicBezTo>
                <a:cubicBezTo>
                  <a:pt x="2904645" y="1811615"/>
                  <a:pt x="2926667" y="1808491"/>
                  <a:pt x="2961566" y="1802242"/>
                </a:cubicBezTo>
                <a:cubicBezTo>
                  <a:pt x="2996466" y="1795994"/>
                  <a:pt x="3017650" y="1789745"/>
                  <a:pt x="3025117" y="1783497"/>
                </a:cubicBezTo>
                <a:cubicBezTo>
                  <a:pt x="3032585" y="1777248"/>
                  <a:pt x="3036319" y="1768485"/>
                  <a:pt x="3036319" y="1757208"/>
                </a:cubicBezTo>
                <a:cubicBezTo>
                  <a:pt x="3036319" y="1745930"/>
                  <a:pt x="3033804" y="1735186"/>
                  <a:pt x="3028775" y="1724975"/>
                </a:cubicBezTo>
                <a:cubicBezTo>
                  <a:pt x="3023746" y="1714764"/>
                  <a:pt x="3014983" y="1709659"/>
                  <a:pt x="3002486" y="1709659"/>
                </a:cubicBezTo>
                <a:close/>
                <a:moveTo>
                  <a:pt x="1819024" y="1695029"/>
                </a:moveTo>
                <a:cubicBezTo>
                  <a:pt x="1809727" y="1695029"/>
                  <a:pt x="1801040" y="1700210"/>
                  <a:pt x="1792963" y="1710573"/>
                </a:cubicBezTo>
                <a:cubicBezTo>
                  <a:pt x="1784886" y="1720937"/>
                  <a:pt x="1780847" y="1731300"/>
                  <a:pt x="1780847" y="1741663"/>
                </a:cubicBezTo>
                <a:cubicBezTo>
                  <a:pt x="1780847" y="1752026"/>
                  <a:pt x="1785724" y="1760103"/>
                  <a:pt x="1795478" y="1765895"/>
                </a:cubicBezTo>
                <a:cubicBezTo>
                  <a:pt x="1813766" y="1776258"/>
                  <a:pt x="1829311" y="1786164"/>
                  <a:pt x="1842112" y="1795613"/>
                </a:cubicBezTo>
                <a:cubicBezTo>
                  <a:pt x="1854914" y="1805062"/>
                  <a:pt x="1866801" y="1809786"/>
                  <a:pt x="1877774" y="1809786"/>
                </a:cubicBezTo>
                <a:cubicBezTo>
                  <a:pt x="1888747" y="1809786"/>
                  <a:pt x="1897586" y="1804528"/>
                  <a:pt x="1904291" y="1794013"/>
                </a:cubicBezTo>
                <a:cubicBezTo>
                  <a:pt x="1910997" y="1783497"/>
                  <a:pt x="1914350" y="1773819"/>
                  <a:pt x="1914350" y="1764980"/>
                </a:cubicBezTo>
                <a:cubicBezTo>
                  <a:pt x="1914350" y="1759494"/>
                  <a:pt x="1912750" y="1754236"/>
                  <a:pt x="1909549" y="1749207"/>
                </a:cubicBezTo>
                <a:cubicBezTo>
                  <a:pt x="1906349" y="1744178"/>
                  <a:pt x="1898576" y="1736710"/>
                  <a:pt x="1886232" y="1726804"/>
                </a:cubicBezTo>
                <a:cubicBezTo>
                  <a:pt x="1873888" y="1716898"/>
                  <a:pt x="1861924" y="1709126"/>
                  <a:pt x="1850342" y="1703487"/>
                </a:cubicBezTo>
                <a:cubicBezTo>
                  <a:pt x="1838759" y="1697848"/>
                  <a:pt x="1828320" y="1695029"/>
                  <a:pt x="1819024" y="1695029"/>
                </a:cubicBezTo>
                <a:close/>
                <a:moveTo>
                  <a:pt x="2084428" y="1694114"/>
                </a:moveTo>
                <a:lnTo>
                  <a:pt x="2227075" y="1694114"/>
                </a:lnTo>
                <a:cubicBezTo>
                  <a:pt x="2231647" y="1694114"/>
                  <a:pt x="2234466" y="1695410"/>
                  <a:pt x="2235533" y="1698000"/>
                </a:cubicBezTo>
                <a:cubicBezTo>
                  <a:pt x="2236600" y="1700591"/>
                  <a:pt x="2237133" y="1704630"/>
                  <a:pt x="2237133" y="1710116"/>
                </a:cubicBezTo>
                <a:cubicBezTo>
                  <a:pt x="2237133" y="1715603"/>
                  <a:pt x="2236447" y="1719260"/>
                  <a:pt x="2235076" y="1721089"/>
                </a:cubicBezTo>
                <a:cubicBezTo>
                  <a:pt x="2233704" y="1722918"/>
                  <a:pt x="2231037" y="1723832"/>
                  <a:pt x="2227075" y="1723832"/>
                </a:cubicBezTo>
                <a:lnTo>
                  <a:pt x="2084428" y="1723832"/>
                </a:lnTo>
                <a:cubicBezTo>
                  <a:pt x="2080466" y="1723832"/>
                  <a:pt x="2077875" y="1722994"/>
                  <a:pt x="2076656" y="1721318"/>
                </a:cubicBezTo>
                <a:cubicBezTo>
                  <a:pt x="2075437" y="1719641"/>
                  <a:pt x="2074827" y="1715526"/>
                  <a:pt x="2074827" y="1708973"/>
                </a:cubicBezTo>
                <a:cubicBezTo>
                  <a:pt x="2074827" y="1702420"/>
                  <a:pt x="2075513" y="1698305"/>
                  <a:pt x="2076884" y="1696629"/>
                </a:cubicBezTo>
                <a:cubicBezTo>
                  <a:pt x="2078256" y="1694952"/>
                  <a:pt x="2080771" y="1694114"/>
                  <a:pt x="2084428" y="1694114"/>
                </a:cubicBezTo>
                <a:close/>
                <a:moveTo>
                  <a:pt x="3117243" y="1691828"/>
                </a:moveTo>
                <a:lnTo>
                  <a:pt x="3183080" y="1691828"/>
                </a:lnTo>
                <a:cubicBezTo>
                  <a:pt x="3185823" y="1691828"/>
                  <a:pt x="3187576" y="1692133"/>
                  <a:pt x="3188338" y="1692743"/>
                </a:cubicBezTo>
                <a:cubicBezTo>
                  <a:pt x="3189100" y="1693352"/>
                  <a:pt x="3189481" y="1694419"/>
                  <a:pt x="3189481" y="1695943"/>
                </a:cubicBezTo>
                <a:lnTo>
                  <a:pt x="3189481" y="1736634"/>
                </a:lnTo>
                <a:cubicBezTo>
                  <a:pt x="3189481" y="1738767"/>
                  <a:pt x="3189100" y="1740139"/>
                  <a:pt x="3188338" y="1740749"/>
                </a:cubicBezTo>
                <a:cubicBezTo>
                  <a:pt x="3187576" y="1741358"/>
                  <a:pt x="3185823" y="1741663"/>
                  <a:pt x="3183080" y="1741663"/>
                </a:cubicBezTo>
                <a:lnTo>
                  <a:pt x="3117243" y="1741663"/>
                </a:lnTo>
                <a:cubicBezTo>
                  <a:pt x="3114500" y="1741663"/>
                  <a:pt x="3112747" y="1741358"/>
                  <a:pt x="3111985" y="1740749"/>
                </a:cubicBezTo>
                <a:cubicBezTo>
                  <a:pt x="3111223" y="1740139"/>
                  <a:pt x="3110842" y="1738920"/>
                  <a:pt x="3110842" y="1737091"/>
                </a:cubicBezTo>
                <a:lnTo>
                  <a:pt x="3110842" y="1696857"/>
                </a:lnTo>
                <a:cubicBezTo>
                  <a:pt x="3110842" y="1694724"/>
                  <a:pt x="3111223" y="1693352"/>
                  <a:pt x="3111985" y="1692743"/>
                </a:cubicBezTo>
                <a:cubicBezTo>
                  <a:pt x="3112747" y="1692133"/>
                  <a:pt x="3114500" y="1691828"/>
                  <a:pt x="3117243" y="1691828"/>
                </a:cubicBezTo>
                <a:close/>
                <a:moveTo>
                  <a:pt x="2458875" y="1668511"/>
                </a:moveTo>
                <a:cubicBezTo>
                  <a:pt x="2450341" y="1668511"/>
                  <a:pt x="2443711" y="1670187"/>
                  <a:pt x="2438987" y="1673540"/>
                </a:cubicBezTo>
                <a:cubicBezTo>
                  <a:pt x="2434262" y="1676893"/>
                  <a:pt x="2430681" y="1682075"/>
                  <a:pt x="2428243" y="1689085"/>
                </a:cubicBezTo>
                <a:lnTo>
                  <a:pt x="2421385" y="1710573"/>
                </a:lnTo>
                <a:cubicBezTo>
                  <a:pt x="2418641" y="1718193"/>
                  <a:pt x="2415136" y="1727414"/>
                  <a:pt x="2410869" y="1738234"/>
                </a:cubicBezTo>
                <a:cubicBezTo>
                  <a:pt x="2406602" y="1749054"/>
                  <a:pt x="2404468" y="1757970"/>
                  <a:pt x="2404468" y="1764980"/>
                </a:cubicBezTo>
                <a:cubicBezTo>
                  <a:pt x="2404468" y="1776867"/>
                  <a:pt x="2410717" y="1785859"/>
                  <a:pt x="2423213" y="1791955"/>
                </a:cubicBezTo>
                <a:cubicBezTo>
                  <a:pt x="2435710" y="1798051"/>
                  <a:pt x="2446226" y="1801099"/>
                  <a:pt x="2454760" y="1801099"/>
                </a:cubicBezTo>
                <a:cubicBezTo>
                  <a:pt x="2461771" y="1801099"/>
                  <a:pt x="2467867" y="1799042"/>
                  <a:pt x="2473048" y="1794927"/>
                </a:cubicBezTo>
                <a:cubicBezTo>
                  <a:pt x="2478230" y="1790812"/>
                  <a:pt x="2483640" y="1782735"/>
                  <a:pt x="2489279" y="1770695"/>
                </a:cubicBezTo>
                <a:cubicBezTo>
                  <a:pt x="2494917" y="1758656"/>
                  <a:pt x="2499642" y="1745930"/>
                  <a:pt x="2503452" y="1732519"/>
                </a:cubicBezTo>
                <a:cubicBezTo>
                  <a:pt x="2507262" y="1719108"/>
                  <a:pt x="2509167" y="1709202"/>
                  <a:pt x="2509167" y="1702801"/>
                </a:cubicBezTo>
                <a:cubicBezTo>
                  <a:pt x="2509167" y="1690304"/>
                  <a:pt x="2502919" y="1681465"/>
                  <a:pt x="2490422" y="1676283"/>
                </a:cubicBezTo>
                <a:cubicBezTo>
                  <a:pt x="2477925" y="1671102"/>
                  <a:pt x="2467409" y="1668511"/>
                  <a:pt x="2458875" y="1668511"/>
                </a:cubicBezTo>
                <a:close/>
                <a:moveTo>
                  <a:pt x="2540028" y="1657995"/>
                </a:moveTo>
                <a:cubicBezTo>
                  <a:pt x="2531036" y="1657995"/>
                  <a:pt x="2524178" y="1658529"/>
                  <a:pt x="2519454" y="1659596"/>
                </a:cubicBezTo>
                <a:cubicBezTo>
                  <a:pt x="2514730" y="1660662"/>
                  <a:pt x="2512367" y="1662491"/>
                  <a:pt x="2512367" y="1665082"/>
                </a:cubicBezTo>
                <a:cubicBezTo>
                  <a:pt x="2512367" y="1667673"/>
                  <a:pt x="2514425" y="1671940"/>
                  <a:pt x="2518540" y="1677884"/>
                </a:cubicBezTo>
                <a:cubicBezTo>
                  <a:pt x="2522654" y="1683827"/>
                  <a:pt x="2524712" y="1691219"/>
                  <a:pt x="2524712" y="1700058"/>
                </a:cubicBezTo>
                <a:cubicBezTo>
                  <a:pt x="2524712" y="1708897"/>
                  <a:pt x="2522654" y="1720632"/>
                  <a:pt x="2518540" y="1735262"/>
                </a:cubicBezTo>
                <a:cubicBezTo>
                  <a:pt x="2514425" y="1749893"/>
                  <a:pt x="2511148" y="1759570"/>
                  <a:pt x="2508710" y="1764294"/>
                </a:cubicBezTo>
                <a:cubicBezTo>
                  <a:pt x="2506271" y="1769019"/>
                  <a:pt x="2505052" y="1773362"/>
                  <a:pt x="2505052" y="1777325"/>
                </a:cubicBezTo>
                <a:cubicBezTo>
                  <a:pt x="2505052" y="1787993"/>
                  <a:pt x="2506957" y="1796756"/>
                  <a:pt x="2510767" y="1803614"/>
                </a:cubicBezTo>
                <a:cubicBezTo>
                  <a:pt x="2514577" y="1810472"/>
                  <a:pt x="2525931" y="1813901"/>
                  <a:pt x="2544829" y="1813901"/>
                </a:cubicBezTo>
                <a:lnTo>
                  <a:pt x="2694333" y="1813901"/>
                </a:lnTo>
                <a:cubicBezTo>
                  <a:pt x="2711707" y="1813901"/>
                  <a:pt x="2724508" y="1812377"/>
                  <a:pt x="2732738" y="1809329"/>
                </a:cubicBezTo>
                <a:cubicBezTo>
                  <a:pt x="2740967" y="1806281"/>
                  <a:pt x="2747292" y="1801328"/>
                  <a:pt x="2751712" y="1794470"/>
                </a:cubicBezTo>
                <a:cubicBezTo>
                  <a:pt x="2756131" y="1787612"/>
                  <a:pt x="2759636" y="1777629"/>
                  <a:pt x="2762227" y="1764523"/>
                </a:cubicBezTo>
                <a:cubicBezTo>
                  <a:pt x="2764818" y="1751417"/>
                  <a:pt x="2766113" y="1739377"/>
                  <a:pt x="2766113" y="1728404"/>
                </a:cubicBezTo>
                <a:cubicBezTo>
                  <a:pt x="2766113" y="1717431"/>
                  <a:pt x="2763218" y="1709049"/>
                  <a:pt x="2757427" y="1703258"/>
                </a:cubicBezTo>
                <a:cubicBezTo>
                  <a:pt x="2751635" y="1697467"/>
                  <a:pt x="2742491" y="1694571"/>
                  <a:pt x="2729995" y="1694571"/>
                </a:cubicBezTo>
                <a:cubicBezTo>
                  <a:pt x="2717498" y="1694571"/>
                  <a:pt x="2708887" y="1696095"/>
                  <a:pt x="2704163" y="1699143"/>
                </a:cubicBezTo>
                <a:cubicBezTo>
                  <a:pt x="2699439" y="1702191"/>
                  <a:pt x="2695705" y="1709049"/>
                  <a:pt x="2692961" y="1719717"/>
                </a:cubicBezTo>
                <a:cubicBezTo>
                  <a:pt x="2690218" y="1730385"/>
                  <a:pt x="2687018" y="1738005"/>
                  <a:pt x="2683360" y="1742577"/>
                </a:cubicBezTo>
                <a:cubicBezTo>
                  <a:pt x="2679703" y="1747149"/>
                  <a:pt x="2672997" y="1749435"/>
                  <a:pt x="2663243" y="1749435"/>
                </a:cubicBezTo>
                <a:lnTo>
                  <a:pt x="2589177" y="1749435"/>
                </a:lnTo>
                <a:cubicBezTo>
                  <a:pt x="2585519" y="1749435"/>
                  <a:pt x="2583233" y="1748978"/>
                  <a:pt x="2582319" y="1748064"/>
                </a:cubicBezTo>
                <a:cubicBezTo>
                  <a:pt x="2581405" y="1747149"/>
                  <a:pt x="2580947" y="1745168"/>
                  <a:pt x="2580947" y="1742120"/>
                </a:cubicBezTo>
                <a:lnTo>
                  <a:pt x="2580947" y="1691371"/>
                </a:lnTo>
                <a:cubicBezTo>
                  <a:pt x="2580947" y="1687409"/>
                  <a:pt x="2580185" y="1684056"/>
                  <a:pt x="2578661" y="1681313"/>
                </a:cubicBezTo>
                <a:cubicBezTo>
                  <a:pt x="2577137" y="1678569"/>
                  <a:pt x="2575613" y="1674302"/>
                  <a:pt x="2574089" y="1668511"/>
                </a:cubicBezTo>
                <a:cubicBezTo>
                  <a:pt x="2573480" y="1666073"/>
                  <a:pt x="2572261" y="1664168"/>
                  <a:pt x="2570432" y="1662796"/>
                </a:cubicBezTo>
                <a:cubicBezTo>
                  <a:pt x="2568603" y="1661424"/>
                  <a:pt x="2565326" y="1660281"/>
                  <a:pt x="2560602" y="1659367"/>
                </a:cubicBezTo>
                <a:cubicBezTo>
                  <a:pt x="2555878" y="1658453"/>
                  <a:pt x="2549020" y="1657995"/>
                  <a:pt x="2540028" y="1657995"/>
                </a:cubicBezTo>
                <a:close/>
                <a:moveTo>
                  <a:pt x="2759713" y="1652966"/>
                </a:moveTo>
                <a:cubicBezTo>
                  <a:pt x="2750264" y="1652966"/>
                  <a:pt x="2741729" y="1655786"/>
                  <a:pt x="2734109" y="1661424"/>
                </a:cubicBezTo>
                <a:cubicBezTo>
                  <a:pt x="2726489" y="1667063"/>
                  <a:pt x="2722679" y="1671407"/>
                  <a:pt x="2722679" y="1674455"/>
                </a:cubicBezTo>
                <a:cubicBezTo>
                  <a:pt x="2722679" y="1677503"/>
                  <a:pt x="2729004" y="1679408"/>
                  <a:pt x="2741653" y="1680170"/>
                </a:cubicBezTo>
                <a:cubicBezTo>
                  <a:pt x="2754303" y="1680932"/>
                  <a:pt x="2764056" y="1685351"/>
                  <a:pt x="2770914" y="1693428"/>
                </a:cubicBezTo>
                <a:cubicBezTo>
                  <a:pt x="2777772" y="1701506"/>
                  <a:pt x="2781201" y="1713621"/>
                  <a:pt x="2781201" y="1729776"/>
                </a:cubicBezTo>
                <a:cubicBezTo>
                  <a:pt x="2781201" y="1736786"/>
                  <a:pt x="2780667" y="1744254"/>
                  <a:pt x="2779601" y="1752179"/>
                </a:cubicBezTo>
                <a:cubicBezTo>
                  <a:pt x="2778534" y="1760103"/>
                  <a:pt x="2778001" y="1766123"/>
                  <a:pt x="2778001" y="1770238"/>
                </a:cubicBezTo>
                <a:cubicBezTo>
                  <a:pt x="2778001" y="1774353"/>
                  <a:pt x="2778915" y="1777401"/>
                  <a:pt x="2780744" y="1779382"/>
                </a:cubicBezTo>
                <a:cubicBezTo>
                  <a:pt x="2782573" y="1781363"/>
                  <a:pt x="2788135" y="1782354"/>
                  <a:pt x="2797432" y="1782354"/>
                </a:cubicBezTo>
                <a:cubicBezTo>
                  <a:pt x="2806728" y="1782354"/>
                  <a:pt x="2814805" y="1778696"/>
                  <a:pt x="2821663" y="1771381"/>
                </a:cubicBezTo>
                <a:cubicBezTo>
                  <a:pt x="2828521" y="1764066"/>
                  <a:pt x="2831950" y="1755379"/>
                  <a:pt x="2831950" y="1745321"/>
                </a:cubicBezTo>
                <a:cubicBezTo>
                  <a:pt x="2831950" y="1735262"/>
                  <a:pt x="2829969" y="1725509"/>
                  <a:pt x="2826007" y="1716060"/>
                </a:cubicBezTo>
                <a:cubicBezTo>
                  <a:pt x="2822044" y="1706611"/>
                  <a:pt x="2817244" y="1697619"/>
                  <a:pt x="2811605" y="1689085"/>
                </a:cubicBezTo>
                <a:cubicBezTo>
                  <a:pt x="2805966" y="1680551"/>
                  <a:pt x="2800937" y="1673769"/>
                  <a:pt x="2796517" y="1668740"/>
                </a:cubicBezTo>
                <a:cubicBezTo>
                  <a:pt x="2792098" y="1663710"/>
                  <a:pt x="2786535" y="1659824"/>
                  <a:pt x="2779829" y="1657081"/>
                </a:cubicBezTo>
                <a:cubicBezTo>
                  <a:pt x="2773124" y="1654338"/>
                  <a:pt x="2766418" y="1652966"/>
                  <a:pt x="2759713" y="1652966"/>
                </a:cubicBezTo>
                <a:close/>
                <a:moveTo>
                  <a:pt x="2633068" y="1629649"/>
                </a:moveTo>
                <a:cubicBezTo>
                  <a:pt x="2625143" y="1629649"/>
                  <a:pt x="2615847" y="1632392"/>
                  <a:pt x="2605179" y="1637879"/>
                </a:cubicBezTo>
                <a:cubicBezTo>
                  <a:pt x="2594511" y="1643365"/>
                  <a:pt x="2589177" y="1650833"/>
                  <a:pt x="2589177" y="1660281"/>
                </a:cubicBezTo>
                <a:cubicBezTo>
                  <a:pt x="2589177" y="1664549"/>
                  <a:pt x="2590396" y="1669578"/>
                  <a:pt x="2592835" y="1675369"/>
                </a:cubicBezTo>
                <a:cubicBezTo>
                  <a:pt x="2598931" y="1688475"/>
                  <a:pt x="2605179" y="1703563"/>
                  <a:pt x="2611580" y="1720632"/>
                </a:cubicBezTo>
                <a:cubicBezTo>
                  <a:pt x="2614933" y="1729471"/>
                  <a:pt x="2623162" y="1733891"/>
                  <a:pt x="2636269" y="1733891"/>
                </a:cubicBezTo>
                <a:cubicBezTo>
                  <a:pt x="2645717" y="1733891"/>
                  <a:pt x="2655090" y="1731376"/>
                  <a:pt x="2664386" y="1726347"/>
                </a:cubicBezTo>
                <a:cubicBezTo>
                  <a:pt x="2673683" y="1721318"/>
                  <a:pt x="2678331" y="1713317"/>
                  <a:pt x="2678331" y="1702344"/>
                </a:cubicBezTo>
                <a:cubicBezTo>
                  <a:pt x="2678331" y="1694114"/>
                  <a:pt x="2675054" y="1681770"/>
                  <a:pt x="2668501" y="1665311"/>
                </a:cubicBezTo>
                <a:cubicBezTo>
                  <a:pt x="2661948" y="1648851"/>
                  <a:pt x="2656385" y="1638793"/>
                  <a:pt x="2651813" y="1635135"/>
                </a:cubicBezTo>
                <a:cubicBezTo>
                  <a:pt x="2647241" y="1631478"/>
                  <a:pt x="2640993" y="1629649"/>
                  <a:pt x="2633068" y="1629649"/>
                </a:cubicBezTo>
                <a:close/>
                <a:moveTo>
                  <a:pt x="3087068" y="1625991"/>
                </a:moveTo>
                <a:cubicBezTo>
                  <a:pt x="3072133" y="1625991"/>
                  <a:pt x="3060703" y="1626906"/>
                  <a:pt x="3052778" y="1628735"/>
                </a:cubicBezTo>
                <a:cubicBezTo>
                  <a:pt x="3044853" y="1630563"/>
                  <a:pt x="3040891" y="1635135"/>
                  <a:pt x="3040891" y="1642451"/>
                </a:cubicBezTo>
                <a:cubicBezTo>
                  <a:pt x="3040891" y="1659215"/>
                  <a:pt x="3039519" y="1670645"/>
                  <a:pt x="3036776" y="1676741"/>
                </a:cubicBezTo>
                <a:cubicBezTo>
                  <a:pt x="3035557" y="1679179"/>
                  <a:pt x="3034947" y="1682227"/>
                  <a:pt x="3034947" y="1685885"/>
                </a:cubicBezTo>
                <a:lnTo>
                  <a:pt x="3034947" y="1700972"/>
                </a:lnTo>
                <a:cubicBezTo>
                  <a:pt x="3034947" y="1704630"/>
                  <a:pt x="3036014" y="1707983"/>
                  <a:pt x="3038147" y="1711031"/>
                </a:cubicBezTo>
                <a:cubicBezTo>
                  <a:pt x="3046987" y="1723832"/>
                  <a:pt x="3051406" y="1740596"/>
                  <a:pt x="3051406" y="1761323"/>
                </a:cubicBezTo>
                <a:cubicBezTo>
                  <a:pt x="3051406" y="1774429"/>
                  <a:pt x="3048053" y="1783725"/>
                  <a:pt x="3041348" y="1789212"/>
                </a:cubicBezTo>
                <a:cubicBezTo>
                  <a:pt x="3039824" y="1790431"/>
                  <a:pt x="3039062" y="1791803"/>
                  <a:pt x="3039062" y="1793327"/>
                </a:cubicBezTo>
                <a:cubicBezTo>
                  <a:pt x="3039062" y="1796375"/>
                  <a:pt x="3041805" y="1800337"/>
                  <a:pt x="3047291" y="1805214"/>
                </a:cubicBezTo>
                <a:cubicBezTo>
                  <a:pt x="3052778" y="1810091"/>
                  <a:pt x="3066037" y="1812529"/>
                  <a:pt x="3087068" y="1812529"/>
                </a:cubicBezTo>
                <a:lnTo>
                  <a:pt x="3224685" y="1812529"/>
                </a:lnTo>
                <a:cubicBezTo>
                  <a:pt x="3242363" y="1812529"/>
                  <a:pt x="3255241" y="1808567"/>
                  <a:pt x="3263319" y="1800642"/>
                </a:cubicBezTo>
                <a:cubicBezTo>
                  <a:pt x="3271396" y="1792717"/>
                  <a:pt x="3275434" y="1779915"/>
                  <a:pt x="3275434" y="1762237"/>
                </a:cubicBezTo>
                <a:lnTo>
                  <a:pt x="3275434" y="1675369"/>
                </a:lnTo>
                <a:cubicBezTo>
                  <a:pt x="3275434" y="1657995"/>
                  <a:pt x="3271777" y="1645422"/>
                  <a:pt x="3264461" y="1637650"/>
                </a:cubicBezTo>
                <a:cubicBezTo>
                  <a:pt x="3257146" y="1629878"/>
                  <a:pt x="3245259" y="1625991"/>
                  <a:pt x="3228800" y="1625991"/>
                </a:cubicBezTo>
                <a:close/>
                <a:moveTo>
                  <a:pt x="2084428" y="1594445"/>
                </a:moveTo>
                <a:lnTo>
                  <a:pt x="2227075" y="1594445"/>
                </a:lnTo>
                <a:cubicBezTo>
                  <a:pt x="2231342" y="1594445"/>
                  <a:pt x="2234085" y="1595664"/>
                  <a:pt x="2235304" y="1598102"/>
                </a:cubicBezTo>
                <a:cubicBezTo>
                  <a:pt x="2236523" y="1600541"/>
                  <a:pt x="2237133" y="1604503"/>
                  <a:pt x="2237133" y="1609989"/>
                </a:cubicBezTo>
                <a:cubicBezTo>
                  <a:pt x="2237133" y="1615476"/>
                  <a:pt x="2236447" y="1619133"/>
                  <a:pt x="2235076" y="1620962"/>
                </a:cubicBezTo>
                <a:cubicBezTo>
                  <a:pt x="2233704" y="1622791"/>
                  <a:pt x="2231037" y="1623705"/>
                  <a:pt x="2227075" y="1623705"/>
                </a:cubicBezTo>
                <a:lnTo>
                  <a:pt x="2084428" y="1623705"/>
                </a:lnTo>
                <a:cubicBezTo>
                  <a:pt x="2080466" y="1623705"/>
                  <a:pt x="2077875" y="1622791"/>
                  <a:pt x="2076656" y="1620962"/>
                </a:cubicBezTo>
                <a:cubicBezTo>
                  <a:pt x="2075437" y="1619133"/>
                  <a:pt x="2074827" y="1615171"/>
                  <a:pt x="2074827" y="1609075"/>
                </a:cubicBezTo>
                <a:cubicBezTo>
                  <a:pt x="2074827" y="1602979"/>
                  <a:pt x="2075513" y="1599017"/>
                  <a:pt x="2076884" y="1597188"/>
                </a:cubicBezTo>
                <a:cubicBezTo>
                  <a:pt x="2078256" y="1595359"/>
                  <a:pt x="2080771" y="1594445"/>
                  <a:pt x="2084428" y="1594445"/>
                </a:cubicBezTo>
                <a:close/>
                <a:moveTo>
                  <a:pt x="1778104" y="1561069"/>
                </a:moveTo>
                <a:cubicBezTo>
                  <a:pt x="1766827" y="1561069"/>
                  <a:pt x="1759207" y="1562593"/>
                  <a:pt x="1755244" y="1565641"/>
                </a:cubicBezTo>
                <a:cubicBezTo>
                  <a:pt x="1751282" y="1568689"/>
                  <a:pt x="1749301" y="1574785"/>
                  <a:pt x="1749301" y="1583929"/>
                </a:cubicBezTo>
                <a:lnTo>
                  <a:pt x="1749301" y="1652509"/>
                </a:lnTo>
                <a:cubicBezTo>
                  <a:pt x="1749301" y="1664701"/>
                  <a:pt x="1748462" y="1674074"/>
                  <a:pt x="1746786" y="1680627"/>
                </a:cubicBezTo>
                <a:cubicBezTo>
                  <a:pt x="1745110" y="1687180"/>
                  <a:pt x="1740233" y="1693962"/>
                  <a:pt x="1732156" y="1700972"/>
                </a:cubicBezTo>
                <a:cubicBezTo>
                  <a:pt x="1724078" y="1707983"/>
                  <a:pt x="1715087" y="1713393"/>
                  <a:pt x="1705181" y="1717203"/>
                </a:cubicBezTo>
                <a:cubicBezTo>
                  <a:pt x="1695275" y="1721013"/>
                  <a:pt x="1686969" y="1723375"/>
                  <a:pt x="1680263" y="1724289"/>
                </a:cubicBezTo>
                <a:cubicBezTo>
                  <a:pt x="1664109" y="1726728"/>
                  <a:pt x="1651688" y="1731986"/>
                  <a:pt x="1643002" y="1740063"/>
                </a:cubicBezTo>
                <a:cubicBezTo>
                  <a:pt x="1634315" y="1748140"/>
                  <a:pt x="1629971" y="1757741"/>
                  <a:pt x="1629971" y="1768866"/>
                </a:cubicBezTo>
                <a:cubicBezTo>
                  <a:pt x="1629971" y="1779992"/>
                  <a:pt x="1634010" y="1790355"/>
                  <a:pt x="1642087" y="1799956"/>
                </a:cubicBezTo>
                <a:cubicBezTo>
                  <a:pt x="1650164" y="1809557"/>
                  <a:pt x="1659537" y="1814358"/>
                  <a:pt x="1670205" y="1814358"/>
                </a:cubicBezTo>
                <a:cubicBezTo>
                  <a:pt x="1680873" y="1814358"/>
                  <a:pt x="1691998" y="1811920"/>
                  <a:pt x="1703581" y="1807043"/>
                </a:cubicBezTo>
                <a:cubicBezTo>
                  <a:pt x="1715163" y="1802166"/>
                  <a:pt x="1726974" y="1795841"/>
                  <a:pt x="1739014" y="1788069"/>
                </a:cubicBezTo>
                <a:cubicBezTo>
                  <a:pt x="1751053" y="1780296"/>
                  <a:pt x="1758749" y="1774429"/>
                  <a:pt x="1762102" y="1770467"/>
                </a:cubicBezTo>
                <a:cubicBezTo>
                  <a:pt x="1765455" y="1766504"/>
                  <a:pt x="1767131" y="1762542"/>
                  <a:pt x="1767131" y="1758579"/>
                </a:cubicBezTo>
                <a:cubicBezTo>
                  <a:pt x="1767131" y="1754617"/>
                  <a:pt x="1766674" y="1749893"/>
                  <a:pt x="1765760" y="1744406"/>
                </a:cubicBezTo>
                <a:cubicBezTo>
                  <a:pt x="1764236" y="1735567"/>
                  <a:pt x="1766827" y="1724899"/>
                  <a:pt x="1773532" y="1712402"/>
                </a:cubicBezTo>
                <a:cubicBezTo>
                  <a:pt x="1780238" y="1699905"/>
                  <a:pt x="1788620" y="1690761"/>
                  <a:pt x="1798678" y="1684970"/>
                </a:cubicBezTo>
                <a:cubicBezTo>
                  <a:pt x="1804469" y="1681922"/>
                  <a:pt x="1807365" y="1677960"/>
                  <a:pt x="1807365" y="1673083"/>
                </a:cubicBezTo>
                <a:lnTo>
                  <a:pt x="1807365" y="1583929"/>
                </a:lnTo>
                <a:cubicBezTo>
                  <a:pt x="1807365" y="1574175"/>
                  <a:pt x="1805308" y="1567927"/>
                  <a:pt x="1801193" y="1565184"/>
                </a:cubicBezTo>
                <a:cubicBezTo>
                  <a:pt x="1797078" y="1562441"/>
                  <a:pt x="1789382" y="1561069"/>
                  <a:pt x="1778104" y="1561069"/>
                </a:cubicBezTo>
                <a:close/>
                <a:moveTo>
                  <a:pt x="2543457" y="1541409"/>
                </a:moveTo>
                <a:lnTo>
                  <a:pt x="2690675" y="1541409"/>
                </a:lnTo>
                <a:cubicBezTo>
                  <a:pt x="2693114" y="1541409"/>
                  <a:pt x="2694485" y="1541790"/>
                  <a:pt x="2694790" y="1542552"/>
                </a:cubicBezTo>
                <a:cubicBezTo>
                  <a:pt x="2695095" y="1543314"/>
                  <a:pt x="2695247" y="1544610"/>
                  <a:pt x="2695247" y="1546439"/>
                </a:cubicBezTo>
                <a:lnTo>
                  <a:pt x="2695247" y="1588044"/>
                </a:lnTo>
                <a:cubicBezTo>
                  <a:pt x="2695247" y="1590177"/>
                  <a:pt x="2695019" y="1591549"/>
                  <a:pt x="2694562" y="1592159"/>
                </a:cubicBezTo>
                <a:cubicBezTo>
                  <a:pt x="2694105" y="1592768"/>
                  <a:pt x="2692809" y="1593073"/>
                  <a:pt x="2690675" y="1593073"/>
                </a:cubicBezTo>
                <a:lnTo>
                  <a:pt x="2543457" y="1593073"/>
                </a:lnTo>
                <a:cubicBezTo>
                  <a:pt x="2540714" y="1593073"/>
                  <a:pt x="2539342" y="1591397"/>
                  <a:pt x="2539342" y="1588044"/>
                </a:cubicBezTo>
                <a:lnTo>
                  <a:pt x="2539342" y="1546439"/>
                </a:lnTo>
                <a:cubicBezTo>
                  <a:pt x="2539342" y="1543086"/>
                  <a:pt x="2540714" y="1541409"/>
                  <a:pt x="2543457" y="1541409"/>
                </a:cubicBezTo>
                <a:close/>
                <a:moveTo>
                  <a:pt x="2084428" y="1494318"/>
                </a:moveTo>
                <a:lnTo>
                  <a:pt x="2227075" y="1494318"/>
                </a:lnTo>
                <a:cubicBezTo>
                  <a:pt x="2230732" y="1494318"/>
                  <a:pt x="2233323" y="1495232"/>
                  <a:pt x="2234847" y="1497061"/>
                </a:cubicBezTo>
                <a:cubicBezTo>
                  <a:pt x="2236371" y="1498890"/>
                  <a:pt x="2237133" y="1502547"/>
                  <a:pt x="2237133" y="1508034"/>
                </a:cubicBezTo>
                <a:cubicBezTo>
                  <a:pt x="2237133" y="1513520"/>
                  <a:pt x="2236523" y="1517559"/>
                  <a:pt x="2235304" y="1520150"/>
                </a:cubicBezTo>
                <a:cubicBezTo>
                  <a:pt x="2234085" y="1522741"/>
                  <a:pt x="2231342" y="1524036"/>
                  <a:pt x="2227075" y="1524036"/>
                </a:cubicBezTo>
                <a:lnTo>
                  <a:pt x="2084428" y="1524036"/>
                </a:lnTo>
                <a:cubicBezTo>
                  <a:pt x="2080466" y="1524036"/>
                  <a:pt x="2077875" y="1523121"/>
                  <a:pt x="2076656" y="1521293"/>
                </a:cubicBezTo>
                <a:cubicBezTo>
                  <a:pt x="2075437" y="1519464"/>
                  <a:pt x="2074827" y="1515349"/>
                  <a:pt x="2074827" y="1508948"/>
                </a:cubicBezTo>
                <a:cubicBezTo>
                  <a:pt x="2074827" y="1502547"/>
                  <a:pt x="2075513" y="1498509"/>
                  <a:pt x="2076884" y="1496832"/>
                </a:cubicBezTo>
                <a:cubicBezTo>
                  <a:pt x="2078256" y="1495156"/>
                  <a:pt x="2080771" y="1494318"/>
                  <a:pt x="2084428" y="1494318"/>
                </a:cubicBezTo>
                <a:close/>
                <a:moveTo>
                  <a:pt x="1528473" y="1410193"/>
                </a:moveTo>
                <a:cubicBezTo>
                  <a:pt x="1512623" y="1410193"/>
                  <a:pt x="1502260" y="1412708"/>
                  <a:pt x="1497383" y="1417737"/>
                </a:cubicBezTo>
                <a:cubicBezTo>
                  <a:pt x="1492507" y="1422766"/>
                  <a:pt x="1490068" y="1432748"/>
                  <a:pt x="1490068" y="1447683"/>
                </a:cubicBezTo>
                <a:cubicBezTo>
                  <a:pt x="1490068" y="1462619"/>
                  <a:pt x="1492430" y="1472601"/>
                  <a:pt x="1497155" y="1477630"/>
                </a:cubicBezTo>
                <a:cubicBezTo>
                  <a:pt x="1501879" y="1482659"/>
                  <a:pt x="1512319" y="1485174"/>
                  <a:pt x="1528473" y="1485174"/>
                </a:cubicBezTo>
                <a:cubicBezTo>
                  <a:pt x="1530302" y="1485174"/>
                  <a:pt x="1531216" y="1486393"/>
                  <a:pt x="1531216" y="1488832"/>
                </a:cubicBezTo>
                <a:lnTo>
                  <a:pt x="1531216" y="1656624"/>
                </a:lnTo>
                <a:cubicBezTo>
                  <a:pt x="1531216" y="1659367"/>
                  <a:pt x="1530683" y="1661196"/>
                  <a:pt x="1529616" y="1662110"/>
                </a:cubicBezTo>
                <a:cubicBezTo>
                  <a:pt x="1528549" y="1663025"/>
                  <a:pt x="1526035" y="1663787"/>
                  <a:pt x="1522072" y="1664396"/>
                </a:cubicBezTo>
                <a:cubicBezTo>
                  <a:pt x="1508356" y="1665615"/>
                  <a:pt x="1498679" y="1669349"/>
                  <a:pt x="1493040" y="1675598"/>
                </a:cubicBezTo>
                <a:cubicBezTo>
                  <a:pt x="1487401" y="1681846"/>
                  <a:pt x="1484582" y="1691904"/>
                  <a:pt x="1484582" y="1705773"/>
                </a:cubicBezTo>
                <a:cubicBezTo>
                  <a:pt x="1484582" y="1719641"/>
                  <a:pt x="1487401" y="1729547"/>
                  <a:pt x="1493040" y="1735491"/>
                </a:cubicBezTo>
                <a:cubicBezTo>
                  <a:pt x="1498679" y="1741434"/>
                  <a:pt x="1507670" y="1744406"/>
                  <a:pt x="1520015" y="1744406"/>
                </a:cubicBezTo>
                <a:cubicBezTo>
                  <a:pt x="1532359" y="1744406"/>
                  <a:pt x="1555905" y="1740444"/>
                  <a:pt x="1590652" y="1732519"/>
                </a:cubicBezTo>
                <a:cubicBezTo>
                  <a:pt x="1625399" y="1724594"/>
                  <a:pt x="1646964" y="1717889"/>
                  <a:pt x="1655346" y="1712402"/>
                </a:cubicBezTo>
                <a:cubicBezTo>
                  <a:pt x="1663728" y="1706916"/>
                  <a:pt x="1667919" y="1699524"/>
                  <a:pt x="1667919" y="1690228"/>
                </a:cubicBezTo>
                <a:cubicBezTo>
                  <a:pt x="1667919" y="1680932"/>
                  <a:pt x="1665709" y="1670416"/>
                  <a:pt x="1661290" y="1658681"/>
                </a:cubicBezTo>
                <a:cubicBezTo>
                  <a:pt x="1656870" y="1646946"/>
                  <a:pt x="1648717" y="1641079"/>
                  <a:pt x="1636829" y="1641079"/>
                </a:cubicBezTo>
                <a:cubicBezTo>
                  <a:pt x="1631953" y="1641079"/>
                  <a:pt x="1627304" y="1641689"/>
                  <a:pt x="1622885" y="1642908"/>
                </a:cubicBezTo>
                <a:cubicBezTo>
                  <a:pt x="1618465" y="1644127"/>
                  <a:pt x="1615646" y="1644737"/>
                  <a:pt x="1614427" y="1644737"/>
                </a:cubicBezTo>
                <a:cubicBezTo>
                  <a:pt x="1613207" y="1644737"/>
                  <a:pt x="1612598" y="1643365"/>
                  <a:pt x="1612598" y="1640622"/>
                </a:cubicBezTo>
                <a:lnTo>
                  <a:pt x="1612598" y="1488374"/>
                </a:lnTo>
                <a:cubicBezTo>
                  <a:pt x="1612598" y="1486241"/>
                  <a:pt x="1613817" y="1485174"/>
                  <a:pt x="1616255" y="1485174"/>
                </a:cubicBezTo>
                <a:lnTo>
                  <a:pt x="1631800" y="1485174"/>
                </a:lnTo>
                <a:cubicBezTo>
                  <a:pt x="1641859" y="1485174"/>
                  <a:pt x="1646888" y="1483955"/>
                  <a:pt x="1646888" y="1481516"/>
                </a:cubicBezTo>
                <a:cubicBezTo>
                  <a:pt x="1646888" y="1479078"/>
                  <a:pt x="1645364" y="1475877"/>
                  <a:pt x="1642316" y="1471915"/>
                </a:cubicBezTo>
                <a:cubicBezTo>
                  <a:pt x="1639268" y="1467953"/>
                  <a:pt x="1637134" y="1462695"/>
                  <a:pt x="1635915" y="1456142"/>
                </a:cubicBezTo>
                <a:cubicBezTo>
                  <a:pt x="1634696" y="1449589"/>
                  <a:pt x="1634086" y="1441587"/>
                  <a:pt x="1634086" y="1432139"/>
                </a:cubicBezTo>
                <a:cubicBezTo>
                  <a:pt x="1634086" y="1422690"/>
                  <a:pt x="1633477" y="1416670"/>
                  <a:pt x="1632257" y="1414079"/>
                </a:cubicBezTo>
                <a:cubicBezTo>
                  <a:pt x="1631038" y="1411488"/>
                  <a:pt x="1627076" y="1410193"/>
                  <a:pt x="1620370" y="1410193"/>
                </a:cubicBezTo>
                <a:close/>
                <a:moveTo>
                  <a:pt x="2061111" y="1408364"/>
                </a:moveTo>
                <a:cubicBezTo>
                  <a:pt x="2030936" y="1408364"/>
                  <a:pt x="2010362" y="1413317"/>
                  <a:pt x="1999389" y="1423223"/>
                </a:cubicBezTo>
                <a:cubicBezTo>
                  <a:pt x="1988416" y="1433129"/>
                  <a:pt x="1982930" y="1451798"/>
                  <a:pt x="1982930" y="1479230"/>
                </a:cubicBezTo>
                <a:lnTo>
                  <a:pt x="1982930" y="1740291"/>
                </a:lnTo>
                <a:cubicBezTo>
                  <a:pt x="1982930" y="1767723"/>
                  <a:pt x="1988416" y="1786392"/>
                  <a:pt x="1999389" y="1796298"/>
                </a:cubicBezTo>
                <a:cubicBezTo>
                  <a:pt x="2010362" y="1806204"/>
                  <a:pt x="2030936" y="1811157"/>
                  <a:pt x="2061111" y="1811157"/>
                </a:cubicBezTo>
                <a:lnTo>
                  <a:pt x="2252678" y="1811157"/>
                </a:lnTo>
                <a:cubicBezTo>
                  <a:pt x="2282853" y="1811157"/>
                  <a:pt x="2303427" y="1806204"/>
                  <a:pt x="2314400" y="1796298"/>
                </a:cubicBezTo>
                <a:cubicBezTo>
                  <a:pt x="2325373" y="1786392"/>
                  <a:pt x="2330859" y="1767723"/>
                  <a:pt x="2330859" y="1740291"/>
                </a:cubicBezTo>
                <a:lnTo>
                  <a:pt x="2330859" y="1479230"/>
                </a:lnTo>
                <a:cubicBezTo>
                  <a:pt x="2330859" y="1451798"/>
                  <a:pt x="2325373" y="1433129"/>
                  <a:pt x="2314400" y="1423223"/>
                </a:cubicBezTo>
                <a:cubicBezTo>
                  <a:pt x="2303427" y="1413317"/>
                  <a:pt x="2282853" y="1408364"/>
                  <a:pt x="2252678" y="1408364"/>
                </a:cubicBezTo>
                <a:close/>
                <a:moveTo>
                  <a:pt x="1687579" y="1394648"/>
                </a:moveTo>
                <a:cubicBezTo>
                  <a:pt x="1671424" y="1394648"/>
                  <a:pt x="1660985" y="1397087"/>
                  <a:pt x="1656260" y="1401963"/>
                </a:cubicBezTo>
                <a:cubicBezTo>
                  <a:pt x="1651536" y="1406840"/>
                  <a:pt x="1649174" y="1416822"/>
                  <a:pt x="1649174" y="1431910"/>
                </a:cubicBezTo>
                <a:cubicBezTo>
                  <a:pt x="1649174" y="1446998"/>
                  <a:pt x="1651536" y="1457056"/>
                  <a:pt x="1656260" y="1462085"/>
                </a:cubicBezTo>
                <a:cubicBezTo>
                  <a:pt x="1660985" y="1467114"/>
                  <a:pt x="1671424" y="1469629"/>
                  <a:pt x="1687579" y="1469629"/>
                </a:cubicBezTo>
                <a:lnTo>
                  <a:pt x="1722783" y="1469629"/>
                </a:lnTo>
                <a:cubicBezTo>
                  <a:pt x="1725526" y="1469629"/>
                  <a:pt x="1726898" y="1471001"/>
                  <a:pt x="1726898" y="1473744"/>
                </a:cubicBezTo>
                <a:cubicBezTo>
                  <a:pt x="1726898" y="1483802"/>
                  <a:pt x="1724307" y="1488832"/>
                  <a:pt x="1719125" y="1488832"/>
                </a:cubicBezTo>
                <a:lnTo>
                  <a:pt x="1709981" y="1488832"/>
                </a:lnTo>
                <a:cubicBezTo>
                  <a:pt x="1688341" y="1488832"/>
                  <a:pt x="1673786" y="1492794"/>
                  <a:pt x="1666319" y="1500719"/>
                </a:cubicBezTo>
                <a:cubicBezTo>
                  <a:pt x="1658851" y="1508643"/>
                  <a:pt x="1655117" y="1524950"/>
                  <a:pt x="1655117" y="1549639"/>
                </a:cubicBezTo>
                <a:lnTo>
                  <a:pt x="1655117" y="1621877"/>
                </a:lnTo>
                <a:cubicBezTo>
                  <a:pt x="1655117" y="1625534"/>
                  <a:pt x="1656032" y="1627973"/>
                  <a:pt x="1657861" y="1629192"/>
                </a:cubicBezTo>
                <a:cubicBezTo>
                  <a:pt x="1667005" y="1635288"/>
                  <a:pt x="1673558" y="1644660"/>
                  <a:pt x="1677520" y="1657310"/>
                </a:cubicBezTo>
                <a:cubicBezTo>
                  <a:pt x="1681483" y="1669959"/>
                  <a:pt x="1683616" y="1681922"/>
                  <a:pt x="1683921" y="1693200"/>
                </a:cubicBezTo>
                <a:cubicBezTo>
                  <a:pt x="1684226" y="1701125"/>
                  <a:pt x="1686436" y="1705087"/>
                  <a:pt x="1690550" y="1705087"/>
                </a:cubicBezTo>
                <a:cubicBezTo>
                  <a:pt x="1694665" y="1705087"/>
                  <a:pt x="1700380" y="1703182"/>
                  <a:pt x="1707695" y="1699372"/>
                </a:cubicBezTo>
                <a:cubicBezTo>
                  <a:pt x="1715011" y="1695562"/>
                  <a:pt x="1720802" y="1691142"/>
                  <a:pt x="1725069" y="1686113"/>
                </a:cubicBezTo>
                <a:cubicBezTo>
                  <a:pt x="1729336" y="1681084"/>
                  <a:pt x="1731470" y="1672473"/>
                  <a:pt x="1731470" y="1660281"/>
                </a:cubicBezTo>
                <a:lnTo>
                  <a:pt x="1731470" y="1562898"/>
                </a:lnTo>
                <a:cubicBezTo>
                  <a:pt x="1731470" y="1557716"/>
                  <a:pt x="1732156" y="1554440"/>
                  <a:pt x="1733527" y="1553068"/>
                </a:cubicBezTo>
                <a:cubicBezTo>
                  <a:pt x="1734899" y="1551696"/>
                  <a:pt x="1738175" y="1551011"/>
                  <a:pt x="1743357" y="1551011"/>
                </a:cubicBezTo>
                <a:lnTo>
                  <a:pt x="1811480" y="1551011"/>
                </a:lnTo>
                <a:cubicBezTo>
                  <a:pt x="1817576" y="1551011"/>
                  <a:pt x="1821233" y="1551849"/>
                  <a:pt x="1822453" y="1553525"/>
                </a:cubicBezTo>
                <a:cubicBezTo>
                  <a:pt x="1823672" y="1555202"/>
                  <a:pt x="1824281" y="1558326"/>
                  <a:pt x="1824281" y="1562898"/>
                </a:cubicBezTo>
                <a:lnTo>
                  <a:pt x="1824281" y="1667139"/>
                </a:lnTo>
                <a:cubicBezTo>
                  <a:pt x="1824281" y="1671711"/>
                  <a:pt x="1824739" y="1674836"/>
                  <a:pt x="1825653" y="1676512"/>
                </a:cubicBezTo>
                <a:cubicBezTo>
                  <a:pt x="1826567" y="1678188"/>
                  <a:pt x="1830225" y="1680093"/>
                  <a:pt x="1836626" y="1682227"/>
                </a:cubicBezTo>
                <a:cubicBezTo>
                  <a:pt x="1852475" y="1687104"/>
                  <a:pt x="1866191" y="1693657"/>
                  <a:pt x="1877774" y="1701887"/>
                </a:cubicBezTo>
                <a:cubicBezTo>
                  <a:pt x="1884784" y="1706763"/>
                  <a:pt x="1890347" y="1709202"/>
                  <a:pt x="1894462" y="1709202"/>
                </a:cubicBezTo>
                <a:cubicBezTo>
                  <a:pt x="1898576" y="1709202"/>
                  <a:pt x="1900634" y="1702801"/>
                  <a:pt x="1900634" y="1689999"/>
                </a:cubicBezTo>
                <a:lnTo>
                  <a:pt x="1900634" y="1549639"/>
                </a:lnTo>
                <a:cubicBezTo>
                  <a:pt x="1900634" y="1523121"/>
                  <a:pt x="1896748" y="1506357"/>
                  <a:pt x="1888975" y="1499347"/>
                </a:cubicBezTo>
                <a:cubicBezTo>
                  <a:pt x="1881203" y="1492337"/>
                  <a:pt x="1866801" y="1488832"/>
                  <a:pt x="1845770" y="1488832"/>
                </a:cubicBezTo>
                <a:lnTo>
                  <a:pt x="1813766" y="1488832"/>
                </a:lnTo>
                <a:cubicBezTo>
                  <a:pt x="1811327" y="1488832"/>
                  <a:pt x="1810108" y="1487460"/>
                  <a:pt x="1810108" y="1484717"/>
                </a:cubicBezTo>
                <a:lnTo>
                  <a:pt x="1811023" y="1477859"/>
                </a:lnTo>
                <a:cubicBezTo>
                  <a:pt x="1811632" y="1472372"/>
                  <a:pt x="1813309" y="1469629"/>
                  <a:pt x="1816052" y="1469629"/>
                </a:cubicBezTo>
                <a:lnTo>
                  <a:pt x="1873202" y="1469629"/>
                </a:lnTo>
                <a:cubicBezTo>
                  <a:pt x="1889356" y="1469629"/>
                  <a:pt x="1899872" y="1467191"/>
                  <a:pt x="1904749" y="1462314"/>
                </a:cubicBezTo>
                <a:cubicBezTo>
                  <a:pt x="1909625" y="1457437"/>
                  <a:pt x="1912064" y="1447226"/>
                  <a:pt x="1912064" y="1431681"/>
                </a:cubicBezTo>
                <a:cubicBezTo>
                  <a:pt x="1912064" y="1416137"/>
                  <a:pt x="1909625" y="1406078"/>
                  <a:pt x="1904749" y="1401506"/>
                </a:cubicBezTo>
                <a:cubicBezTo>
                  <a:pt x="1899872" y="1396934"/>
                  <a:pt x="1889356" y="1394648"/>
                  <a:pt x="1873202" y="1394648"/>
                </a:cubicBezTo>
                <a:close/>
                <a:moveTo>
                  <a:pt x="2537513" y="1387333"/>
                </a:moveTo>
                <a:cubicBezTo>
                  <a:pt x="2525626" y="1387333"/>
                  <a:pt x="2515034" y="1391296"/>
                  <a:pt x="2505738" y="1399220"/>
                </a:cubicBezTo>
                <a:cubicBezTo>
                  <a:pt x="2496442" y="1407145"/>
                  <a:pt x="2491793" y="1415984"/>
                  <a:pt x="2491793" y="1425738"/>
                </a:cubicBezTo>
                <a:cubicBezTo>
                  <a:pt x="2491793" y="1429395"/>
                  <a:pt x="2492327" y="1432367"/>
                  <a:pt x="2493394" y="1434653"/>
                </a:cubicBezTo>
                <a:cubicBezTo>
                  <a:pt x="2494460" y="1436939"/>
                  <a:pt x="2498804" y="1444026"/>
                  <a:pt x="2506424" y="1455913"/>
                </a:cubicBezTo>
                <a:cubicBezTo>
                  <a:pt x="2514044" y="1467800"/>
                  <a:pt x="2519530" y="1476944"/>
                  <a:pt x="2522883" y="1483345"/>
                </a:cubicBezTo>
                <a:cubicBezTo>
                  <a:pt x="2528065" y="1492794"/>
                  <a:pt x="2535989" y="1497518"/>
                  <a:pt x="2546657" y="1497518"/>
                </a:cubicBezTo>
                <a:cubicBezTo>
                  <a:pt x="2557325" y="1497518"/>
                  <a:pt x="2568298" y="1493403"/>
                  <a:pt x="2579576" y="1485174"/>
                </a:cubicBezTo>
                <a:cubicBezTo>
                  <a:pt x="2590853" y="1476944"/>
                  <a:pt x="2596492" y="1467343"/>
                  <a:pt x="2596492" y="1456370"/>
                </a:cubicBezTo>
                <a:cubicBezTo>
                  <a:pt x="2596492" y="1451189"/>
                  <a:pt x="2594968" y="1445093"/>
                  <a:pt x="2591920" y="1438082"/>
                </a:cubicBezTo>
                <a:cubicBezTo>
                  <a:pt x="2588872" y="1431072"/>
                  <a:pt x="2584605" y="1423452"/>
                  <a:pt x="2579119" y="1415222"/>
                </a:cubicBezTo>
                <a:cubicBezTo>
                  <a:pt x="2573632" y="1406993"/>
                  <a:pt x="2569060" y="1401125"/>
                  <a:pt x="2565403" y="1397620"/>
                </a:cubicBezTo>
                <a:cubicBezTo>
                  <a:pt x="2561745" y="1394115"/>
                  <a:pt x="2557478" y="1391524"/>
                  <a:pt x="2552601" y="1389848"/>
                </a:cubicBezTo>
                <a:cubicBezTo>
                  <a:pt x="2547724" y="1388171"/>
                  <a:pt x="2542695" y="1387333"/>
                  <a:pt x="2537513" y="1387333"/>
                </a:cubicBezTo>
                <a:close/>
                <a:moveTo>
                  <a:pt x="2953108" y="1386419"/>
                </a:moveTo>
                <a:cubicBezTo>
                  <a:pt x="2944879" y="1386419"/>
                  <a:pt x="2938021" y="1388552"/>
                  <a:pt x="2932534" y="1392819"/>
                </a:cubicBezTo>
                <a:cubicBezTo>
                  <a:pt x="2927048" y="1397087"/>
                  <a:pt x="2921181" y="1404554"/>
                  <a:pt x="2914932" y="1415222"/>
                </a:cubicBezTo>
                <a:cubicBezTo>
                  <a:pt x="2908684" y="1425890"/>
                  <a:pt x="2900683" y="1440292"/>
                  <a:pt x="2890929" y="1458428"/>
                </a:cubicBezTo>
                <a:cubicBezTo>
                  <a:pt x="2881175" y="1476563"/>
                  <a:pt x="2873175" y="1492184"/>
                  <a:pt x="2866926" y="1505291"/>
                </a:cubicBezTo>
                <a:cubicBezTo>
                  <a:pt x="2860678" y="1518397"/>
                  <a:pt x="2857553" y="1530437"/>
                  <a:pt x="2857553" y="1541409"/>
                </a:cubicBezTo>
                <a:cubicBezTo>
                  <a:pt x="2857553" y="1552382"/>
                  <a:pt x="2860754" y="1561602"/>
                  <a:pt x="2867155" y="1569070"/>
                </a:cubicBezTo>
                <a:cubicBezTo>
                  <a:pt x="2873555" y="1576538"/>
                  <a:pt x="2881480" y="1580653"/>
                  <a:pt x="2890929" y="1581414"/>
                </a:cubicBezTo>
                <a:cubicBezTo>
                  <a:pt x="2900378" y="1582176"/>
                  <a:pt x="2905102" y="1583624"/>
                  <a:pt x="2905102" y="1585758"/>
                </a:cubicBezTo>
                <a:cubicBezTo>
                  <a:pt x="2905102" y="1586367"/>
                  <a:pt x="2904797" y="1587282"/>
                  <a:pt x="2904188" y="1588501"/>
                </a:cubicBezTo>
                <a:cubicBezTo>
                  <a:pt x="2895653" y="1599169"/>
                  <a:pt x="2885824" y="1612428"/>
                  <a:pt x="2874699" y="1628277"/>
                </a:cubicBezTo>
                <a:cubicBezTo>
                  <a:pt x="2863573" y="1644127"/>
                  <a:pt x="2858011" y="1657691"/>
                  <a:pt x="2858011" y="1668968"/>
                </a:cubicBezTo>
                <a:cubicBezTo>
                  <a:pt x="2858011" y="1686951"/>
                  <a:pt x="2871574" y="1695943"/>
                  <a:pt x="2898701" y="1695943"/>
                </a:cubicBezTo>
                <a:cubicBezTo>
                  <a:pt x="2909979" y="1695943"/>
                  <a:pt x="2928267" y="1694495"/>
                  <a:pt x="2953565" y="1691600"/>
                </a:cubicBezTo>
                <a:cubicBezTo>
                  <a:pt x="2978864" y="1688704"/>
                  <a:pt x="2995857" y="1685885"/>
                  <a:pt x="3004543" y="1683141"/>
                </a:cubicBezTo>
                <a:cubicBezTo>
                  <a:pt x="3013230" y="1680398"/>
                  <a:pt x="3019021" y="1676283"/>
                  <a:pt x="3021917" y="1670797"/>
                </a:cubicBezTo>
                <a:cubicBezTo>
                  <a:pt x="3024812" y="1665311"/>
                  <a:pt x="3026260" y="1656167"/>
                  <a:pt x="3026260" y="1643365"/>
                </a:cubicBezTo>
                <a:cubicBezTo>
                  <a:pt x="3026260" y="1630563"/>
                  <a:pt x="3024889" y="1621724"/>
                  <a:pt x="3022145" y="1616847"/>
                </a:cubicBezTo>
                <a:cubicBezTo>
                  <a:pt x="3019402" y="1611971"/>
                  <a:pt x="3014678" y="1609532"/>
                  <a:pt x="3007972" y="1609532"/>
                </a:cubicBezTo>
                <a:cubicBezTo>
                  <a:pt x="3001267" y="1609532"/>
                  <a:pt x="2997228" y="1609380"/>
                  <a:pt x="2995857" y="1609075"/>
                </a:cubicBezTo>
                <a:cubicBezTo>
                  <a:pt x="2994485" y="1608770"/>
                  <a:pt x="2993799" y="1607856"/>
                  <a:pt x="2993799" y="1606332"/>
                </a:cubicBezTo>
                <a:cubicBezTo>
                  <a:pt x="2993799" y="1604808"/>
                  <a:pt x="2995018" y="1602674"/>
                  <a:pt x="2997457" y="1599931"/>
                </a:cubicBezTo>
                <a:cubicBezTo>
                  <a:pt x="3019097" y="1573413"/>
                  <a:pt x="3032051" y="1556421"/>
                  <a:pt x="3036319" y="1548953"/>
                </a:cubicBezTo>
                <a:cubicBezTo>
                  <a:pt x="3040586" y="1541486"/>
                  <a:pt x="3042719" y="1534704"/>
                  <a:pt x="3042719" y="1528608"/>
                </a:cubicBezTo>
                <a:cubicBezTo>
                  <a:pt x="3042719" y="1518854"/>
                  <a:pt x="3037690" y="1509405"/>
                  <a:pt x="3027632" y="1500261"/>
                </a:cubicBezTo>
                <a:cubicBezTo>
                  <a:pt x="3017573" y="1491117"/>
                  <a:pt x="3007972" y="1486545"/>
                  <a:pt x="2998828" y="1486545"/>
                </a:cubicBezTo>
                <a:cubicBezTo>
                  <a:pt x="2989684" y="1486545"/>
                  <a:pt x="2980388" y="1492032"/>
                  <a:pt x="2970939" y="1503005"/>
                </a:cubicBezTo>
                <a:cubicBezTo>
                  <a:pt x="2966672" y="1508186"/>
                  <a:pt x="2963624" y="1510777"/>
                  <a:pt x="2961795" y="1510777"/>
                </a:cubicBezTo>
                <a:cubicBezTo>
                  <a:pt x="2961185" y="1510777"/>
                  <a:pt x="2960423" y="1510320"/>
                  <a:pt x="2959509" y="1509405"/>
                </a:cubicBezTo>
                <a:cubicBezTo>
                  <a:pt x="2958595" y="1508491"/>
                  <a:pt x="2958137" y="1507424"/>
                  <a:pt x="2958137" y="1506205"/>
                </a:cubicBezTo>
                <a:cubicBezTo>
                  <a:pt x="2958137" y="1502243"/>
                  <a:pt x="2966062" y="1488222"/>
                  <a:pt x="2981912" y="1464143"/>
                </a:cubicBezTo>
                <a:cubicBezTo>
                  <a:pt x="2984960" y="1459571"/>
                  <a:pt x="2986789" y="1455304"/>
                  <a:pt x="2987398" y="1451341"/>
                </a:cubicBezTo>
                <a:cubicBezTo>
                  <a:pt x="2989227" y="1440978"/>
                  <a:pt x="2993342" y="1433053"/>
                  <a:pt x="2999743" y="1427567"/>
                </a:cubicBezTo>
                <a:cubicBezTo>
                  <a:pt x="3002181" y="1425738"/>
                  <a:pt x="3003400" y="1423299"/>
                  <a:pt x="3003400" y="1420251"/>
                </a:cubicBezTo>
                <a:cubicBezTo>
                  <a:pt x="3003400" y="1412632"/>
                  <a:pt x="2997076" y="1405088"/>
                  <a:pt x="2984427" y="1397620"/>
                </a:cubicBezTo>
                <a:cubicBezTo>
                  <a:pt x="2971777" y="1390152"/>
                  <a:pt x="2961338" y="1386419"/>
                  <a:pt x="2953108" y="1386419"/>
                </a:cubicBezTo>
                <a:close/>
                <a:moveTo>
                  <a:pt x="2705763" y="1385961"/>
                </a:moveTo>
                <a:cubicBezTo>
                  <a:pt x="2688389" y="1385961"/>
                  <a:pt x="2676350" y="1396020"/>
                  <a:pt x="2669644" y="1416137"/>
                </a:cubicBezTo>
                <a:cubicBezTo>
                  <a:pt x="2665377" y="1428633"/>
                  <a:pt x="2660424" y="1440216"/>
                  <a:pt x="2654785" y="1450884"/>
                </a:cubicBezTo>
                <a:cubicBezTo>
                  <a:pt x="2649147" y="1461552"/>
                  <a:pt x="2645717" y="1467572"/>
                  <a:pt x="2644498" y="1468943"/>
                </a:cubicBezTo>
                <a:cubicBezTo>
                  <a:pt x="2643279" y="1470315"/>
                  <a:pt x="2640231" y="1471001"/>
                  <a:pt x="2635354" y="1471001"/>
                </a:cubicBezTo>
                <a:lnTo>
                  <a:pt x="2619352" y="1471001"/>
                </a:lnTo>
                <a:cubicBezTo>
                  <a:pt x="2613561" y="1471001"/>
                  <a:pt x="2609446" y="1473287"/>
                  <a:pt x="2607008" y="1477859"/>
                </a:cubicBezTo>
                <a:cubicBezTo>
                  <a:pt x="2602741" y="1486088"/>
                  <a:pt x="2594587" y="1493937"/>
                  <a:pt x="2582548" y="1501405"/>
                </a:cubicBezTo>
                <a:cubicBezTo>
                  <a:pt x="2570508" y="1508872"/>
                  <a:pt x="2558392" y="1512606"/>
                  <a:pt x="2546200" y="1512606"/>
                </a:cubicBezTo>
                <a:cubicBezTo>
                  <a:pt x="2539495" y="1512606"/>
                  <a:pt x="2532789" y="1511006"/>
                  <a:pt x="2526083" y="1507805"/>
                </a:cubicBezTo>
                <a:cubicBezTo>
                  <a:pt x="2519378" y="1504605"/>
                  <a:pt x="2513129" y="1497823"/>
                  <a:pt x="2507338" y="1487460"/>
                </a:cubicBezTo>
                <a:cubicBezTo>
                  <a:pt x="2501547" y="1477097"/>
                  <a:pt x="2498270" y="1471763"/>
                  <a:pt x="2497508" y="1471458"/>
                </a:cubicBezTo>
                <a:cubicBezTo>
                  <a:pt x="2496746" y="1471153"/>
                  <a:pt x="2494994" y="1471001"/>
                  <a:pt x="2492251" y="1471001"/>
                </a:cubicBezTo>
                <a:lnTo>
                  <a:pt x="2485393" y="1471001"/>
                </a:lnTo>
                <a:cubicBezTo>
                  <a:pt x="2470457" y="1471001"/>
                  <a:pt x="2460247" y="1475192"/>
                  <a:pt x="2454760" y="1483574"/>
                </a:cubicBezTo>
                <a:cubicBezTo>
                  <a:pt x="2449274" y="1491956"/>
                  <a:pt x="2446531" y="1506967"/>
                  <a:pt x="2446531" y="1528608"/>
                </a:cubicBezTo>
                <a:lnTo>
                  <a:pt x="2446531" y="1607246"/>
                </a:lnTo>
                <a:cubicBezTo>
                  <a:pt x="2446531" y="1621572"/>
                  <a:pt x="2449579" y="1632621"/>
                  <a:pt x="2455675" y="1640393"/>
                </a:cubicBezTo>
                <a:cubicBezTo>
                  <a:pt x="2461771" y="1648166"/>
                  <a:pt x="2469238" y="1652052"/>
                  <a:pt x="2478077" y="1652052"/>
                </a:cubicBezTo>
                <a:cubicBezTo>
                  <a:pt x="2486917" y="1652052"/>
                  <a:pt x="2494841" y="1650452"/>
                  <a:pt x="2501852" y="1647251"/>
                </a:cubicBezTo>
                <a:cubicBezTo>
                  <a:pt x="2508862" y="1644051"/>
                  <a:pt x="2519683" y="1642451"/>
                  <a:pt x="2534313" y="1642451"/>
                </a:cubicBezTo>
                <a:cubicBezTo>
                  <a:pt x="2548943" y="1642451"/>
                  <a:pt x="2559916" y="1643060"/>
                  <a:pt x="2567231" y="1644279"/>
                </a:cubicBezTo>
                <a:cubicBezTo>
                  <a:pt x="2569670" y="1644584"/>
                  <a:pt x="2571575" y="1644508"/>
                  <a:pt x="2572946" y="1644051"/>
                </a:cubicBezTo>
                <a:cubicBezTo>
                  <a:pt x="2574318" y="1643594"/>
                  <a:pt x="2576223" y="1641993"/>
                  <a:pt x="2578661" y="1639250"/>
                </a:cubicBezTo>
                <a:cubicBezTo>
                  <a:pt x="2584453" y="1631630"/>
                  <a:pt x="2592835" y="1625534"/>
                  <a:pt x="2603807" y="1620962"/>
                </a:cubicBezTo>
                <a:cubicBezTo>
                  <a:pt x="2614780" y="1616390"/>
                  <a:pt x="2624839" y="1614104"/>
                  <a:pt x="2633983" y="1614104"/>
                </a:cubicBezTo>
                <a:cubicBezTo>
                  <a:pt x="2643127" y="1614104"/>
                  <a:pt x="2651280" y="1616314"/>
                  <a:pt x="2658443" y="1620734"/>
                </a:cubicBezTo>
                <a:cubicBezTo>
                  <a:pt x="2665606" y="1625153"/>
                  <a:pt x="2672387" y="1635135"/>
                  <a:pt x="2678788" y="1650680"/>
                </a:cubicBezTo>
                <a:cubicBezTo>
                  <a:pt x="2680922" y="1655557"/>
                  <a:pt x="2683055" y="1658529"/>
                  <a:pt x="2685189" y="1659596"/>
                </a:cubicBezTo>
                <a:cubicBezTo>
                  <a:pt x="2687323" y="1660662"/>
                  <a:pt x="2691209" y="1661196"/>
                  <a:pt x="2696848" y="1661196"/>
                </a:cubicBezTo>
                <a:cubicBezTo>
                  <a:pt x="2702486" y="1661196"/>
                  <a:pt x="2706449" y="1660815"/>
                  <a:pt x="2708735" y="1660053"/>
                </a:cubicBezTo>
                <a:cubicBezTo>
                  <a:pt x="2711021" y="1659291"/>
                  <a:pt x="2714145" y="1657233"/>
                  <a:pt x="2718107" y="1653881"/>
                </a:cubicBezTo>
                <a:cubicBezTo>
                  <a:pt x="2731519" y="1643517"/>
                  <a:pt x="2744777" y="1638336"/>
                  <a:pt x="2757884" y="1638336"/>
                </a:cubicBezTo>
                <a:cubicBezTo>
                  <a:pt x="2761846" y="1638336"/>
                  <a:pt x="2765580" y="1638641"/>
                  <a:pt x="2769085" y="1639250"/>
                </a:cubicBezTo>
                <a:cubicBezTo>
                  <a:pt x="2772590" y="1639860"/>
                  <a:pt x="2776096" y="1640165"/>
                  <a:pt x="2779601" y="1640165"/>
                </a:cubicBezTo>
                <a:cubicBezTo>
                  <a:pt x="2783106" y="1640165"/>
                  <a:pt x="2785621" y="1638107"/>
                  <a:pt x="2787145" y="1633992"/>
                </a:cubicBezTo>
                <a:cubicBezTo>
                  <a:pt x="2788669" y="1629878"/>
                  <a:pt x="2789431" y="1620962"/>
                  <a:pt x="2789431" y="1607246"/>
                </a:cubicBezTo>
                <a:lnTo>
                  <a:pt x="2789431" y="1528608"/>
                </a:lnTo>
                <a:cubicBezTo>
                  <a:pt x="2789431" y="1507272"/>
                  <a:pt x="2786764" y="1492337"/>
                  <a:pt x="2781430" y="1483802"/>
                </a:cubicBezTo>
                <a:cubicBezTo>
                  <a:pt x="2776096" y="1475268"/>
                  <a:pt x="2765809" y="1471001"/>
                  <a:pt x="2750569" y="1471001"/>
                </a:cubicBezTo>
                <a:cubicBezTo>
                  <a:pt x="2746301" y="1471001"/>
                  <a:pt x="2744168" y="1470467"/>
                  <a:pt x="2744168" y="1469400"/>
                </a:cubicBezTo>
                <a:cubicBezTo>
                  <a:pt x="2744168" y="1468334"/>
                  <a:pt x="2744473" y="1467038"/>
                  <a:pt x="2745082" y="1465514"/>
                </a:cubicBezTo>
                <a:cubicBezTo>
                  <a:pt x="2753007" y="1449360"/>
                  <a:pt x="2756969" y="1435872"/>
                  <a:pt x="2756969" y="1425052"/>
                </a:cubicBezTo>
                <a:cubicBezTo>
                  <a:pt x="2756969" y="1414232"/>
                  <a:pt x="2750873" y="1405011"/>
                  <a:pt x="2738681" y="1397392"/>
                </a:cubicBezTo>
                <a:cubicBezTo>
                  <a:pt x="2726489" y="1389771"/>
                  <a:pt x="2715517" y="1385961"/>
                  <a:pt x="2705763" y="1385961"/>
                </a:cubicBezTo>
                <a:close/>
                <a:moveTo>
                  <a:pt x="3152219" y="1384133"/>
                </a:moveTo>
                <a:cubicBezTo>
                  <a:pt x="3135303" y="1384133"/>
                  <a:pt x="3123415" y="1386419"/>
                  <a:pt x="3116557" y="1390991"/>
                </a:cubicBezTo>
                <a:cubicBezTo>
                  <a:pt x="3109699" y="1395563"/>
                  <a:pt x="3106270" y="1407450"/>
                  <a:pt x="3106270" y="1426652"/>
                </a:cubicBezTo>
                <a:cubicBezTo>
                  <a:pt x="3106270" y="1430615"/>
                  <a:pt x="3102613" y="1432596"/>
                  <a:pt x="3095297" y="1432596"/>
                </a:cubicBezTo>
                <a:lnTo>
                  <a:pt x="3045920" y="1432596"/>
                </a:lnTo>
                <a:cubicBezTo>
                  <a:pt x="3026717" y="1432596"/>
                  <a:pt x="3014449" y="1435644"/>
                  <a:pt x="3009115" y="1441740"/>
                </a:cubicBezTo>
                <a:cubicBezTo>
                  <a:pt x="3003781" y="1447836"/>
                  <a:pt x="3001114" y="1455761"/>
                  <a:pt x="3001114" y="1465514"/>
                </a:cubicBezTo>
                <a:cubicBezTo>
                  <a:pt x="3001114" y="1468562"/>
                  <a:pt x="3002791" y="1470391"/>
                  <a:pt x="3006143" y="1471001"/>
                </a:cubicBezTo>
                <a:cubicBezTo>
                  <a:pt x="3013459" y="1472220"/>
                  <a:pt x="3022374" y="1477021"/>
                  <a:pt x="3032890" y="1485402"/>
                </a:cubicBezTo>
                <a:cubicBezTo>
                  <a:pt x="3043405" y="1493784"/>
                  <a:pt x="3050187" y="1501024"/>
                  <a:pt x="3053235" y="1507120"/>
                </a:cubicBezTo>
                <a:cubicBezTo>
                  <a:pt x="3055064" y="1510472"/>
                  <a:pt x="3059026" y="1512149"/>
                  <a:pt x="3065122" y="1512149"/>
                </a:cubicBezTo>
                <a:lnTo>
                  <a:pt x="3094840" y="1512149"/>
                </a:lnTo>
                <a:cubicBezTo>
                  <a:pt x="3099412" y="1512149"/>
                  <a:pt x="3102460" y="1512911"/>
                  <a:pt x="3103984" y="1514435"/>
                </a:cubicBezTo>
                <a:cubicBezTo>
                  <a:pt x="3105508" y="1515959"/>
                  <a:pt x="3106270" y="1519159"/>
                  <a:pt x="3106270" y="1524036"/>
                </a:cubicBezTo>
                <a:cubicBezTo>
                  <a:pt x="3106270" y="1528913"/>
                  <a:pt x="3105508" y="1531961"/>
                  <a:pt x="3103984" y="1533180"/>
                </a:cubicBezTo>
                <a:cubicBezTo>
                  <a:pt x="3102460" y="1534399"/>
                  <a:pt x="3099869" y="1535009"/>
                  <a:pt x="3096212" y="1535009"/>
                </a:cubicBezTo>
                <a:lnTo>
                  <a:pt x="3067865" y="1535009"/>
                </a:lnTo>
                <a:cubicBezTo>
                  <a:pt x="3063903" y="1535009"/>
                  <a:pt x="3061160" y="1535466"/>
                  <a:pt x="3059636" y="1536380"/>
                </a:cubicBezTo>
                <a:cubicBezTo>
                  <a:pt x="3058112" y="1537295"/>
                  <a:pt x="3056664" y="1539733"/>
                  <a:pt x="3055293" y="1543696"/>
                </a:cubicBezTo>
                <a:cubicBezTo>
                  <a:pt x="3053921" y="1547658"/>
                  <a:pt x="3051178" y="1552916"/>
                  <a:pt x="3047063" y="1559469"/>
                </a:cubicBezTo>
                <a:cubicBezTo>
                  <a:pt x="3042948" y="1566022"/>
                  <a:pt x="3035099" y="1576461"/>
                  <a:pt x="3023517" y="1590787"/>
                </a:cubicBezTo>
                <a:cubicBezTo>
                  <a:pt x="3022603" y="1591701"/>
                  <a:pt x="3022145" y="1592768"/>
                  <a:pt x="3022145" y="1593987"/>
                </a:cubicBezTo>
                <a:cubicBezTo>
                  <a:pt x="3022145" y="1595207"/>
                  <a:pt x="3023898" y="1596731"/>
                  <a:pt x="3027403" y="1598559"/>
                </a:cubicBezTo>
                <a:cubicBezTo>
                  <a:pt x="3030909" y="1600388"/>
                  <a:pt x="3033575" y="1603436"/>
                  <a:pt x="3035404" y="1607703"/>
                </a:cubicBezTo>
                <a:cubicBezTo>
                  <a:pt x="3035709" y="1608923"/>
                  <a:pt x="3039062" y="1609532"/>
                  <a:pt x="3045463" y="1609532"/>
                </a:cubicBezTo>
                <a:lnTo>
                  <a:pt x="3252117" y="1609532"/>
                </a:lnTo>
                <a:cubicBezTo>
                  <a:pt x="3262785" y="1609532"/>
                  <a:pt x="3270481" y="1606637"/>
                  <a:pt x="3275206" y="1600845"/>
                </a:cubicBezTo>
                <a:cubicBezTo>
                  <a:pt x="3279930" y="1595054"/>
                  <a:pt x="3282292" y="1585986"/>
                  <a:pt x="3282292" y="1573642"/>
                </a:cubicBezTo>
                <a:cubicBezTo>
                  <a:pt x="3282292" y="1561298"/>
                  <a:pt x="3279701" y="1551773"/>
                  <a:pt x="3274520" y="1545067"/>
                </a:cubicBezTo>
                <a:cubicBezTo>
                  <a:pt x="3269338" y="1538361"/>
                  <a:pt x="3262175" y="1535009"/>
                  <a:pt x="3253031" y="1535009"/>
                </a:cubicBezTo>
                <a:lnTo>
                  <a:pt x="3207769" y="1535009"/>
                </a:lnTo>
                <a:cubicBezTo>
                  <a:pt x="3203501" y="1535009"/>
                  <a:pt x="3200682" y="1534399"/>
                  <a:pt x="3199311" y="1533180"/>
                </a:cubicBezTo>
                <a:cubicBezTo>
                  <a:pt x="3197939" y="1531961"/>
                  <a:pt x="3197253" y="1528989"/>
                  <a:pt x="3197253" y="1524264"/>
                </a:cubicBezTo>
                <a:cubicBezTo>
                  <a:pt x="3197253" y="1519540"/>
                  <a:pt x="3197634" y="1516340"/>
                  <a:pt x="3198396" y="1514663"/>
                </a:cubicBezTo>
                <a:cubicBezTo>
                  <a:pt x="3199158" y="1512987"/>
                  <a:pt x="3201977" y="1512149"/>
                  <a:pt x="3206854" y="1512149"/>
                </a:cubicBezTo>
                <a:lnTo>
                  <a:pt x="3257146" y="1512149"/>
                </a:lnTo>
                <a:cubicBezTo>
                  <a:pt x="3277568" y="1512149"/>
                  <a:pt x="3287779" y="1498890"/>
                  <a:pt x="3287779" y="1472372"/>
                </a:cubicBezTo>
                <a:cubicBezTo>
                  <a:pt x="3287779" y="1445855"/>
                  <a:pt x="3277568" y="1432596"/>
                  <a:pt x="3257146" y="1432596"/>
                </a:cubicBezTo>
                <a:lnTo>
                  <a:pt x="3207311" y="1432596"/>
                </a:lnTo>
                <a:cubicBezTo>
                  <a:pt x="3200606" y="1432596"/>
                  <a:pt x="3197253" y="1430615"/>
                  <a:pt x="3197253" y="1426652"/>
                </a:cubicBezTo>
                <a:cubicBezTo>
                  <a:pt x="3197253" y="1408364"/>
                  <a:pt x="3193977" y="1396706"/>
                  <a:pt x="3187423" y="1391676"/>
                </a:cubicBezTo>
                <a:cubicBezTo>
                  <a:pt x="3180870" y="1386647"/>
                  <a:pt x="3169135" y="1384133"/>
                  <a:pt x="3152219" y="1384133"/>
                </a:cubicBezTo>
                <a:close/>
                <a:moveTo>
                  <a:pt x="0" y="0"/>
                </a:moveTo>
                <a:lnTo>
                  <a:pt x="4762500" y="0"/>
                </a:lnTo>
                <a:lnTo>
                  <a:pt x="4762500" y="3171825"/>
                </a:lnTo>
                <a:lnTo>
                  <a:pt x="0" y="3171825"/>
                </a:lnTo>
                <a:close/>
              </a:path>
            </a:pathLst>
          </a:custGeom>
          <a:effectLst>
            <a:outerShdw blurRad="127000" dist="127000" dir="5400000" algn="t" rotWithShape="0">
              <a:prstClr val="black">
                <a:alpha val="20000"/>
              </a:prstClr>
            </a:outerShdw>
          </a:effectLst>
        </p:spPr>
      </p:pic>
      <p:pic>
        <p:nvPicPr>
          <p:cNvPr id="44" name="图片 43">
            <a:extLst>
              <a:ext uri="{FF2B5EF4-FFF2-40B4-BE49-F238E27FC236}">
                <a16:creationId xmlns:a16="http://schemas.microsoft.com/office/drawing/2014/main" id="{4F9F735D-0B21-F54A-E9E5-010AAAE5405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6495276" y="5328488"/>
            <a:ext cx="4762500" cy="3171825"/>
          </a:xfrm>
          <a:custGeom>
            <a:avLst/>
            <a:gdLst/>
            <a:ahLst/>
            <a:cxnLst/>
            <a:rect l="l" t="t" r="r" b="b"/>
            <a:pathLst>
              <a:path w="4762500" h="3171825">
                <a:moveTo>
                  <a:pt x="3141298" y="1643148"/>
                </a:moveTo>
                <a:cubicBezTo>
                  <a:pt x="3135964" y="1643148"/>
                  <a:pt x="3129030" y="1647263"/>
                  <a:pt x="3120495" y="1655493"/>
                </a:cubicBezTo>
                <a:cubicBezTo>
                  <a:pt x="3111961" y="1663722"/>
                  <a:pt x="3107694" y="1671876"/>
                  <a:pt x="3107694" y="1679953"/>
                </a:cubicBezTo>
                <a:cubicBezTo>
                  <a:pt x="3107694" y="1688030"/>
                  <a:pt x="3110589" y="1695041"/>
                  <a:pt x="3116381" y="1700984"/>
                </a:cubicBezTo>
                <a:cubicBezTo>
                  <a:pt x="3122172" y="1706928"/>
                  <a:pt x="3133602" y="1715843"/>
                  <a:pt x="3150670" y="1727730"/>
                </a:cubicBezTo>
                <a:cubicBezTo>
                  <a:pt x="3167739" y="1739618"/>
                  <a:pt x="3185799" y="1749600"/>
                  <a:pt x="3204849" y="1757677"/>
                </a:cubicBezTo>
                <a:cubicBezTo>
                  <a:pt x="3223899" y="1765754"/>
                  <a:pt x="3238834" y="1769793"/>
                  <a:pt x="3249654" y="1769793"/>
                </a:cubicBezTo>
                <a:cubicBezTo>
                  <a:pt x="3260475" y="1769793"/>
                  <a:pt x="3269923" y="1765068"/>
                  <a:pt x="3278001" y="1755620"/>
                </a:cubicBezTo>
                <a:cubicBezTo>
                  <a:pt x="3286078" y="1746171"/>
                  <a:pt x="3290116" y="1737027"/>
                  <a:pt x="3290116" y="1728188"/>
                </a:cubicBezTo>
                <a:cubicBezTo>
                  <a:pt x="3290116" y="1718739"/>
                  <a:pt x="3286078" y="1709976"/>
                  <a:pt x="3278001" y="1701899"/>
                </a:cubicBezTo>
                <a:cubicBezTo>
                  <a:pt x="3269923" y="1693821"/>
                  <a:pt x="3264513" y="1689783"/>
                  <a:pt x="3261770" y="1689783"/>
                </a:cubicBezTo>
                <a:cubicBezTo>
                  <a:pt x="3260551" y="1689783"/>
                  <a:pt x="3259332" y="1690545"/>
                  <a:pt x="3258112" y="1692069"/>
                </a:cubicBezTo>
                <a:cubicBezTo>
                  <a:pt x="3248664" y="1702127"/>
                  <a:pt x="3232357" y="1707156"/>
                  <a:pt x="3209192" y="1707156"/>
                </a:cubicBezTo>
                <a:cubicBezTo>
                  <a:pt x="3169263" y="1707156"/>
                  <a:pt x="3149299" y="1691916"/>
                  <a:pt x="3149299" y="1661436"/>
                </a:cubicBezTo>
                <a:cubicBezTo>
                  <a:pt x="3149299" y="1649244"/>
                  <a:pt x="3146632" y="1643148"/>
                  <a:pt x="3141298" y="1643148"/>
                </a:cubicBezTo>
                <a:close/>
                <a:moveTo>
                  <a:pt x="3073861" y="1575026"/>
                </a:moveTo>
                <a:cubicBezTo>
                  <a:pt x="3058316" y="1575026"/>
                  <a:pt x="3047038" y="1577159"/>
                  <a:pt x="3040028" y="1581426"/>
                </a:cubicBezTo>
                <a:cubicBezTo>
                  <a:pt x="3033018" y="1585694"/>
                  <a:pt x="3028827" y="1594914"/>
                  <a:pt x="3027455" y="1609087"/>
                </a:cubicBezTo>
                <a:cubicBezTo>
                  <a:pt x="3026083" y="1623260"/>
                  <a:pt x="3022883" y="1637205"/>
                  <a:pt x="3017854" y="1650921"/>
                </a:cubicBezTo>
                <a:cubicBezTo>
                  <a:pt x="3012825" y="1664637"/>
                  <a:pt x="3007414" y="1675457"/>
                  <a:pt x="3001623" y="1683382"/>
                </a:cubicBezTo>
                <a:cubicBezTo>
                  <a:pt x="2995832" y="1691307"/>
                  <a:pt x="2988288" y="1697250"/>
                  <a:pt x="2978992" y="1701213"/>
                </a:cubicBezTo>
                <a:cubicBezTo>
                  <a:pt x="2969695" y="1705175"/>
                  <a:pt x="2958037" y="1707156"/>
                  <a:pt x="2944016" y="1707156"/>
                </a:cubicBezTo>
                <a:cubicBezTo>
                  <a:pt x="2921461" y="1707156"/>
                  <a:pt x="2905459" y="1702432"/>
                  <a:pt x="2896010" y="1692983"/>
                </a:cubicBezTo>
                <a:cubicBezTo>
                  <a:pt x="2890524" y="1687497"/>
                  <a:pt x="2885266" y="1684754"/>
                  <a:pt x="2880237" y="1684754"/>
                </a:cubicBezTo>
                <a:cubicBezTo>
                  <a:pt x="2875207" y="1684754"/>
                  <a:pt x="2871245" y="1688106"/>
                  <a:pt x="2868349" y="1694812"/>
                </a:cubicBezTo>
                <a:cubicBezTo>
                  <a:pt x="2865454" y="1701518"/>
                  <a:pt x="2864006" y="1712262"/>
                  <a:pt x="2864006" y="1727045"/>
                </a:cubicBezTo>
                <a:cubicBezTo>
                  <a:pt x="2864006" y="1741827"/>
                  <a:pt x="2867816" y="1752648"/>
                  <a:pt x="2875436" y="1759506"/>
                </a:cubicBezTo>
                <a:cubicBezTo>
                  <a:pt x="2883056" y="1766364"/>
                  <a:pt x="2894638" y="1769793"/>
                  <a:pt x="2910183" y="1769793"/>
                </a:cubicBezTo>
                <a:cubicBezTo>
                  <a:pt x="2925728" y="1769793"/>
                  <a:pt x="2945769" y="1767735"/>
                  <a:pt x="2970305" y="1763621"/>
                </a:cubicBezTo>
                <a:cubicBezTo>
                  <a:pt x="2994842" y="1759506"/>
                  <a:pt x="3013815" y="1754629"/>
                  <a:pt x="3027226" y="1748990"/>
                </a:cubicBezTo>
                <a:cubicBezTo>
                  <a:pt x="3040638" y="1743351"/>
                  <a:pt x="3053211" y="1736951"/>
                  <a:pt x="3064945" y="1729788"/>
                </a:cubicBezTo>
                <a:cubicBezTo>
                  <a:pt x="3076680" y="1722625"/>
                  <a:pt x="3084986" y="1717367"/>
                  <a:pt x="3089863" y="1714014"/>
                </a:cubicBezTo>
                <a:cubicBezTo>
                  <a:pt x="3094740" y="1710662"/>
                  <a:pt x="3097178" y="1707766"/>
                  <a:pt x="3097178" y="1705328"/>
                </a:cubicBezTo>
                <a:cubicBezTo>
                  <a:pt x="3097178" y="1702889"/>
                  <a:pt x="3096721" y="1700298"/>
                  <a:pt x="3095806" y="1697555"/>
                </a:cubicBezTo>
                <a:cubicBezTo>
                  <a:pt x="3093368" y="1692374"/>
                  <a:pt x="3092149" y="1686887"/>
                  <a:pt x="3092149" y="1681096"/>
                </a:cubicBezTo>
                <a:cubicBezTo>
                  <a:pt x="3092149" y="1667685"/>
                  <a:pt x="3098550" y="1654883"/>
                  <a:pt x="3111351" y="1642691"/>
                </a:cubicBezTo>
                <a:cubicBezTo>
                  <a:pt x="3113485" y="1640862"/>
                  <a:pt x="3114780" y="1638272"/>
                  <a:pt x="3115237" y="1634919"/>
                </a:cubicBezTo>
                <a:cubicBezTo>
                  <a:pt x="3115695" y="1631566"/>
                  <a:pt x="3115923" y="1623184"/>
                  <a:pt x="3115923" y="1609773"/>
                </a:cubicBezTo>
                <a:cubicBezTo>
                  <a:pt x="3115923" y="1596362"/>
                  <a:pt x="3112723" y="1587218"/>
                  <a:pt x="3106322" y="1582341"/>
                </a:cubicBezTo>
                <a:cubicBezTo>
                  <a:pt x="3099921" y="1577464"/>
                  <a:pt x="3089101" y="1575026"/>
                  <a:pt x="3073861" y="1575026"/>
                </a:cubicBezTo>
                <a:close/>
                <a:moveTo>
                  <a:pt x="2924356" y="1514675"/>
                </a:moveTo>
                <a:cubicBezTo>
                  <a:pt x="2916736" y="1514675"/>
                  <a:pt x="2910260" y="1518409"/>
                  <a:pt x="2904925" y="1525877"/>
                </a:cubicBezTo>
                <a:cubicBezTo>
                  <a:pt x="2899591" y="1533344"/>
                  <a:pt x="2896924" y="1543479"/>
                  <a:pt x="2896924" y="1556280"/>
                </a:cubicBezTo>
                <a:lnTo>
                  <a:pt x="2896924" y="1660522"/>
                </a:lnTo>
                <a:cubicBezTo>
                  <a:pt x="2896924" y="1681553"/>
                  <a:pt x="2912241" y="1692069"/>
                  <a:pt x="2942873" y="1692069"/>
                </a:cubicBezTo>
                <a:cubicBezTo>
                  <a:pt x="2973506" y="1692069"/>
                  <a:pt x="2988822" y="1681553"/>
                  <a:pt x="2988822" y="1660522"/>
                </a:cubicBezTo>
                <a:lnTo>
                  <a:pt x="2988822" y="1587827"/>
                </a:lnTo>
                <a:cubicBezTo>
                  <a:pt x="2988822" y="1584170"/>
                  <a:pt x="2989203" y="1581884"/>
                  <a:pt x="2989965" y="1580969"/>
                </a:cubicBezTo>
                <a:cubicBezTo>
                  <a:pt x="2990727" y="1580055"/>
                  <a:pt x="2992936" y="1579598"/>
                  <a:pt x="2996594" y="1579598"/>
                </a:cubicBezTo>
                <a:lnTo>
                  <a:pt x="3013053" y="1579598"/>
                </a:lnTo>
                <a:cubicBezTo>
                  <a:pt x="3016711" y="1579598"/>
                  <a:pt x="3019759" y="1578226"/>
                  <a:pt x="3022197" y="1575483"/>
                </a:cubicBezTo>
                <a:cubicBezTo>
                  <a:pt x="3031341" y="1565120"/>
                  <a:pt x="3048410" y="1559938"/>
                  <a:pt x="3073404" y="1559938"/>
                </a:cubicBezTo>
                <a:cubicBezTo>
                  <a:pt x="3098397" y="1559938"/>
                  <a:pt x="3115009" y="1565272"/>
                  <a:pt x="3123239" y="1575940"/>
                </a:cubicBezTo>
                <a:cubicBezTo>
                  <a:pt x="3125067" y="1578378"/>
                  <a:pt x="3128420" y="1579598"/>
                  <a:pt x="3133297" y="1579598"/>
                </a:cubicBezTo>
                <a:lnTo>
                  <a:pt x="3155700" y="1579598"/>
                </a:lnTo>
                <a:cubicBezTo>
                  <a:pt x="3159967" y="1579598"/>
                  <a:pt x="3162481" y="1580131"/>
                  <a:pt x="3163243" y="1581198"/>
                </a:cubicBezTo>
                <a:cubicBezTo>
                  <a:pt x="3164006" y="1582265"/>
                  <a:pt x="3164386" y="1584474"/>
                  <a:pt x="3164386" y="1587827"/>
                </a:cubicBezTo>
                <a:lnTo>
                  <a:pt x="3164386" y="1660522"/>
                </a:lnTo>
                <a:cubicBezTo>
                  <a:pt x="3164386" y="1681553"/>
                  <a:pt x="3179779" y="1692069"/>
                  <a:pt x="3210564" y="1692069"/>
                </a:cubicBezTo>
                <a:cubicBezTo>
                  <a:pt x="3241348" y="1692069"/>
                  <a:pt x="3256741" y="1681553"/>
                  <a:pt x="3256741" y="1660522"/>
                </a:cubicBezTo>
                <a:lnTo>
                  <a:pt x="3256741" y="1556280"/>
                </a:lnTo>
                <a:cubicBezTo>
                  <a:pt x="3256741" y="1541955"/>
                  <a:pt x="3255141" y="1531515"/>
                  <a:pt x="3251940" y="1524962"/>
                </a:cubicBezTo>
                <a:cubicBezTo>
                  <a:pt x="3248740" y="1518409"/>
                  <a:pt x="3243634" y="1515132"/>
                  <a:pt x="3236624" y="1515132"/>
                </a:cubicBezTo>
                <a:cubicBezTo>
                  <a:pt x="3232966" y="1515132"/>
                  <a:pt x="3228699" y="1515894"/>
                  <a:pt x="3223822" y="1517418"/>
                </a:cubicBezTo>
                <a:cubicBezTo>
                  <a:pt x="3214678" y="1520466"/>
                  <a:pt x="3201420" y="1521990"/>
                  <a:pt x="3184046" y="1521990"/>
                </a:cubicBezTo>
                <a:lnTo>
                  <a:pt x="2964133" y="1521990"/>
                </a:lnTo>
                <a:cubicBezTo>
                  <a:pt x="2952551" y="1521990"/>
                  <a:pt x="2942187" y="1520162"/>
                  <a:pt x="2933043" y="1516504"/>
                </a:cubicBezTo>
                <a:cubicBezTo>
                  <a:pt x="2930300" y="1515285"/>
                  <a:pt x="2927405" y="1514675"/>
                  <a:pt x="2924356" y="1514675"/>
                </a:cubicBezTo>
                <a:close/>
                <a:moveTo>
                  <a:pt x="3020826" y="1419578"/>
                </a:moveTo>
                <a:lnTo>
                  <a:pt x="3135583" y="1419578"/>
                </a:lnTo>
                <a:cubicBezTo>
                  <a:pt x="3138326" y="1419578"/>
                  <a:pt x="3140079" y="1420187"/>
                  <a:pt x="3140841" y="1421406"/>
                </a:cubicBezTo>
                <a:cubicBezTo>
                  <a:pt x="3141603" y="1422626"/>
                  <a:pt x="3141984" y="1425521"/>
                  <a:pt x="3141984" y="1430093"/>
                </a:cubicBezTo>
                <a:cubicBezTo>
                  <a:pt x="3141984" y="1434665"/>
                  <a:pt x="3141603" y="1437637"/>
                  <a:pt x="3140841" y="1439009"/>
                </a:cubicBezTo>
                <a:cubicBezTo>
                  <a:pt x="3140079" y="1440380"/>
                  <a:pt x="3138326" y="1441066"/>
                  <a:pt x="3135583" y="1441066"/>
                </a:cubicBezTo>
                <a:lnTo>
                  <a:pt x="3020826" y="1441066"/>
                </a:lnTo>
                <a:cubicBezTo>
                  <a:pt x="3018082" y="1441066"/>
                  <a:pt x="3016330" y="1440228"/>
                  <a:pt x="3015568" y="1438551"/>
                </a:cubicBezTo>
                <a:cubicBezTo>
                  <a:pt x="3014806" y="1436875"/>
                  <a:pt x="3014425" y="1433294"/>
                  <a:pt x="3014425" y="1427807"/>
                </a:cubicBezTo>
                <a:cubicBezTo>
                  <a:pt x="3014425" y="1422321"/>
                  <a:pt x="3016559" y="1419578"/>
                  <a:pt x="3020826" y="1419578"/>
                </a:cubicBezTo>
                <a:close/>
                <a:moveTo>
                  <a:pt x="1750267" y="1407690"/>
                </a:moveTo>
                <a:cubicBezTo>
                  <a:pt x="1735636" y="1407690"/>
                  <a:pt x="1725121" y="1410738"/>
                  <a:pt x="1718720" y="1416834"/>
                </a:cubicBezTo>
                <a:cubicBezTo>
                  <a:pt x="1712319" y="1422930"/>
                  <a:pt x="1709119" y="1433446"/>
                  <a:pt x="1709119" y="1448381"/>
                </a:cubicBezTo>
                <a:lnTo>
                  <a:pt x="1709119" y="1464383"/>
                </a:lnTo>
                <a:cubicBezTo>
                  <a:pt x="1709119" y="1466822"/>
                  <a:pt x="1707747" y="1468041"/>
                  <a:pt x="1705004" y="1468041"/>
                </a:cubicBezTo>
                <a:lnTo>
                  <a:pt x="1609449" y="1468041"/>
                </a:lnTo>
                <a:cubicBezTo>
                  <a:pt x="1595733" y="1468041"/>
                  <a:pt x="1586437" y="1470403"/>
                  <a:pt x="1581560" y="1475127"/>
                </a:cubicBezTo>
                <a:cubicBezTo>
                  <a:pt x="1576683" y="1479852"/>
                  <a:pt x="1574245" y="1489910"/>
                  <a:pt x="1574245" y="1505303"/>
                </a:cubicBezTo>
                <a:cubicBezTo>
                  <a:pt x="1574245" y="1520695"/>
                  <a:pt x="1576836" y="1530906"/>
                  <a:pt x="1582017" y="1535935"/>
                </a:cubicBezTo>
                <a:cubicBezTo>
                  <a:pt x="1587199" y="1540964"/>
                  <a:pt x="1596343" y="1543479"/>
                  <a:pt x="1609449" y="1543479"/>
                </a:cubicBezTo>
                <a:lnTo>
                  <a:pt x="1649683" y="1543479"/>
                </a:lnTo>
                <a:cubicBezTo>
                  <a:pt x="1651207" y="1543479"/>
                  <a:pt x="1651969" y="1544012"/>
                  <a:pt x="1651969" y="1545079"/>
                </a:cubicBezTo>
                <a:cubicBezTo>
                  <a:pt x="1651969" y="1546146"/>
                  <a:pt x="1646406" y="1552775"/>
                  <a:pt x="1635281" y="1564967"/>
                </a:cubicBezTo>
                <a:cubicBezTo>
                  <a:pt x="1624156" y="1577159"/>
                  <a:pt x="1610364" y="1589046"/>
                  <a:pt x="1593904" y="1600629"/>
                </a:cubicBezTo>
                <a:cubicBezTo>
                  <a:pt x="1577750" y="1611297"/>
                  <a:pt x="1569673" y="1622727"/>
                  <a:pt x="1569673" y="1634919"/>
                </a:cubicBezTo>
                <a:cubicBezTo>
                  <a:pt x="1569673" y="1643148"/>
                  <a:pt x="1573559" y="1652750"/>
                  <a:pt x="1581331" y="1663722"/>
                </a:cubicBezTo>
                <a:cubicBezTo>
                  <a:pt x="1589104" y="1674695"/>
                  <a:pt x="1597333" y="1680182"/>
                  <a:pt x="1606020" y="1680182"/>
                </a:cubicBezTo>
                <a:cubicBezTo>
                  <a:pt x="1614707" y="1680182"/>
                  <a:pt x="1624918" y="1676219"/>
                  <a:pt x="1636652" y="1668294"/>
                </a:cubicBezTo>
                <a:cubicBezTo>
                  <a:pt x="1648387" y="1660370"/>
                  <a:pt x="1654940" y="1653740"/>
                  <a:pt x="1656312" y="1648406"/>
                </a:cubicBezTo>
                <a:cubicBezTo>
                  <a:pt x="1657684" y="1643072"/>
                  <a:pt x="1660656" y="1637814"/>
                  <a:pt x="1665227" y="1632633"/>
                </a:cubicBezTo>
                <a:cubicBezTo>
                  <a:pt x="1669800" y="1627451"/>
                  <a:pt x="1674067" y="1624403"/>
                  <a:pt x="1678029" y="1623489"/>
                </a:cubicBezTo>
                <a:cubicBezTo>
                  <a:pt x="1681991" y="1622574"/>
                  <a:pt x="1685573" y="1620669"/>
                  <a:pt x="1688773" y="1617774"/>
                </a:cubicBezTo>
                <a:cubicBezTo>
                  <a:pt x="1691974" y="1614878"/>
                  <a:pt x="1695860" y="1610611"/>
                  <a:pt x="1700432" y="1604972"/>
                </a:cubicBezTo>
                <a:cubicBezTo>
                  <a:pt x="1705004" y="1599333"/>
                  <a:pt x="1707595" y="1596514"/>
                  <a:pt x="1708204" y="1596514"/>
                </a:cubicBezTo>
                <a:cubicBezTo>
                  <a:pt x="1708814" y="1596514"/>
                  <a:pt x="1709119" y="1597428"/>
                  <a:pt x="1709119" y="1599257"/>
                </a:cubicBezTo>
                <a:lnTo>
                  <a:pt x="1709119" y="1626232"/>
                </a:lnTo>
                <a:cubicBezTo>
                  <a:pt x="1709119" y="1630194"/>
                  <a:pt x="1707900" y="1632709"/>
                  <a:pt x="1705461" y="1633776"/>
                </a:cubicBezTo>
                <a:cubicBezTo>
                  <a:pt x="1703023" y="1634843"/>
                  <a:pt x="1698984" y="1635376"/>
                  <a:pt x="1693345" y="1635376"/>
                </a:cubicBezTo>
                <a:cubicBezTo>
                  <a:pt x="1687706" y="1635376"/>
                  <a:pt x="1684125" y="1635528"/>
                  <a:pt x="1682601" y="1635833"/>
                </a:cubicBezTo>
                <a:cubicBezTo>
                  <a:pt x="1681077" y="1636138"/>
                  <a:pt x="1678944" y="1637662"/>
                  <a:pt x="1676200" y="1640405"/>
                </a:cubicBezTo>
                <a:cubicBezTo>
                  <a:pt x="1673457" y="1643148"/>
                  <a:pt x="1671171" y="1646882"/>
                  <a:pt x="1669342" y="1651607"/>
                </a:cubicBezTo>
                <a:cubicBezTo>
                  <a:pt x="1667514" y="1656331"/>
                  <a:pt x="1666599" y="1661894"/>
                  <a:pt x="1666599" y="1668294"/>
                </a:cubicBezTo>
                <a:cubicBezTo>
                  <a:pt x="1666599" y="1682925"/>
                  <a:pt x="1669495" y="1693059"/>
                  <a:pt x="1675286" y="1698698"/>
                </a:cubicBezTo>
                <a:cubicBezTo>
                  <a:pt x="1681077" y="1704337"/>
                  <a:pt x="1690983" y="1707156"/>
                  <a:pt x="1705004" y="1707156"/>
                </a:cubicBezTo>
                <a:lnTo>
                  <a:pt x="1763526" y="1707156"/>
                </a:lnTo>
                <a:cubicBezTo>
                  <a:pt x="1774498" y="1707156"/>
                  <a:pt x="1781813" y="1704870"/>
                  <a:pt x="1785471" y="1700298"/>
                </a:cubicBezTo>
                <a:cubicBezTo>
                  <a:pt x="1789129" y="1695726"/>
                  <a:pt x="1790957" y="1686582"/>
                  <a:pt x="1790957" y="1672866"/>
                </a:cubicBezTo>
                <a:lnTo>
                  <a:pt x="1790957" y="1547136"/>
                </a:lnTo>
                <a:cubicBezTo>
                  <a:pt x="1790957" y="1544698"/>
                  <a:pt x="1792177" y="1543479"/>
                  <a:pt x="1794615" y="1543479"/>
                </a:cubicBezTo>
                <a:lnTo>
                  <a:pt x="1807874" y="1543479"/>
                </a:lnTo>
                <a:cubicBezTo>
                  <a:pt x="1820980" y="1543479"/>
                  <a:pt x="1830124" y="1540736"/>
                  <a:pt x="1835306" y="1535249"/>
                </a:cubicBezTo>
                <a:cubicBezTo>
                  <a:pt x="1840487" y="1529763"/>
                  <a:pt x="1843078" y="1520162"/>
                  <a:pt x="1843078" y="1506446"/>
                </a:cubicBezTo>
                <a:cubicBezTo>
                  <a:pt x="1843078" y="1492730"/>
                  <a:pt x="1840259" y="1482900"/>
                  <a:pt x="1834620" y="1476956"/>
                </a:cubicBezTo>
                <a:cubicBezTo>
                  <a:pt x="1828981" y="1471013"/>
                  <a:pt x="1820066" y="1468041"/>
                  <a:pt x="1807874" y="1468041"/>
                </a:cubicBezTo>
                <a:lnTo>
                  <a:pt x="1794615" y="1468041"/>
                </a:lnTo>
                <a:cubicBezTo>
                  <a:pt x="1792177" y="1468041"/>
                  <a:pt x="1790957" y="1466822"/>
                  <a:pt x="1790957" y="1464383"/>
                </a:cubicBezTo>
                <a:lnTo>
                  <a:pt x="1790957" y="1448381"/>
                </a:lnTo>
                <a:cubicBezTo>
                  <a:pt x="1790957" y="1433446"/>
                  <a:pt x="1787833" y="1422930"/>
                  <a:pt x="1781585" y="1416834"/>
                </a:cubicBezTo>
                <a:cubicBezTo>
                  <a:pt x="1775336" y="1410738"/>
                  <a:pt x="1764897" y="1407690"/>
                  <a:pt x="1750267" y="1407690"/>
                </a:cubicBezTo>
                <a:close/>
                <a:moveTo>
                  <a:pt x="1750267" y="1393974"/>
                </a:moveTo>
                <a:cubicBezTo>
                  <a:pt x="1766726" y="1393974"/>
                  <a:pt x="1779299" y="1397022"/>
                  <a:pt x="1787986" y="1403118"/>
                </a:cubicBezTo>
                <a:cubicBezTo>
                  <a:pt x="1796673" y="1409214"/>
                  <a:pt x="1801930" y="1418968"/>
                  <a:pt x="1803759" y="1432379"/>
                </a:cubicBezTo>
                <a:cubicBezTo>
                  <a:pt x="1804064" y="1434513"/>
                  <a:pt x="1804521" y="1435808"/>
                  <a:pt x="1805131" y="1436265"/>
                </a:cubicBezTo>
                <a:cubicBezTo>
                  <a:pt x="1805740" y="1436723"/>
                  <a:pt x="1806807" y="1436951"/>
                  <a:pt x="1808331" y="1436951"/>
                </a:cubicBezTo>
                <a:lnTo>
                  <a:pt x="1816561" y="1436951"/>
                </a:lnTo>
                <a:cubicBezTo>
                  <a:pt x="1818389" y="1436951"/>
                  <a:pt x="1819609" y="1437485"/>
                  <a:pt x="1820218" y="1438551"/>
                </a:cubicBezTo>
                <a:cubicBezTo>
                  <a:pt x="1820828" y="1439618"/>
                  <a:pt x="1821133" y="1441904"/>
                  <a:pt x="1821133" y="1445409"/>
                </a:cubicBezTo>
                <a:cubicBezTo>
                  <a:pt x="1821133" y="1448915"/>
                  <a:pt x="1821819" y="1451505"/>
                  <a:pt x="1823190" y="1453182"/>
                </a:cubicBezTo>
                <a:cubicBezTo>
                  <a:pt x="1824562" y="1454858"/>
                  <a:pt x="1828600" y="1457144"/>
                  <a:pt x="1835306" y="1460040"/>
                </a:cubicBezTo>
                <a:cubicBezTo>
                  <a:pt x="1842011" y="1462935"/>
                  <a:pt x="1847269" y="1467965"/>
                  <a:pt x="1851079" y="1475127"/>
                </a:cubicBezTo>
                <a:cubicBezTo>
                  <a:pt x="1854889" y="1482290"/>
                  <a:pt x="1856794" y="1492882"/>
                  <a:pt x="1856794" y="1506903"/>
                </a:cubicBezTo>
                <a:cubicBezTo>
                  <a:pt x="1856794" y="1520924"/>
                  <a:pt x="1854737" y="1531820"/>
                  <a:pt x="1850622" y="1539593"/>
                </a:cubicBezTo>
                <a:cubicBezTo>
                  <a:pt x="1846507" y="1547365"/>
                  <a:pt x="1839421" y="1552470"/>
                  <a:pt x="1829362" y="1554909"/>
                </a:cubicBezTo>
                <a:cubicBezTo>
                  <a:pt x="1826314" y="1555518"/>
                  <a:pt x="1824790" y="1557347"/>
                  <a:pt x="1824790" y="1560395"/>
                </a:cubicBezTo>
                <a:lnTo>
                  <a:pt x="1824790" y="1682010"/>
                </a:lnTo>
                <a:cubicBezTo>
                  <a:pt x="1824790" y="1685058"/>
                  <a:pt x="1823419" y="1686582"/>
                  <a:pt x="1820676" y="1686582"/>
                </a:cubicBezTo>
                <a:lnTo>
                  <a:pt x="1807417" y="1686582"/>
                </a:lnTo>
                <a:cubicBezTo>
                  <a:pt x="1805283" y="1686582"/>
                  <a:pt x="1804064" y="1687802"/>
                  <a:pt x="1803759" y="1690240"/>
                </a:cubicBezTo>
                <a:cubicBezTo>
                  <a:pt x="1801930" y="1703346"/>
                  <a:pt x="1797892" y="1711728"/>
                  <a:pt x="1791643" y="1715386"/>
                </a:cubicBezTo>
                <a:cubicBezTo>
                  <a:pt x="1785395" y="1719044"/>
                  <a:pt x="1776022" y="1720872"/>
                  <a:pt x="1763526" y="1720872"/>
                </a:cubicBezTo>
                <a:lnTo>
                  <a:pt x="1705461" y="1720872"/>
                </a:lnTo>
                <a:cubicBezTo>
                  <a:pt x="1689612" y="1720872"/>
                  <a:pt x="1677648" y="1718510"/>
                  <a:pt x="1669571" y="1713786"/>
                </a:cubicBezTo>
                <a:cubicBezTo>
                  <a:pt x="1661494" y="1709061"/>
                  <a:pt x="1656388" y="1699689"/>
                  <a:pt x="1654255" y="1685668"/>
                </a:cubicBezTo>
                <a:cubicBezTo>
                  <a:pt x="1653645" y="1680486"/>
                  <a:pt x="1652502" y="1677896"/>
                  <a:pt x="1650826" y="1677896"/>
                </a:cubicBezTo>
                <a:cubicBezTo>
                  <a:pt x="1649149" y="1677896"/>
                  <a:pt x="1646940" y="1678810"/>
                  <a:pt x="1644196" y="1680639"/>
                </a:cubicBezTo>
                <a:cubicBezTo>
                  <a:pt x="1629871" y="1691002"/>
                  <a:pt x="1616840" y="1696184"/>
                  <a:pt x="1605106" y="1696184"/>
                </a:cubicBezTo>
                <a:cubicBezTo>
                  <a:pt x="1593371" y="1696184"/>
                  <a:pt x="1582170" y="1688640"/>
                  <a:pt x="1571502" y="1673552"/>
                </a:cubicBezTo>
                <a:cubicBezTo>
                  <a:pt x="1560834" y="1658465"/>
                  <a:pt x="1555499" y="1644520"/>
                  <a:pt x="1555499" y="1631718"/>
                </a:cubicBezTo>
                <a:cubicBezTo>
                  <a:pt x="1555499" y="1618917"/>
                  <a:pt x="1561748" y="1607944"/>
                  <a:pt x="1574245" y="1598800"/>
                </a:cubicBezTo>
                <a:cubicBezTo>
                  <a:pt x="1580341" y="1593923"/>
                  <a:pt x="1584151" y="1590418"/>
                  <a:pt x="1585675" y="1588284"/>
                </a:cubicBezTo>
                <a:cubicBezTo>
                  <a:pt x="1587199" y="1586151"/>
                  <a:pt x="1587961" y="1583103"/>
                  <a:pt x="1587961" y="1579140"/>
                </a:cubicBezTo>
                <a:lnTo>
                  <a:pt x="1587961" y="1559481"/>
                </a:lnTo>
                <a:cubicBezTo>
                  <a:pt x="1587961" y="1556433"/>
                  <a:pt x="1586589" y="1554452"/>
                  <a:pt x="1583846" y="1553537"/>
                </a:cubicBezTo>
                <a:cubicBezTo>
                  <a:pt x="1574397" y="1550184"/>
                  <a:pt x="1568149" y="1545155"/>
                  <a:pt x="1565101" y="1538450"/>
                </a:cubicBezTo>
                <a:cubicBezTo>
                  <a:pt x="1562053" y="1531744"/>
                  <a:pt x="1560529" y="1520695"/>
                  <a:pt x="1560529" y="1505303"/>
                </a:cubicBezTo>
                <a:cubicBezTo>
                  <a:pt x="1560529" y="1489910"/>
                  <a:pt x="1561900" y="1478937"/>
                  <a:pt x="1564644" y="1472384"/>
                </a:cubicBezTo>
                <a:cubicBezTo>
                  <a:pt x="1567387" y="1465831"/>
                  <a:pt x="1573026" y="1461183"/>
                  <a:pt x="1581560" y="1458440"/>
                </a:cubicBezTo>
                <a:cubicBezTo>
                  <a:pt x="1583694" y="1457830"/>
                  <a:pt x="1585218" y="1456458"/>
                  <a:pt x="1586132" y="1454325"/>
                </a:cubicBezTo>
                <a:cubicBezTo>
                  <a:pt x="1587046" y="1452191"/>
                  <a:pt x="1587504" y="1448991"/>
                  <a:pt x="1587504" y="1444724"/>
                </a:cubicBezTo>
                <a:cubicBezTo>
                  <a:pt x="1587504" y="1440456"/>
                  <a:pt x="1588037" y="1438094"/>
                  <a:pt x="1589104" y="1437637"/>
                </a:cubicBezTo>
                <a:cubicBezTo>
                  <a:pt x="1590171" y="1437180"/>
                  <a:pt x="1592075" y="1436951"/>
                  <a:pt x="1594819" y="1436951"/>
                </a:cubicBezTo>
                <a:lnTo>
                  <a:pt x="1690831" y="1436951"/>
                </a:lnTo>
                <a:cubicBezTo>
                  <a:pt x="1692659" y="1436951"/>
                  <a:pt x="1693955" y="1436723"/>
                  <a:pt x="1694717" y="1436265"/>
                </a:cubicBezTo>
                <a:cubicBezTo>
                  <a:pt x="1695479" y="1435808"/>
                  <a:pt x="1696012" y="1434513"/>
                  <a:pt x="1696317" y="1432379"/>
                </a:cubicBezTo>
                <a:cubicBezTo>
                  <a:pt x="1698756" y="1418358"/>
                  <a:pt x="1704242" y="1408452"/>
                  <a:pt x="1712776" y="1402661"/>
                </a:cubicBezTo>
                <a:cubicBezTo>
                  <a:pt x="1721311" y="1396870"/>
                  <a:pt x="1733807" y="1393974"/>
                  <a:pt x="1750267" y="1393974"/>
                </a:cubicBezTo>
                <a:close/>
                <a:moveTo>
                  <a:pt x="1596190" y="1356941"/>
                </a:moveTo>
                <a:cubicBezTo>
                  <a:pt x="1563577" y="1356941"/>
                  <a:pt x="1541174" y="1363571"/>
                  <a:pt x="1528982" y="1376829"/>
                </a:cubicBezTo>
                <a:cubicBezTo>
                  <a:pt x="1516790" y="1390088"/>
                  <a:pt x="1510694" y="1414091"/>
                  <a:pt x="1510694" y="1448838"/>
                </a:cubicBezTo>
                <a:lnTo>
                  <a:pt x="1510694" y="1671495"/>
                </a:lnTo>
                <a:cubicBezTo>
                  <a:pt x="1510694" y="1706242"/>
                  <a:pt x="1516942" y="1730321"/>
                  <a:pt x="1529439" y="1743732"/>
                </a:cubicBezTo>
                <a:cubicBezTo>
                  <a:pt x="1541936" y="1757144"/>
                  <a:pt x="1564186" y="1763849"/>
                  <a:pt x="1596190" y="1763849"/>
                </a:cubicBezTo>
                <a:lnTo>
                  <a:pt x="1817018" y="1763849"/>
                </a:lnTo>
                <a:cubicBezTo>
                  <a:pt x="1849936" y="1763849"/>
                  <a:pt x="1872415" y="1757525"/>
                  <a:pt x="1884455" y="1744875"/>
                </a:cubicBezTo>
                <a:cubicBezTo>
                  <a:pt x="1896495" y="1732226"/>
                  <a:pt x="1902514" y="1707766"/>
                  <a:pt x="1902514" y="1671495"/>
                </a:cubicBezTo>
                <a:lnTo>
                  <a:pt x="1902514" y="1448838"/>
                </a:lnTo>
                <a:cubicBezTo>
                  <a:pt x="1902514" y="1412567"/>
                  <a:pt x="1896495" y="1388183"/>
                  <a:pt x="1884455" y="1375686"/>
                </a:cubicBezTo>
                <a:cubicBezTo>
                  <a:pt x="1872415" y="1363190"/>
                  <a:pt x="1849936" y="1356941"/>
                  <a:pt x="1817018" y="1356941"/>
                </a:cubicBezTo>
                <a:close/>
                <a:moveTo>
                  <a:pt x="1993954" y="1354655"/>
                </a:moveTo>
                <a:cubicBezTo>
                  <a:pt x="1977800" y="1354655"/>
                  <a:pt x="1967665" y="1357094"/>
                  <a:pt x="1963551" y="1361970"/>
                </a:cubicBezTo>
                <a:cubicBezTo>
                  <a:pt x="1959436" y="1366847"/>
                  <a:pt x="1957378" y="1378125"/>
                  <a:pt x="1957378" y="1395803"/>
                </a:cubicBezTo>
                <a:lnTo>
                  <a:pt x="1957378" y="1736417"/>
                </a:lnTo>
                <a:cubicBezTo>
                  <a:pt x="1957378" y="1745866"/>
                  <a:pt x="1958369" y="1752800"/>
                  <a:pt x="1960350" y="1757220"/>
                </a:cubicBezTo>
                <a:cubicBezTo>
                  <a:pt x="1962331" y="1761639"/>
                  <a:pt x="1966294" y="1764764"/>
                  <a:pt x="1972237" y="1766592"/>
                </a:cubicBezTo>
                <a:cubicBezTo>
                  <a:pt x="1978181" y="1768421"/>
                  <a:pt x="1987477" y="1769336"/>
                  <a:pt x="2000127" y="1769336"/>
                </a:cubicBezTo>
                <a:cubicBezTo>
                  <a:pt x="2012776" y="1769336"/>
                  <a:pt x="2022072" y="1768421"/>
                  <a:pt x="2028016" y="1766592"/>
                </a:cubicBezTo>
                <a:cubicBezTo>
                  <a:pt x="2033959" y="1764764"/>
                  <a:pt x="2037922" y="1761639"/>
                  <a:pt x="2039903" y="1757220"/>
                </a:cubicBezTo>
                <a:cubicBezTo>
                  <a:pt x="2041884" y="1752800"/>
                  <a:pt x="2042875" y="1745866"/>
                  <a:pt x="2042875" y="1736417"/>
                </a:cubicBezTo>
                <a:lnTo>
                  <a:pt x="2042875" y="1722244"/>
                </a:lnTo>
                <a:cubicBezTo>
                  <a:pt x="2042875" y="1715843"/>
                  <a:pt x="2042113" y="1711500"/>
                  <a:pt x="2040589" y="1709214"/>
                </a:cubicBezTo>
                <a:cubicBezTo>
                  <a:pt x="2039065" y="1706928"/>
                  <a:pt x="2034798" y="1703880"/>
                  <a:pt x="2027787" y="1700070"/>
                </a:cubicBezTo>
                <a:cubicBezTo>
                  <a:pt x="2020777" y="1696260"/>
                  <a:pt x="2015062" y="1690240"/>
                  <a:pt x="2010642" y="1682010"/>
                </a:cubicBezTo>
                <a:cubicBezTo>
                  <a:pt x="2006223" y="1673781"/>
                  <a:pt x="2004013" y="1664332"/>
                  <a:pt x="2004013" y="1653664"/>
                </a:cubicBezTo>
                <a:cubicBezTo>
                  <a:pt x="2004013" y="1629280"/>
                  <a:pt x="2013614" y="1613735"/>
                  <a:pt x="2032816" y="1607030"/>
                </a:cubicBezTo>
                <a:cubicBezTo>
                  <a:pt x="2038608" y="1605201"/>
                  <a:pt x="2041503" y="1602229"/>
                  <a:pt x="2041503" y="1598114"/>
                </a:cubicBezTo>
                <a:cubicBezTo>
                  <a:pt x="2041503" y="1593999"/>
                  <a:pt x="2040436" y="1588437"/>
                  <a:pt x="2038303" y="1581426"/>
                </a:cubicBezTo>
                <a:cubicBezTo>
                  <a:pt x="2036169" y="1574416"/>
                  <a:pt x="2033807" y="1568472"/>
                  <a:pt x="2031216" y="1563596"/>
                </a:cubicBezTo>
                <a:cubicBezTo>
                  <a:pt x="2028625" y="1558719"/>
                  <a:pt x="2022910" y="1550337"/>
                  <a:pt x="2014071" y="1538450"/>
                </a:cubicBezTo>
                <a:cubicBezTo>
                  <a:pt x="2007975" y="1529610"/>
                  <a:pt x="2004927" y="1522219"/>
                  <a:pt x="2004927" y="1516275"/>
                </a:cubicBezTo>
                <a:cubicBezTo>
                  <a:pt x="2004927" y="1510332"/>
                  <a:pt x="2006604" y="1502636"/>
                  <a:pt x="2009956" y="1493187"/>
                </a:cubicBezTo>
                <a:cubicBezTo>
                  <a:pt x="2017881" y="1470936"/>
                  <a:pt x="2023672" y="1452344"/>
                  <a:pt x="2027330" y="1437408"/>
                </a:cubicBezTo>
                <a:cubicBezTo>
                  <a:pt x="2028244" y="1433751"/>
                  <a:pt x="2031140" y="1431922"/>
                  <a:pt x="2036017" y="1431922"/>
                </a:cubicBezTo>
                <a:cubicBezTo>
                  <a:pt x="2040589" y="1431922"/>
                  <a:pt x="2042875" y="1433141"/>
                  <a:pt x="2042875" y="1435580"/>
                </a:cubicBezTo>
                <a:cubicBezTo>
                  <a:pt x="2042875" y="1441066"/>
                  <a:pt x="2036779" y="1461792"/>
                  <a:pt x="2024587" y="1497759"/>
                </a:cubicBezTo>
                <a:cubicBezTo>
                  <a:pt x="2021844" y="1505379"/>
                  <a:pt x="2020472" y="1511322"/>
                  <a:pt x="2020472" y="1515590"/>
                </a:cubicBezTo>
                <a:cubicBezTo>
                  <a:pt x="2020472" y="1519857"/>
                  <a:pt x="2022453" y="1524429"/>
                  <a:pt x="2026416" y="1529306"/>
                </a:cubicBezTo>
                <a:cubicBezTo>
                  <a:pt x="2046837" y="1557042"/>
                  <a:pt x="2057048" y="1582341"/>
                  <a:pt x="2057048" y="1605201"/>
                </a:cubicBezTo>
                <a:cubicBezTo>
                  <a:pt x="2057048" y="1610992"/>
                  <a:pt x="2056057" y="1614954"/>
                  <a:pt x="2054076" y="1617088"/>
                </a:cubicBezTo>
                <a:cubicBezTo>
                  <a:pt x="2052095" y="1619222"/>
                  <a:pt x="2047904" y="1620441"/>
                  <a:pt x="2041503" y="1620746"/>
                </a:cubicBezTo>
                <a:cubicBezTo>
                  <a:pt x="2035102" y="1621050"/>
                  <a:pt x="2029768" y="1624175"/>
                  <a:pt x="2025501" y="1630118"/>
                </a:cubicBezTo>
                <a:cubicBezTo>
                  <a:pt x="2021234" y="1636062"/>
                  <a:pt x="2019100" y="1644825"/>
                  <a:pt x="2019100" y="1656407"/>
                </a:cubicBezTo>
                <a:cubicBezTo>
                  <a:pt x="2019100" y="1667990"/>
                  <a:pt x="2023901" y="1677438"/>
                  <a:pt x="2033502" y="1684754"/>
                </a:cubicBezTo>
                <a:cubicBezTo>
                  <a:pt x="2043103" y="1692069"/>
                  <a:pt x="2057200" y="1695726"/>
                  <a:pt x="2075793" y="1695726"/>
                </a:cubicBezTo>
                <a:cubicBezTo>
                  <a:pt x="2094386" y="1695726"/>
                  <a:pt x="2108254" y="1690926"/>
                  <a:pt x="2117398" y="1681325"/>
                </a:cubicBezTo>
                <a:cubicBezTo>
                  <a:pt x="2126542" y="1671723"/>
                  <a:pt x="2131114" y="1650616"/>
                  <a:pt x="2131114" y="1618002"/>
                </a:cubicBezTo>
                <a:cubicBezTo>
                  <a:pt x="2131114" y="1575330"/>
                  <a:pt x="2122123" y="1539821"/>
                  <a:pt x="2104140" y="1511475"/>
                </a:cubicBezTo>
                <a:cubicBezTo>
                  <a:pt x="2101092" y="1505988"/>
                  <a:pt x="2099568" y="1501569"/>
                  <a:pt x="2099568" y="1498216"/>
                </a:cubicBezTo>
                <a:cubicBezTo>
                  <a:pt x="2099568" y="1494863"/>
                  <a:pt x="2100634" y="1489377"/>
                  <a:pt x="2102768" y="1481757"/>
                </a:cubicBezTo>
                <a:cubicBezTo>
                  <a:pt x="2110083" y="1459202"/>
                  <a:pt x="2115189" y="1439313"/>
                  <a:pt x="2118084" y="1422092"/>
                </a:cubicBezTo>
                <a:cubicBezTo>
                  <a:pt x="2120980" y="1404871"/>
                  <a:pt x="2122428" y="1391536"/>
                  <a:pt x="2122428" y="1382087"/>
                </a:cubicBezTo>
                <a:cubicBezTo>
                  <a:pt x="2122428" y="1372638"/>
                  <a:pt x="2119151" y="1365704"/>
                  <a:pt x="2112598" y="1361285"/>
                </a:cubicBezTo>
                <a:cubicBezTo>
                  <a:pt x="2106045" y="1356865"/>
                  <a:pt x="2092862" y="1354655"/>
                  <a:pt x="2073050" y="1354655"/>
                </a:cubicBezTo>
                <a:close/>
                <a:moveTo>
                  <a:pt x="2964590" y="1348712"/>
                </a:moveTo>
                <a:cubicBezTo>
                  <a:pt x="2933196" y="1348712"/>
                  <a:pt x="2917498" y="1366085"/>
                  <a:pt x="2917498" y="1400832"/>
                </a:cubicBezTo>
                <a:lnTo>
                  <a:pt x="2917498" y="1457068"/>
                </a:lnTo>
                <a:cubicBezTo>
                  <a:pt x="2917498" y="1489986"/>
                  <a:pt x="2933043" y="1506446"/>
                  <a:pt x="2964133" y="1506446"/>
                </a:cubicBezTo>
                <a:lnTo>
                  <a:pt x="3184046" y="1506446"/>
                </a:lnTo>
                <a:cubicBezTo>
                  <a:pt x="3205077" y="1506446"/>
                  <a:pt x="3219174" y="1503169"/>
                  <a:pt x="3226337" y="1496616"/>
                </a:cubicBezTo>
                <a:cubicBezTo>
                  <a:pt x="3233500" y="1490063"/>
                  <a:pt x="3237081" y="1476118"/>
                  <a:pt x="3237081" y="1454782"/>
                </a:cubicBezTo>
                <a:lnTo>
                  <a:pt x="3237081" y="1407690"/>
                </a:lnTo>
                <a:cubicBezTo>
                  <a:pt x="3237081" y="1386050"/>
                  <a:pt x="3233424" y="1370810"/>
                  <a:pt x="3226108" y="1361970"/>
                </a:cubicBezTo>
                <a:cubicBezTo>
                  <a:pt x="3218793" y="1353131"/>
                  <a:pt x="3206144" y="1348712"/>
                  <a:pt x="3188161" y="1348712"/>
                </a:cubicBezTo>
                <a:close/>
                <a:moveTo>
                  <a:pt x="2757936" y="1341854"/>
                </a:moveTo>
                <a:cubicBezTo>
                  <a:pt x="2747877" y="1341854"/>
                  <a:pt x="2739114" y="1345664"/>
                  <a:pt x="2731646" y="1353284"/>
                </a:cubicBezTo>
                <a:cubicBezTo>
                  <a:pt x="2724179" y="1360904"/>
                  <a:pt x="2720445" y="1367990"/>
                  <a:pt x="2720445" y="1374543"/>
                </a:cubicBezTo>
                <a:cubicBezTo>
                  <a:pt x="2720445" y="1381097"/>
                  <a:pt x="2722350" y="1387193"/>
                  <a:pt x="2726160" y="1392831"/>
                </a:cubicBezTo>
                <a:cubicBezTo>
                  <a:pt x="2729970" y="1398470"/>
                  <a:pt x="2736371" y="1406624"/>
                  <a:pt x="2745362" y="1417292"/>
                </a:cubicBezTo>
                <a:cubicBezTo>
                  <a:pt x="2754354" y="1427960"/>
                  <a:pt x="2761060" y="1434665"/>
                  <a:pt x="2765479" y="1437408"/>
                </a:cubicBezTo>
                <a:cubicBezTo>
                  <a:pt x="2769899" y="1440152"/>
                  <a:pt x="2775309" y="1441523"/>
                  <a:pt x="2781710" y="1441523"/>
                </a:cubicBezTo>
                <a:cubicBezTo>
                  <a:pt x="2788111" y="1441523"/>
                  <a:pt x="2795426" y="1438170"/>
                  <a:pt x="2803656" y="1431465"/>
                </a:cubicBezTo>
                <a:cubicBezTo>
                  <a:pt x="2811885" y="1424759"/>
                  <a:pt x="2816000" y="1416225"/>
                  <a:pt x="2816000" y="1405862"/>
                </a:cubicBezTo>
                <a:cubicBezTo>
                  <a:pt x="2816000" y="1400070"/>
                  <a:pt x="2814095" y="1393670"/>
                  <a:pt x="2810285" y="1386659"/>
                </a:cubicBezTo>
                <a:cubicBezTo>
                  <a:pt x="2806475" y="1379649"/>
                  <a:pt x="2801065" y="1371876"/>
                  <a:pt x="2794054" y="1363342"/>
                </a:cubicBezTo>
                <a:cubicBezTo>
                  <a:pt x="2787044" y="1354808"/>
                  <a:pt x="2780795" y="1349093"/>
                  <a:pt x="2775309" y="1346197"/>
                </a:cubicBezTo>
                <a:cubicBezTo>
                  <a:pt x="2769823" y="1343301"/>
                  <a:pt x="2764032" y="1341854"/>
                  <a:pt x="2757936" y="1341854"/>
                </a:cubicBezTo>
                <a:close/>
                <a:moveTo>
                  <a:pt x="2238099" y="1340482"/>
                </a:moveTo>
                <a:cubicBezTo>
                  <a:pt x="2221335" y="1340482"/>
                  <a:pt x="2209143" y="1343149"/>
                  <a:pt x="2201523" y="1348483"/>
                </a:cubicBezTo>
                <a:cubicBezTo>
                  <a:pt x="2193903" y="1353817"/>
                  <a:pt x="2190093" y="1363037"/>
                  <a:pt x="2190093" y="1376144"/>
                </a:cubicBezTo>
                <a:cubicBezTo>
                  <a:pt x="2190093" y="1421864"/>
                  <a:pt x="2188036" y="1457297"/>
                  <a:pt x="2183921" y="1482443"/>
                </a:cubicBezTo>
                <a:cubicBezTo>
                  <a:pt x="2179806" y="1507589"/>
                  <a:pt x="2175996" y="1527477"/>
                  <a:pt x="2172491" y="1542107"/>
                </a:cubicBezTo>
                <a:cubicBezTo>
                  <a:pt x="2168986" y="1556738"/>
                  <a:pt x="2160985" y="1574568"/>
                  <a:pt x="2148488" y="1595600"/>
                </a:cubicBezTo>
                <a:cubicBezTo>
                  <a:pt x="2146659" y="1598952"/>
                  <a:pt x="2145745" y="1602153"/>
                  <a:pt x="2145745" y="1605201"/>
                </a:cubicBezTo>
                <a:cubicBezTo>
                  <a:pt x="2145745" y="1612821"/>
                  <a:pt x="2145669" y="1621889"/>
                  <a:pt x="2145516" y="1632404"/>
                </a:cubicBezTo>
                <a:cubicBezTo>
                  <a:pt x="2145364" y="1642920"/>
                  <a:pt x="2144373" y="1652826"/>
                  <a:pt x="2142544" y="1662122"/>
                </a:cubicBezTo>
                <a:cubicBezTo>
                  <a:pt x="2140716" y="1671419"/>
                  <a:pt x="2137363" y="1679724"/>
                  <a:pt x="2132486" y="1687040"/>
                </a:cubicBezTo>
                <a:cubicBezTo>
                  <a:pt x="2127609" y="1694355"/>
                  <a:pt x="2121285" y="1699917"/>
                  <a:pt x="2113512" y="1703727"/>
                </a:cubicBezTo>
                <a:cubicBezTo>
                  <a:pt x="2105740" y="1707537"/>
                  <a:pt x="2098272" y="1709671"/>
                  <a:pt x="2091109" y="1710128"/>
                </a:cubicBezTo>
                <a:cubicBezTo>
                  <a:pt x="2083946" y="1710585"/>
                  <a:pt x="2079832" y="1711195"/>
                  <a:pt x="2078765" y="1711957"/>
                </a:cubicBezTo>
                <a:cubicBezTo>
                  <a:pt x="2077698" y="1712719"/>
                  <a:pt x="2075946" y="1716377"/>
                  <a:pt x="2073507" y="1722930"/>
                </a:cubicBezTo>
                <a:cubicBezTo>
                  <a:pt x="2071069" y="1729483"/>
                  <a:pt x="2069850" y="1735350"/>
                  <a:pt x="2069850" y="1740532"/>
                </a:cubicBezTo>
                <a:cubicBezTo>
                  <a:pt x="2069850" y="1750895"/>
                  <a:pt x="2075412" y="1758591"/>
                  <a:pt x="2086537" y="1763621"/>
                </a:cubicBezTo>
                <a:cubicBezTo>
                  <a:pt x="2097663" y="1768650"/>
                  <a:pt x="2106959" y="1771164"/>
                  <a:pt x="2114426" y="1771164"/>
                </a:cubicBezTo>
                <a:cubicBezTo>
                  <a:pt x="2121894" y="1771164"/>
                  <a:pt x="2128295" y="1770098"/>
                  <a:pt x="2133629" y="1767964"/>
                </a:cubicBezTo>
                <a:cubicBezTo>
                  <a:pt x="2138963" y="1765830"/>
                  <a:pt x="2143611" y="1762782"/>
                  <a:pt x="2147574" y="1758820"/>
                </a:cubicBezTo>
                <a:cubicBezTo>
                  <a:pt x="2151536" y="1754858"/>
                  <a:pt x="2159994" y="1741827"/>
                  <a:pt x="2172948" y="1719729"/>
                </a:cubicBezTo>
                <a:cubicBezTo>
                  <a:pt x="2185902" y="1697631"/>
                  <a:pt x="2196570" y="1677057"/>
                  <a:pt x="2204952" y="1658007"/>
                </a:cubicBezTo>
                <a:cubicBezTo>
                  <a:pt x="2213334" y="1638957"/>
                  <a:pt x="2221640" y="1616478"/>
                  <a:pt x="2229870" y="1590570"/>
                </a:cubicBezTo>
                <a:cubicBezTo>
                  <a:pt x="2230784" y="1587827"/>
                  <a:pt x="2232079" y="1586456"/>
                  <a:pt x="2233756" y="1586456"/>
                </a:cubicBezTo>
                <a:cubicBezTo>
                  <a:pt x="2235432" y="1586456"/>
                  <a:pt x="2237566" y="1586913"/>
                  <a:pt x="2240156" y="1587827"/>
                </a:cubicBezTo>
                <a:cubicBezTo>
                  <a:pt x="2242747" y="1588742"/>
                  <a:pt x="2244043" y="1590266"/>
                  <a:pt x="2244043" y="1592399"/>
                </a:cubicBezTo>
                <a:cubicBezTo>
                  <a:pt x="2244043" y="1594533"/>
                  <a:pt x="2242595" y="1599714"/>
                  <a:pt x="2239699" y="1607944"/>
                </a:cubicBezTo>
                <a:cubicBezTo>
                  <a:pt x="2236804" y="1616174"/>
                  <a:pt x="2235356" y="1622117"/>
                  <a:pt x="2235356" y="1625775"/>
                </a:cubicBezTo>
                <a:cubicBezTo>
                  <a:pt x="2235356" y="1629432"/>
                  <a:pt x="2244576" y="1649625"/>
                  <a:pt x="2263017" y="1686354"/>
                </a:cubicBezTo>
                <a:cubicBezTo>
                  <a:pt x="2281457" y="1723082"/>
                  <a:pt x="2294182" y="1745561"/>
                  <a:pt x="2301193" y="1753791"/>
                </a:cubicBezTo>
                <a:cubicBezTo>
                  <a:pt x="2308203" y="1762020"/>
                  <a:pt x="2316509" y="1766135"/>
                  <a:pt x="2326110" y="1766135"/>
                </a:cubicBezTo>
                <a:cubicBezTo>
                  <a:pt x="2335711" y="1766135"/>
                  <a:pt x="2346913" y="1762478"/>
                  <a:pt x="2359714" y="1755162"/>
                </a:cubicBezTo>
                <a:cubicBezTo>
                  <a:pt x="2372516" y="1747847"/>
                  <a:pt x="2378917" y="1737179"/>
                  <a:pt x="2378917" y="1723158"/>
                </a:cubicBezTo>
                <a:cubicBezTo>
                  <a:pt x="2378917" y="1708223"/>
                  <a:pt x="2371297" y="1689021"/>
                  <a:pt x="2356057" y="1665551"/>
                </a:cubicBezTo>
                <a:cubicBezTo>
                  <a:pt x="2335026" y="1632328"/>
                  <a:pt x="2319176" y="1603524"/>
                  <a:pt x="2308508" y="1579140"/>
                </a:cubicBezTo>
                <a:cubicBezTo>
                  <a:pt x="2297840" y="1554756"/>
                  <a:pt x="2291058" y="1531211"/>
                  <a:pt x="2288163" y="1508503"/>
                </a:cubicBezTo>
                <a:cubicBezTo>
                  <a:pt x="2285267" y="1485795"/>
                  <a:pt x="2283819" y="1441523"/>
                  <a:pt x="2283819" y="1375686"/>
                </a:cubicBezTo>
                <a:cubicBezTo>
                  <a:pt x="2283819" y="1352217"/>
                  <a:pt x="2268579" y="1340482"/>
                  <a:pt x="2238099" y="1340482"/>
                </a:cubicBezTo>
                <a:close/>
                <a:moveTo>
                  <a:pt x="2684783" y="1339568"/>
                </a:moveTo>
                <a:cubicBezTo>
                  <a:pt x="2655218" y="1339568"/>
                  <a:pt x="2640435" y="1352217"/>
                  <a:pt x="2640435" y="1377515"/>
                </a:cubicBezTo>
                <a:lnTo>
                  <a:pt x="2640435" y="1386202"/>
                </a:lnTo>
                <a:cubicBezTo>
                  <a:pt x="2640435" y="1390774"/>
                  <a:pt x="2638759" y="1393060"/>
                  <a:pt x="2635406" y="1393060"/>
                </a:cubicBezTo>
                <a:lnTo>
                  <a:pt x="2515619" y="1393060"/>
                </a:lnTo>
                <a:cubicBezTo>
                  <a:pt x="2496112" y="1393060"/>
                  <a:pt x="2481025" y="1397861"/>
                  <a:pt x="2470357" y="1407462"/>
                </a:cubicBezTo>
                <a:cubicBezTo>
                  <a:pt x="2459689" y="1417063"/>
                  <a:pt x="2454355" y="1431160"/>
                  <a:pt x="2454355" y="1449753"/>
                </a:cubicBezTo>
                <a:lnTo>
                  <a:pt x="2454355" y="1529763"/>
                </a:lnTo>
                <a:cubicBezTo>
                  <a:pt x="2454355" y="1598952"/>
                  <a:pt x="2444296" y="1655493"/>
                  <a:pt x="2424179" y="1699384"/>
                </a:cubicBezTo>
                <a:cubicBezTo>
                  <a:pt x="2418083" y="1711881"/>
                  <a:pt x="2415036" y="1722396"/>
                  <a:pt x="2415036" y="1730931"/>
                </a:cubicBezTo>
                <a:cubicBezTo>
                  <a:pt x="2415036" y="1744037"/>
                  <a:pt x="2422198" y="1754019"/>
                  <a:pt x="2436524" y="1760877"/>
                </a:cubicBezTo>
                <a:cubicBezTo>
                  <a:pt x="2450849" y="1767735"/>
                  <a:pt x="2463422" y="1771164"/>
                  <a:pt x="2474243" y="1771164"/>
                </a:cubicBezTo>
                <a:cubicBezTo>
                  <a:pt x="2485063" y="1771164"/>
                  <a:pt x="2493826" y="1765830"/>
                  <a:pt x="2500532" y="1755162"/>
                </a:cubicBezTo>
                <a:cubicBezTo>
                  <a:pt x="2507237" y="1744494"/>
                  <a:pt x="2510590" y="1736417"/>
                  <a:pt x="2510590" y="1730931"/>
                </a:cubicBezTo>
                <a:cubicBezTo>
                  <a:pt x="2510590" y="1728492"/>
                  <a:pt x="2509828" y="1724454"/>
                  <a:pt x="2508304" y="1718815"/>
                </a:cubicBezTo>
                <a:cubicBezTo>
                  <a:pt x="2506780" y="1713176"/>
                  <a:pt x="2506018" y="1705480"/>
                  <a:pt x="2506018" y="1695726"/>
                </a:cubicBezTo>
                <a:cubicBezTo>
                  <a:pt x="2506018" y="1668294"/>
                  <a:pt x="2513943" y="1649244"/>
                  <a:pt x="2529793" y="1638576"/>
                </a:cubicBezTo>
                <a:cubicBezTo>
                  <a:pt x="2532841" y="1636748"/>
                  <a:pt x="2534746" y="1634157"/>
                  <a:pt x="2535508" y="1630804"/>
                </a:cubicBezTo>
                <a:cubicBezTo>
                  <a:pt x="2536270" y="1627451"/>
                  <a:pt x="2536803" y="1618917"/>
                  <a:pt x="2537108" y="1605201"/>
                </a:cubicBezTo>
                <a:cubicBezTo>
                  <a:pt x="2537108" y="1601543"/>
                  <a:pt x="2537946" y="1599257"/>
                  <a:pt x="2539622" y="1598343"/>
                </a:cubicBezTo>
                <a:cubicBezTo>
                  <a:pt x="2541299" y="1597428"/>
                  <a:pt x="2545718" y="1596971"/>
                  <a:pt x="2552881" y="1596971"/>
                </a:cubicBezTo>
                <a:cubicBezTo>
                  <a:pt x="2560044" y="1596971"/>
                  <a:pt x="2564692" y="1597505"/>
                  <a:pt x="2566826" y="1598571"/>
                </a:cubicBezTo>
                <a:cubicBezTo>
                  <a:pt x="2568960" y="1599638"/>
                  <a:pt x="2570026" y="1601848"/>
                  <a:pt x="2570026" y="1605201"/>
                </a:cubicBezTo>
                <a:cubicBezTo>
                  <a:pt x="2570026" y="1613430"/>
                  <a:pt x="2569340" y="1621736"/>
                  <a:pt x="2567969" y="1630118"/>
                </a:cubicBezTo>
                <a:cubicBezTo>
                  <a:pt x="2566597" y="1638500"/>
                  <a:pt x="2564997" y="1643606"/>
                  <a:pt x="2563168" y="1645434"/>
                </a:cubicBezTo>
                <a:cubicBezTo>
                  <a:pt x="2561339" y="1647263"/>
                  <a:pt x="2558291" y="1648482"/>
                  <a:pt x="2554024" y="1649092"/>
                </a:cubicBezTo>
                <a:cubicBezTo>
                  <a:pt x="2533298" y="1651835"/>
                  <a:pt x="2522935" y="1666923"/>
                  <a:pt x="2522935" y="1694355"/>
                </a:cubicBezTo>
                <a:cubicBezTo>
                  <a:pt x="2522935" y="1710509"/>
                  <a:pt x="2526059" y="1722244"/>
                  <a:pt x="2532307" y="1729559"/>
                </a:cubicBezTo>
                <a:cubicBezTo>
                  <a:pt x="2538556" y="1736874"/>
                  <a:pt x="2548843" y="1740532"/>
                  <a:pt x="2563168" y="1740532"/>
                </a:cubicBezTo>
                <a:lnTo>
                  <a:pt x="2584199" y="1740532"/>
                </a:lnTo>
                <a:cubicBezTo>
                  <a:pt x="2589991" y="1740532"/>
                  <a:pt x="2593801" y="1739846"/>
                  <a:pt x="2595629" y="1738475"/>
                </a:cubicBezTo>
                <a:cubicBezTo>
                  <a:pt x="2597458" y="1737103"/>
                  <a:pt x="2598373" y="1735122"/>
                  <a:pt x="2598373" y="1732531"/>
                </a:cubicBezTo>
                <a:cubicBezTo>
                  <a:pt x="2598373" y="1729940"/>
                  <a:pt x="2598220" y="1727578"/>
                  <a:pt x="2597915" y="1725444"/>
                </a:cubicBezTo>
                <a:cubicBezTo>
                  <a:pt x="2597611" y="1723311"/>
                  <a:pt x="2597458" y="1721025"/>
                  <a:pt x="2597458" y="1718586"/>
                </a:cubicBezTo>
                <a:cubicBezTo>
                  <a:pt x="2597458" y="1707309"/>
                  <a:pt x="2600506" y="1696793"/>
                  <a:pt x="2606602" y="1687040"/>
                </a:cubicBezTo>
                <a:cubicBezTo>
                  <a:pt x="2612698" y="1677286"/>
                  <a:pt x="2622909" y="1667532"/>
                  <a:pt x="2637235" y="1657779"/>
                </a:cubicBezTo>
                <a:cubicBezTo>
                  <a:pt x="2640283" y="1655645"/>
                  <a:pt x="2642492" y="1653740"/>
                  <a:pt x="2643864" y="1652064"/>
                </a:cubicBezTo>
                <a:cubicBezTo>
                  <a:pt x="2645236" y="1650387"/>
                  <a:pt x="2646302" y="1647644"/>
                  <a:pt x="2647065" y="1643834"/>
                </a:cubicBezTo>
                <a:cubicBezTo>
                  <a:pt x="2647827" y="1640024"/>
                  <a:pt x="2648665" y="1633623"/>
                  <a:pt x="2649579" y="1624632"/>
                </a:cubicBezTo>
                <a:cubicBezTo>
                  <a:pt x="2650494" y="1615640"/>
                  <a:pt x="2651408" y="1600095"/>
                  <a:pt x="2652322" y="1577997"/>
                </a:cubicBezTo>
                <a:cubicBezTo>
                  <a:pt x="2653237" y="1555899"/>
                  <a:pt x="2653694" y="1543174"/>
                  <a:pt x="2653694" y="1539821"/>
                </a:cubicBezTo>
                <a:cubicBezTo>
                  <a:pt x="2653694" y="1528848"/>
                  <a:pt x="2651713" y="1520847"/>
                  <a:pt x="2647750" y="1515818"/>
                </a:cubicBezTo>
                <a:cubicBezTo>
                  <a:pt x="2643788" y="1510789"/>
                  <a:pt x="2636473" y="1508274"/>
                  <a:pt x="2625805" y="1508274"/>
                </a:cubicBezTo>
                <a:lnTo>
                  <a:pt x="2548538" y="1508274"/>
                </a:lnTo>
                <a:cubicBezTo>
                  <a:pt x="2545185" y="1508274"/>
                  <a:pt x="2543051" y="1507512"/>
                  <a:pt x="2542137" y="1505988"/>
                </a:cubicBezTo>
                <a:cubicBezTo>
                  <a:pt x="2541223" y="1504464"/>
                  <a:pt x="2540765" y="1500807"/>
                  <a:pt x="2540765" y="1495016"/>
                </a:cubicBezTo>
                <a:cubicBezTo>
                  <a:pt x="2540765" y="1489224"/>
                  <a:pt x="2541223" y="1485567"/>
                  <a:pt x="2542137" y="1484043"/>
                </a:cubicBezTo>
                <a:cubicBezTo>
                  <a:pt x="2543051" y="1482519"/>
                  <a:pt x="2545185" y="1481757"/>
                  <a:pt x="2548538" y="1481757"/>
                </a:cubicBezTo>
                <a:lnTo>
                  <a:pt x="2638149" y="1481757"/>
                </a:lnTo>
                <a:cubicBezTo>
                  <a:pt x="2651865" y="1481757"/>
                  <a:pt x="2661238" y="1484805"/>
                  <a:pt x="2666267" y="1490901"/>
                </a:cubicBezTo>
                <a:cubicBezTo>
                  <a:pt x="2671296" y="1496997"/>
                  <a:pt x="2673811" y="1509798"/>
                  <a:pt x="2673811" y="1529306"/>
                </a:cubicBezTo>
                <a:cubicBezTo>
                  <a:pt x="2673811" y="1562529"/>
                  <a:pt x="2674116" y="1586456"/>
                  <a:pt x="2674725" y="1601086"/>
                </a:cubicBezTo>
                <a:lnTo>
                  <a:pt x="2676554" y="1638119"/>
                </a:lnTo>
                <a:cubicBezTo>
                  <a:pt x="2676554" y="1642996"/>
                  <a:pt x="2672058" y="1649778"/>
                  <a:pt x="2663066" y="1658465"/>
                </a:cubicBezTo>
                <a:cubicBezTo>
                  <a:pt x="2654075" y="1667151"/>
                  <a:pt x="2645007" y="1674543"/>
                  <a:pt x="2635863" y="1680639"/>
                </a:cubicBezTo>
                <a:cubicBezTo>
                  <a:pt x="2622147" y="1691307"/>
                  <a:pt x="2615289" y="1703956"/>
                  <a:pt x="2615289" y="1718586"/>
                </a:cubicBezTo>
                <a:cubicBezTo>
                  <a:pt x="2615289" y="1730169"/>
                  <a:pt x="2619861" y="1740837"/>
                  <a:pt x="2629005" y="1750590"/>
                </a:cubicBezTo>
                <a:cubicBezTo>
                  <a:pt x="2638149" y="1760344"/>
                  <a:pt x="2647903" y="1765221"/>
                  <a:pt x="2658266" y="1765221"/>
                </a:cubicBezTo>
                <a:cubicBezTo>
                  <a:pt x="2673201" y="1765221"/>
                  <a:pt x="2691184" y="1755315"/>
                  <a:pt x="2712216" y="1735503"/>
                </a:cubicBezTo>
                <a:cubicBezTo>
                  <a:pt x="2714349" y="1733369"/>
                  <a:pt x="2716178" y="1732302"/>
                  <a:pt x="2717702" y="1732302"/>
                </a:cubicBezTo>
                <a:cubicBezTo>
                  <a:pt x="2719226" y="1732302"/>
                  <a:pt x="2720750" y="1732912"/>
                  <a:pt x="2722274" y="1734131"/>
                </a:cubicBezTo>
                <a:cubicBezTo>
                  <a:pt x="2748182" y="1759125"/>
                  <a:pt x="2771956" y="1771622"/>
                  <a:pt x="2793597" y="1771622"/>
                </a:cubicBezTo>
                <a:cubicBezTo>
                  <a:pt x="2804570" y="1771622"/>
                  <a:pt x="2814095" y="1768116"/>
                  <a:pt x="2822172" y="1761106"/>
                </a:cubicBezTo>
                <a:cubicBezTo>
                  <a:pt x="2830249" y="1754096"/>
                  <a:pt x="2836041" y="1742742"/>
                  <a:pt x="2839546" y="1727045"/>
                </a:cubicBezTo>
                <a:cubicBezTo>
                  <a:pt x="2843051" y="1711347"/>
                  <a:pt x="2844803" y="1699689"/>
                  <a:pt x="2844803" y="1692069"/>
                </a:cubicBezTo>
                <a:cubicBezTo>
                  <a:pt x="2844803" y="1677438"/>
                  <a:pt x="2839393" y="1666618"/>
                  <a:pt x="2828573" y="1659608"/>
                </a:cubicBezTo>
                <a:cubicBezTo>
                  <a:pt x="2817753" y="1652597"/>
                  <a:pt x="2807313" y="1649092"/>
                  <a:pt x="2797255" y="1649092"/>
                </a:cubicBezTo>
                <a:cubicBezTo>
                  <a:pt x="2785368" y="1649092"/>
                  <a:pt x="2777595" y="1653969"/>
                  <a:pt x="2773937" y="1663722"/>
                </a:cubicBezTo>
                <a:cubicBezTo>
                  <a:pt x="2771804" y="1669514"/>
                  <a:pt x="2769670" y="1672409"/>
                  <a:pt x="2767537" y="1672409"/>
                </a:cubicBezTo>
                <a:cubicBezTo>
                  <a:pt x="2765403" y="1672409"/>
                  <a:pt x="2763041" y="1671495"/>
                  <a:pt x="2760450" y="1669666"/>
                </a:cubicBezTo>
                <a:cubicBezTo>
                  <a:pt x="2757859" y="1667837"/>
                  <a:pt x="2756564" y="1665704"/>
                  <a:pt x="2756564" y="1663265"/>
                </a:cubicBezTo>
                <a:cubicBezTo>
                  <a:pt x="2756564" y="1657779"/>
                  <a:pt x="2759307" y="1651607"/>
                  <a:pt x="2764794" y="1644749"/>
                </a:cubicBezTo>
                <a:cubicBezTo>
                  <a:pt x="2770280" y="1637891"/>
                  <a:pt x="2777290" y="1633700"/>
                  <a:pt x="2785825" y="1632176"/>
                </a:cubicBezTo>
                <a:cubicBezTo>
                  <a:pt x="2790092" y="1631566"/>
                  <a:pt x="2793445" y="1629890"/>
                  <a:pt x="2795883" y="1627146"/>
                </a:cubicBezTo>
                <a:cubicBezTo>
                  <a:pt x="2798321" y="1624403"/>
                  <a:pt x="2802589" y="1617317"/>
                  <a:pt x="2808685" y="1605887"/>
                </a:cubicBezTo>
                <a:cubicBezTo>
                  <a:pt x="2814781" y="1594457"/>
                  <a:pt x="2820343" y="1582569"/>
                  <a:pt x="2825373" y="1570225"/>
                </a:cubicBezTo>
                <a:cubicBezTo>
                  <a:pt x="2830402" y="1557881"/>
                  <a:pt x="2832916" y="1548965"/>
                  <a:pt x="2832916" y="1543479"/>
                </a:cubicBezTo>
                <a:cubicBezTo>
                  <a:pt x="2832916" y="1532811"/>
                  <a:pt x="2827125" y="1523972"/>
                  <a:pt x="2815543" y="1516961"/>
                </a:cubicBezTo>
                <a:cubicBezTo>
                  <a:pt x="2803960" y="1509951"/>
                  <a:pt x="2793445" y="1506446"/>
                  <a:pt x="2783996" y="1506446"/>
                </a:cubicBezTo>
                <a:cubicBezTo>
                  <a:pt x="2767842" y="1506446"/>
                  <a:pt x="2755192" y="1517876"/>
                  <a:pt x="2746048" y="1540736"/>
                </a:cubicBezTo>
                <a:cubicBezTo>
                  <a:pt x="2744829" y="1544088"/>
                  <a:pt x="2743534" y="1545765"/>
                  <a:pt x="2742162" y="1545765"/>
                </a:cubicBezTo>
                <a:cubicBezTo>
                  <a:pt x="2740791" y="1545765"/>
                  <a:pt x="2739571" y="1544546"/>
                  <a:pt x="2738504" y="1542107"/>
                </a:cubicBezTo>
                <a:cubicBezTo>
                  <a:pt x="2737438" y="1539669"/>
                  <a:pt x="2736066" y="1533039"/>
                  <a:pt x="2734390" y="1522219"/>
                </a:cubicBezTo>
                <a:cubicBezTo>
                  <a:pt x="2732713" y="1511399"/>
                  <a:pt x="2731875" y="1501797"/>
                  <a:pt x="2731875" y="1493415"/>
                </a:cubicBezTo>
                <a:cubicBezTo>
                  <a:pt x="2731875" y="1485033"/>
                  <a:pt x="2735228" y="1480842"/>
                  <a:pt x="2741933" y="1480842"/>
                </a:cubicBezTo>
                <a:lnTo>
                  <a:pt x="2806399" y="1480842"/>
                </a:lnTo>
                <a:cubicBezTo>
                  <a:pt x="2818591" y="1480842"/>
                  <a:pt x="2827354" y="1476880"/>
                  <a:pt x="2832688" y="1468955"/>
                </a:cubicBezTo>
                <a:cubicBezTo>
                  <a:pt x="2838022" y="1461030"/>
                  <a:pt x="2840689" y="1450210"/>
                  <a:pt x="2840689" y="1436494"/>
                </a:cubicBezTo>
                <a:cubicBezTo>
                  <a:pt x="2840689" y="1427350"/>
                  <a:pt x="2839012" y="1422778"/>
                  <a:pt x="2835660" y="1422778"/>
                </a:cubicBezTo>
                <a:cubicBezTo>
                  <a:pt x="2833526" y="1422778"/>
                  <a:pt x="2829792" y="1426512"/>
                  <a:pt x="2824458" y="1433979"/>
                </a:cubicBezTo>
                <a:cubicBezTo>
                  <a:pt x="2819124" y="1441447"/>
                  <a:pt x="2812037" y="1447543"/>
                  <a:pt x="2803198" y="1452267"/>
                </a:cubicBezTo>
                <a:cubicBezTo>
                  <a:pt x="2794359" y="1456992"/>
                  <a:pt x="2785444" y="1459354"/>
                  <a:pt x="2776452" y="1459354"/>
                </a:cubicBezTo>
                <a:cubicBezTo>
                  <a:pt x="2767461" y="1459354"/>
                  <a:pt x="2759383" y="1455925"/>
                  <a:pt x="2752220" y="1449067"/>
                </a:cubicBezTo>
                <a:cubicBezTo>
                  <a:pt x="2745058" y="1442209"/>
                  <a:pt x="2734999" y="1431236"/>
                  <a:pt x="2722045" y="1416149"/>
                </a:cubicBezTo>
                <a:cubicBezTo>
                  <a:pt x="2709091" y="1401061"/>
                  <a:pt x="2702614" y="1387726"/>
                  <a:pt x="2702614" y="1376144"/>
                </a:cubicBezTo>
                <a:cubicBezTo>
                  <a:pt x="2702614" y="1370962"/>
                  <a:pt x="2703757" y="1365476"/>
                  <a:pt x="2706043" y="1359684"/>
                </a:cubicBezTo>
                <a:cubicBezTo>
                  <a:pt x="2708329" y="1353893"/>
                  <a:pt x="2709472" y="1349626"/>
                  <a:pt x="2709472" y="1346883"/>
                </a:cubicBezTo>
                <a:cubicBezTo>
                  <a:pt x="2709472" y="1344140"/>
                  <a:pt x="2707720" y="1342235"/>
                  <a:pt x="2704215" y="1341168"/>
                </a:cubicBezTo>
                <a:cubicBezTo>
                  <a:pt x="2700709" y="1340101"/>
                  <a:pt x="2694232" y="1339568"/>
                  <a:pt x="2684783" y="1339568"/>
                </a:cubicBezTo>
                <a:close/>
                <a:moveTo>
                  <a:pt x="0" y="0"/>
                </a:moveTo>
                <a:lnTo>
                  <a:pt x="4762500" y="0"/>
                </a:lnTo>
                <a:lnTo>
                  <a:pt x="4762500" y="3171825"/>
                </a:lnTo>
                <a:lnTo>
                  <a:pt x="0" y="3171825"/>
                </a:lnTo>
                <a:close/>
              </a:path>
            </a:pathLst>
          </a:custGeom>
          <a:effectLst>
            <a:outerShdw blurRad="127000" dist="127000" dir="5400000" algn="t" rotWithShape="0">
              <a:prstClr val="black">
                <a:alpha val="20000"/>
              </a:prstClr>
            </a:outerShdw>
          </a:effectLst>
        </p:spPr>
      </p:pic>
      <p:pic>
        <p:nvPicPr>
          <p:cNvPr id="43" name="图片 42">
            <a:extLst>
              <a:ext uri="{FF2B5EF4-FFF2-40B4-BE49-F238E27FC236}">
                <a16:creationId xmlns:a16="http://schemas.microsoft.com/office/drawing/2014/main" id="{4F5F7311-6649-9FF4-EE1F-12E822435C1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390201" y="-3331075"/>
            <a:ext cx="4762500" cy="3171825"/>
          </a:xfrm>
          <a:custGeom>
            <a:avLst/>
            <a:gdLst/>
            <a:ahLst/>
            <a:cxnLst/>
            <a:rect l="l" t="t" r="r" b="b"/>
            <a:pathLst>
              <a:path w="4762500" h="3171825">
                <a:moveTo>
                  <a:pt x="2986966" y="1760225"/>
                </a:moveTo>
                <a:cubicBezTo>
                  <a:pt x="2978126" y="1760225"/>
                  <a:pt x="2968220" y="1764797"/>
                  <a:pt x="2957248" y="1773941"/>
                </a:cubicBezTo>
                <a:cubicBezTo>
                  <a:pt x="2946275" y="1783085"/>
                  <a:pt x="2936902" y="1792381"/>
                  <a:pt x="2929130" y="1801830"/>
                </a:cubicBezTo>
                <a:cubicBezTo>
                  <a:pt x="2921357" y="1811279"/>
                  <a:pt x="2917471" y="1820347"/>
                  <a:pt x="2917471" y="1829033"/>
                </a:cubicBezTo>
                <a:cubicBezTo>
                  <a:pt x="2917471" y="1837720"/>
                  <a:pt x="2922577" y="1846483"/>
                  <a:pt x="2932787" y="1855322"/>
                </a:cubicBezTo>
                <a:cubicBezTo>
                  <a:pt x="2942998" y="1864162"/>
                  <a:pt x="2953133" y="1868581"/>
                  <a:pt x="2963191" y="1868581"/>
                </a:cubicBezTo>
                <a:cubicBezTo>
                  <a:pt x="2972945" y="1868581"/>
                  <a:pt x="2983918" y="1863933"/>
                  <a:pt x="2996110" y="1854637"/>
                </a:cubicBezTo>
                <a:cubicBezTo>
                  <a:pt x="3008302" y="1845340"/>
                  <a:pt x="3014398" y="1837339"/>
                  <a:pt x="3014398" y="1830634"/>
                </a:cubicBezTo>
                <a:cubicBezTo>
                  <a:pt x="3014398" y="1812650"/>
                  <a:pt x="3018665" y="1800001"/>
                  <a:pt x="3027199" y="1792686"/>
                </a:cubicBezTo>
                <a:cubicBezTo>
                  <a:pt x="3029333" y="1790857"/>
                  <a:pt x="3030400" y="1788571"/>
                  <a:pt x="3030400" y="1785828"/>
                </a:cubicBezTo>
                <a:cubicBezTo>
                  <a:pt x="3030400" y="1779122"/>
                  <a:pt x="3025370" y="1773179"/>
                  <a:pt x="3015312" y="1767997"/>
                </a:cubicBezTo>
                <a:cubicBezTo>
                  <a:pt x="3005254" y="1762816"/>
                  <a:pt x="2995805" y="1760225"/>
                  <a:pt x="2986966" y="1760225"/>
                </a:cubicBezTo>
                <a:close/>
                <a:moveTo>
                  <a:pt x="1859282" y="1755653"/>
                </a:moveTo>
                <a:cubicBezTo>
                  <a:pt x="1849985" y="1755653"/>
                  <a:pt x="1841299" y="1760834"/>
                  <a:pt x="1833221" y="1771198"/>
                </a:cubicBezTo>
                <a:cubicBezTo>
                  <a:pt x="1825144" y="1781561"/>
                  <a:pt x="1821106" y="1791924"/>
                  <a:pt x="1821106" y="1802287"/>
                </a:cubicBezTo>
                <a:cubicBezTo>
                  <a:pt x="1821106" y="1812650"/>
                  <a:pt x="1825982" y="1820728"/>
                  <a:pt x="1835736" y="1826519"/>
                </a:cubicBezTo>
                <a:cubicBezTo>
                  <a:pt x="1854024" y="1836882"/>
                  <a:pt x="1869569" y="1846788"/>
                  <a:pt x="1882370" y="1856237"/>
                </a:cubicBezTo>
                <a:cubicBezTo>
                  <a:pt x="1895172" y="1865686"/>
                  <a:pt x="1907059" y="1870410"/>
                  <a:pt x="1918032" y="1870410"/>
                </a:cubicBezTo>
                <a:cubicBezTo>
                  <a:pt x="1929005" y="1870410"/>
                  <a:pt x="1937844" y="1865152"/>
                  <a:pt x="1944550" y="1854637"/>
                </a:cubicBezTo>
                <a:cubicBezTo>
                  <a:pt x="1951255" y="1844121"/>
                  <a:pt x="1954608" y="1834444"/>
                  <a:pt x="1954608" y="1825604"/>
                </a:cubicBezTo>
                <a:cubicBezTo>
                  <a:pt x="1954608" y="1820118"/>
                  <a:pt x="1953008" y="1814860"/>
                  <a:pt x="1949807" y="1809831"/>
                </a:cubicBezTo>
                <a:cubicBezTo>
                  <a:pt x="1946607" y="1804802"/>
                  <a:pt x="1938835" y="1797334"/>
                  <a:pt x="1926490" y="1787428"/>
                </a:cubicBezTo>
                <a:cubicBezTo>
                  <a:pt x="1914146" y="1777522"/>
                  <a:pt x="1902182" y="1769750"/>
                  <a:pt x="1890600" y="1764111"/>
                </a:cubicBezTo>
                <a:cubicBezTo>
                  <a:pt x="1879018" y="1758472"/>
                  <a:pt x="1868578" y="1755653"/>
                  <a:pt x="1859282" y="1755653"/>
                </a:cubicBezTo>
                <a:close/>
                <a:moveTo>
                  <a:pt x="2124686" y="1754738"/>
                </a:moveTo>
                <a:lnTo>
                  <a:pt x="2267333" y="1754738"/>
                </a:lnTo>
                <a:cubicBezTo>
                  <a:pt x="2271905" y="1754738"/>
                  <a:pt x="2274724" y="1756034"/>
                  <a:pt x="2275791" y="1758625"/>
                </a:cubicBezTo>
                <a:cubicBezTo>
                  <a:pt x="2276858" y="1761215"/>
                  <a:pt x="2277391" y="1765254"/>
                  <a:pt x="2277391" y="1770740"/>
                </a:cubicBezTo>
                <a:cubicBezTo>
                  <a:pt x="2277391" y="1776227"/>
                  <a:pt x="2276705" y="1779884"/>
                  <a:pt x="2275334" y="1781713"/>
                </a:cubicBezTo>
                <a:cubicBezTo>
                  <a:pt x="2273962" y="1783542"/>
                  <a:pt x="2271295" y="1784456"/>
                  <a:pt x="2267333" y="1784456"/>
                </a:cubicBezTo>
                <a:lnTo>
                  <a:pt x="2124686" y="1784456"/>
                </a:lnTo>
                <a:cubicBezTo>
                  <a:pt x="2120724" y="1784456"/>
                  <a:pt x="2118133" y="1783618"/>
                  <a:pt x="2116914" y="1781942"/>
                </a:cubicBezTo>
                <a:cubicBezTo>
                  <a:pt x="2115695" y="1780265"/>
                  <a:pt x="2115085" y="1776151"/>
                  <a:pt x="2115085" y="1769597"/>
                </a:cubicBezTo>
                <a:cubicBezTo>
                  <a:pt x="2115085" y="1763044"/>
                  <a:pt x="2115771" y="1758929"/>
                  <a:pt x="2117143" y="1757253"/>
                </a:cubicBezTo>
                <a:cubicBezTo>
                  <a:pt x="2118514" y="1755577"/>
                  <a:pt x="2121029" y="1754738"/>
                  <a:pt x="2124686" y="1754738"/>
                </a:cubicBezTo>
                <a:close/>
                <a:moveTo>
                  <a:pt x="2572285" y="1746966"/>
                </a:moveTo>
                <a:lnTo>
                  <a:pt x="2735048" y="1746966"/>
                </a:lnTo>
                <a:cubicBezTo>
                  <a:pt x="2738096" y="1746966"/>
                  <a:pt x="2740078" y="1747499"/>
                  <a:pt x="2740992" y="1748566"/>
                </a:cubicBezTo>
                <a:cubicBezTo>
                  <a:pt x="2741906" y="1749633"/>
                  <a:pt x="2742364" y="1752300"/>
                  <a:pt x="2742364" y="1756567"/>
                </a:cubicBezTo>
                <a:cubicBezTo>
                  <a:pt x="2742364" y="1760834"/>
                  <a:pt x="2741906" y="1763654"/>
                  <a:pt x="2740992" y="1765025"/>
                </a:cubicBezTo>
                <a:cubicBezTo>
                  <a:pt x="2740078" y="1766397"/>
                  <a:pt x="2738096" y="1767083"/>
                  <a:pt x="2735048" y="1767083"/>
                </a:cubicBezTo>
                <a:lnTo>
                  <a:pt x="2572285" y="1767083"/>
                </a:lnTo>
                <a:cubicBezTo>
                  <a:pt x="2568932" y="1767083"/>
                  <a:pt x="2566799" y="1766549"/>
                  <a:pt x="2565884" y="1765483"/>
                </a:cubicBezTo>
                <a:cubicBezTo>
                  <a:pt x="2564970" y="1764416"/>
                  <a:pt x="2564513" y="1761749"/>
                  <a:pt x="2564513" y="1757482"/>
                </a:cubicBezTo>
                <a:cubicBezTo>
                  <a:pt x="2564513" y="1753214"/>
                  <a:pt x="2564894" y="1750395"/>
                  <a:pt x="2565656" y="1749023"/>
                </a:cubicBezTo>
                <a:cubicBezTo>
                  <a:pt x="2566418" y="1747652"/>
                  <a:pt x="2568628" y="1746966"/>
                  <a:pt x="2572285" y="1746966"/>
                </a:cubicBezTo>
                <a:close/>
                <a:moveTo>
                  <a:pt x="3224024" y="1744680"/>
                </a:moveTo>
                <a:cubicBezTo>
                  <a:pt x="3217471" y="1744680"/>
                  <a:pt x="3208784" y="1749557"/>
                  <a:pt x="3197963" y="1759310"/>
                </a:cubicBezTo>
                <a:cubicBezTo>
                  <a:pt x="3187143" y="1769064"/>
                  <a:pt x="3181733" y="1777903"/>
                  <a:pt x="3181733" y="1785828"/>
                </a:cubicBezTo>
                <a:cubicBezTo>
                  <a:pt x="3181733" y="1793753"/>
                  <a:pt x="3186762" y="1802744"/>
                  <a:pt x="3196820" y="1812803"/>
                </a:cubicBezTo>
                <a:cubicBezTo>
                  <a:pt x="3206879" y="1822861"/>
                  <a:pt x="3217623" y="1832462"/>
                  <a:pt x="3229053" y="1841606"/>
                </a:cubicBezTo>
                <a:cubicBezTo>
                  <a:pt x="3240483" y="1850750"/>
                  <a:pt x="3251684" y="1855322"/>
                  <a:pt x="3262657" y="1855322"/>
                </a:cubicBezTo>
                <a:cubicBezTo>
                  <a:pt x="3273630" y="1855322"/>
                  <a:pt x="3283993" y="1850750"/>
                  <a:pt x="3293747" y="1841606"/>
                </a:cubicBezTo>
                <a:cubicBezTo>
                  <a:pt x="3303500" y="1832462"/>
                  <a:pt x="3308377" y="1823776"/>
                  <a:pt x="3308377" y="1815546"/>
                </a:cubicBezTo>
                <a:cubicBezTo>
                  <a:pt x="3308377" y="1810974"/>
                  <a:pt x="3306929" y="1806250"/>
                  <a:pt x="3304034" y="1801373"/>
                </a:cubicBezTo>
                <a:cubicBezTo>
                  <a:pt x="3301138" y="1796496"/>
                  <a:pt x="3297862" y="1792305"/>
                  <a:pt x="3294204" y="1788800"/>
                </a:cubicBezTo>
                <a:cubicBezTo>
                  <a:pt x="3290546" y="1785295"/>
                  <a:pt x="3282012" y="1778360"/>
                  <a:pt x="3268601" y="1767997"/>
                </a:cubicBezTo>
                <a:cubicBezTo>
                  <a:pt x="3255190" y="1757634"/>
                  <a:pt x="3246046" y="1751157"/>
                  <a:pt x="3241169" y="1748566"/>
                </a:cubicBezTo>
                <a:cubicBezTo>
                  <a:pt x="3236292" y="1745975"/>
                  <a:pt x="3230577" y="1744680"/>
                  <a:pt x="3224024" y="1744680"/>
                </a:cubicBezTo>
                <a:close/>
                <a:moveTo>
                  <a:pt x="3041372" y="1707647"/>
                </a:moveTo>
                <a:lnTo>
                  <a:pt x="3185848" y="1707647"/>
                </a:lnTo>
                <a:cubicBezTo>
                  <a:pt x="3188896" y="1707647"/>
                  <a:pt x="3190953" y="1708256"/>
                  <a:pt x="3192020" y="1709476"/>
                </a:cubicBezTo>
                <a:cubicBezTo>
                  <a:pt x="3193087" y="1710695"/>
                  <a:pt x="3193620" y="1712905"/>
                  <a:pt x="3193620" y="1716105"/>
                </a:cubicBezTo>
                <a:cubicBezTo>
                  <a:pt x="3193620" y="1719305"/>
                  <a:pt x="3193087" y="1721515"/>
                  <a:pt x="3192020" y="1722734"/>
                </a:cubicBezTo>
                <a:cubicBezTo>
                  <a:pt x="3190953" y="1723954"/>
                  <a:pt x="3188896" y="1724563"/>
                  <a:pt x="3185848" y="1724563"/>
                </a:cubicBezTo>
                <a:lnTo>
                  <a:pt x="3041372" y="1724563"/>
                </a:lnTo>
                <a:cubicBezTo>
                  <a:pt x="3036191" y="1724563"/>
                  <a:pt x="3033600" y="1722353"/>
                  <a:pt x="3033600" y="1717934"/>
                </a:cubicBezTo>
                <a:cubicBezTo>
                  <a:pt x="3033600" y="1713514"/>
                  <a:pt x="3034057" y="1710695"/>
                  <a:pt x="3034972" y="1709476"/>
                </a:cubicBezTo>
                <a:cubicBezTo>
                  <a:pt x="3035886" y="1708256"/>
                  <a:pt x="3038020" y="1707647"/>
                  <a:pt x="3041372" y="1707647"/>
                </a:cubicBezTo>
                <a:close/>
                <a:moveTo>
                  <a:pt x="2572285" y="1684787"/>
                </a:moveTo>
                <a:lnTo>
                  <a:pt x="2735048" y="1684787"/>
                </a:lnTo>
                <a:cubicBezTo>
                  <a:pt x="2738096" y="1684787"/>
                  <a:pt x="2740078" y="1685473"/>
                  <a:pt x="2740992" y="1686844"/>
                </a:cubicBezTo>
                <a:cubicBezTo>
                  <a:pt x="2741906" y="1688216"/>
                  <a:pt x="2742364" y="1690807"/>
                  <a:pt x="2742364" y="1694617"/>
                </a:cubicBezTo>
                <a:cubicBezTo>
                  <a:pt x="2742364" y="1698427"/>
                  <a:pt x="2741983" y="1701094"/>
                  <a:pt x="2741221" y="1702618"/>
                </a:cubicBezTo>
                <a:cubicBezTo>
                  <a:pt x="2740459" y="1704142"/>
                  <a:pt x="2738401" y="1704904"/>
                  <a:pt x="2735048" y="1704904"/>
                </a:cubicBezTo>
                <a:lnTo>
                  <a:pt x="2572285" y="1704904"/>
                </a:lnTo>
                <a:cubicBezTo>
                  <a:pt x="2568628" y="1704904"/>
                  <a:pt x="2566418" y="1704218"/>
                  <a:pt x="2565656" y="1702846"/>
                </a:cubicBezTo>
                <a:cubicBezTo>
                  <a:pt x="2564894" y="1701475"/>
                  <a:pt x="2564513" y="1698122"/>
                  <a:pt x="2564513" y="1692788"/>
                </a:cubicBezTo>
                <a:cubicBezTo>
                  <a:pt x="2564513" y="1687454"/>
                  <a:pt x="2567104" y="1684787"/>
                  <a:pt x="2572285" y="1684787"/>
                </a:cubicBezTo>
                <a:close/>
                <a:moveTo>
                  <a:pt x="2124686" y="1655069"/>
                </a:moveTo>
                <a:lnTo>
                  <a:pt x="2267333" y="1655069"/>
                </a:lnTo>
                <a:cubicBezTo>
                  <a:pt x="2271600" y="1655069"/>
                  <a:pt x="2274343" y="1656288"/>
                  <a:pt x="2275562" y="1658726"/>
                </a:cubicBezTo>
                <a:cubicBezTo>
                  <a:pt x="2276782" y="1661165"/>
                  <a:pt x="2277391" y="1665127"/>
                  <a:pt x="2277391" y="1670614"/>
                </a:cubicBezTo>
                <a:cubicBezTo>
                  <a:pt x="2277391" y="1676100"/>
                  <a:pt x="2276705" y="1679758"/>
                  <a:pt x="2275334" y="1681586"/>
                </a:cubicBezTo>
                <a:cubicBezTo>
                  <a:pt x="2273962" y="1683415"/>
                  <a:pt x="2271295" y="1684330"/>
                  <a:pt x="2267333" y="1684330"/>
                </a:cubicBezTo>
                <a:lnTo>
                  <a:pt x="2124686" y="1684330"/>
                </a:lnTo>
                <a:cubicBezTo>
                  <a:pt x="2120724" y="1684330"/>
                  <a:pt x="2118133" y="1683415"/>
                  <a:pt x="2116914" y="1681586"/>
                </a:cubicBezTo>
                <a:cubicBezTo>
                  <a:pt x="2115695" y="1679758"/>
                  <a:pt x="2115085" y="1675795"/>
                  <a:pt x="2115085" y="1669699"/>
                </a:cubicBezTo>
                <a:cubicBezTo>
                  <a:pt x="2115085" y="1663603"/>
                  <a:pt x="2115771" y="1659641"/>
                  <a:pt x="2117143" y="1657812"/>
                </a:cubicBezTo>
                <a:cubicBezTo>
                  <a:pt x="2118514" y="1655983"/>
                  <a:pt x="2121029" y="1655069"/>
                  <a:pt x="2124686" y="1655069"/>
                </a:cubicBezTo>
                <a:close/>
                <a:moveTo>
                  <a:pt x="2993824" y="1650954"/>
                </a:moveTo>
                <a:cubicBezTo>
                  <a:pt x="2975231" y="1650954"/>
                  <a:pt x="2962125" y="1653773"/>
                  <a:pt x="2954505" y="1659412"/>
                </a:cubicBezTo>
                <a:cubicBezTo>
                  <a:pt x="2946884" y="1665051"/>
                  <a:pt x="2943074" y="1674424"/>
                  <a:pt x="2943074" y="1687530"/>
                </a:cubicBezTo>
                <a:lnTo>
                  <a:pt x="2943074" y="1733250"/>
                </a:lnTo>
                <a:cubicBezTo>
                  <a:pt x="2943074" y="1748185"/>
                  <a:pt x="2946427" y="1755653"/>
                  <a:pt x="2953133" y="1755653"/>
                </a:cubicBezTo>
                <a:cubicBezTo>
                  <a:pt x="2955571" y="1755653"/>
                  <a:pt x="2958162" y="1754586"/>
                  <a:pt x="2960905" y="1752452"/>
                </a:cubicBezTo>
                <a:cubicBezTo>
                  <a:pt x="2969135" y="1746052"/>
                  <a:pt x="2978736" y="1742851"/>
                  <a:pt x="2989709" y="1742851"/>
                </a:cubicBezTo>
                <a:cubicBezTo>
                  <a:pt x="2997938" y="1742851"/>
                  <a:pt x="3007616" y="1745975"/>
                  <a:pt x="3018741" y="1752224"/>
                </a:cubicBezTo>
                <a:cubicBezTo>
                  <a:pt x="3029866" y="1758472"/>
                  <a:pt x="3037563" y="1765711"/>
                  <a:pt x="3041830" y="1773941"/>
                </a:cubicBezTo>
                <a:cubicBezTo>
                  <a:pt x="3043049" y="1776074"/>
                  <a:pt x="3045106" y="1777446"/>
                  <a:pt x="3048002" y="1778056"/>
                </a:cubicBezTo>
                <a:cubicBezTo>
                  <a:pt x="3050897" y="1778665"/>
                  <a:pt x="3057984" y="1778970"/>
                  <a:pt x="3069262" y="1778970"/>
                </a:cubicBezTo>
                <a:cubicBezTo>
                  <a:pt x="3075358" y="1778970"/>
                  <a:pt x="3078406" y="1781637"/>
                  <a:pt x="3078406" y="1786971"/>
                </a:cubicBezTo>
                <a:cubicBezTo>
                  <a:pt x="3078406" y="1792305"/>
                  <a:pt x="3076805" y="1795582"/>
                  <a:pt x="3073605" y="1796801"/>
                </a:cubicBezTo>
                <a:cubicBezTo>
                  <a:pt x="3070405" y="1798020"/>
                  <a:pt x="3064461" y="1798630"/>
                  <a:pt x="3055774" y="1798630"/>
                </a:cubicBezTo>
                <a:cubicBezTo>
                  <a:pt x="3047087" y="1798630"/>
                  <a:pt x="3040534" y="1801297"/>
                  <a:pt x="3036115" y="1806631"/>
                </a:cubicBezTo>
                <a:cubicBezTo>
                  <a:pt x="3031695" y="1811965"/>
                  <a:pt x="3029485" y="1821642"/>
                  <a:pt x="3029485" y="1835663"/>
                </a:cubicBezTo>
                <a:cubicBezTo>
                  <a:pt x="3029485" y="1861266"/>
                  <a:pt x="3039086" y="1874068"/>
                  <a:pt x="3058289" y="1874068"/>
                </a:cubicBezTo>
                <a:lnTo>
                  <a:pt x="3116353" y="1874068"/>
                </a:lnTo>
                <a:cubicBezTo>
                  <a:pt x="3132812" y="1874068"/>
                  <a:pt x="3144852" y="1870943"/>
                  <a:pt x="3152472" y="1864695"/>
                </a:cubicBezTo>
                <a:cubicBezTo>
                  <a:pt x="3160092" y="1858447"/>
                  <a:pt x="3163902" y="1848464"/>
                  <a:pt x="3163902" y="1834748"/>
                </a:cubicBezTo>
                <a:lnTo>
                  <a:pt x="3163902" y="1802744"/>
                </a:lnTo>
                <a:cubicBezTo>
                  <a:pt x="3163902" y="1792686"/>
                  <a:pt x="3164969" y="1784380"/>
                  <a:pt x="3167102" y="1777827"/>
                </a:cubicBezTo>
                <a:cubicBezTo>
                  <a:pt x="3169236" y="1771274"/>
                  <a:pt x="3173884" y="1763806"/>
                  <a:pt x="3181047" y="1755424"/>
                </a:cubicBezTo>
                <a:cubicBezTo>
                  <a:pt x="3188210" y="1747042"/>
                  <a:pt x="3195677" y="1740489"/>
                  <a:pt x="3203450" y="1735765"/>
                </a:cubicBezTo>
                <a:cubicBezTo>
                  <a:pt x="3211222" y="1731040"/>
                  <a:pt x="3218918" y="1728678"/>
                  <a:pt x="3226538" y="1728678"/>
                </a:cubicBezTo>
                <a:cubicBezTo>
                  <a:pt x="3237816" y="1728678"/>
                  <a:pt x="3250465" y="1734317"/>
                  <a:pt x="3264486" y="1745594"/>
                </a:cubicBezTo>
                <a:cubicBezTo>
                  <a:pt x="3268753" y="1749252"/>
                  <a:pt x="3272411" y="1751081"/>
                  <a:pt x="3275459" y="1751081"/>
                </a:cubicBezTo>
                <a:cubicBezTo>
                  <a:pt x="3281555" y="1751081"/>
                  <a:pt x="3284603" y="1743461"/>
                  <a:pt x="3284603" y="1728221"/>
                </a:cubicBezTo>
                <a:lnTo>
                  <a:pt x="3284603" y="1689816"/>
                </a:lnTo>
                <a:cubicBezTo>
                  <a:pt x="3284603" y="1675490"/>
                  <a:pt x="3281936" y="1665432"/>
                  <a:pt x="3276602" y="1659641"/>
                </a:cubicBezTo>
                <a:cubicBezTo>
                  <a:pt x="3271268" y="1653850"/>
                  <a:pt x="3261590" y="1650954"/>
                  <a:pt x="3247570" y="1650954"/>
                </a:cubicBezTo>
                <a:close/>
                <a:moveTo>
                  <a:pt x="2660068" y="1633580"/>
                </a:moveTo>
                <a:cubicBezTo>
                  <a:pt x="2657629" y="1633580"/>
                  <a:pt x="2654353" y="1636095"/>
                  <a:pt x="2650238" y="1641124"/>
                </a:cubicBezTo>
                <a:cubicBezTo>
                  <a:pt x="2646123" y="1646153"/>
                  <a:pt x="2640789" y="1649963"/>
                  <a:pt x="2634236" y="1652554"/>
                </a:cubicBezTo>
                <a:cubicBezTo>
                  <a:pt x="2627683" y="1655145"/>
                  <a:pt x="2618158" y="1656440"/>
                  <a:pt x="2605661" y="1656440"/>
                </a:cubicBezTo>
                <a:cubicBezTo>
                  <a:pt x="2593164" y="1656440"/>
                  <a:pt x="2584020" y="1655678"/>
                  <a:pt x="2578229" y="1654154"/>
                </a:cubicBezTo>
                <a:cubicBezTo>
                  <a:pt x="2572438" y="1652630"/>
                  <a:pt x="2566951" y="1650040"/>
                  <a:pt x="2561770" y="1646382"/>
                </a:cubicBezTo>
                <a:cubicBezTo>
                  <a:pt x="2556588" y="1642724"/>
                  <a:pt x="2550263" y="1640896"/>
                  <a:pt x="2542796" y="1640896"/>
                </a:cubicBezTo>
                <a:cubicBezTo>
                  <a:pt x="2535328" y="1640896"/>
                  <a:pt x="2523746" y="1641962"/>
                  <a:pt x="2508049" y="1644096"/>
                </a:cubicBezTo>
                <a:cubicBezTo>
                  <a:pt x="2492351" y="1646230"/>
                  <a:pt x="2483207" y="1651106"/>
                  <a:pt x="2480617" y="1658726"/>
                </a:cubicBezTo>
                <a:cubicBezTo>
                  <a:pt x="2478026" y="1666346"/>
                  <a:pt x="2476730" y="1677624"/>
                  <a:pt x="2476730" y="1692559"/>
                </a:cubicBezTo>
                <a:lnTo>
                  <a:pt x="2476730" y="1827433"/>
                </a:lnTo>
                <a:cubicBezTo>
                  <a:pt x="2476730" y="1839930"/>
                  <a:pt x="2477645" y="1849531"/>
                  <a:pt x="2479474" y="1856237"/>
                </a:cubicBezTo>
                <a:cubicBezTo>
                  <a:pt x="2481302" y="1862942"/>
                  <a:pt x="2485341" y="1867972"/>
                  <a:pt x="2491589" y="1871324"/>
                </a:cubicBezTo>
                <a:cubicBezTo>
                  <a:pt x="2497838" y="1874677"/>
                  <a:pt x="2508049" y="1876354"/>
                  <a:pt x="2522222" y="1876354"/>
                </a:cubicBezTo>
                <a:cubicBezTo>
                  <a:pt x="2536395" y="1876354"/>
                  <a:pt x="2546987" y="1873382"/>
                  <a:pt x="2553997" y="1867438"/>
                </a:cubicBezTo>
                <a:cubicBezTo>
                  <a:pt x="2561008" y="1861495"/>
                  <a:pt x="2564513" y="1848160"/>
                  <a:pt x="2564513" y="1827433"/>
                </a:cubicBezTo>
                <a:cubicBezTo>
                  <a:pt x="2564513" y="1823166"/>
                  <a:pt x="2564894" y="1820270"/>
                  <a:pt x="2565656" y="1818746"/>
                </a:cubicBezTo>
                <a:cubicBezTo>
                  <a:pt x="2566418" y="1817222"/>
                  <a:pt x="2568475" y="1816460"/>
                  <a:pt x="2571828" y="1816460"/>
                </a:cubicBezTo>
                <a:lnTo>
                  <a:pt x="2666011" y="1816460"/>
                </a:lnTo>
                <a:cubicBezTo>
                  <a:pt x="2670278" y="1816460"/>
                  <a:pt x="2673326" y="1815927"/>
                  <a:pt x="2675155" y="1814860"/>
                </a:cubicBezTo>
                <a:cubicBezTo>
                  <a:pt x="2676984" y="1813793"/>
                  <a:pt x="2678813" y="1811584"/>
                  <a:pt x="2680642" y="1808231"/>
                </a:cubicBezTo>
                <a:cubicBezTo>
                  <a:pt x="2684604" y="1800306"/>
                  <a:pt x="2690624" y="1794896"/>
                  <a:pt x="2698701" y="1792000"/>
                </a:cubicBezTo>
                <a:cubicBezTo>
                  <a:pt x="2706778" y="1789105"/>
                  <a:pt x="2715541" y="1787657"/>
                  <a:pt x="2724990" y="1787657"/>
                </a:cubicBezTo>
                <a:cubicBezTo>
                  <a:pt x="2734439" y="1787657"/>
                  <a:pt x="2739697" y="1788343"/>
                  <a:pt x="2740763" y="1789714"/>
                </a:cubicBezTo>
                <a:cubicBezTo>
                  <a:pt x="2741830" y="1791086"/>
                  <a:pt x="2742364" y="1793524"/>
                  <a:pt x="2742364" y="1797029"/>
                </a:cubicBezTo>
                <a:cubicBezTo>
                  <a:pt x="2742364" y="1800535"/>
                  <a:pt x="2741830" y="1802668"/>
                  <a:pt x="2740763" y="1803430"/>
                </a:cubicBezTo>
                <a:cubicBezTo>
                  <a:pt x="2739697" y="1804192"/>
                  <a:pt x="2737334" y="1804573"/>
                  <a:pt x="2733677" y="1804573"/>
                </a:cubicBezTo>
                <a:cubicBezTo>
                  <a:pt x="2716913" y="1804573"/>
                  <a:pt x="2705711" y="1807240"/>
                  <a:pt x="2700073" y="1812574"/>
                </a:cubicBezTo>
                <a:cubicBezTo>
                  <a:pt x="2694434" y="1817908"/>
                  <a:pt x="2691614" y="1827128"/>
                  <a:pt x="2691614" y="1840235"/>
                </a:cubicBezTo>
                <a:cubicBezTo>
                  <a:pt x="2691614" y="1853341"/>
                  <a:pt x="2693977" y="1862485"/>
                  <a:pt x="2698701" y="1867667"/>
                </a:cubicBezTo>
                <a:cubicBezTo>
                  <a:pt x="2703425" y="1872848"/>
                  <a:pt x="2712951" y="1875439"/>
                  <a:pt x="2727276" y="1875439"/>
                </a:cubicBezTo>
                <a:lnTo>
                  <a:pt x="2777111" y="1875439"/>
                </a:lnTo>
                <a:cubicBezTo>
                  <a:pt x="2799971" y="1875439"/>
                  <a:pt x="2814601" y="1871782"/>
                  <a:pt x="2821002" y="1864466"/>
                </a:cubicBezTo>
                <a:cubicBezTo>
                  <a:pt x="2827403" y="1857151"/>
                  <a:pt x="2830603" y="1841759"/>
                  <a:pt x="2830603" y="1818289"/>
                </a:cubicBezTo>
                <a:lnTo>
                  <a:pt x="2830603" y="1681129"/>
                </a:lnTo>
                <a:cubicBezTo>
                  <a:pt x="2830603" y="1668328"/>
                  <a:pt x="2828622" y="1659946"/>
                  <a:pt x="2824660" y="1655983"/>
                </a:cubicBezTo>
                <a:cubicBezTo>
                  <a:pt x="2820697" y="1652021"/>
                  <a:pt x="2813382" y="1650040"/>
                  <a:pt x="2802714" y="1650040"/>
                </a:cubicBezTo>
                <a:lnTo>
                  <a:pt x="2723618" y="1650040"/>
                </a:lnTo>
                <a:cubicBezTo>
                  <a:pt x="2696796" y="1650040"/>
                  <a:pt x="2678051" y="1645620"/>
                  <a:pt x="2667383" y="1636781"/>
                </a:cubicBezTo>
                <a:cubicBezTo>
                  <a:pt x="2664944" y="1634647"/>
                  <a:pt x="2662506" y="1633580"/>
                  <a:pt x="2660068" y="1633580"/>
                </a:cubicBezTo>
                <a:close/>
                <a:moveTo>
                  <a:pt x="1818362" y="1621693"/>
                </a:moveTo>
                <a:cubicBezTo>
                  <a:pt x="1807085" y="1621693"/>
                  <a:pt x="1799465" y="1623217"/>
                  <a:pt x="1795502" y="1626265"/>
                </a:cubicBezTo>
                <a:cubicBezTo>
                  <a:pt x="1791540" y="1629313"/>
                  <a:pt x="1789559" y="1635409"/>
                  <a:pt x="1789559" y="1644553"/>
                </a:cubicBezTo>
                <a:lnTo>
                  <a:pt x="1789559" y="1713133"/>
                </a:lnTo>
                <a:cubicBezTo>
                  <a:pt x="1789559" y="1725325"/>
                  <a:pt x="1788721" y="1734698"/>
                  <a:pt x="1787044" y="1741251"/>
                </a:cubicBezTo>
                <a:cubicBezTo>
                  <a:pt x="1785368" y="1747804"/>
                  <a:pt x="1780491" y="1754586"/>
                  <a:pt x="1772414" y="1761596"/>
                </a:cubicBezTo>
                <a:cubicBezTo>
                  <a:pt x="1764337" y="1768607"/>
                  <a:pt x="1755345" y="1774017"/>
                  <a:pt x="1745439" y="1777827"/>
                </a:cubicBezTo>
                <a:cubicBezTo>
                  <a:pt x="1735533" y="1781637"/>
                  <a:pt x="1727227" y="1783999"/>
                  <a:pt x="1720522" y="1784914"/>
                </a:cubicBezTo>
                <a:cubicBezTo>
                  <a:pt x="1704367" y="1787352"/>
                  <a:pt x="1691947" y="1792610"/>
                  <a:pt x="1683260" y="1800687"/>
                </a:cubicBezTo>
                <a:cubicBezTo>
                  <a:pt x="1674573" y="1808764"/>
                  <a:pt x="1670230" y="1818365"/>
                  <a:pt x="1670230" y="1829491"/>
                </a:cubicBezTo>
                <a:cubicBezTo>
                  <a:pt x="1670230" y="1840616"/>
                  <a:pt x="1674268" y="1850979"/>
                  <a:pt x="1682345" y="1860580"/>
                </a:cubicBezTo>
                <a:cubicBezTo>
                  <a:pt x="1690423" y="1870181"/>
                  <a:pt x="1699795" y="1874982"/>
                  <a:pt x="1710463" y="1874982"/>
                </a:cubicBezTo>
                <a:cubicBezTo>
                  <a:pt x="1721131" y="1874982"/>
                  <a:pt x="1732256" y="1872544"/>
                  <a:pt x="1743839" y="1867667"/>
                </a:cubicBezTo>
                <a:cubicBezTo>
                  <a:pt x="1755421" y="1862790"/>
                  <a:pt x="1767232" y="1856465"/>
                  <a:pt x="1779272" y="1848693"/>
                </a:cubicBezTo>
                <a:cubicBezTo>
                  <a:pt x="1791311" y="1840921"/>
                  <a:pt x="1799008" y="1835053"/>
                  <a:pt x="1802360" y="1831091"/>
                </a:cubicBezTo>
                <a:cubicBezTo>
                  <a:pt x="1805713" y="1827128"/>
                  <a:pt x="1807390" y="1823166"/>
                  <a:pt x="1807390" y="1819204"/>
                </a:cubicBezTo>
                <a:cubicBezTo>
                  <a:pt x="1807390" y="1815241"/>
                  <a:pt x="1806932" y="1810517"/>
                  <a:pt x="1806018" y="1805030"/>
                </a:cubicBezTo>
                <a:cubicBezTo>
                  <a:pt x="1804494" y="1796191"/>
                  <a:pt x="1807085" y="1785523"/>
                  <a:pt x="1813790" y="1773026"/>
                </a:cubicBezTo>
                <a:cubicBezTo>
                  <a:pt x="1820496" y="1760530"/>
                  <a:pt x="1828878" y="1751386"/>
                  <a:pt x="1838936" y="1745594"/>
                </a:cubicBezTo>
                <a:cubicBezTo>
                  <a:pt x="1844728" y="1742546"/>
                  <a:pt x="1847623" y="1738584"/>
                  <a:pt x="1847623" y="1733707"/>
                </a:cubicBezTo>
                <a:lnTo>
                  <a:pt x="1847623" y="1644553"/>
                </a:lnTo>
                <a:cubicBezTo>
                  <a:pt x="1847623" y="1634800"/>
                  <a:pt x="1845566" y="1628551"/>
                  <a:pt x="1841451" y="1625808"/>
                </a:cubicBezTo>
                <a:cubicBezTo>
                  <a:pt x="1837336" y="1623065"/>
                  <a:pt x="1829640" y="1621693"/>
                  <a:pt x="1818362" y="1621693"/>
                </a:cubicBezTo>
                <a:close/>
                <a:moveTo>
                  <a:pt x="2124686" y="1554942"/>
                </a:moveTo>
                <a:lnTo>
                  <a:pt x="2267333" y="1554942"/>
                </a:lnTo>
                <a:cubicBezTo>
                  <a:pt x="2270990" y="1554942"/>
                  <a:pt x="2273581" y="1555856"/>
                  <a:pt x="2275105" y="1557685"/>
                </a:cubicBezTo>
                <a:cubicBezTo>
                  <a:pt x="2276629" y="1559514"/>
                  <a:pt x="2277391" y="1563172"/>
                  <a:pt x="2277391" y="1568658"/>
                </a:cubicBezTo>
                <a:cubicBezTo>
                  <a:pt x="2277391" y="1574144"/>
                  <a:pt x="2276782" y="1578183"/>
                  <a:pt x="2275562" y="1580774"/>
                </a:cubicBezTo>
                <a:cubicBezTo>
                  <a:pt x="2274343" y="1583365"/>
                  <a:pt x="2271600" y="1584660"/>
                  <a:pt x="2267333" y="1584660"/>
                </a:cubicBezTo>
                <a:lnTo>
                  <a:pt x="2124686" y="1584660"/>
                </a:lnTo>
                <a:cubicBezTo>
                  <a:pt x="2120724" y="1584660"/>
                  <a:pt x="2118133" y="1583746"/>
                  <a:pt x="2116914" y="1581917"/>
                </a:cubicBezTo>
                <a:cubicBezTo>
                  <a:pt x="2115695" y="1580088"/>
                  <a:pt x="2115085" y="1575973"/>
                  <a:pt x="2115085" y="1569572"/>
                </a:cubicBezTo>
                <a:cubicBezTo>
                  <a:pt x="2115085" y="1563172"/>
                  <a:pt x="2115771" y="1559133"/>
                  <a:pt x="2117143" y="1557457"/>
                </a:cubicBezTo>
                <a:cubicBezTo>
                  <a:pt x="2118514" y="1555780"/>
                  <a:pt x="2121029" y="1554942"/>
                  <a:pt x="2124686" y="1554942"/>
                </a:cubicBezTo>
                <a:close/>
                <a:moveTo>
                  <a:pt x="3026285" y="1545341"/>
                </a:moveTo>
                <a:lnTo>
                  <a:pt x="3186762" y="1545341"/>
                </a:lnTo>
                <a:cubicBezTo>
                  <a:pt x="3189810" y="1545341"/>
                  <a:pt x="3191867" y="1545950"/>
                  <a:pt x="3192934" y="1547170"/>
                </a:cubicBezTo>
                <a:cubicBezTo>
                  <a:pt x="3194001" y="1548389"/>
                  <a:pt x="3194534" y="1550522"/>
                  <a:pt x="3194534" y="1553570"/>
                </a:cubicBezTo>
                <a:cubicBezTo>
                  <a:pt x="3194534" y="1556618"/>
                  <a:pt x="3194001" y="1558676"/>
                  <a:pt x="3192934" y="1559743"/>
                </a:cubicBezTo>
                <a:cubicBezTo>
                  <a:pt x="3191867" y="1560809"/>
                  <a:pt x="3189810" y="1561343"/>
                  <a:pt x="3186762" y="1561343"/>
                </a:cubicBezTo>
                <a:lnTo>
                  <a:pt x="3026285" y="1561343"/>
                </a:lnTo>
                <a:cubicBezTo>
                  <a:pt x="3020798" y="1561343"/>
                  <a:pt x="3018055" y="1559285"/>
                  <a:pt x="3018055" y="1555171"/>
                </a:cubicBezTo>
                <a:cubicBezTo>
                  <a:pt x="3018055" y="1551056"/>
                  <a:pt x="3018589" y="1548389"/>
                  <a:pt x="3019655" y="1547170"/>
                </a:cubicBezTo>
                <a:cubicBezTo>
                  <a:pt x="3020722" y="1545950"/>
                  <a:pt x="3022932" y="1545341"/>
                  <a:pt x="3026285" y="1545341"/>
                </a:cubicBezTo>
                <a:close/>
                <a:moveTo>
                  <a:pt x="3026285" y="1495049"/>
                </a:moveTo>
                <a:lnTo>
                  <a:pt x="3186762" y="1495049"/>
                </a:lnTo>
                <a:cubicBezTo>
                  <a:pt x="3189810" y="1495049"/>
                  <a:pt x="3191867" y="1495658"/>
                  <a:pt x="3192934" y="1496878"/>
                </a:cubicBezTo>
                <a:cubicBezTo>
                  <a:pt x="3194001" y="1498097"/>
                  <a:pt x="3194534" y="1500383"/>
                  <a:pt x="3194534" y="1503736"/>
                </a:cubicBezTo>
                <a:cubicBezTo>
                  <a:pt x="3194534" y="1507088"/>
                  <a:pt x="3194001" y="1509374"/>
                  <a:pt x="3192934" y="1510594"/>
                </a:cubicBezTo>
                <a:cubicBezTo>
                  <a:pt x="3191867" y="1511813"/>
                  <a:pt x="3189810" y="1512422"/>
                  <a:pt x="3186762" y="1512422"/>
                </a:cubicBezTo>
                <a:lnTo>
                  <a:pt x="3026285" y="1512422"/>
                </a:lnTo>
                <a:cubicBezTo>
                  <a:pt x="3022932" y="1512422"/>
                  <a:pt x="3020722" y="1511737"/>
                  <a:pt x="3019655" y="1510365"/>
                </a:cubicBezTo>
                <a:cubicBezTo>
                  <a:pt x="3018589" y="1508993"/>
                  <a:pt x="3018055" y="1506784"/>
                  <a:pt x="3018055" y="1503736"/>
                </a:cubicBezTo>
                <a:cubicBezTo>
                  <a:pt x="3018055" y="1500688"/>
                  <a:pt x="3018512" y="1498478"/>
                  <a:pt x="3019427" y="1497106"/>
                </a:cubicBezTo>
                <a:cubicBezTo>
                  <a:pt x="3020341" y="1495735"/>
                  <a:pt x="3022627" y="1495049"/>
                  <a:pt x="3026285" y="1495049"/>
                </a:cubicBezTo>
                <a:close/>
                <a:moveTo>
                  <a:pt x="1568731" y="1470817"/>
                </a:moveTo>
                <a:cubicBezTo>
                  <a:pt x="1552882" y="1470817"/>
                  <a:pt x="1542518" y="1473332"/>
                  <a:pt x="1537642" y="1478361"/>
                </a:cubicBezTo>
                <a:cubicBezTo>
                  <a:pt x="1532765" y="1483390"/>
                  <a:pt x="1530326" y="1493372"/>
                  <a:pt x="1530326" y="1508308"/>
                </a:cubicBezTo>
                <a:cubicBezTo>
                  <a:pt x="1530326" y="1523243"/>
                  <a:pt x="1532689" y="1533225"/>
                  <a:pt x="1537413" y="1538254"/>
                </a:cubicBezTo>
                <a:cubicBezTo>
                  <a:pt x="1542137" y="1543283"/>
                  <a:pt x="1552577" y="1545798"/>
                  <a:pt x="1568731" y="1545798"/>
                </a:cubicBezTo>
                <a:cubicBezTo>
                  <a:pt x="1570560" y="1545798"/>
                  <a:pt x="1571474" y="1547017"/>
                  <a:pt x="1571474" y="1549456"/>
                </a:cubicBezTo>
                <a:lnTo>
                  <a:pt x="1571474" y="1717248"/>
                </a:lnTo>
                <a:cubicBezTo>
                  <a:pt x="1571474" y="1719991"/>
                  <a:pt x="1570941" y="1721820"/>
                  <a:pt x="1569874" y="1722734"/>
                </a:cubicBezTo>
                <a:cubicBezTo>
                  <a:pt x="1568807" y="1723649"/>
                  <a:pt x="1566293" y="1724411"/>
                  <a:pt x="1562330" y="1725020"/>
                </a:cubicBezTo>
                <a:cubicBezTo>
                  <a:pt x="1548614" y="1726240"/>
                  <a:pt x="1538937" y="1729973"/>
                  <a:pt x="1533298" y="1736222"/>
                </a:cubicBezTo>
                <a:cubicBezTo>
                  <a:pt x="1527659" y="1742470"/>
                  <a:pt x="1524840" y="1752529"/>
                  <a:pt x="1524840" y="1766397"/>
                </a:cubicBezTo>
                <a:cubicBezTo>
                  <a:pt x="1524840" y="1780265"/>
                  <a:pt x="1527659" y="1790171"/>
                  <a:pt x="1533298" y="1796115"/>
                </a:cubicBezTo>
                <a:cubicBezTo>
                  <a:pt x="1538937" y="1802059"/>
                  <a:pt x="1547929" y="1805030"/>
                  <a:pt x="1560273" y="1805030"/>
                </a:cubicBezTo>
                <a:cubicBezTo>
                  <a:pt x="1572617" y="1805030"/>
                  <a:pt x="1596163" y="1801068"/>
                  <a:pt x="1630910" y="1793143"/>
                </a:cubicBezTo>
                <a:cubicBezTo>
                  <a:pt x="1665658" y="1785218"/>
                  <a:pt x="1687222" y="1778513"/>
                  <a:pt x="1695604" y="1773026"/>
                </a:cubicBezTo>
                <a:cubicBezTo>
                  <a:pt x="1703986" y="1767540"/>
                  <a:pt x="1708177" y="1760149"/>
                  <a:pt x="1708177" y="1750852"/>
                </a:cubicBezTo>
                <a:cubicBezTo>
                  <a:pt x="1708177" y="1741556"/>
                  <a:pt x="1705967" y="1731040"/>
                  <a:pt x="1701548" y="1719305"/>
                </a:cubicBezTo>
                <a:cubicBezTo>
                  <a:pt x="1697128" y="1707571"/>
                  <a:pt x="1688975" y="1701703"/>
                  <a:pt x="1677088" y="1701703"/>
                </a:cubicBezTo>
                <a:cubicBezTo>
                  <a:pt x="1672211" y="1701703"/>
                  <a:pt x="1667563" y="1702313"/>
                  <a:pt x="1663143" y="1703532"/>
                </a:cubicBezTo>
                <a:cubicBezTo>
                  <a:pt x="1658723" y="1704751"/>
                  <a:pt x="1655904" y="1705361"/>
                  <a:pt x="1654685" y="1705361"/>
                </a:cubicBezTo>
                <a:cubicBezTo>
                  <a:pt x="1653466" y="1705361"/>
                  <a:pt x="1652856" y="1703989"/>
                  <a:pt x="1652856" y="1701246"/>
                </a:cubicBezTo>
                <a:lnTo>
                  <a:pt x="1652856" y="1548998"/>
                </a:lnTo>
                <a:cubicBezTo>
                  <a:pt x="1652856" y="1546865"/>
                  <a:pt x="1654075" y="1545798"/>
                  <a:pt x="1656514" y="1545798"/>
                </a:cubicBezTo>
                <a:lnTo>
                  <a:pt x="1672058" y="1545798"/>
                </a:lnTo>
                <a:cubicBezTo>
                  <a:pt x="1682117" y="1545798"/>
                  <a:pt x="1687146" y="1544579"/>
                  <a:pt x="1687146" y="1542140"/>
                </a:cubicBezTo>
                <a:cubicBezTo>
                  <a:pt x="1687146" y="1539702"/>
                  <a:pt x="1685622" y="1536502"/>
                  <a:pt x="1682574" y="1532539"/>
                </a:cubicBezTo>
                <a:cubicBezTo>
                  <a:pt x="1679526" y="1528577"/>
                  <a:pt x="1677392" y="1523319"/>
                  <a:pt x="1676173" y="1516766"/>
                </a:cubicBezTo>
                <a:cubicBezTo>
                  <a:pt x="1674954" y="1510213"/>
                  <a:pt x="1674344" y="1502212"/>
                  <a:pt x="1674344" y="1492763"/>
                </a:cubicBezTo>
                <a:cubicBezTo>
                  <a:pt x="1674344" y="1483314"/>
                  <a:pt x="1673735" y="1477294"/>
                  <a:pt x="1672516" y="1474703"/>
                </a:cubicBezTo>
                <a:cubicBezTo>
                  <a:pt x="1671296" y="1472113"/>
                  <a:pt x="1667334" y="1470817"/>
                  <a:pt x="1660628" y="1470817"/>
                </a:cubicBezTo>
                <a:close/>
                <a:moveTo>
                  <a:pt x="2101369" y="1468988"/>
                </a:moveTo>
                <a:cubicBezTo>
                  <a:pt x="2071194" y="1468988"/>
                  <a:pt x="2050620" y="1473941"/>
                  <a:pt x="2039647" y="1483847"/>
                </a:cubicBezTo>
                <a:cubicBezTo>
                  <a:pt x="2028674" y="1493753"/>
                  <a:pt x="2023188" y="1512422"/>
                  <a:pt x="2023188" y="1539854"/>
                </a:cubicBezTo>
                <a:lnTo>
                  <a:pt x="2023188" y="1800916"/>
                </a:lnTo>
                <a:cubicBezTo>
                  <a:pt x="2023188" y="1828348"/>
                  <a:pt x="2028674" y="1847017"/>
                  <a:pt x="2039647" y="1856923"/>
                </a:cubicBezTo>
                <a:cubicBezTo>
                  <a:pt x="2050620" y="1866829"/>
                  <a:pt x="2071194" y="1871782"/>
                  <a:pt x="2101369" y="1871782"/>
                </a:cubicBezTo>
                <a:lnTo>
                  <a:pt x="2292936" y="1871782"/>
                </a:lnTo>
                <a:cubicBezTo>
                  <a:pt x="2323111" y="1871782"/>
                  <a:pt x="2343685" y="1866829"/>
                  <a:pt x="2354658" y="1856923"/>
                </a:cubicBezTo>
                <a:cubicBezTo>
                  <a:pt x="2365631" y="1847017"/>
                  <a:pt x="2371117" y="1828348"/>
                  <a:pt x="2371117" y="1800916"/>
                </a:cubicBezTo>
                <a:lnTo>
                  <a:pt x="2371117" y="1539854"/>
                </a:lnTo>
                <a:cubicBezTo>
                  <a:pt x="2371117" y="1512422"/>
                  <a:pt x="2365631" y="1493753"/>
                  <a:pt x="2354658" y="1483847"/>
                </a:cubicBezTo>
                <a:cubicBezTo>
                  <a:pt x="2343685" y="1473941"/>
                  <a:pt x="2323111" y="1468988"/>
                  <a:pt x="2292936" y="1468988"/>
                </a:cubicBezTo>
                <a:close/>
                <a:moveTo>
                  <a:pt x="1727837" y="1455272"/>
                </a:moveTo>
                <a:cubicBezTo>
                  <a:pt x="1711682" y="1455272"/>
                  <a:pt x="1701243" y="1457711"/>
                  <a:pt x="1696519" y="1462588"/>
                </a:cubicBezTo>
                <a:cubicBezTo>
                  <a:pt x="1691794" y="1467464"/>
                  <a:pt x="1689432" y="1477447"/>
                  <a:pt x="1689432" y="1492534"/>
                </a:cubicBezTo>
                <a:cubicBezTo>
                  <a:pt x="1689432" y="1507622"/>
                  <a:pt x="1691794" y="1517680"/>
                  <a:pt x="1696519" y="1522709"/>
                </a:cubicBezTo>
                <a:cubicBezTo>
                  <a:pt x="1701243" y="1527739"/>
                  <a:pt x="1711682" y="1530253"/>
                  <a:pt x="1727837" y="1530253"/>
                </a:cubicBezTo>
                <a:lnTo>
                  <a:pt x="1763041" y="1530253"/>
                </a:lnTo>
                <a:cubicBezTo>
                  <a:pt x="1765784" y="1530253"/>
                  <a:pt x="1767156" y="1531625"/>
                  <a:pt x="1767156" y="1534368"/>
                </a:cubicBezTo>
                <a:cubicBezTo>
                  <a:pt x="1767156" y="1544426"/>
                  <a:pt x="1764565" y="1549456"/>
                  <a:pt x="1759384" y="1549456"/>
                </a:cubicBezTo>
                <a:lnTo>
                  <a:pt x="1750240" y="1549456"/>
                </a:lnTo>
                <a:cubicBezTo>
                  <a:pt x="1728599" y="1549456"/>
                  <a:pt x="1714045" y="1553418"/>
                  <a:pt x="1706577" y="1561343"/>
                </a:cubicBezTo>
                <a:cubicBezTo>
                  <a:pt x="1699109" y="1569268"/>
                  <a:pt x="1695376" y="1585574"/>
                  <a:pt x="1695376" y="1610263"/>
                </a:cubicBezTo>
                <a:lnTo>
                  <a:pt x="1695376" y="1682501"/>
                </a:lnTo>
                <a:cubicBezTo>
                  <a:pt x="1695376" y="1686158"/>
                  <a:pt x="1696290" y="1688597"/>
                  <a:pt x="1698119" y="1689816"/>
                </a:cubicBezTo>
                <a:cubicBezTo>
                  <a:pt x="1707263" y="1695912"/>
                  <a:pt x="1713816" y="1705285"/>
                  <a:pt x="1717778" y="1717934"/>
                </a:cubicBezTo>
                <a:cubicBezTo>
                  <a:pt x="1721741" y="1730583"/>
                  <a:pt x="1723874" y="1742546"/>
                  <a:pt x="1724179" y="1753824"/>
                </a:cubicBezTo>
                <a:cubicBezTo>
                  <a:pt x="1724484" y="1761749"/>
                  <a:pt x="1726694" y="1765711"/>
                  <a:pt x="1730809" y="1765711"/>
                </a:cubicBezTo>
                <a:cubicBezTo>
                  <a:pt x="1734923" y="1765711"/>
                  <a:pt x="1740638" y="1763806"/>
                  <a:pt x="1747954" y="1759996"/>
                </a:cubicBezTo>
                <a:cubicBezTo>
                  <a:pt x="1755269" y="1756186"/>
                  <a:pt x="1761060" y="1751767"/>
                  <a:pt x="1765327" y="1746737"/>
                </a:cubicBezTo>
                <a:cubicBezTo>
                  <a:pt x="1769594" y="1741708"/>
                  <a:pt x="1771728" y="1733098"/>
                  <a:pt x="1771728" y="1720906"/>
                </a:cubicBezTo>
                <a:lnTo>
                  <a:pt x="1771728" y="1623522"/>
                </a:lnTo>
                <a:cubicBezTo>
                  <a:pt x="1771728" y="1618340"/>
                  <a:pt x="1772414" y="1615064"/>
                  <a:pt x="1773785" y="1613692"/>
                </a:cubicBezTo>
                <a:cubicBezTo>
                  <a:pt x="1775157" y="1612321"/>
                  <a:pt x="1778434" y="1611635"/>
                  <a:pt x="1783615" y="1611635"/>
                </a:cubicBezTo>
                <a:lnTo>
                  <a:pt x="1851738" y="1611635"/>
                </a:lnTo>
                <a:cubicBezTo>
                  <a:pt x="1857834" y="1611635"/>
                  <a:pt x="1861492" y="1612473"/>
                  <a:pt x="1862711" y="1614149"/>
                </a:cubicBezTo>
                <a:cubicBezTo>
                  <a:pt x="1863930" y="1615826"/>
                  <a:pt x="1864540" y="1618950"/>
                  <a:pt x="1864540" y="1623522"/>
                </a:cubicBezTo>
                <a:lnTo>
                  <a:pt x="1864540" y="1727764"/>
                </a:lnTo>
                <a:cubicBezTo>
                  <a:pt x="1864540" y="1732336"/>
                  <a:pt x="1864997" y="1735460"/>
                  <a:pt x="1865911" y="1737136"/>
                </a:cubicBezTo>
                <a:cubicBezTo>
                  <a:pt x="1866826" y="1738813"/>
                  <a:pt x="1870483" y="1740718"/>
                  <a:pt x="1876884" y="1742851"/>
                </a:cubicBezTo>
                <a:cubicBezTo>
                  <a:pt x="1892734" y="1747728"/>
                  <a:pt x="1906450" y="1754281"/>
                  <a:pt x="1918032" y="1762511"/>
                </a:cubicBezTo>
                <a:cubicBezTo>
                  <a:pt x="1925042" y="1767388"/>
                  <a:pt x="1930605" y="1769826"/>
                  <a:pt x="1934720" y="1769826"/>
                </a:cubicBezTo>
                <a:cubicBezTo>
                  <a:pt x="1938835" y="1769826"/>
                  <a:pt x="1940892" y="1763425"/>
                  <a:pt x="1940892" y="1750624"/>
                </a:cubicBezTo>
                <a:lnTo>
                  <a:pt x="1940892" y="1610263"/>
                </a:lnTo>
                <a:cubicBezTo>
                  <a:pt x="1940892" y="1583746"/>
                  <a:pt x="1937006" y="1566982"/>
                  <a:pt x="1929233" y="1559971"/>
                </a:cubicBezTo>
                <a:cubicBezTo>
                  <a:pt x="1921461" y="1552961"/>
                  <a:pt x="1907059" y="1549456"/>
                  <a:pt x="1886028" y="1549456"/>
                </a:cubicBezTo>
                <a:lnTo>
                  <a:pt x="1854024" y="1549456"/>
                </a:lnTo>
                <a:cubicBezTo>
                  <a:pt x="1851586" y="1549456"/>
                  <a:pt x="1850366" y="1548084"/>
                  <a:pt x="1850366" y="1545341"/>
                </a:cubicBezTo>
                <a:lnTo>
                  <a:pt x="1851281" y="1538483"/>
                </a:lnTo>
                <a:cubicBezTo>
                  <a:pt x="1851890" y="1532996"/>
                  <a:pt x="1853567" y="1530253"/>
                  <a:pt x="1856310" y="1530253"/>
                </a:cubicBezTo>
                <a:lnTo>
                  <a:pt x="1913460" y="1530253"/>
                </a:lnTo>
                <a:cubicBezTo>
                  <a:pt x="1929614" y="1530253"/>
                  <a:pt x="1940130" y="1527815"/>
                  <a:pt x="1945007" y="1522938"/>
                </a:cubicBezTo>
                <a:cubicBezTo>
                  <a:pt x="1949884" y="1518061"/>
                  <a:pt x="1952322" y="1507850"/>
                  <a:pt x="1952322" y="1492306"/>
                </a:cubicBezTo>
                <a:cubicBezTo>
                  <a:pt x="1952322" y="1476761"/>
                  <a:pt x="1949884" y="1466702"/>
                  <a:pt x="1945007" y="1462130"/>
                </a:cubicBezTo>
                <a:cubicBezTo>
                  <a:pt x="1940130" y="1457558"/>
                  <a:pt x="1929614" y="1455272"/>
                  <a:pt x="1913460" y="1455272"/>
                </a:cubicBezTo>
                <a:close/>
                <a:moveTo>
                  <a:pt x="2978736" y="1450243"/>
                </a:moveTo>
                <a:cubicBezTo>
                  <a:pt x="2963801" y="1450243"/>
                  <a:pt x="2953285" y="1453672"/>
                  <a:pt x="2947189" y="1460530"/>
                </a:cubicBezTo>
                <a:cubicBezTo>
                  <a:pt x="2941093" y="1467388"/>
                  <a:pt x="2938045" y="1478894"/>
                  <a:pt x="2938045" y="1495049"/>
                </a:cubicBezTo>
                <a:lnTo>
                  <a:pt x="2938045" y="1547170"/>
                </a:lnTo>
                <a:cubicBezTo>
                  <a:pt x="2938045" y="1563324"/>
                  <a:pt x="2941017" y="1574830"/>
                  <a:pt x="2946961" y="1581688"/>
                </a:cubicBezTo>
                <a:cubicBezTo>
                  <a:pt x="2952904" y="1588546"/>
                  <a:pt x="2963496" y="1591975"/>
                  <a:pt x="2978736" y="1591975"/>
                </a:cubicBezTo>
                <a:lnTo>
                  <a:pt x="3065604" y="1591975"/>
                </a:lnTo>
                <a:cubicBezTo>
                  <a:pt x="3068347" y="1591975"/>
                  <a:pt x="3070024" y="1592509"/>
                  <a:pt x="3070633" y="1593575"/>
                </a:cubicBezTo>
                <a:cubicBezTo>
                  <a:pt x="3071243" y="1594642"/>
                  <a:pt x="3071548" y="1596547"/>
                  <a:pt x="3071548" y="1599290"/>
                </a:cubicBezTo>
                <a:cubicBezTo>
                  <a:pt x="3071548" y="1602034"/>
                  <a:pt x="3071167" y="1603939"/>
                  <a:pt x="3070405" y="1605005"/>
                </a:cubicBezTo>
                <a:cubicBezTo>
                  <a:pt x="3069643" y="1606072"/>
                  <a:pt x="3068042" y="1606606"/>
                  <a:pt x="3065604" y="1606606"/>
                </a:cubicBezTo>
                <a:lnTo>
                  <a:pt x="2982394" y="1606606"/>
                </a:lnTo>
                <a:cubicBezTo>
                  <a:pt x="2959838" y="1606606"/>
                  <a:pt x="2945589" y="1603634"/>
                  <a:pt x="2939645" y="1597690"/>
                </a:cubicBezTo>
                <a:cubicBezTo>
                  <a:pt x="2933702" y="1591747"/>
                  <a:pt x="2927530" y="1588775"/>
                  <a:pt x="2921129" y="1588775"/>
                </a:cubicBezTo>
                <a:cubicBezTo>
                  <a:pt x="2914728" y="1588775"/>
                  <a:pt x="2909470" y="1591899"/>
                  <a:pt x="2905355" y="1598147"/>
                </a:cubicBezTo>
                <a:cubicBezTo>
                  <a:pt x="2901241" y="1604396"/>
                  <a:pt x="2899183" y="1613464"/>
                  <a:pt x="2899183" y="1625351"/>
                </a:cubicBezTo>
                <a:cubicBezTo>
                  <a:pt x="2899183" y="1637238"/>
                  <a:pt x="2901241" y="1646763"/>
                  <a:pt x="2905355" y="1653926"/>
                </a:cubicBezTo>
                <a:cubicBezTo>
                  <a:pt x="2909470" y="1661089"/>
                  <a:pt x="2914576" y="1664670"/>
                  <a:pt x="2920672" y="1664670"/>
                </a:cubicBezTo>
                <a:cubicBezTo>
                  <a:pt x="2926768" y="1664670"/>
                  <a:pt x="2932102" y="1661470"/>
                  <a:pt x="2936674" y="1655069"/>
                </a:cubicBezTo>
                <a:cubicBezTo>
                  <a:pt x="2946122" y="1642572"/>
                  <a:pt x="2963801" y="1636324"/>
                  <a:pt x="2989709" y="1636324"/>
                </a:cubicBezTo>
                <a:lnTo>
                  <a:pt x="3235682" y="1636324"/>
                </a:lnTo>
                <a:cubicBezTo>
                  <a:pt x="3253056" y="1636324"/>
                  <a:pt x="3265172" y="1637314"/>
                  <a:pt x="3272030" y="1639295"/>
                </a:cubicBezTo>
                <a:cubicBezTo>
                  <a:pt x="3278888" y="1641277"/>
                  <a:pt x="3285060" y="1645087"/>
                  <a:pt x="3290546" y="1650725"/>
                </a:cubicBezTo>
                <a:cubicBezTo>
                  <a:pt x="3296033" y="1656364"/>
                  <a:pt x="3301443" y="1659184"/>
                  <a:pt x="3306777" y="1659184"/>
                </a:cubicBezTo>
                <a:cubicBezTo>
                  <a:pt x="3312111" y="1659184"/>
                  <a:pt x="3316378" y="1655526"/>
                  <a:pt x="3319579" y="1648211"/>
                </a:cubicBezTo>
                <a:cubicBezTo>
                  <a:pt x="3322779" y="1640896"/>
                  <a:pt x="3324379" y="1631066"/>
                  <a:pt x="3324379" y="1618721"/>
                </a:cubicBezTo>
                <a:cubicBezTo>
                  <a:pt x="3324379" y="1606377"/>
                  <a:pt x="3322322" y="1597081"/>
                  <a:pt x="3318207" y="1590832"/>
                </a:cubicBezTo>
                <a:cubicBezTo>
                  <a:pt x="3314092" y="1584584"/>
                  <a:pt x="3308530" y="1581460"/>
                  <a:pt x="3301519" y="1581460"/>
                </a:cubicBezTo>
                <a:cubicBezTo>
                  <a:pt x="3294509" y="1581460"/>
                  <a:pt x="3287651" y="1585651"/>
                  <a:pt x="3280945" y="1594033"/>
                </a:cubicBezTo>
                <a:cubicBezTo>
                  <a:pt x="3274240" y="1602415"/>
                  <a:pt x="3260066" y="1606606"/>
                  <a:pt x="3238426" y="1606606"/>
                </a:cubicBezTo>
                <a:lnTo>
                  <a:pt x="3163445" y="1606606"/>
                </a:lnTo>
                <a:cubicBezTo>
                  <a:pt x="3158873" y="1606606"/>
                  <a:pt x="3156587" y="1604777"/>
                  <a:pt x="3156587" y="1601119"/>
                </a:cubicBezTo>
                <a:cubicBezTo>
                  <a:pt x="3156587" y="1597462"/>
                  <a:pt x="3156968" y="1595023"/>
                  <a:pt x="3157730" y="1593804"/>
                </a:cubicBezTo>
                <a:cubicBezTo>
                  <a:pt x="3158492" y="1592585"/>
                  <a:pt x="3160092" y="1591975"/>
                  <a:pt x="3162530" y="1591975"/>
                </a:cubicBezTo>
                <a:lnTo>
                  <a:pt x="3238883" y="1591975"/>
                </a:lnTo>
                <a:cubicBezTo>
                  <a:pt x="3254123" y="1591975"/>
                  <a:pt x="3264715" y="1588470"/>
                  <a:pt x="3270658" y="1581460"/>
                </a:cubicBezTo>
                <a:cubicBezTo>
                  <a:pt x="3276602" y="1574449"/>
                  <a:pt x="3279574" y="1563019"/>
                  <a:pt x="3279574" y="1547170"/>
                </a:cubicBezTo>
                <a:lnTo>
                  <a:pt x="3279574" y="1495049"/>
                </a:lnTo>
                <a:cubicBezTo>
                  <a:pt x="3279574" y="1479199"/>
                  <a:pt x="3276526" y="1467769"/>
                  <a:pt x="3270430" y="1460759"/>
                </a:cubicBezTo>
                <a:cubicBezTo>
                  <a:pt x="3264334" y="1453748"/>
                  <a:pt x="3253818" y="1450243"/>
                  <a:pt x="3238883" y="1450243"/>
                </a:cubicBezTo>
                <a:close/>
                <a:moveTo>
                  <a:pt x="2700530" y="1447043"/>
                </a:moveTo>
                <a:cubicBezTo>
                  <a:pt x="2686966" y="1447043"/>
                  <a:pt x="2677289" y="1450319"/>
                  <a:pt x="2671498" y="1456873"/>
                </a:cubicBezTo>
                <a:cubicBezTo>
                  <a:pt x="2665706" y="1463426"/>
                  <a:pt x="2662811" y="1474170"/>
                  <a:pt x="2662811" y="1489105"/>
                </a:cubicBezTo>
                <a:lnTo>
                  <a:pt x="2662811" y="1577345"/>
                </a:lnTo>
                <a:cubicBezTo>
                  <a:pt x="2662811" y="1598376"/>
                  <a:pt x="2667459" y="1612930"/>
                  <a:pt x="2676755" y="1621007"/>
                </a:cubicBezTo>
                <a:cubicBezTo>
                  <a:pt x="2686052" y="1629085"/>
                  <a:pt x="2702587" y="1633123"/>
                  <a:pt x="2726362" y="1633123"/>
                </a:cubicBezTo>
                <a:lnTo>
                  <a:pt x="2797685" y="1633123"/>
                </a:lnTo>
                <a:cubicBezTo>
                  <a:pt x="2812010" y="1633123"/>
                  <a:pt x="2822983" y="1632209"/>
                  <a:pt x="2830603" y="1630380"/>
                </a:cubicBezTo>
                <a:cubicBezTo>
                  <a:pt x="2838223" y="1628551"/>
                  <a:pt x="2844396" y="1624970"/>
                  <a:pt x="2849120" y="1619636"/>
                </a:cubicBezTo>
                <a:cubicBezTo>
                  <a:pt x="2853844" y="1614302"/>
                  <a:pt x="2858264" y="1605310"/>
                  <a:pt x="2862379" y="1592661"/>
                </a:cubicBezTo>
                <a:cubicBezTo>
                  <a:pt x="2866493" y="1580012"/>
                  <a:pt x="2868551" y="1571096"/>
                  <a:pt x="2868551" y="1565915"/>
                </a:cubicBezTo>
                <a:cubicBezTo>
                  <a:pt x="2868551" y="1554637"/>
                  <a:pt x="2861998" y="1546179"/>
                  <a:pt x="2848891" y="1540540"/>
                </a:cubicBezTo>
                <a:cubicBezTo>
                  <a:pt x="2835785" y="1534901"/>
                  <a:pt x="2825498" y="1532082"/>
                  <a:pt x="2818030" y="1532082"/>
                </a:cubicBezTo>
                <a:cubicBezTo>
                  <a:pt x="2810563" y="1532082"/>
                  <a:pt x="2804924" y="1533835"/>
                  <a:pt x="2801114" y="1537340"/>
                </a:cubicBezTo>
                <a:cubicBezTo>
                  <a:pt x="2797304" y="1540845"/>
                  <a:pt x="2793875" y="1546712"/>
                  <a:pt x="2790827" y="1554942"/>
                </a:cubicBezTo>
                <a:cubicBezTo>
                  <a:pt x="2788693" y="1560428"/>
                  <a:pt x="2784731" y="1563172"/>
                  <a:pt x="2778940" y="1563172"/>
                </a:cubicBezTo>
                <a:lnTo>
                  <a:pt x="2751508" y="1563172"/>
                </a:lnTo>
                <a:cubicBezTo>
                  <a:pt x="2749069" y="1563172"/>
                  <a:pt x="2747545" y="1562714"/>
                  <a:pt x="2746936" y="1561800"/>
                </a:cubicBezTo>
                <a:cubicBezTo>
                  <a:pt x="2746326" y="1560886"/>
                  <a:pt x="2746021" y="1558447"/>
                  <a:pt x="2746021" y="1554485"/>
                </a:cubicBezTo>
                <a:cubicBezTo>
                  <a:pt x="2746021" y="1550522"/>
                  <a:pt x="2746936" y="1547932"/>
                  <a:pt x="2748764" y="1546712"/>
                </a:cubicBezTo>
                <a:cubicBezTo>
                  <a:pt x="2750593" y="1545493"/>
                  <a:pt x="2754784" y="1544731"/>
                  <a:pt x="2761337" y="1544426"/>
                </a:cubicBezTo>
                <a:cubicBezTo>
                  <a:pt x="2767891" y="1544122"/>
                  <a:pt x="2772158" y="1543588"/>
                  <a:pt x="2774139" y="1542826"/>
                </a:cubicBezTo>
                <a:cubicBezTo>
                  <a:pt x="2776120" y="1542064"/>
                  <a:pt x="2778330" y="1539702"/>
                  <a:pt x="2780768" y="1535740"/>
                </a:cubicBezTo>
                <a:cubicBezTo>
                  <a:pt x="2788998" y="1521719"/>
                  <a:pt x="2799818" y="1514708"/>
                  <a:pt x="2813230" y="1514708"/>
                </a:cubicBezTo>
                <a:cubicBezTo>
                  <a:pt x="2820545" y="1514708"/>
                  <a:pt x="2828012" y="1515851"/>
                  <a:pt x="2835632" y="1518137"/>
                </a:cubicBezTo>
                <a:cubicBezTo>
                  <a:pt x="2843252" y="1520423"/>
                  <a:pt x="2848282" y="1521566"/>
                  <a:pt x="2850720" y="1521566"/>
                </a:cubicBezTo>
                <a:cubicBezTo>
                  <a:pt x="2858340" y="1521566"/>
                  <a:pt x="2862150" y="1516994"/>
                  <a:pt x="2862150" y="1507850"/>
                </a:cubicBezTo>
                <a:cubicBezTo>
                  <a:pt x="2862150" y="1498706"/>
                  <a:pt x="2859331" y="1488724"/>
                  <a:pt x="2853692" y="1477904"/>
                </a:cubicBezTo>
                <a:cubicBezTo>
                  <a:pt x="2848053" y="1467083"/>
                  <a:pt x="2839138" y="1461673"/>
                  <a:pt x="2826946" y="1461673"/>
                </a:cubicBezTo>
                <a:cubicBezTo>
                  <a:pt x="2822374" y="1461673"/>
                  <a:pt x="2817040" y="1462435"/>
                  <a:pt x="2810944" y="1463959"/>
                </a:cubicBezTo>
                <a:cubicBezTo>
                  <a:pt x="2778635" y="1471884"/>
                  <a:pt x="2758975" y="1475846"/>
                  <a:pt x="2751965" y="1475846"/>
                </a:cubicBezTo>
                <a:cubicBezTo>
                  <a:pt x="2748612" y="1475846"/>
                  <a:pt x="2745869" y="1473103"/>
                  <a:pt x="2743735" y="1467617"/>
                </a:cubicBezTo>
                <a:cubicBezTo>
                  <a:pt x="2740687" y="1460302"/>
                  <a:pt x="2736115" y="1455044"/>
                  <a:pt x="2730019" y="1451843"/>
                </a:cubicBezTo>
                <a:cubicBezTo>
                  <a:pt x="2723923" y="1448643"/>
                  <a:pt x="2714093" y="1447043"/>
                  <a:pt x="2700530" y="1447043"/>
                </a:cubicBezTo>
                <a:close/>
                <a:moveTo>
                  <a:pt x="2605204" y="1445671"/>
                </a:moveTo>
                <a:cubicBezTo>
                  <a:pt x="2583258" y="1445671"/>
                  <a:pt x="2570304" y="1452377"/>
                  <a:pt x="2566342" y="1465788"/>
                </a:cubicBezTo>
                <a:cubicBezTo>
                  <a:pt x="2564513" y="1472494"/>
                  <a:pt x="2561617" y="1475846"/>
                  <a:pt x="2557655" y="1475846"/>
                </a:cubicBezTo>
                <a:lnTo>
                  <a:pt x="2481760" y="1475846"/>
                </a:lnTo>
                <a:cubicBezTo>
                  <a:pt x="2471092" y="1475846"/>
                  <a:pt x="2462862" y="1478818"/>
                  <a:pt x="2457071" y="1484762"/>
                </a:cubicBezTo>
                <a:cubicBezTo>
                  <a:pt x="2451280" y="1490705"/>
                  <a:pt x="2448384" y="1499240"/>
                  <a:pt x="2448384" y="1510365"/>
                </a:cubicBezTo>
                <a:cubicBezTo>
                  <a:pt x="2448384" y="1521490"/>
                  <a:pt x="2451051" y="1529720"/>
                  <a:pt x="2456385" y="1535054"/>
                </a:cubicBezTo>
                <a:cubicBezTo>
                  <a:pt x="2461719" y="1540388"/>
                  <a:pt x="2470177" y="1543055"/>
                  <a:pt x="2481760" y="1543055"/>
                </a:cubicBezTo>
                <a:lnTo>
                  <a:pt x="2555369" y="1543055"/>
                </a:lnTo>
                <a:cubicBezTo>
                  <a:pt x="2558417" y="1543055"/>
                  <a:pt x="2559941" y="1544960"/>
                  <a:pt x="2559941" y="1548770"/>
                </a:cubicBezTo>
                <a:cubicBezTo>
                  <a:pt x="2559941" y="1552580"/>
                  <a:pt x="2559026" y="1555018"/>
                  <a:pt x="2557198" y="1556085"/>
                </a:cubicBezTo>
                <a:cubicBezTo>
                  <a:pt x="2555369" y="1557152"/>
                  <a:pt x="2549120" y="1558295"/>
                  <a:pt x="2538452" y="1559514"/>
                </a:cubicBezTo>
                <a:cubicBezTo>
                  <a:pt x="2527784" y="1560733"/>
                  <a:pt x="2506906" y="1562257"/>
                  <a:pt x="2475816" y="1564086"/>
                </a:cubicBezTo>
                <a:cubicBezTo>
                  <a:pt x="2455090" y="1565610"/>
                  <a:pt x="2444726" y="1575516"/>
                  <a:pt x="2444726" y="1593804"/>
                </a:cubicBezTo>
                <a:cubicBezTo>
                  <a:pt x="2444726" y="1619407"/>
                  <a:pt x="2454175" y="1632209"/>
                  <a:pt x="2473073" y="1632209"/>
                </a:cubicBezTo>
                <a:cubicBezTo>
                  <a:pt x="2477340" y="1632209"/>
                  <a:pt x="2489608" y="1630913"/>
                  <a:pt x="2509877" y="1628323"/>
                </a:cubicBezTo>
                <a:cubicBezTo>
                  <a:pt x="2530147" y="1625732"/>
                  <a:pt x="2542720" y="1623903"/>
                  <a:pt x="2547596" y="1622836"/>
                </a:cubicBezTo>
                <a:cubicBezTo>
                  <a:pt x="2552473" y="1621769"/>
                  <a:pt x="2556055" y="1621236"/>
                  <a:pt x="2558341" y="1621236"/>
                </a:cubicBezTo>
                <a:cubicBezTo>
                  <a:pt x="2560627" y="1621236"/>
                  <a:pt x="2563446" y="1623293"/>
                  <a:pt x="2566799" y="1627408"/>
                </a:cubicBezTo>
                <a:cubicBezTo>
                  <a:pt x="2570152" y="1631523"/>
                  <a:pt x="2574571" y="1634571"/>
                  <a:pt x="2580058" y="1636552"/>
                </a:cubicBezTo>
                <a:cubicBezTo>
                  <a:pt x="2585544" y="1638533"/>
                  <a:pt x="2594840" y="1639524"/>
                  <a:pt x="2607947" y="1639524"/>
                </a:cubicBezTo>
                <a:cubicBezTo>
                  <a:pt x="2633550" y="1639524"/>
                  <a:pt x="2646352" y="1625960"/>
                  <a:pt x="2646352" y="1598833"/>
                </a:cubicBezTo>
                <a:lnTo>
                  <a:pt x="2646352" y="1475846"/>
                </a:lnTo>
                <a:cubicBezTo>
                  <a:pt x="2646352" y="1464874"/>
                  <a:pt x="2642999" y="1457101"/>
                  <a:pt x="2636293" y="1452529"/>
                </a:cubicBezTo>
                <a:cubicBezTo>
                  <a:pt x="2629588" y="1447957"/>
                  <a:pt x="2619224" y="1445671"/>
                  <a:pt x="2605204" y="1445671"/>
                </a:cubicBezTo>
                <a:close/>
                <a:moveTo>
                  <a:pt x="0" y="0"/>
                </a:moveTo>
                <a:lnTo>
                  <a:pt x="4762500" y="0"/>
                </a:lnTo>
                <a:lnTo>
                  <a:pt x="4762500" y="3171825"/>
                </a:lnTo>
                <a:lnTo>
                  <a:pt x="0" y="3171825"/>
                </a:lnTo>
                <a:close/>
              </a:path>
            </a:pathLst>
          </a:custGeom>
          <a:effectLst>
            <a:outerShdw blurRad="127000" dist="127000" dir="5400000" algn="t" rotWithShape="0">
              <a:prstClr val="black">
                <a:alpha val="20000"/>
              </a:prstClr>
            </a:outerShdw>
          </a:effectLst>
        </p:spPr>
      </p:pic>
      <p:pic>
        <p:nvPicPr>
          <p:cNvPr id="42" name="图片 41">
            <a:extLst>
              <a:ext uri="{FF2B5EF4-FFF2-40B4-BE49-F238E27FC236}">
                <a16:creationId xmlns:a16="http://schemas.microsoft.com/office/drawing/2014/main" id="{036FDBDF-721C-5F5C-DC1B-C5D5A1F69F0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5207745" y="-5212820"/>
            <a:ext cx="4762500" cy="3171825"/>
          </a:xfrm>
          <a:custGeom>
            <a:avLst/>
            <a:gdLst/>
            <a:ahLst/>
            <a:cxnLst/>
            <a:rect l="l" t="t" r="r" b="b"/>
            <a:pathLst>
              <a:path w="4762500" h="3171825">
                <a:moveTo>
                  <a:pt x="2111918" y="2143830"/>
                </a:moveTo>
                <a:lnTo>
                  <a:pt x="2148494" y="2143830"/>
                </a:lnTo>
                <a:cubicBezTo>
                  <a:pt x="2154286" y="2143830"/>
                  <a:pt x="2157181" y="2145125"/>
                  <a:pt x="2157181" y="2147716"/>
                </a:cubicBezTo>
                <a:cubicBezTo>
                  <a:pt x="2157181" y="2150307"/>
                  <a:pt x="2153752" y="2156098"/>
                  <a:pt x="2146894" y="2165089"/>
                </a:cubicBezTo>
                <a:cubicBezTo>
                  <a:pt x="2140036" y="2174081"/>
                  <a:pt x="2135083" y="2178577"/>
                  <a:pt x="2132035" y="2178577"/>
                </a:cubicBezTo>
                <a:cubicBezTo>
                  <a:pt x="2129902" y="2178577"/>
                  <a:pt x="2124796" y="2174081"/>
                  <a:pt x="2116719" y="2165089"/>
                </a:cubicBezTo>
                <a:cubicBezTo>
                  <a:pt x="2108642" y="2156098"/>
                  <a:pt x="2104603" y="2150307"/>
                  <a:pt x="2104603" y="2147716"/>
                </a:cubicBezTo>
                <a:cubicBezTo>
                  <a:pt x="2104603" y="2145125"/>
                  <a:pt x="2107042" y="2143830"/>
                  <a:pt x="2111918" y="2143830"/>
                </a:cubicBezTo>
                <a:close/>
                <a:moveTo>
                  <a:pt x="2609352" y="1916601"/>
                </a:moveTo>
                <a:cubicBezTo>
                  <a:pt x="2601427" y="1916601"/>
                  <a:pt x="2593121" y="1920335"/>
                  <a:pt x="2584435" y="1927803"/>
                </a:cubicBezTo>
                <a:cubicBezTo>
                  <a:pt x="2575748" y="1935270"/>
                  <a:pt x="2571404" y="1943728"/>
                  <a:pt x="2571404" y="1953177"/>
                </a:cubicBezTo>
                <a:cubicBezTo>
                  <a:pt x="2571404" y="1958664"/>
                  <a:pt x="2573081" y="1963845"/>
                  <a:pt x="2576434" y="1968722"/>
                </a:cubicBezTo>
                <a:lnTo>
                  <a:pt x="2597465" y="2003469"/>
                </a:lnTo>
                <a:cubicBezTo>
                  <a:pt x="2604170" y="2015356"/>
                  <a:pt x="2613924" y="2021300"/>
                  <a:pt x="2626726" y="2021300"/>
                </a:cubicBezTo>
                <a:cubicBezTo>
                  <a:pt x="2635870" y="2021300"/>
                  <a:pt x="2644175" y="2017947"/>
                  <a:pt x="2651643" y="2011242"/>
                </a:cubicBezTo>
                <a:cubicBezTo>
                  <a:pt x="2659111" y="2004536"/>
                  <a:pt x="2662844" y="1996535"/>
                  <a:pt x="2662844" y="1987239"/>
                </a:cubicBezTo>
                <a:cubicBezTo>
                  <a:pt x="2662844" y="1977942"/>
                  <a:pt x="2659873" y="1967884"/>
                  <a:pt x="2653929" y="1957063"/>
                </a:cubicBezTo>
                <a:cubicBezTo>
                  <a:pt x="2647985" y="1946243"/>
                  <a:pt x="2640899" y="1936794"/>
                  <a:pt x="2632669" y="1928717"/>
                </a:cubicBezTo>
                <a:cubicBezTo>
                  <a:pt x="2624440" y="1920640"/>
                  <a:pt x="2616667" y="1916601"/>
                  <a:pt x="2609352" y="1916601"/>
                </a:cubicBezTo>
                <a:close/>
                <a:moveTo>
                  <a:pt x="2123120" y="1909286"/>
                </a:moveTo>
                <a:cubicBezTo>
                  <a:pt x="2107423" y="1909286"/>
                  <a:pt x="2095688" y="1911877"/>
                  <a:pt x="2087915" y="1917058"/>
                </a:cubicBezTo>
                <a:cubicBezTo>
                  <a:pt x="2080143" y="1922240"/>
                  <a:pt x="2076257" y="1936261"/>
                  <a:pt x="2076257" y="1959121"/>
                </a:cubicBezTo>
                <a:cubicBezTo>
                  <a:pt x="2076257" y="1963693"/>
                  <a:pt x="2074276" y="1965979"/>
                  <a:pt x="2070313" y="1965979"/>
                </a:cubicBezTo>
                <a:lnTo>
                  <a:pt x="2032823" y="1965979"/>
                </a:lnTo>
                <a:cubicBezTo>
                  <a:pt x="2009353" y="1965979"/>
                  <a:pt x="1997618" y="1980000"/>
                  <a:pt x="1997618" y="2008041"/>
                </a:cubicBezTo>
                <a:cubicBezTo>
                  <a:pt x="1997618" y="2023281"/>
                  <a:pt x="2000285" y="2034178"/>
                  <a:pt x="2005619" y="2040731"/>
                </a:cubicBezTo>
                <a:cubicBezTo>
                  <a:pt x="2010953" y="2047284"/>
                  <a:pt x="2020021" y="2050561"/>
                  <a:pt x="2032823" y="2050561"/>
                </a:cubicBezTo>
                <a:lnTo>
                  <a:pt x="2074428" y="2050561"/>
                </a:lnTo>
                <a:cubicBezTo>
                  <a:pt x="2077171" y="2050561"/>
                  <a:pt x="2078924" y="2051399"/>
                  <a:pt x="2079686" y="2053075"/>
                </a:cubicBezTo>
                <a:cubicBezTo>
                  <a:pt x="2080448" y="2054752"/>
                  <a:pt x="2080829" y="2058181"/>
                  <a:pt x="2080829" y="2063362"/>
                </a:cubicBezTo>
                <a:cubicBezTo>
                  <a:pt x="2080829" y="2068544"/>
                  <a:pt x="2080448" y="2072049"/>
                  <a:pt x="2079686" y="2073878"/>
                </a:cubicBezTo>
                <a:cubicBezTo>
                  <a:pt x="2078924" y="2075707"/>
                  <a:pt x="2077019" y="2076621"/>
                  <a:pt x="2073971" y="2076621"/>
                </a:cubicBezTo>
                <a:lnTo>
                  <a:pt x="2047910" y="2076621"/>
                </a:lnTo>
                <a:cubicBezTo>
                  <a:pt x="2022612" y="2076621"/>
                  <a:pt x="2009963" y="2090337"/>
                  <a:pt x="2009963" y="2117769"/>
                </a:cubicBezTo>
                <a:cubicBezTo>
                  <a:pt x="2009963" y="2150688"/>
                  <a:pt x="2025355" y="2184368"/>
                  <a:pt x="2056140" y="2218810"/>
                </a:cubicBezTo>
                <a:cubicBezTo>
                  <a:pt x="2057054" y="2219725"/>
                  <a:pt x="2057512" y="2220792"/>
                  <a:pt x="2057512" y="2222011"/>
                </a:cubicBezTo>
                <a:cubicBezTo>
                  <a:pt x="2057512" y="2223230"/>
                  <a:pt x="2056750" y="2224449"/>
                  <a:pt x="2055226" y="2225668"/>
                </a:cubicBezTo>
                <a:cubicBezTo>
                  <a:pt x="2053702" y="2226888"/>
                  <a:pt x="2038614" y="2232984"/>
                  <a:pt x="2009963" y="2243956"/>
                </a:cubicBezTo>
                <a:cubicBezTo>
                  <a:pt x="1990760" y="2250662"/>
                  <a:pt x="1981159" y="2262702"/>
                  <a:pt x="1981159" y="2280075"/>
                </a:cubicBezTo>
                <a:cubicBezTo>
                  <a:pt x="1981159" y="2289829"/>
                  <a:pt x="1984588" y="2300878"/>
                  <a:pt x="1991446" y="2313222"/>
                </a:cubicBezTo>
                <a:cubicBezTo>
                  <a:pt x="1998304" y="2325567"/>
                  <a:pt x="2008896" y="2331739"/>
                  <a:pt x="2023222" y="2331739"/>
                </a:cubicBezTo>
                <a:cubicBezTo>
                  <a:pt x="2044862" y="2331739"/>
                  <a:pt x="2079000" y="2317261"/>
                  <a:pt x="2125634" y="2288305"/>
                </a:cubicBezTo>
                <a:cubicBezTo>
                  <a:pt x="2127463" y="2287390"/>
                  <a:pt x="2129063" y="2286933"/>
                  <a:pt x="2130435" y="2286933"/>
                </a:cubicBezTo>
                <a:cubicBezTo>
                  <a:pt x="2131807" y="2286933"/>
                  <a:pt x="2133254" y="2287390"/>
                  <a:pt x="2134778" y="2288305"/>
                </a:cubicBezTo>
                <a:cubicBezTo>
                  <a:pt x="2177146" y="2317870"/>
                  <a:pt x="2208692" y="2332653"/>
                  <a:pt x="2229419" y="2332653"/>
                </a:cubicBezTo>
                <a:cubicBezTo>
                  <a:pt x="2243744" y="2332653"/>
                  <a:pt x="2254108" y="2326176"/>
                  <a:pt x="2260508" y="2313222"/>
                </a:cubicBezTo>
                <a:cubicBezTo>
                  <a:pt x="2266909" y="2300268"/>
                  <a:pt x="2270110" y="2288152"/>
                  <a:pt x="2270110" y="2276875"/>
                </a:cubicBezTo>
                <a:cubicBezTo>
                  <a:pt x="2270110" y="2260416"/>
                  <a:pt x="2260966" y="2248986"/>
                  <a:pt x="2242678" y="2242585"/>
                </a:cubicBezTo>
                <a:cubicBezTo>
                  <a:pt x="2238106" y="2241061"/>
                  <a:pt x="2230867" y="2238013"/>
                  <a:pt x="2220961" y="2233441"/>
                </a:cubicBezTo>
                <a:cubicBezTo>
                  <a:pt x="2211055" y="2228869"/>
                  <a:pt x="2205416" y="2226202"/>
                  <a:pt x="2204044" y="2225440"/>
                </a:cubicBezTo>
                <a:cubicBezTo>
                  <a:pt x="2202673" y="2224678"/>
                  <a:pt x="2201987" y="2223840"/>
                  <a:pt x="2201987" y="2222925"/>
                </a:cubicBezTo>
                <a:cubicBezTo>
                  <a:pt x="2201987" y="2221706"/>
                  <a:pt x="2202901" y="2220030"/>
                  <a:pt x="2204730" y="2217896"/>
                </a:cubicBezTo>
                <a:cubicBezTo>
                  <a:pt x="2220884" y="2198389"/>
                  <a:pt x="2232543" y="2181396"/>
                  <a:pt x="2239706" y="2166918"/>
                </a:cubicBezTo>
                <a:cubicBezTo>
                  <a:pt x="2246869" y="2152440"/>
                  <a:pt x="2250450" y="2137276"/>
                  <a:pt x="2250450" y="2121427"/>
                </a:cubicBezTo>
                <a:cubicBezTo>
                  <a:pt x="2250450" y="2105577"/>
                  <a:pt x="2247478" y="2094147"/>
                  <a:pt x="2241535" y="2087137"/>
                </a:cubicBezTo>
                <a:cubicBezTo>
                  <a:pt x="2235591" y="2080126"/>
                  <a:pt x="2226218" y="2076621"/>
                  <a:pt x="2213417" y="2076621"/>
                </a:cubicBezTo>
                <a:lnTo>
                  <a:pt x="2173640" y="2076621"/>
                </a:lnTo>
                <a:cubicBezTo>
                  <a:pt x="2171202" y="2076621"/>
                  <a:pt x="2169678" y="2075859"/>
                  <a:pt x="2169068" y="2074335"/>
                </a:cubicBezTo>
                <a:cubicBezTo>
                  <a:pt x="2168459" y="2072811"/>
                  <a:pt x="2168154" y="2069230"/>
                  <a:pt x="2168154" y="2063591"/>
                </a:cubicBezTo>
                <a:cubicBezTo>
                  <a:pt x="2168154" y="2057952"/>
                  <a:pt x="2168611" y="2054371"/>
                  <a:pt x="2169526" y="2052847"/>
                </a:cubicBezTo>
                <a:cubicBezTo>
                  <a:pt x="2170440" y="2051323"/>
                  <a:pt x="2171964" y="2050561"/>
                  <a:pt x="2174098" y="2050561"/>
                </a:cubicBezTo>
                <a:lnTo>
                  <a:pt x="2228047" y="2050561"/>
                </a:lnTo>
                <a:cubicBezTo>
                  <a:pt x="2240544" y="2050561"/>
                  <a:pt x="2249612" y="2047589"/>
                  <a:pt x="2255251" y="2041645"/>
                </a:cubicBezTo>
                <a:cubicBezTo>
                  <a:pt x="2260889" y="2035702"/>
                  <a:pt x="2263709" y="2024958"/>
                  <a:pt x="2263709" y="2009413"/>
                </a:cubicBezTo>
                <a:cubicBezTo>
                  <a:pt x="2263709" y="1993868"/>
                  <a:pt x="2260813" y="1982743"/>
                  <a:pt x="2255022" y="1976037"/>
                </a:cubicBezTo>
                <a:cubicBezTo>
                  <a:pt x="2249231" y="1969332"/>
                  <a:pt x="2240239" y="1965979"/>
                  <a:pt x="2228047" y="1965979"/>
                </a:cubicBezTo>
                <a:lnTo>
                  <a:pt x="2180956" y="1965979"/>
                </a:lnTo>
                <a:cubicBezTo>
                  <a:pt x="2176688" y="1965979"/>
                  <a:pt x="2174555" y="1963388"/>
                  <a:pt x="2174555" y="1958206"/>
                </a:cubicBezTo>
                <a:cubicBezTo>
                  <a:pt x="2174555" y="1945100"/>
                  <a:pt x="2173412" y="1935270"/>
                  <a:pt x="2171126" y="1928717"/>
                </a:cubicBezTo>
                <a:cubicBezTo>
                  <a:pt x="2168840" y="1922164"/>
                  <a:pt x="2164192" y="1917287"/>
                  <a:pt x="2157181" y="1914087"/>
                </a:cubicBezTo>
                <a:cubicBezTo>
                  <a:pt x="2150171" y="1910886"/>
                  <a:pt x="2138817" y="1909286"/>
                  <a:pt x="2123120" y="1909286"/>
                </a:cubicBezTo>
                <a:close/>
                <a:moveTo>
                  <a:pt x="1933610" y="1907000"/>
                </a:moveTo>
                <a:cubicBezTo>
                  <a:pt x="1904959" y="1907000"/>
                  <a:pt x="1890634" y="1919649"/>
                  <a:pt x="1890634" y="1944948"/>
                </a:cubicBezTo>
                <a:lnTo>
                  <a:pt x="1890634" y="1975580"/>
                </a:lnTo>
                <a:cubicBezTo>
                  <a:pt x="1890634" y="1979238"/>
                  <a:pt x="1887738" y="1981066"/>
                  <a:pt x="1881947" y="1981066"/>
                </a:cubicBezTo>
                <a:cubicBezTo>
                  <a:pt x="1866402" y="1981066"/>
                  <a:pt x="1855658" y="1984114"/>
                  <a:pt x="1849714" y="1990210"/>
                </a:cubicBezTo>
                <a:cubicBezTo>
                  <a:pt x="1843771" y="1996306"/>
                  <a:pt x="1840799" y="2007432"/>
                  <a:pt x="1840799" y="2023586"/>
                </a:cubicBezTo>
                <a:cubicBezTo>
                  <a:pt x="1840799" y="2039740"/>
                  <a:pt x="1843694" y="2050789"/>
                  <a:pt x="1849486" y="2056733"/>
                </a:cubicBezTo>
                <a:cubicBezTo>
                  <a:pt x="1855277" y="2062677"/>
                  <a:pt x="1865183" y="2065648"/>
                  <a:pt x="1879204" y="2065648"/>
                </a:cubicBezTo>
                <a:cubicBezTo>
                  <a:pt x="1886824" y="2065648"/>
                  <a:pt x="1890634" y="2067782"/>
                  <a:pt x="1890634" y="2072049"/>
                </a:cubicBezTo>
                <a:lnTo>
                  <a:pt x="1890634" y="2108168"/>
                </a:lnTo>
                <a:cubicBezTo>
                  <a:pt x="1890634" y="2110606"/>
                  <a:pt x="1889795" y="2112435"/>
                  <a:pt x="1888119" y="2113654"/>
                </a:cubicBezTo>
                <a:cubicBezTo>
                  <a:pt x="1886443" y="2114874"/>
                  <a:pt x="1880651" y="2116093"/>
                  <a:pt x="1870745" y="2117312"/>
                </a:cubicBezTo>
                <a:cubicBezTo>
                  <a:pt x="1860839" y="2118531"/>
                  <a:pt x="1853143" y="2121960"/>
                  <a:pt x="1847657" y="2127599"/>
                </a:cubicBezTo>
                <a:cubicBezTo>
                  <a:pt x="1842170" y="2133238"/>
                  <a:pt x="1839427" y="2143830"/>
                  <a:pt x="1839427" y="2159374"/>
                </a:cubicBezTo>
                <a:cubicBezTo>
                  <a:pt x="1839427" y="2187721"/>
                  <a:pt x="1851467" y="2201894"/>
                  <a:pt x="1875546" y="2201894"/>
                </a:cubicBezTo>
                <a:cubicBezTo>
                  <a:pt x="1877984" y="2201894"/>
                  <a:pt x="1880728" y="2201742"/>
                  <a:pt x="1883776" y="2201437"/>
                </a:cubicBezTo>
                <a:cubicBezTo>
                  <a:pt x="1886824" y="2201132"/>
                  <a:pt x="1888729" y="2201437"/>
                  <a:pt x="1889491" y="2202351"/>
                </a:cubicBezTo>
                <a:cubicBezTo>
                  <a:pt x="1890253" y="2203266"/>
                  <a:pt x="1890634" y="2204942"/>
                  <a:pt x="1890634" y="2207380"/>
                </a:cubicBezTo>
                <a:lnTo>
                  <a:pt x="1890634" y="2237556"/>
                </a:lnTo>
                <a:cubicBezTo>
                  <a:pt x="1890634" y="2243042"/>
                  <a:pt x="1887433" y="2245785"/>
                  <a:pt x="1881032" y="2245785"/>
                </a:cubicBezTo>
                <a:cubicBezTo>
                  <a:pt x="1867621" y="2245785"/>
                  <a:pt x="1858020" y="2249214"/>
                  <a:pt x="1852229" y="2256072"/>
                </a:cubicBezTo>
                <a:cubicBezTo>
                  <a:pt x="1846438" y="2262930"/>
                  <a:pt x="1843542" y="2274589"/>
                  <a:pt x="1843542" y="2291048"/>
                </a:cubicBezTo>
                <a:cubicBezTo>
                  <a:pt x="1843542" y="2319699"/>
                  <a:pt x="1857258" y="2334025"/>
                  <a:pt x="1884690" y="2334025"/>
                </a:cubicBezTo>
                <a:lnTo>
                  <a:pt x="1934525" y="2334025"/>
                </a:lnTo>
                <a:cubicBezTo>
                  <a:pt x="1945498" y="2334025"/>
                  <a:pt x="1954489" y="2331586"/>
                  <a:pt x="1961500" y="2326710"/>
                </a:cubicBezTo>
                <a:cubicBezTo>
                  <a:pt x="1968510" y="2321833"/>
                  <a:pt x="1972015" y="2316194"/>
                  <a:pt x="1972015" y="2309793"/>
                </a:cubicBezTo>
                <a:cubicBezTo>
                  <a:pt x="1972015" y="2308269"/>
                  <a:pt x="1971710" y="2306593"/>
                  <a:pt x="1971101" y="2304764"/>
                </a:cubicBezTo>
                <a:cubicBezTo>
                  <a:pt x="1967443" y="2295315"/>
                  <a:pt x="1965614" y="2286476"/>
                  <a:pt x="1965614" y="2278246"/>
                </a:cubicBezTo>
                <a:cubicBezTo>
                  <a:pt x="1965614" y="2270017"/>
                  <a:pt x="1967062" y="2263387"/>
                  <a:pt x="1969958" y="2258358"/>
                </a:cubicBezTo>
                <a:cubicBezTo>
                  <a:pt x="1972853" y="2253329"/>
                  <a:pt x="1974682" y="2249367"/>
                  <a:pt x="1975444" y="2246471"/>
                </a:cubicBezTo>
                <a:cubicBezTo>
                  <a:pt x="1976206" y="2243575"/>
                  <a:pt x="1976587" y="2239384"/>
                  <a:pt x="1976587" y="2233898"/>
                </a:cubicBezTo>
                <a:lnTo>
                  <a:pt x="1976587" y="2189092"/>
                </a:lnTo>
                <a:cubicBezTo>
                  <a:pt x="1976587" y="2185740"/>
                  <a:pt x="1977654" y="2183377"/>
                  <a:pt x="1979788" y="2182006"/>
                </a:cubicBezTo>
                <a:cubicBezTo>
                  <a:pt x="1981921" y="2180634"/>
                  <a:pt x="1986950" y="2179186"/>
                  <a:pt x="1994875" y="2177662"/>
                </a:cubicBezTo>
                <a:cubicBezTo>
                  <a:pt x="2001276" y="2176138"/>
                  <a:pt x="2004476" y="2173624"/>
                  <a:pt x="2004476" y="2170119"/>
                </a:cubicBezTo>
                <a:cubicBezTo>
                  <a:pt x="2004476" y="2166613"/>
                  <a:pt x="2003410" y="2162270"/>
                  <a:pt x="2001276" y="2157088"/>
                </a:cubicBezTo>
                <a:cubicBezTo>
                  <a:pt x="1997314" y="2146725"/>
                  <a:pt x="1995332" y="2133771"/>
                  <a:pt x="1995332" y="2118226"/>
                </a:cubicBezTo>
                <a:cubicBezTo>
                  <a:pt x="1995332" y="2113350"/>
                  <a:pt x="1995561" y="2109540"/>
                  <a:pt x="1996018" y="2106796"/>
                </a:cubicBezTo>
                <a:cubicBezTo>
                  <a:pt x="1996475" y="2104053"/>
                  <a:pt x="1996704" y="2101615"/>
                  <a:pt x="1996704" y="2099481"/>
                </a:cubicBezTo>
                <a:cubicBezTo>
                  <a:pt x="1996704" y="2097348"/>
                  <a:pt x="1995790" y="2095824"/>
                  <a:pt x="1993961" y="2094909"/>
                </a:cubicBezTo>
                <a:cubicBezTo>
                  <a:pt x="1992132" y="2093995"/>
                  <a:pt x="1988779" y="2093538"/>
                  <a:pt x="1983902" y="2093538"/>
                </a:cubicBezTo>
                <a:cubicBezTo>
                  <a:pt x="1979026" y="2093538"/>
                  <a:pt x="1976587" y="2092014"/>
                  <a:pt x="1976587" y="2088966"/>
                </a:cubicBezTo>
                <a:lnTo>
                  <a:pt x="1976587" y="2073878"/>
                </a:lnTo>
                <a:cubicBezTo>
                  <a:pt x="1976587" y="2071135"/>
                  <a:pt x="1977349" y="2069382"/>
                  <a:pt x="1978873" y="2068620"/>
                </a:cubicBezTo>
                <a:cubicBezTo>
                  <a:pt x="1980397" y="2067858"/>
                  <a:pt x="1984436" y="2067477"/>
                  <a:pt x="1990989" y="2067477"/>
                </a:cubicBezTo>
                <a:cubicBezTo>
                  <a:pt x="1997542" y="2067477"/>
                  <a:pt x="2000819" y="2065801"/>
                  <a:pt x="2000819" y="2062448"/>
                </a:cubicBezTo>
                <a:cubicBezTo>
                  <a:pt x="2000819" y="2060010"/>
                  <a:pt x="1999295" y="2057114"/>
                  <a:pt x="1996247" y="2053761"/>
                </a:cubicBezTo>
                <a:cubicBezTo>
                  <a:pt x="1987103" y="2044617"/>
                  <a:pt x="1982531" y="2029377"/>
                  <a:pt x="1982531" y="2008041"/>
                </a:cubicBezTo>
                <a:lnTo>
                  <a:pt x="1983445" y="1987010"/>
                </a:lnTo>
                <a:cubicBezTo>
                  <a:pt x="1983445" y="1983657"/>
                  <a:pt x="1982988" y="1981828"/>
                  <a:pt x="1982074" y="1981524"/>
                </a:cubicBezTo>
                <a:cubicBezTo>
                  <a:pt x="1978416" y="1980304"/>
                  <a:pt x="1976587" y="1978171"/>
                  <a:pt x="1976587" y="1975123"/>
                </a:cubicBezTo>
                <a:lnTo>
                  <a:pt x="1976587" y="1944948"/>
                </a:lnTo>
                <a:cubicBezTo>
                  <a:pt x="1976587" y="1919649"/>
                  <a:pt x="1962262" y="1907000"/>
                  <a:pt x="1933610" y="1907000"/>
                </a:cubicBezTo>
                <a:close/>
                <a:moveTo>
                  <a:pt x="2513340" y="1905171"/>
                </a:moveTo>
                <a:cubicBezTo>
                  <a:pt x="2497795" y="1905171"/>
                  <a:pt x="2486365" y="1908143"/>
                  <a:pt x="2479050" y="1914087"/>
                </a:cubicBezTo>
                <a:cubicBezTo>
                  <a:pt x="2471735" y="1920030"/>
                  <a:pt x="2468077" y="1929708"/>
                  <a:pt x="2468077" y="1943119"/>
                </a:cubicBezTo>
                <a:lnTo>
                  <a:pt x="2468077" y="1987467"/>
                </a:lnTo>
                <a:cubicBezTo>
                  <a:pt x="2468077" y="1990515"/>
                  <a:pt x="2466553" y="1992039"/>
                  <a:pt x="2463505" y="1992039"/>
                </a:cubicBezTo>
                <a:lnTo>
                  <a:pt x="2352406" y="1992039"/>
                </a:lnTo>
                <a:cubicBezTo>
                  <a:pt x="2339299" y="1992039"/>
                  <a:pt x="2330003" y="1995011"/>
                  <a:pt x="2324516" y="2000955"/>
                </a:cubicBezTo>
                <a:cubicBezTo>
                  <a:pt x="2319030" y="2006898"/>
                  <a:pt x="2316287" y="2018100"/>
                  <a:pt x="2316287" y="2034559"/>
                </a:cubicBezTo>
                <a:cubicBezTo>
                  <a:pt x="2316287" y="2051018"/>
                  <a:pt x="2318954" y="2062067"/>
                  <a:pt x="2324288" y="2067706"/>
                </a:cubicBezTo>
                <a:cubicBezTo>
                  <a:pt x="2329622" y="2073345"/>
                  <a:pt x="2338994" y="2076164"/>
                  <a:pt x="2352406" y="2076164"/>
                </a:cubicBezTo>
                <a:lnTo>
                  <a:pt x="2441102" y="2076164"/>
                </a:lnTo>
                <a:cubicBezTo>
                  <a:pt x="2442626" y="2076164"/>
                  <a:pt x="2443388" y="2076774"/>
                  <a:pt x="2443388" y="2077993"/>
                </a:cubicBezTo>
                <a:cubicBezTo>
                  <a:pt x="2443388" y="2080736"/>
                  <a:pt x="2434549" y="2092471"/>
                  <a:pt x="2416871" y="2113197"/>
                </a:cubicBezTo>
                <a:cubicBezTo>
                  <a:pt x="2399192" y="2133924"/>
                  <a:pt x="2374199" y="2156479"/>
                  <a:pt x="2341890" y="2180863"/>
                </a:cubicBezTo>
                <a:cubicBezTo>
                  <a:pt x="2315677" y="2200065"/>
                  <a:pt x="2302571" y="2218048"/>
                  <a:pt x="2302571" y="2234812"/>
                </a:cubicBezTo>
                <a:cubicBezTo>
                  <a:pt x="2302571" y="2244566"/>
                  <a:pt x="2306305" y="2255463"/>
                  <a:pt x="2313772" y="2267502"/>
                </a:cubicBezTo>
                <a:cubicBezTo>
                  <a:pt x="2321240" y="2279542"/>
                  <a:pt x="2331222" y="2285562"/>
                  <a:pt x="2343719" y="2285562"/>
                </a:cubicBezTo>
                <a:cubicBezTo>
                  <a:pt x="2356216" y="2285562"/>
                  <a:pt x="2371837" y="2279389"/>
                  <a:pt x="2390582" y="2267045"/>
                </a:cubicBezTo>
                <a:cubicBezTo>
                  <a:pt x="2409327" y="2254701"/>
                  <a:pt x="2434092" y="2230393"/>
                  <a:pt x="2464877" y="2194122"/>
                </a:cubicBezTo>
                <a:cubicBezTo>
                  <a:pt x="2465486" y="2193512"/>
                  <a:pt x="2466172" y="2193207"/>
                  <a:pt x="2466934" y="2193207"/>
                </a:cubicBezTo>
                <a:cubicBezTo>
                  <a:pt x="2467696" y="2193207"/>
                  <a:pt x="2468077" y="2193817"/>
                  <a:pt x="2468077" y="2195036"/>
                </a:cubicBezTo>
                <a:lnTo>
                  <a:pt x="2468077" y="2296992"/>
                </a:lnTo>
                <a:cubicBezTo>
                  <a:pt x="2468077" y="2310403"/>
                  <a:pt x="2471735" y="2320156"/>
                  <a:pt x="2479050" y="2326252"/>
                </a:cubicBezTo>
                <a:cubicBezTo>
                  <a:pt x="2486365" y="2332348"/>
                  <a:pt x="2498252" y="2335396"/>
                  <a:pt x="2514712" y="2335396"/>
                </a:cubicBezTo>
                <a:cubicBezTo>
                  <a:pt x="2531171" y="2335396"/>
                  <a:pt x="2543134" y="2332348"/>
                  <a:pt x="2550602" y="2326252"/>
                </a:cubicBezTo>
                <a:cubicBezTo>
                  <a:pt x="2558069" y="2320156"/>
                  <a:pt x="2561803" y="2310403"/>
                  <a:pt x="2561803" y="2296992"/>
                </a:cubicBezTo>
                <a:lnTo>
                  <a:pt x="2561803" y="2190921"/>
                </a:lnTo>
                <a:cubicBezTo>
                  <a:pt x="2561803" y="2189702"/>
                  <a:pt x="2562184" y="2189092"/>
                  <a:pt x="2562946" y="2189092"/>
                </a:cubicBezTo>
                <a:cubicBezTo>
                  <a:pt x="2563708" y="2189092"/>
                  <a:pt x="2564699" y="2189854"/>
                  <a:pt x="2565918" y="2191378"/>
                </a:cubicBezTo>
                <a:cubicBezTo>
                  <a:pt x="2587254" y="2217286"/>
                  <a:pt x="2609581" y="2238927"/>
                  <a:pt x="2632898" y="2256301"/>
                </a:cubicBezTo>
                <a:cubicBezTo>
                  <a:pt x="2656215" y="2273674"/>
                  <a:pt x="2674427" y="2282361"/>
                  <a:pt x="2687533" y="2282361"/>
                </a:cubicBezTo>
                <a:cubicBezTo>
                  <a:pt x="2700640" y="2282361"/>
                  <a:pt x="2711384" y="2276799"/>
                  <a:pt x="2719766" y="2265673"/>
                </a:cubicBezTo>
                <a:cubicBezTo>
                  <a:pt x="2728148" y="2254548"/>
                  <a:pt x="2732339" y="2243956"/>
                  <a:pt x="2732339" y="2233898"/>
                </a:cubicBezTo>
                <a:cubicBezTo>
                  <a:pt x="2732339" y="2215000"/>
                  <a:pt x="2716184" y="2194884"/>
                  <a:pt x="2683876" y="2173548"/>
                </a:cubicBezTo>
                <a:cubicBezTo>
                  <a:pt x="2659796" y="2157393"/>
                  <a:pt x="2637394" y="2137962"/>
                  <a:pt x="2616667" y="2115255"/>
                </a:cubicBezTo>
                <a:cubicBezTo>
                  <a:pt x="2595941" y="2092547"/>
                  <a:pt x="2585578" y="2080126"/>
                  <a:pt x="2585578" y="2077993"/>
                </a:cubicBezTo>
                <a:cubicBezTo>
                  <a:pt x="2585578" y="2076774"/>
                  <a:pt x="2586187" y="2076164"/>
                  <a:pt x="2587406" y="2076164"/>
                </a:cubicBezTo>
                <a:lnTo>
                  <a:pt x="2684333" y="2076164"/>
                </a:lnTo>
                <a:cubicBezTo>
                  <a:pt x="2697439" y="2076164"/>
                  <a:pt x="2706736" y="2073421"/>
                  <a:pt x="2712222" y="2067934"/>
                </a:cubicBezTo>
                <a:cubicBezTo>
                  <a:pt x="2717708" y="2062448"/>
                  <a:pt x="2720452" y="2051551"/>
                  <a:pt x="2720452" y="2035245"/>
                </a:cubicBezTo>
                <a:cubicBezTo>
                  <a:pt x="2720452" y="2018938"/>
                  <a:pt x="2718013" y="2007660"/>
                  <a:pt x="2713136" y="2001412"/>
                </a:cubicBezTo>
                <a:cubicBezTo>
                  <a:pt x="2708260" y="1995163"/>
                  <a:pt x="2700030" y="1992039"/>
                  <a:pt x="2688448" y="1992039"/>
                </a:cubicBezTo>
                <a:cubicBezTo>
                  <a:pt x="2685095" y="1992039"/>
                  <a:pt x="2682733" y="1992649"/>
                  <a:pt x="2681361" y="1993868"/>
                </a:cubicBezTo>
                <a:cubicBezTo>
                  <a:pt x="2679989" y="1995087"/>
                  <a:pt x="2678389" y="1998440"/>
                  <a:pt x="2676560" y="2003926"/>
                </a:cubicBezTo>
                <a:cubicBezTo>
                  <a:pt x="2673817" y="2013070"/>
                  <a:pt x="2667340" y="2020995"/>
                  <a:pt x="2657129" y="2027701"/>
                </a:cubicBezTo>
                <a:cubicBezTo>
                  <a:pt x="2646919" y="2034406"/>
                  <a:pt x="2636327" y="2037759"/>
                  <a:pt x="2625354" y="2037759"/>
                </a:cubicBezTo>
                <a:cubicBezTo>
                  <a:pt x="2604323" y="2037759"/>
                  <a:pt x="2588321" y="2025720"/>
                  <a:pt x="2577348" y="2001640"/>
                </a:cubicBezTo>
                <a:cubicBezTo>
                  <a:pt x="2575519" y="1997983"/>
                  <a:pt x="2573767" y="1995468"/>
                  <a:pt x="2572090" y="1994097"/>
                </a:cubicBezTo>
                <a:cubicBezTo>
                  <a:pt x="2570414" y="1992725"/>
                  <a:pt x="2568280" y="1992039"/>
                  <a:pt x="2565689" y="1992039"/>
                </a:cubicBezTo>
                <a:cubicBezTo>
                  <a:pt x="2563099" y="1992039"/>
                  <a:pt x="2561803" y="1990820"/>
                  <a:pt x="2561803" y="1988382"/>
                </a:cubicBezTo>
                <a:lnTo>
                  <a:pt x="2561803" y="1982895"/>
                </a:lnTo>
                <a:cubicBezTo>
                  <a:pt x="2561803" y="1978628"/>
                  <a:pt x="2561041" y="1975428"/>
                  <a:pt x="2559517" y="1973294"/>
                </a:cubicBezTo>
                <a:cubicBezTo>
                  <a:pt x="2555860" y="1967808"/>
                  <a:pt x="2554031" y="1961331"/>
                  <a:pt x="2554031" y="1953863"/>
                </a:cubicBezTo>
                <a:cubicBezTo>
                  <a:pt x="2554031" y="1946395"/>
                  <a:pt x="2555021" y="1940909"/>
                  <a:pt x="2557003" y="1937404"/>
                </a:cubicBezTo>
                <a:cubicBezTo>
                  <a:pt x="2558984" y="1933899"/>
                  <a:pt x="2559974" y="1931232"/>
                  <a:pt x="2559974" y="1929403"/>
                </a:cubicBezTo>
                <a:cubicBezTo>
                  <a:pt x="2559974" y="1923916"/>
                  <a:pt x="2556088" y="1918506"/>
                  <a:pt x="2548316" y="1913172"/>
                </a:cubicBezTo>
                <a:cubicBezTo>
                  <a:pt x="2540543" y="1907838"/>
                  <a:pt x="2528885" y="1905171"/>
                  <a:pt x="2513340" y="1905171"/>
                </a:cubicBezTo>
                <a:close/>
                <a:moveTo>
                  <a:pt x="2128911" y="1363237"/>
                </a:moveTo>
                <a:cubicBezTo>
                  <a:pt x="2112147" y="1363237"/>
                  <a:pt x="2100488" y="1366742"/>
                  <a:pt x="2093935" y="1373752"/>
                </a:cubicBezTo>
                <a:cubicBezTo>
                  <a:pt x="2087382" y="1380763"/>
                  <a:pt x="2084105" y="1392802"/>
                  <a:pt x="2084105" y="1409871"/>
                </a:cubicBezTo>
                <a:cubicBezTo>
                  <a:pt x="2084105" y="1426940"/>
                  <a:pt x="2087230" y="1439132"/>
                  <a:pt x="2093478" y="1446447"/>
                </a:cubicBezTo>
                <a:cubicBezTo>
                  <a:pt x="2099726" y="1453762"/>
                  <a:pt x="2111537" y="1457420"/>
                  <a:pt x="2128911" y="1457420"/>
                </a:cubicBezTo>
                <a:lnTo>
                  <a:pt x="2140341" y="1457420"/>
                </a:lnTo>
                <a:cubicBezTo>
                  <a:pt x="2144608" y="1457420"/>
                  <a:pt x="2147199" y="1458106"/>
                  <a:pt x="2148113" y="1459477"/>
                </a:cubicBezTo>
                <a:cubicBezTo>
                  <a:pt x="2149028" y="1460849"/>
                  <a:pt x="2149485" y="1463211"/>
                  <a:pt x="2149485" y="1466564"/>
                </a:cubicBezTo>
                <a:cubicBezTo>
                  <a:pt x="2149485" y="1500397"/>
                  <a:pt x="2144608" y="1537506"/>
                  <a:pt x="2134855" y="1577892"/>
                </a:cubicBezTo>
                <a:cubicBezTo>
                  <a:pt x="2125101" y="1618278"/>
                  <a:pt x="2107423" y="1655692"/>
                  <a:pt x="2081819" y="1690135"/>
                </a:cubicBezTo>
                <a:cubicBezTo>
                  <a:pt x="2073590" y="1701108"/>
                  <a:pt x="2069475" y="1712690"/>
                  <a:pt x="2069475" y="1724882"/>
                </a:cubicBezTo>
                <a:cubicBezTo>
                  <a:pt x="2069475" y="1741341"/>
                  <a:pt x="2076562" y="1754829"/>
                  <a:pt x="2090735" y="1765344"/>
                </a:cubicBezTo>
                <a:cubicBezTo>
                  <a:pt x="2104908" y="1775860"/>
                  <a:pt x="2118700" y="1781118"/>
                  <a:pt x="2132111" y="1781118"/>
                </a:cubicBezTo>
                <a:cubicBezTo>
                  <a:pt x="2140951" y="1781118"/>
                  <a:pt x="2148113" y="1778374"/>
                  <a:pt x="2153600" y="1772888"/>
                </a:cubicBezTo>
                <a:cubicBezTo>
                  <a:pt x="2159086" y="1767402"/>
                  <a:pt x="2161829" y="1760086"/>
                  <a:pt x="2161829" y="1750942"/>
                </a:cubicBezTo>
                <a:cubicBezTo>
                  <a:pt x="2161829" y="1748809"/>
                  <a:pt x="2161372" y="1744923"/>
                  <a:pt x="2160458" y="1739284"/>
                </a:cubicBezTo>
                <a:cubicBezTo>
                  <a:pt x="2159543" y="1733645"/>
                  <a:pt x="2159086" y="1726330"/>
                  <a:pt x="2159086" y="1717338"/>
                </a:cubicBezTo>
                <a:cubicBezTo>
                  <a:pt x="2159086" y="1708347"/>
                  <a:pt x="2162134" y="1700498"/>
                  <a:pt x="2168230" y="1693792"/>
                </a:cubicBezTo>
                <a:cubicBezTo>
                  <a:pt x="2174326" y="1687087"/>
                  <a:pt x="2184994" y="1681296"/>
                  <a:pt x="2200234" y="1676419"/>
                </a:cubicBezTo>
                <a:cubicBezTo>
                  <a:pt x="2207245" y="1674285"/>
                  <a:pt x="2212198" y="1671999"/>
                  <a:pt x="2215093" y="1669561"/>
                </a:cubicBezTo>
                <a:cubicBezTo>
                  <a:pt x="2217989" y="1667122"/>
                  <a:pt x="2221799" y="1662931"/>
                  <a:pt x="2226523" y="1656988"/>
                </a:cubicBezTo>
                <a:cubicBezTo>
                  <a:pt x="2231248" y="1651044"/>
                  <a:pt x="2233610" y="1647006"/>
                  <a:pt x="2233610" y="1644872"/>
                </a:cubicBezTo>
                <a:cubicBezTo>
                  <a:pt x="2233610" y="1642738"/>
                  <a:pt x="2232391" y="1640148"/>
                  <a:pt x="2229952" y="1637100"/>
                </a:cubicBezTo>
                <a:cubicBezTo>
                  <a:pt x="2220808" y="1625517"/>
                  <a:pt x="2210597" y="1611039"/>
                  <a:pt x="2199320" y="1593666"/>
                </a:cubicBezTo>
                <a:cubicBezTo>
                  <a:pt x="2188042" y="1576292"/>
                  <a:pt x="2182403" y="1560823"/>
                  <a:pt x="2182403" y="1547260"/>
                </a:cubicBezTo>
                <a:cubicBezTo>
                  <a:pt x="2182403" y="1533696"/>
                  <a:pt x="2189033" y="1521580"/>
                  <a:pt x="2202292" y="1510912"/>
                </a:cubicBezTo>
                <a:cubicBezTo>
                  <a:pt x="2215550" y="1500244"/>
                  <a:pt x="2228581" y="1493082"/>
                  <a:pt x="2241382" y="1489424"/>
                </a:cubicBezTo>
                <a:cubicBezTo>
                  <a:pt x="2243821" y="1488814"/>
                  <a:pt x="2245497" y="1486833"/>
                  <a:pt x="2246411" y="1483480"/>
                </a:cubicBezTo>
                <a:cubicBezTo>
                  <a:pt x="2247326" y="1480128"/>
                  <a:pt x="2247783" y="1474565"/>
                  <a:pt x="2247783" y="1466793"/>
                </a:cubicBezTo>
                <a:cubicBezTo>
                  <a:pt x="2247783" y="1459020"/>
                  <a:pt x="2248164" y="1454143"/>
                  <a:pt x="2248926" y="1452162"/>
                </a:cubicBezTo>
                <a:cubicBezTo>
                  <a:pt x="2249688" y="1450181"/>
                  <a:pt x="2252965" y="1449190"/>
                  <a:pt x="2258756" y="1449190"/>
                </a:cubicBezTo>
                <a:lnTo>
                  <a:pt x="2285273" y="1449190"/>
                </a:lnTo>
                <a:cubicBezTo>
                  <a:pt x="2287712" y="1449190"/>
                  <a:pt x="2288931" y="1450029"/>
                  <a:pt x="2288931" y="1451705"/>
                </a:cubicBezTo>
                <a:cubicBezTo>
                  <a:pt x="2288931" y="1453381"/>
                  <a:pt x="2285731" y="1459096"/>
                  <a:pt x="2279330" y="1468850"/>
                </a:cubicBezTo>
                <a:cubicBezTo>
                  <a:pt x="2272929" y="1478604"/>
                  <a:pt x="2269729" y="1485004"/>
                  <a:pt x="2269729" y="1488052"/>
                </a:cubicBezTo>
                <a:cubicBezTo>
                  <a:pt x="2269729" y="1491100"/>
                  <a:pt x="2270795" y="1493234"/>
                  <a:pt x="2272929" y="1494453"/>
                </a:cubicBezTo>
                <a:cubicBezTo>
                  <a:pt x="2285426" y="1501768"/>
                  <a:pt x="2297618" y="1516399"/>
                  <a:pt x="2309505" y="1538344"/>
                </a:cubicBezTo>
                <a:cubicBezTo>
                  <a:pt x="2313467" y="1545660"/>
                  <a:pt x="2316896" y="1550003"/>
                  <a:pt x="2319792" y="1551375"/>
                </a:cubicBezTo>
                <a:cubicBezTo>
                  <a:pt x="2322688" y="1552746"/>
                  <a:pt x="2330308" y="1553432"/>
                  <a:pt x="2342652" y="1553432"/>
                </a:cubicBezTo>
                <a:cubicBezTo>
                  <a:pt x="2354996" y="1553432"/>
                  <a:pt x="2361169" y="1554346"/>
                  <a:pt x="2361169" y="1556175"/>
                </a:cubicBezTo>
                <a:cubicBezTo>
                  <a:pt x="2361169" y="1558004"/>
                  <a:pt x="2358121" y="1564862"/>
                  <a:pt x="2352025" y="1576749"/>
                </a:cubicBezTo>
                <a:cubicBezTo>
                  <a:pt x="2345929" y="1588636"/>
                  <a:pt x="2341357" y="1594580"/>
                  <a:pt x="2338309" y="1594580"/>
                </a:cubicBezTo>
                <a:cubicBezTo>
                  <a:pt x="2337089" y="1594580"/>
                  <a:pt x="2335108" y="1593361"/>
                  <a:pt x="2332365" y="1590922"/>
                </a:cubicBezTo>
                <a:cubicBezTo>
                  <a:pt x="2329622" y="1588484"/>
                  <a:pt x="2323373" y="1581245"/>
                  <a:pt x="2313620" y="1569205"/>
                </a:cubicBezTo>
                <a:cubicBezTo>
                  <a:pt x="2303866" y="1557166"/>
                  <a:pt x="2295027" y="1544593"/>
                  <a:pt x="2287102" y="1531486"/>
                </a:cubicBezTo>
                <a:cubicBezTo>
                  <a:pt x="2276739" y="1513808"/>
                  <a:pt x="2264547" y="1504969"/>
                  <a:pt x="2250526" y="1504969"/>
                </a:cubicBezTo>
                <a:cubicBezTo>
                  <a:pt x="2240468" y="1504969"/>
                  <a:pt x="2229266" y="1509465"/>
                  <a:pt x="2216922" y="1518456"/>
                </a:cubicBezTo>
                <a:cubicBezTo>
                  <a:pt x="2204578" y="1527448"/>
                  <a:pt x="2198405" y="1537887"/>
                  <a:pt x="2198405" y="1549774"/>
                </a:cubicBezTo>
                <a:cubicBezTo>
                  <a:pt x="2198405" y="1556480"/>
                  <a:pt x="2200234" y="1563643"/>
                  <a:pt x="2203892" y="1571263"/>
                </a:cubicBezTo>
                <a:cubicBezTo>
                  <a:pt x="2207549" y="1578883"/>
                  <a:pt x="2215779" y="1591608"/>
                  <a:pt x="2228581" y="1609439"/>
                </a:cubicBezTo>
                <a:cubicBezTo>
                  <a:pt x="2241382" y="1627270"/>
                  <a:pt x="2254489" y="1644262"/>
                  <a:pt x="2267900" y="1660417"/>
                </a:cubicBezTo>
                <a:cubicBezTo>
                  <a:pt x="2268205" y="1661026"/>
                  <a:pt x="2268357" y="1661484"/>
                  <a:pt x="2268357" y="1661788"/>
                </a:cubicBezTo>
                <a:cubicBezTo>
                  <a:pt x="2268357" y="1664532"/>
                  <a:pt x="2260127" y="1669332"/>
                  <a:pt x="2243668" y="1676190"/>
                </a:cubicBezTo>
                <a:cubicBezTo>
                  <a:pt x="2227209" y="1683048"/>
                  <a:pt x="2213950" y="1688001"/>
                  <a:pt x="2203892" y="1691049"/>
                </a:cubicBezTo>
                <a:cubicBezTo>
                  <a:pt x="2193833" y="1694097"/>
                  <a:pt x="2186442" y="1698288"/>
                  <a:pt x="2181718" y="1703622"/>
                </a:cubicBezTo>
                <a:cubicBezTo>
                  <a:pt x="2176993" y="1708956"/>
                  <a:pt x="2174631" y="1716043"/>
                  <a:pt x="2174631" y="1724882"/>
                </a:cubicBezTo>
                <a:cubicBezTo>
                  <a:pt x="2174631" y="1738293"/>
                  <a:pt x="2177984" y="1751552"/>
                  <a:pt x="2184689" y="1764658"/>
                </a:cubicBezTo>
                <a:cubicBezTo>
                  <a:pt x="2191395" y="1777765"/>
                  <a:pt x="2202520" y="1784318"/>
                  <a:pt x="2218065" y="1784318"/>
                </a:cubicBezTo>
                <a:cubicBezTo>
                  <a:pt x="2230257" y="1784318"/>
                  <a:pt x="2248621" y="1778984"/>
                  <a:pt x="2273158" y="1768316"/>
                </a:cubicBezTo>
                <a:cubicBezTo>
                  <a:pt x="2297694" y="1757648"/>
                  <a:pt x="2318801" y="1746066"/>
                  <a:pt x="2336480" y="1733569"/>
                </a:cubicBezTo>
                <a:cubicBezTo>
                  <a:pt x="2339833" y="1731130"/>
                  <a:pt x="2342423" y="1729911"/>
                  <a:pt x="2344252" y="1729911"/>
                </a:cubicBezTo>
                <a:cubicBezTo>
                  <a:pt x="2346081" y="1729911"/>
                  <a:pt x="2348215" y="1730673"/>
                  <a:pt x="2350653" y="1732197"/>
                </a:cubicBezTo>
                <a:cubicBezTo>
                  <a:pt x="2367112" y="1742865"/>
                  <a:pt x="2386315" y="1753457"/>
                  <a:pt x="2408260" y="1763973"/>
                </a:cubicBezTo>
                <a:cubicBezTo>
                  <a:pt x="2430206" y="1774488"/>
                  <a:pt x="2447198" y="1779746"/>
                  <a:pt x="2459238" y="1779746"/>
                </a:cubicBezTo>
                <a:cubicBezTo>
                  <a:pt x="2471278" y="1779746"/>
                  <a:pt x="2481107" y="1772659"/>
                  <a:pt x="2488727" y="1758486"/>
                </a:cubicBezTo>
                <a:cubicBezTo>
                  <a:pt x="2496347" y="1744313"/>
                  <a:pt x="2500157" y="1731435"/>
                  <a:pt x="2500157" y="1719853"/>
                </a:cubicBezTo>
                <a:cubicBezTo>
                  <a:pt x="2500157" y="1699431"/>
                  <a:pt x="2489947" y="1685258"/>
                  <a:pt x="2469525" y="1677333"/>
                </a:cubicBezTo>
                <a:cubicBezTo>
                  <a:pt x="2452456" y="1671237"/>
                  <a:pt x="2439578" y="1665903"/>
                  <a:pt x="2430892" y="1661331"/>
                </a:cubicBezTo>
                <a:cubicBezTo>
                  <a:pt x="2422205" y="1656759"/>
                  <a:pt x="2417861" y="1653406"/>
                  <a:pt x="2417861" y="1651273"/>
                </a:cubicBezTo>
                <a:cubicBezTo>
                  <a:pt x="2417861" y="1650663"/>
                  <a:pt x="2418014" y="1650054"/>
                  <a:pt x="2418319" y="1649444"/>
                </a:cubicBezTo>
                <a:cubicBezTo>
                  <a:pt x="2438435" y="1616830"/>
                  <a:pt x="2452304" y="1589094"/>
                  <a:pt x="2459924" y="1566234"/>
                </a:cubicBezTo>
                <a:cubicBezTo>
                  <a:pt x="2467544" y="1543374"/>
                  <a:pt x="2471354" y="1526762"/>
                  <a:pt x="2471354" y="1516399"/>
                </a:cubicBezTo>
                <a:cubicBezTo>
                  <a:pt x="2471354" y="1487748"/>
                  <a:pt x="2451085" y="1473422"/>
                  <a:pt x="2410546" y="1473422"/>
                </a:cubicBezTo>
                <a:cubicBezTo>
                  <a:pt x="2400488" y="1473422"/>
                  <a:pt x="2393706" y="1473117"/>
                  <a:pt x="2390201" y="1472508"/>
                </a:cubicBezTo>
                <a:cubicBezTo>
                  <a:pt x="2386696" y="1471898"/>
                  <a:pt x="2384943" y="1470984"/>
                  <a:pt x="2384943" y="1469764"/>
                </a:cubicBezTo>
                <a:cubicBezTo>
                  <a:pt x="2384943" y="1468545"/>
                  <a:pt x="2385248" y="1467326"/>
                  <a:pt x="2385857" y="1466107"/>
                </a:cubicBezTo>
                <a:cubicBezTo>
                  <a:pt x="2397440" y="1435017"/>
                  <a:pt x="2403231" y="1412919"/>
                  <a:pt x="2403231" y="1399813"/>
                </a:cubicBezTo>
                <a:cubicBezTo>
                  <a:pt x="2403231" y="1386706"/>
                  <a:pt x="2399726" y="1377334"/>
                  <a:pt x="2392715" y="1371695"/>
                </a:cubicBezTo>
                <a:cubicBezTo>
                  <a:pt x="2385705" y="1366056"/>
                  <a:pt x="2374885" y="1363237"/>
                  <a:pt x="2360254" y="1363237"/>
                </a:cubicBezTo>
                <a:close/>
                <a:moveTo>
                  <a:pt x="2529342" y="1073601"/>
                </a:moveTo>
                <a:lnTo>
                  <a:pt x="2627183" y="1073601"/>
                </a:lnTo>
                <a:cubicBezTo>
                  <a:pt x="2629621" y="1073601"/>
                  <a:pt x="2631069" y="1074058"/>
                  <a:pt x="2631526" y="1074972"/>
                </a:cubicBezTo>
                <a:cubicBezTo>
                  <a:pt x="2631983" y="1075887"/>
                  <a:pt x="2632212" y="1078173"/>
                  <a:pt x="2632212" y="1081830"/>
                </a:cubicBezTo>
                <a:cubicBezTo>
                  <a:pt x="2632212" y="1085488"/>
                  <a:pt x="2630840" y="1087317"/>
                  <a:pt x="2628097" y="1087317"/>
                </a:cubicBezTo>
                <a:lnTo>
                  <a:pt x="2529342" y="1087317"/>
                </a:lnTo>
                <a:cubicBezTo>
                  <a:pt x="2526599" y="1087317"/>
                  <a:pt x="2524770" y="1086936"/>
                  <a:pt x="2523856" y="1086174"/>
                </a:cubicBezTo>
                <a:cubicBezTo>
                  <a:pt x="2522941" y="1085412"/>
                  <a:pt x="2522484" y="1083126"/>
                  <a:pt x="2522484" y="1079316"/>
                </a:cubicBezTo>
                <a:cubicBezTo>
                  <a:pt x="2522484" y="1075506"/>
                  <a:pt x="2524770" y="1073601"/>
                  <a:pt x="2529342" y="1073601"/>
                </a:cubicBezTo>
                <a:close/>
                <a:moveTo>
                  <a:pt x="2529342" y="1021023"/>
                </a:moveTo>
                <a:lnTo>
                  <a:pt x="2627183" y="1021023"/>
                </a:lnTo>
                <a:cubicBezTo>
                  <a:pt x="2629621" y="1021023"/>
                  <a:pt x="2631069" y="1021480"/>
                  <a:pt x="2631526" y="1022394"/>
                </a:cubicBezTo>
                <a:cubicBezTo>
                  <a:pt x="2631983" y="1023309"/>
                  <a:pt x="2632212" y="1025595"/>
                  <a:pt x="2632212" y="1029252"/>
                </a:cubicBezTo>
                <a:cubicBezTo>
                  <a:pt x="2632212" y="1032910"/>
                  <a:pt x="2630840" y="1034739"/>
                  <a:pt x="2628097" y="1034739"/>
                </a:cubicBezTo>
                <a:lnTo>
                  <a:pt x="2529342" y="1034739"/>
                </a:lnTo>
                <a:cubicBezTo>
                  <a:pt x="2526599" y="1034739"/>
                  <a:pt x="2524770" y="1034358"/>
                  <a:pt x="2523856" y="1033596"/>
                </a:cubicBezTo>
                <a:cubicBezTo>
                  <a:pt x="2522941" y="1032834"/>
                  <a:pt x="2522484" y="1030548"/>
                  <a:pt x="2522484" y="1026738"/>
                </a:cubicBezTo>
                <a:cubicBezTo>
                  <a:pt x="2522484" y="1022928"/>
                  <a:pt x="2524770" y="1021023"/>
                  <a:pt x="2529342" y="1021023"/>
                </a:cubicBezTo>
                <a:close/>
                <a:moveTo>
                  <a:pt x="2490937" y="977589"/>
                </a:moveTo>
                <a:cubicBezTo>
                  <a:pt x="2475392" y="977589"/>
                  <a:pt x="2464572" y="980941"/>
                  <a:pt x="2458476" y="987647"/>
                </a:cubicBezTo>
                <a:cubicBezTo>
                  <a:pt x="2452380" y="994353"/>
                  <a:pt x="2449332" y="1005935"/>
                  <a:pt x="2449332" y="1022394"/>
                </a:cubicBezTo>
                <a:lnTo>
                  <a:pt x="2449332" y="1090517"/>
                </a:lnTo>
                <a:cubicBezTo>
                  <a:pt x="2449332" y="1103319"/>
                  <a:pt x="2450780" y="1112996"/>
                  <a:pt x="2453675" y="1119549"/>
                </a:cubicBezTo>
                <a:cubicBezTo>
                  <a:pt x="2456571" y="1126102"/>
                  <a:pt x="2463810" y="1130751"/>
                  <a:pt x="2475392" y="1133494"/>
                </a:cubicBezTo>
                <a:cubicBezTo>
                  <a:pt x="2479964" y="1134713"/>
                  <a:pt x="2482250" y="1136085"/>
                  <a:pt x="2482250" y="1137609"/>
                </a:cubicBezTo>
                <a:cubicBezTo>
                  <a:pt x="2482250" y="1141571"/>
                  <a:pt x="2471125" y="1148734"/>
                  <a:pt x="2448875" y="1159097"/>
                </a:cubicBezTo>
                <a:cubicBezTo>
                  <a:pt x="2430282" y="1167631"/>
                  <a:pt x="2420986" y="1178757"/>
                  <a:pt x="2420986" y="1192473"/>
                </a:cubicBezTo>
                <a:cubicBezTo>
                  <a:pt x="2420986" y="1201312"/>
                  <a:pt x="2424872" y="1211675"/>
                  <a:pt x="2432644" y="1223562"/>
                </a:cubicBezTo>
                <a:cubicBezTo>
                  <a:pt x="2440417" y="1235449"/>
                  <a:pt x="2450551" y="1241393"/>
                  <a:pt x="2463048" y="1241393"/>
                </a:cubicBezTo>
                <a:cubicBezTo>
                  <a:pt x="2469754" y="1241393"/>
                  <a:pt x="2477983" y="1239717"/>
                  <a:pt x="2487737" y="1236364"/>
                </a:cubicBezTo>
                <a:cubicBezTo>
                  <a:pt x="2497490" y="1233011"/>
                  <a:pt x="2507396" y="1228363"/>
                  <a:pt x="2517455" y="1222419"/>
                </a:cubicBezTo>
                <a:cubicBezTo>
                  <a:pt x="2527513" y="1216476"/>
                  <a:pt x="2536276" y="1209922"/>
                  <a:pt x="2543744" y="1202760"/>
                </a:cubicBezTo>
                <a:cubicBezTo>
                  <a:pt x="2551211" y="1195597"/>
                  <a:pt x="2555707" y="1190187"/>
                  <a:pt x="2557231" y="1186529"/>
                </a:cubicBezTo>
                <a:cubicBezTo>
                  <a:pt x="2558755" y="1182871"/>
                  <a:pt x="2559517" y="1177385"/>
                  <a:pt x="2559517" y="1170070"/>
                </a:cubicBezTo>
                <a:lnTo>
                  <a:pt x="2559517" y="1140809"/>
                </a:lnTo>
                <a:cubicBezTo>
                  <a:pt x="2559517" y="1137151"/>
                  <a:pt x="2562032" y="1135323"/>
                  <a:pt x="2567061" y="1135323"/>
                </a:cubicBezTo>
                <a:cubicBezTo>
                  <a:pt x="2572090" y="1135323"/>
                  <a:pt x="2574605" y="1137151"/>
                  <a:pt x="2574605" y="1140809"/>
                </a:cubicBezTo>
                <a:lnTo>
                  <a:pt x="2574605" y="1190644"/>
                </a:lnTo>
                <a:cubicBezTo>
                  <a:pt x="2574605" y="1207713"/>
                  <a:pt x="2578186" y="1220057"/>
                  <a:pt x="2585349" y="1227677"/>
                </a:cubicBezTo>
                <a:cubicBezTo>
                  <a:pt x="2592512" y="1235297"/>
                  <a:pt x="2604475" y="1239107"/>
                  <a:pt x="2621239" y="1239107"/>
                </a:cubicBezTo>
                <a:lnTo>
                  <a:pt x="2670617" y="1239107"/>
                </a:lnTo>
                <a:cubicBezTo>
                  <a:pt x="2684942" y="1239107"/>
                  <a:pt x="2695077" y="1236821"/>
                  <a:pt x="2701021" y="1232249"/>
                </a:cubicBezTo>
                <a:cubicBezTo>
                  <a:pt x="2706964" y="1227677"/>
                  <a:pt x="2712755" y="1218685"/>
                  <a:pt x="2718394" y="1205274"/>
                </a:cubicBezTo>
                <a:cubicBezTo>
                  <a:pt x="2724033" y="1191863"/>
                  <a:pt x="2726852" y="1181652"/>
                  <a:pt x="2726852" y="1174642"/>
                </a:cubicBezTo>
                <a:cubicBezTo>
                  <a:pt x="2726852" y="1162755"/>
                  <a:pt x="2720985" y="1153839"/>
                  <a:pt x="2709250" y="1147896"/>
                </a:cubicBezTo>
                <a:cubicBezTo>
                  <a:pt x="2697515" y="1141952"/>
                  <a:pt x="2686466" y="1138980"/>
                  <a:pt x="2676103" y="1138980"/>
                </a:cubicBezTo>
                <a:cubicBezTo>
                  <a:pt x="2665740" y="1138980"/>
                  <a:pt x="2657663" y="1144009"/>
                  <a:pt x="2651872" y="1154068"/>
                </a:cubicBezTo>
                <a:cubicBezTo>
                  <a:pt x="2649433" y="1157725"/>
                  <a:pt x="2646919" y="1159554"/>
                  <a:pt x="2644328" y="1159554"/>
                </a:cubicBezTo>
                <a:cubicBezTo>
                  <a:pt x="2641737" y="1159554"/>
                  <a:pt x="2639527" y="1159173"/>
                  <a:pt x="2637698" y="1158411"/>
                </a:cubicBezTo>
                <a:cubicBezTo>
                  <a:pt x="2635870" y="1157649"/>
                  <a:pt x="2634955" y="1156125"/>
                  <a:pt x="2634955" y="1153839"/>
                </a:cubicBezTo>
                <a:cubicBezTo>
                  <a:pt x="2634955" y="1151553"/>
                  <a:pt x="2638537" y="1145991"/>
                  <a:pt x="2645699" y="1137151"/>
                </a:cubicBezTo>
                <a:cubicBezTo>
                  <a:pt x="2652862" y="1128312"/>
                  <a:pt x="2662387" y="1123893"/>
                  <a:pt x="2674274" y="1123893"/>
                </a:cubicBezTo>
                <a:cubicBezTo>
                  <a:pt x="2676713" y="1123893"/>
                  <a:pt x="2679075" y="1124045"/>
                  <a:pt x="2681361" y="1124350"/>
                </a:cubicBezTo>
                <a:cubicBezTo>
                  <a:pt x="2683647" y="1124655"/>
                  <a:pt x="2685857" y="1124807"/>
                  <a:pt x="2687990" y="1124807"/>
                </a:cubicBezTo>
                <a:cubicBezTo>
                  <a:pt x="2694391" y="1124807"/>
                  <a:pt x="2699116" y="1122673"/>
                  <a:pt x="2702164" y="1118406"/>
                </a:cubicBezTo>
                <a:cubicBezTo>
                  <a:pt x="2705212" y="1114139"/>
                  <a:pt x="2706736" y="1107281"/>
                  <a:pt x="2706736" y="1097832"/>
                </a:cubicBezTo>
                <a:lnTo>
                  <a:pt x="2706736" y="1022394"/>
                </a:lnTo>
                <a:cubicBezTo>
                  <a:pt x="2706736" y="1006545"/>
                  <a:pt x="2703764" y="995115"/>
                  <a:pt x="2697820" y="988104"/>
                </a:cubicBezTo>
                <a:cubicBezTo>
                  <a:pt x="2691877" y="981094"/>
                  <a:pt x="2681742" y="977589"/>
                  <a:pt x="2667416" y="977589"/>
                </a:cubicBezTo>
                <a:close/>
                <a:moveTo>
                  <a:pt x="2185528" y="950614"/>
                </a:moveTo>
                <a:cubicBezTo>
                  <a:pt x="2175774" y="950614"/>
                  <a:pt x="2165868" y="954805"/>
                  <a:pt x="2155810" y="963187"/>
                </a:cubicBezTo>
                <a:cubicBezTo>
                  <a:pt x="2145751" y="971569"/>
                  <a:pt x="2140722" y="980789"/>
                  <a:pt x="2140722" y="990847"/>
                </a:cubicBezTo>
                <a:cubicBezTo>
                  <a:pt x="2140722" y="1000906"/>
                  <a:pt x="2144380" y="1011574"/>
                  <a:pt x="2151695" y="1022851"/>
                </a:cubicBezTo>
                <a:cubicBezTo>
                  <a:pt x="2163887" y="1042968"/>
                  <a:pt x="2176688" y="1065219"/>
                  <a:pt x="2190100" y="1089603"/>
                </a:cubicBezTo>
                <a:cubicBezTo>
                  <a:pt x="2199548" y="1108500"/>
                  <a:pt x="2211131" y="1117949"/>
                  <a:pt x="2224847" y="1117949"/>
                </a:cubicBezTo>
                <a:cubicBezTo>
                  <a:pt x="2233991" y="1117949"/>
                  <a:pt x="2243897" y="1113606"/>
                  <a:pt x="2254565" y="1104919"/>
                </a:cubicBezTo>
                <a:cubicBezTo>
                  <a:pt x="2265233" y="1096232"/>
                  <a:pt x="2270567" y="1085335"/>
                  <a:pt x="2270567" y="1072229"/>
                </a:cubicBezTo>
                <a:cubicBezTo>
                  <a:pt x="2270567" y="1062780"/>
                  <a:pt x="2266681" y="1049979"/>
                  <a:pt x="2258908" y="1033824"/>
                </a:cubicBezTo>
                <a:cubicBezTo>
                  <a:pt x="2251136" y="1017670"/>
                  <a:pt x="2241687" y="1001896"/>
                  <a:pt x="2230562" y="986504"/>
                </a:cubicBezTo>
                <a:cubicBezTo>
                  <a:pt x="2219437" y="971112"/>
                  <a:pt x="2210826" y="961282"/>
                  <a:pt x="2204730" y="957015"/>
                </a:cubicBezTo>
                <a:cubicBezTo>
                  <a:pt x="2198634" y="952747"/>
                  <a:pt x="2192233" y="950614"/>
                  <a:pt x="2185528" y="950614"/>
                </a:cubicBezTo>
                <a:close/>
                <a:moveTo>
                  <a:pt x="2575062" y="900322"/>
                </a:moveTo>
                <a:lnTo>
                  <a:pt x="2590607" y="900322"/>
                </a:lnTo>
                <a:cubicBezTo>
                  <a:pt x="2593960" y="900322"/>
                  <a:pt x="2596093" y="900855"/>
                  <a:pt x="2597008" y="901922"/>
                </a:cubicBezTo>
                <a:cubicBezTo>
                  <a:pt x="2597922" y="902989"/>
                  <a:pt x="2598227" y="904589"/>
                  <a:pt x="2597922" y="906723"/>
                </a:cubicBezTo>
                <a:lnTo>
                  <a:pt x="2596550" y="919524"/>
                </a:lnTo>
                <a:cubicBezTo>
                  <a:pt x="2595941" y="924706"/>
                  <a:pt x="2593960" y="927297"/>
                  <a:pt x="2590607" y="927297"/>
                </a:cubicBezTo>
                <a:lnTo>
                  <a:pt x="2575062" y="927297"/>
                </a:lnTo>
                <a:cubicBezTo>
                  <a:pt x="2570795" y="927297"/>
                  <a:pt x="2568509" y="924858"/>
                  <a:pt x="2568204" y="919981"/>
                </a:cubicBezTo>
                <a:lnTo>
                  <a:pt x="2566832" y="907637"/>
                </a:lnTo>
                <a:cubicBezTo>
                  <a:pt x="2566223" y="902760"/>
                  <a:pt x="2568966" y="900322"/>
                  <a:pt x="2575062" y="900322"/>
                </a:cubicBezTo>
                <a:close/>
                <a:moveTo>
                  <a:pt x="1878746" y="829456"/>
                </a:moveTo>
                <a:cubicBezTo>
                  <a:pt x="1864726" y="829456"/>
                  <a:pt x="1855124" y="832123"/>
                  <a:pt x="1849943" y="837457"/>
                </a:cubicBezTo>
                <a:cubicBezTo>
                  <a:pt x="1844761" y="842791"/>
                  <a:pt x="1842170" y="853535"/>
                  <a:pt x="1842170" y="869689"/>
                </a:cubicBezTo>
                <a:cubicBezTo>
                  <a:pt x="1842170" y="885844"/>
                  <a:pt x="1844761" y="896588"/>
                  <a:pt x="1849943" y="901922"/>
                </a:cubicBezTo>
                <a:cubicBezTo>
                  <a:pt x="1855124" y="907256"/>
                  <a:pt x="1864726" y="909923"/>
                  <a:pt x="1878746" y="909923"/>
                </a:cubicBezTo>
                <a:lnTo>
                  <a:pt x="1887433" y="909923"/>
                </a:lnTo>
                <a:cubicBezTo>
                  <a:pt x="1889872" y="909923"/>
                  <a:pt x="1891091" y="911295"/>
                  <a:pt x="1891091" y="914038"/>
                </a:cubicBezTo>
                <a:lnTo>
                  <a:pt x="1891091" y="955643"/>
                </a:lnTo>
                <a:cubicBezTo>
                  <a:pt x="1891091" y="957777"/>
                  <a:pt x="1890481" y="959072"/>
                  <a:pt x="1889262" y="959529"/>
                </a:cubicBezTo>
                <a:cubicBezTo>
                  <a:pt x="1888043" y="959986"/>
                  <a:pt x="1885909" y="960215"/>
                  <a:pt x="1882861" y="960215"/>
                </a:cubicBezTo>
                <a:cubicBezTo>
                  <a:pt x="1869450" y="960215"/>
                  <a:pt x="1860077" y="963034"/>
                  <a:pt x="1854743" y="968673"/>
                </a:cubicBezTo>
                <a:cubicBezTo>
                  <a:pt x="1849409" y="974312"/>
                  <a:pt x="1846742" y="985361"/>
                  <a:pt x="1846742" y="1001820"/>
                </a:cubicBezTo>
                <a:cubicBezTo>
                  <a:pt x="1846742" y="1018279"/>
                  <a:pt x="1849333" y="1029252"/>
                  <a:pt x="1854515" y="1034739"/>
                </a:cubicBezTo>
                <a:cubicBezTo>
                  <a:pt x="1859696" y="1040225"/>
                  <a:pt x="1869145" y="1042968"/>
                  <a:pt x="1882861" y="1042968"/>
                </a:cubicBezTo>
                <a:cubicBezTo>
                  <a:pt x="1885909" y="1042968"/>
                  <a:pt x="1888043" y="1043273"/>
                  <a:pt x="1889262" y="1043883"/>
                </a:cubicBezTo>
                <a:cubicBezTo>
                  <a:pt x="1890481" y="1044492"/>
                  <a:pt x="1891091" y="1045711"/>
                  <a:pt x="1891091" y="1047540"/>
                </a:cubicBezTo>
                <a:lnTo>
                  <a:pt x="1891091" y="1113834"/>
                </a:lnTo>
                <a:cubicBezTo>
                  <a:pt x="1891091" y="1116577"/>
                  <a:pt x="1890481" y="1118406"/>
                  <a:pt x="1889262" y="1119321"/>
                </a:cubicBezTo>
                <a:cubicBezTo>
                  <a:pt x="1888043" y="1120235"/>
                  <a:pt x="1884842" y="1121149"/>
                  <a:pt x="1879661" y="1122064"/>
                </a:cubicBezTo>
                <a:cubicBezTo>
                  <a:pt x="1864726" y="1124502"/>
                  <a:pt x="1854362" y="1128465"/>
                  <a:pt x="1848571" y="1133951"/>
                </a:cubicBezTo>
                <a:cubicBezTo>
                  <a:pt x="1842780" y="1139437"/>
                  <a:pt x="1839884" y="1149648"/>
                  <a:pt x="1839884" y="1164583"/>
                </a:cubicBezTo>
                <a:cubicBezTo>
                  <a:pt x="1839884" y="1179519"/>
                  <a:pt x="1842780" y="1190415"/>
                  <a:pt x="1848571" y="1197273"/>
                </a:cubicBezTo>
                <a:cubicBezTo>
                  <a:pt x="1854362" y="1204131"/>
                  <a:pt x="1863506" y="1207560"/>
                  <a:pt x="1876003" y="1207560"/>
                </a:cubicBezTo>
                <a:cubicBezTo>
                  <a:pt x="1883928" y="1207560"/>
                  <a:pt x="1897568" y="1205350"/>
                  <a:pt x="1916923" y="1200931"/>
                </a:cubicBezTo>
                <a:cubicBezTo>
                  <a:pt x="1936277" y="1196511"/>
                  <a:pt x="1957537" y="1190796"/>
                  <a:pt x="1980702" y="1183786"/>
                </a:cubicBezTo>
                <a:cubicBezTo>
                  <a:pt x="2003867" y="1176775"/>
                  <a:pt x="2017507" y="1171975"/>
                  <a:pt x="2021621" y="1169384"/>
                </a:cubicBezTo>
                <a:cubicBezTo>
                  <a:pt x="2025736" y="1166793"/>
                  <a:pt x="2029470" y="1161764"/>
                  <a:pt x="2032823" y="1154296"/>
                </a:cubicBezTo>
                <a:cubicBezTo>
                  <a:pt x="2036176" y="1146829"/>
                  <a:pt x="2037852" y="1141266"/>
                  <a:pt x="2037852" y="1137609"/>
                </a:cubicBezTo>
                <a:cubicBezTo>
                  <a:pt x="2037852" y="1133951"/>
                  <a:pt x="2034499" y="1131284"/>
                  <a:pt x="2027794" y="1129608"/>
                </a:cubicBezTo>
                <a:cubicBezTo>
                  <a:pt x="2021088" y="1127931"/>
                  <a:pt x="2014154" y="1124731"/>
                  <a:pt x="2006991" y="1120006"/>
                </a:cubicBezTo>
                <a:cubicBezTo>
                  <a:pt x="1999828" y="1115282"/>
                  <a:pt x="1994342" y="1110253"/>
                  <a:pt x="1990532" y="1104919"/>
                </a:cubicBezTo>
                <a:cubicBezTo>
                  <a:pt x="1986722" y="1099585"/>
                  <a:pt x="1983598" y="1096918"/>
                  <a:pt x="1981159" y="1096918"/>
                </a:cubicBezTo>
                <a:cubicBezTo>
                  <a:pt x="1978721" y="1096918"/>
                  <a:pt x="1976359" y="1097223"/>
                  <a:pt x="1974073" y="1097832"/>
                </a:cubicBezTo>
                <a:cubicBezTo>
                  <a:pt x="1971787" y="1098442"/>
                  <a:pt x="1970644" y="1097832"/>
                  <a:pt x="1970644" y="1096003"/>
                </a:cubicBezTo>
                <a:lnTo>
                  <a:pt x="1970644" y="1047540"/>
                </a:lnTo>
                <a:cubicBezTo>
                  <a:pt x="1970644" y="1044492"/>
                  <a:pt x="1972015" y="1042968"/>
                  <a:pt x="1974758" y="1042968"/>
                </a:cubicBezTo>
                <a:cubicBezTo>
                  <a:pt x="1989694" y="1042968"/>
                  <a:pt x="1999447" y="1039996"/>
                  <a:pt x="2004019" y="1034053"/>
                </a:cubicBezTo>
                <a:cubicBezTo>
                  <a:pt x="2008591" y="1028109"/>
                  <a:pt x="2010877" y="1017136"/>
                  <a:pt x="2010877" y="1001134"/>
                </a:cubicBezTo>
                <a:cubicBezTo>
                  <a:pt x="2010877" y="985132"/>
                  <a:pt x="2008210" y="974312"/>
                  <a:pt x="2002876" y="968673"/>
                </a:cubicBezTo>
                <a:cubicBezTo>
                  <a:pt x="1997542" y="963034"/>
                  <a:pt x="1988170" y="960215"/>
                  <a:pt x="1974758" y="960215"/>
                </a:cubicBezTo>
                <a:cubicBezTo>
                  <a:pt x="1972015" y="960215"/>
                  <a:pt x="1970644" y="958691"/>
                  <a:pt x="1970644" y="955643"/>
                </a:cubicBezTo>
                <a:lnTo>
                  <a:pt x="1970644" y="914038"/>
                </a:lnTo>
                <a:cubicBezTo>
                  <a:pt x="1970644" y="911295"/>
                  <a:pt x="1971863" y="909923"/>
                  <a:pt x="1974301" y="909923"/>
                </a:cubicBezTo>
                <a:lnTo>
                  <a:pt x="1991218" y="909923"/>
                </a:lnTo>
                <a:cubicBezTo>
                  <a:pt x="2005238" y="909923"/>
                  <a:pt x="2014840" y="907180"/>
                  <a:pt x="2020021" y="901693"/>
                </a:cubicBezTo>
                <a:cubicBezTo>
                  <a:pt x="2025203" y="896207"/>
                  <a:pt x="2027794" y="885539"/>
                  <a:pt x="2027794" y="869689"/>
                </a:cubicBezTo>
                <a:cubicBezTo>
                  <a:pt x="2027794" y="853840"/>
                  <a:pt x="2025203" y="843172"/>
                  <a:pt x="2020021" y="837685"/>
                </a:cubicBezTo>
                <a:cubicBezTo>
                  <a:pt x="2014840" y="832199"/>
                  <a:pt x="2005238" y="829456"/>
                  <a:pt x="1991218" y="829456"/>
                </a:cubicBezTo>
                <a:close/>
                <a:moveTo>
                  <a:pt x="2386010" y="824884"/>
                </a:moveTo>
                <a:cubicBezTo>
                  <a:pt x="2370922" y="824884"/>
                  <a:pt x="2360102" y="826941"/>
                  <a:pt x="2353549" y="831056"/>
                </a:cubicBezTo>
                <a:cubicBezTo>
                  <a:pt x="2346995" y="835171"/>
                  <a:pt x="2343719" y="846067"/>
                  <a:pt x="2343719" y="863746"/>
                </a:cubicBezTo>
                <a:lnTo>
                  <a:pt x="2343719" y="891178"/>
                </a:lnTo>
                <a:cubicBezTo>
                  <a:pt x="2343719" y="894531"/>
                  <a:pt x="2343033" y="896664"/>
                  <a:pt x="2341661" y="897579"/>
                </a:cubicBezTo>
                <a:cubicBezTo>
                  <a:pt x="2340290" y="898493"/>
                  <a:pt x="2337013" y="898950"/>
                  <a:pt x="2331832" y="898950"/>
                </a:cubicBezTo>
                <a:cubicBezTo>
                  <a:pt x="2322078" y="898950"/>
                  <a:pt x="2314229" y="902913"/>
                  <a:pt x="2308286" y="910837"/>
                </a:cubicBezTo>
                <a:cubicBezTo>
                  <a:pt x="2302342" y="918762"/>
                  <a:pt x="2299370" y="929278"/>
                  <a:pt x="2299370" y="942384"/>
                </a:cubicBezTo>
                <a:cubicBezTo>
                  <a:pt x="2299370" y="971035"/>
                  <a:pt x="2310953" y="985361"/>
                  <a:pt x="2334118" y="985361"/>
                </a:cubicBezTo>
                <a:cubicBezTo>
                  <a:pt x="2338385" y="985361"/>
                  <a:pt x="2341052" y="985818"/>
                  <a:pt x="2342119" y="986733"/>
                </a:cubicBezTo>
                <a:cubicBezTo>
                  <a:pt x="2343185" y="987647"/>
                  <a:pt x="2343719" y="989476"/>
                  <a:pt x="2343719" y="992219"/>
                </a:cubicBezTo>
                <a:lnTo>
                  <a:pt x="2343719" y="1074058"/>
                </a:lnTo>
                <a:cubicBezTo>
                  <a:pt x="2343719" y="1077106"/>
                  <a:pt x="2342652" y="1079316"/>
                  <a:pt x="2340518" y="1080687"/>
                </a:cubicBezTo>
                <a:cubicBezTo>
                  <a:pt x="2338385" y="1082059"/>
                  <a:pt x="2333203" y="1083659"/>
                  <a:pt x="2324974" y="1085488"/>
                </a:cubicBezTo>
                <a:cubicBezTo>
                  <a:pt x="2306990" y="1089450"/>
                  <a:pt x="2297999" y="1101337"/>
                  <a:pt x="2297999" y="1121149"/>
                </a:cubicBezTo>
                <a:cubicBezTo>
                  <a:pt x="2297999" y="1131208"/>
                  <a:pt x="2300590" y="1142714"/>
                  <a:pt x="2305771" y="1155668"/>
                </a:cubicBezTo>
                <a:cubicBezTo>
                  <a:pt x="2310953" y="1168622"/>
                  <a:pt x="2321316" y="1175099"/>
                  <a:pt x="2336861" y="1175099"/>
                </a:cubicBezTo>
                <a:cubicBezTo>
                  <a:pt x="2352406" y="1175099"/>
                  <a:pt x="2374808" y="1170603"/>
                  <a:pt x="2404069" y="1161612"/>
                </a:cubicBezTo>
                <a:cubicBezTo>
                  <a:pt x="2433330" y="1152620"/>
                  <a:pt x="2447960" y="1145686"/>
                  <a:pt x="2447960" y="1140809"/>
                </a:cubicBezTo>
                <a:cubicBezTo>
                  <a:pt x="2447960" y="1139285"/>
                  <a:pt x="2446741" y="1136847"/>
                  <a:pt x="2444303" y="1133494"/>
                </a:cubicBezTo>
                <a:cubicBezTo>
                  <a:pt x="2437597" y="1124655"/>
                  <a:pt x="2434244" y="1111701"/>
                  <a:pt x="2434244" y="1094632"/>
                </a:cubicBezTo>
                <a:lnTo>
                  <a:pt x="2434244" y="1010050"/>
                </a:lnTo>
                <a:cubicBezTo>
                  <a:pt x="2434244" y="1006392"/>
                  <a:pt x="2432492" y="1003573"/>
                  <a:pt x="2428987" y="1001592"/>
                </a:cubicBezTo>
                <a:cubicBezTo>
                  <a:pt x="2425481" y="999610"/>
                  <a:pt x="2422510" y="995648"/>
                  <a:pt x="2420071" y="989704"/>
                </a:cubicBezTo>
                <a:cubicBezTo>
                  <a:pt x="2417633" y="983761"/>
                  <a:pt x="2416414" y="975455"/>
                  <a:pt x="2416414" y="964787"/>
                </a:cubicBezTo>
                <a:cubicBezTo>
                  <a:pt x="2416414" y="954119"/>
                  <a:pt x="2417480" y="945127"/>
                  <a:pt x="2419614" y="937812"/>
                </a:cubicBezTo>
                <a:cubicBezTo>
                  <a:pt x="2421748" y="930497"/>
                  <a:pt x="2426472" y="924706"/>
                  <a:pt x="2433787" y="920439"/>
                </a:cubicBezTo>
                <a:cubicBezTo>
                  <a:pt x="2436226" y="919219"/>
                  <a:pt x="2437445" y="918076"/>
                  <a:pt x="2437445" y="917010"/>
                </a:cubicBezTo>
                <a:cubicBezTo>
                  <a:pt x="2437445" y="915943"/>
                  <a:pt x="2437140" y="915105"/>
                  <a:pt x="2436530" y="914495"/>
                </a:cubicBezTo>
                <a:cubicBezTo>
                  <a:pt x="2432263" y="908399"/>
                  <a:pt x="2430130" y="900322"/>
                  <a:pt x="2430130" y="890263"/>
                </a:cubicBezTo>
                <a:lnTo>
                  <a:pt x="2430130" y="855516"/>
                </a:lnTo>
                <a:cubicBezTo>
                  <a:pt x="2430130" y="842105"/>
                  <a:pt x="2426548" y="833647"/>
                  <a:pt x="2419385" y="830142"/>
                </a:cubicBezTo>
                <a:cubicBezTo>
                  <a:pt x="2412223" y="826636"/>
                  <a:pt x="2401097" y="824884"/>
                  <a:pt x="2386010" y="824884"/>
                </a:cubicBezTo>
                <a:close/>
                <a:moveTo>
                  <a:pt x="2040138" y="822598"/>
                </a:moveTo>
                <a:cubicBezTo>
                  <a:pt x="2036480" y="822598"/>
                  <a:pt x="2034652" y="823512"/>
                  <a:pt x="2034652" y="825341"/>
                </a:cubicBezTo>
                <a:cubicBezTo>
                  <a:pt x="2034652" y="827170"/>
                  <a:pt x="2035109" y="828999"/>
                  <a:pt x="2036023" y="830827"/>
                </a:cubicBezTo>
                <a:cubicBezTo>
                  <a:pt x="2040595" y="839057"/>
                  <a:pt x="2042881" y="851249"/>
                  <a:pt x="2042881" y="867403"/>
                </a:cubicBezTo>
                <a:cubicBezTo>
                  <a:pt x="2042881" y="876547"/>
                  <a:pt x="2042348" y="884625"/>
                  <a:pt x="2041281" y="891635"/>
                </a:cubicBezTo>
                <a:cubicBezTo>
                  <a:pt x="2040214" y="898645"/>
                  <a:pt x="2040138" y="903065"/>
                  <a:pt x="2041052" y="904894"/>
                </a:cubicBezTo>
                <a:cubicBezTo>
                  <a:pt x="2041967" y="906723"/>
                  <a:pt x="2043948" y="907637"/>
                  <a:pt x="2046996" y="907637"/>
                </a:cubicBezTo>
                <a:lnTo>
                  <a:pt x="2074885" y="907637"/>
                </a:lnTo>
                <a:cubicBezTo>
                  <a:pt x="2077324" y="907637"/>
                  <a:pt x="2078543" y="908856"/>
                  <a:pt x="2078543" y="911295"/>
                </a:cubicBezTo>
                <a:cubicBezTo>
                  <a:pt x="2078543" y="913733"/>
                  <a:pt x="2073742" y="925315"/>
                  <a:pt x="2064141" y="946042"/>
                </a:cubicBezTo>
                <a:cubicBezTo>
                  <a:pt x="2054540" y="966768"/>
                  <a:pt x="2043643" y="986733"/>
                  <a:pt x="2031451" y="1005935"/>
                </a:cubicBezTo>
                <a:cubicBezTo>
                  <a:pt x="2027489" y="1012336"/>
                  <a:pt x="2024441" y="1019880"/>
                  <a:pt x="2022307" y="1028566"/>
                </a:cubicBezTo>
                <a:cubicBezTo>
                  <a:pt x="2020174" y="1037253"/>
                  <a:pt x="2014687" y="1044645"/>
                  <a:pt x="2005848" y="1050741"/>
                </a:cubicBezTo>
                <a:cubicBezTo>
                  <a:pt x="1997009" y="1056837"/>
                  <a:pt x="1992589" y="1064838"/>
                  <a:pt x="1992589" y="1074744"/>
                </a:cubicBezTo>
                <a:cubicBezTo>
                  <a:pt x="1992589" y="1084650"/>
                  <a:pt x="1998304" y="1094175"/>
                  <a:pt x="2009734" y="1103319"/>
                </a:cubicBezTo>
                <a:cubicBezTo>
                  <a:pt x="2021164" y="1112463"/>
                  <a:pt x="2032823" y="1117035"/>
                  <a:pt x="2044710" y="1117035"/>
                </a:cubicBezTo>
                <a:cubicBezTo>
                  <a:pt x="2056597" y="1117035"/>
                  <a:pt x="2066351" y="1112158"/>
                  <a:pt x="2073971" y="1102404"/>
                </a:cubicBezTo>
                <a:cubicBezTo>
                  <a:pt x="2078238" y="1096918"/>
                  <a:pt x="2081667" y="1094175"/>
                  <a:pt x="2084258" y="1094175"/>
                </a:cubicBezTo>
                <a:cubicBezTo>
                  <a:pt x="2086849" y="1094175"/>
                  <a:pt x="2088144" y="1097832"/>
                  <a:pt x="2088144" y="1105147"/>
                </a:cubicBezTo>
                <a:lnTo>
                  <a:pt x="2088144" y="1202074"/>
                </a:lnTo>
                <a:cubicBezTo>
                  <a:pt x="2088144" y="1215180"/>
                  <a:pt x="2091954" y="1224858"/>
                  <a:pt x="2099574" y="1231106"/>
                </a:cubicBezTo>
                <a:cubicBezTo>
                  <a:pt x="2107194" y="1237354"/>
                  <a:pt x="2118929" y="1240479"/>
                  <a:pt x="2134778" y="1240479"/>
                </a:cubicBezTo>
                <a:cubicBezTo>
                  <a:pt x="2150628" y="1240479"/>
                  <a:pt x="2162363" y="1237354"/>
                  <a:pt x="2169983" y="1231106"/>
                </a:cubicBezTo>
                <a:cubicBezTo>
                  <a:pt x="2177603" y="1224858"/>
                  <a:pt x="2181413" y="1215180"/>
                  <a:pt x="2181413" y="1202074"/>
                </a:cubicBezTo>
                <a:lnTo>
                  <a:pt x="2181413" y="1113834"/>
                </a:lnTo>
                <a:cubicBezTo>
                  <a:pt x="2181413" y="1110481"/>
                  <a:pt x="2180803" y="1107129"/>
                  <a:pt x="2179584" y="1103776"/>
                </a:cubicBezTo>
                <a:cubicBezTo>
                  <a:pt x="2178365" y="1100423"/>
                  <a:pt x="2173412" y="1090898"/>
                  <a:pt x="2164725" y="1075201"/>
                </a:cubicBezTo>
                <a:cubicBezTo>
                  <a:pt x="2156038" y="1059504"/>
                  <a:pt x="2147199" y="1044416"/>
                  <a:pt x="2138207" y="1029938"/>
                </a:cubicBezTo>
                <a:cubicBezTo>
                  <a:pt x="2129216" y="1015460"/>
                  <a:pt x="2124720" y="1002430"/>
                  <a:pt x="2124720" y="990847"/>
                </a:cubicBezTo>
                <a:cubicBezTo>
                  <a:pt x="2124720" y="975303"/>
                  <a:pt x="2133102" y="961129"/>
                  <a:pt x="2149866" y="948328"/>
                </a:cubicBezTo>
                <a:cubicBezTo>
                  <a:pt x="2157486" y="942537"/>
                  <a:pt x="2163125" y="937431"/>
                  <a:pt x="2166782" y="933012"/>
                </a:cubicBezTo>
                <a:cubicBezTo>
                  <a:pt x="2170440" y="928592"/>
                  <a:pt x="2174250" y="921658"/>
                  <a:pt x="2178212" y="912209"/>
                </a:cubicBezTo>
                <a:cubicBezTo>
                  <a:pt x="2179127" y="909161"/>
                  <a:pt x="2181108" y="907637"/>
                  <a:pt x="2184156" y="907637"/>
                </a:cubicBezTo>
                <a:lnTo>
                  <a:pt x="2224847" y="907637"/>
                </a:lnTo>
                <a:cubicBezTo>
                  <a:pt x="2238868" y="907637"/>
                  <a:pt x="2249155" y="904208"/>
                  <a:pt x="2255708" y="897350"/>
                </a:cubicBezTo>
                <a:cubicBezTo>
                  <a:pt x="2262261" y="890492"/>
                  <a:pt x="2265538" y="879672"/>
                  <a:pt x="2265538" y="864889"/>
                </a:cubicBezTo>
                <a:cubicBezTo>
                  <a:pt x="2265538" y="850106"/>
                  <a:pt x="2262337" y="839362"/>
                  <a:pt x="2255936" y="832656"/>
                </a:cubicBezTo>
                <a:cubicBezTo>
                  <a:pt x="2249536" y="825951"/>
                  <a:pt x="2239172" y="822598"/>
                  <a:pt x="2224847" y="822598"/>
                </a:cubicBezTo>
                <a:close/>
                <a:moveTo>
                  <a:pt x="2583749" y="809796"/>
                </a:moveTo>
                <a:cubicBezTo>
                  <a:pt x="2569423" y="809796"/>
                  <a:pt x="2557384" y="812082"/>
                  <a:pt x="2547630" y="816654"/>
                </a:cubicBezTo>
                <a:cubicBezTo>
                  <a:pt x="2537876" y="821226"/>
                  <a:pt x="2533000" y="826103"/>
                  <a:pt x="2533000" y="831285"/>
                </a:cubicBezTo>
                <a:cubicBezTo>
                  <a:pt x="2533000" y="833418"/>
                  <a:pt x="2532619" y="834790"/>
                  <a:pt x="2531857" y="835399"/>
                </a:cubicBezTo>
                <a:cubicBezTo>
                  <a:pt x="2531095" y="836009"/>
                  <a:pt x="2529342" y="836314"/>
                  <a:pt x="2526599" y="836314"/>
                </a:cubicBezTo>
                <a:lnTo>
                  <a:pt x="2479507" y="836314"/>
                </a:lnTo>
                <a:cubicBezTo>
                  <a:pt x="2465486" y="836314"/>
                  <a:pt x="2455961" y="838676"/>
                  <a:pt x="2450932" y="843400"/>
                </a:cubicBezTo>
                <a:cubicBezTo>
                  <a:pt x="2445903" y="848125"/>
                  <a:pt x="2443388" y="857269"/>
                  <a:pt x="2443388" y="870832"/>
                </a:cubicBezTo>
                <a:cubicBezTo>
                  <a:pt x="2443388" y="884396"/>
                  <a:pt x="2445522" y="894073"/>
                  <a:pt x="2449789" y="899865"/>
                </a:cubicBezTo>
                <a:cubicBezTo>
                  <a:pt x="2454056" y="905656"/>
                  <a:pt x="2460000" y="908551"/>
                  <a:pt x="2467620" y="908551"/>
                </a:cubicBezTo>
                <a:cubicBezTo>
                  <a:pt x="2475240" y="908551"/>
                  <a:pt x="2480041" y="909313"/>
                  <a:pt x="2482022" y="910837"/>
                </a:cubicBezTo>
                <a:cubicBezTo>
                  <a:pt x="2484003" y="912361"/>
                  <a:pt x="2484994" y="915486"/>
                  <a:pt x="2484994" y="920210"/>
                </a:cubicBezTo>
                <a:cubicBezTo>
                  <a:pt x="2484994" y="924934"/>
                  <a:pt x="2483470" y="927297"/>
                  <a:pt x="2480422" y="927297"/>
                </a:cubicBezTo>
                <a:cubicBezTo>
                  <a:pt x="2461524" y="927297"/>
                  <a:pt x="2448646" y="929583"/>
                  <a:pt x="2441788" y="934155"/>
                </a:cubicBezTo>
                <a:cubicBezTo>
                  <a:pt x="2434930" y="938727"/>
                  <a:pt x="2431501" y="948328"/>
                  <a:pt x="2431501" y="962958"/>
                </a:cubicBezTo>
                <a:cubicBezTo>
                  <a:pt x="2431501" y="977589"/>
                  <a:pt x="2433482" y="984904"/>
                  <a:pt x="2437445" y="984904"/>
                </a:cubicBezTo>
                <a:cubicBezTo>
                  <a:pt x="2439274" y="984904"/>
                  <a:pt x="2441102" y="983532"/>
                  <a:pt x="2442931" y="980789"/>
                </a:cubicBezTo>
                <a:cubicBezTo>
                  <a:pt x="2447808" y="973474"/>
                  <a:pt x="2454437" y="968597"/>
                  <a:pt x="2462819" y="966159"/>
                </a:cubicBezTo>
                <a:cubicBezTo>
                  <a:pt x="2471201" y="963720"/>
                  <a:pt x="2484689" y="962501"/>
                  <a:pt x="2503282" y="962501"/>
                </a:cubicBezTo>
                <a:lnTo>
                  <a:pt x="2663302" y="962501"/>
                </a:lnTo>
                <a:cubicBezTo>
                  <a:pt x="2677322" y="962501"/>
                  <a:pt x="2687686" y="963796"/>
                  <a:pt x="2694391" y="966387"/>
                </a:cubicBezTo>
                <a:cubicBezTo>
                  <a:pt x="2701097" y="968978"/>
                  <a:pt x="2707498" y="973931"/>
                  <a:pt x="2713594" y="981246"/>
                </a:cubicBezTo>
                <a:cubicBezTo>
                  <a:pt x="2715118" y="983380"/>
                  <a:pt x="2717023" y="984447"/>
                  <a:pt x="2719309" y="984447"/>
                </a:cubicBezTo>
                <a:cubicBezTo>
                  <a:pt x="2721595" y="984447"/>
                  <a:pt x="2723500" y="983075"/>
                  <a:pt x="2725024" y="980332"/>
                </a:cubicBezTo>
                <a:cubicBezTo>
                  <a:pt x="2726548" y="977589"/>
                  <a:pt x="2727310" y="973779"/>
                  <a:pt x="2727310" y="968902"/>
                </a:cubicBezTo>
                <a:cubicBezTo>
                  <a:pt x="2727310" y="953967"/>
                  <a:pt x="2724490" y="943299"/>
                  <a:pt x="2718851" y="936898"/>
                </a:cubicBezTo>
                <a:cubicBezTo>
                  <a:pt x="2713213" y="930497"/>
                  <a:pt x="2702468" y="927297"/>
                  <a:pt x="2686619" y="927297"/>
                </a:cubicBezTo>
                <a:cubicBezTo>
                  <a:pt x="2682656" y="927297"/>
                  <a:pt x="2680675" y="925773"/>
                  <a:pt x="2680675" y="922725"/>
                </a:cubicBezTo>
                <a:cubicBezTo>
                  <a:pt x="2680675" y="911752"/>
                  <a:pt x="2684790" y="906265"/>
                  <a:pt x="2693020" y="906265"/>
                </a:cubicBezTo>
                <a:cubicBezTo>
                  <a:pt x="2709174" y="906265"/>
                  <a:pt x="2717251" y="893311"/>
                  <a:pt x="2717251" y="867403"/>
                </a:cubicBezTo>
                <a:cubicBezTo>
                  <a:pt x="2717251" y="857345"/>
                  <a:pt x="2714432" y="849649"/>
                  <a:pt x="2708793" y="844315"/>
                </a:cubicBezTo>
                <a:cubicBezTo>
                  <a:pt x="2703154" y="838981"/>
                  <a:pt x="2695001" y="836314"/>
                  <a:pt x="2684333" y="836314"/>
                </a:cubicBezTo>
                <a:lnTo>
                  <a:pt x="2637241" y="836314"/>
                </a:lnTo>
                <a:cubicBezTo>
                  <a:pt x="2632974" y="836314"/>
                  <a:pt x="2630536" y="834790"/>
                  <a:pt x="2629926" y="831742"/>
                </a:cubicBezTo>
                <a:cubicBezTo>
                  <a:pt x="2629012" y="825341"/>
                  <a:pt x="2624668" y="820083"/>
                  <a:pt x="2616896" y="815968"/>
                </a:cubicBezTo>
                <a:cubicBezTo>
                  <a:pt x="2609123" y="811854"/>
                  <a:pt x="2598074" y="809796"/>
                  <a:pt x="2583749" y="809796"/>
                </a:cubicBezTo>
                <a:close/>
                <a:moveTo>
                  <a:pt x="0" y="0"/>
                </a:moveTo>
                <a:lnTo>
                  <a:pt x="4762500" y="0"/>
                </a:lnTo>
                <a:lnTo>
                  <a:pt x="4762500" y="3171825"/>
                </a:lnTo>
                <a:lnTo>
                  <a:pt x="0" y="3171825"/>
                </a:lnTo>
                <a:close/>
              </a:path>
            </a:pathLst>
          </a:custGeom>
          <a:effectLst>
            <a:outerShdw blurRad="127000" dist="127000" dir="5400000" algn="t" rotWithShape="0">
              <a:prstClr val="black">
                <a:alpha val="20000"/>
              </a:prstClr>
            </a:outerShdw>
          </a:effectLst>
        </p:spPr>
      </p:pic>
      <p:sp>
        <p:nvSpPr>
          <p:cNvPr id="6" name="矩形: 圆角 5">
            <a:extLst>
              <a:ext uri="{FF2B5EF4-FFF2-40B4-BE49-F238E27FC236}">
                <a16:creationId xmlns:a16="http://schemas.microsoft.com/office/drawing/2014/main" id="{652DC958-61BB-C75A-978C-C6DCEB5D5BA1}"/>
              </a:ext>
            </a:extLst>
          </p:cNvPr>
          <p:cNvSpPr/>
          <p:nvPr/>
        </p:nvSpPr>
        <p:spPr>
          <a:xfrm>
            <a:off x="10277475" y="6161426"/>
            <a:ext cx="2416946" cy="696573"/>
          </a:xfrm>
          <a:prstGeom prst="roundRect">
            <a:avLst/>
          </a:prstGeom>
          <a:solidFill>
            <a:srgbClr val="51C4D3"/>
          </a:solidFill>
          <a:ln>
            <a:noFill/>
          </a:ln>
          <a:effectLst>
            <a:outerShdw blurRad="127000" dist="1270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726A96D-4472-84E2-78B1-DE2BC2CEEBB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2695" y="6207113"/>
            <a:ext cx="366686" cy="614261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B8E24CE5-FDAA-91F8-61F5-6559257F72D5}"/>
              </a:ext>
            </a:extLst>
          </p:cNvPr>
          <p:cNvSpPr/>
          <p:nvPr/>
        </p:nvSpPr>
        <p:spPr>
          <a:xfrm>
            <a:off x="9129228" y="6183299"/>
            <a:ext cx="3747309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32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方正舒体" panose="02010601030101010101" pitchFamily="2" charset="-122"/>
                <a:ea typeface="方正舒体" panose="02010601030101010101" pitchFamily="2" charset="-122"/>
              </a:rPr>
              <a:t>戏韵堂</a:t>
            </a:r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96FBE06D-DA75-A609-12B4-ED67CABB7094}"/>
              </a:ext>
            </a:extLst>
          </p:cNvPr>
          <p:cNvSpPr/>
          <p:nvPr/>
        </p:nvSpPr>
        <p:spPr>
          <a:xfrm>
            <a:off x="5229721" y="190084"/>
            <a:ext cx="2870200" cy="914876"/>
          </a:xfrm>
          <a:prstGeom prst="roundRect">
            <a:avLst/>
          </a:prstGeom>
          <a:solidFill>
            <a:srgbClr val="82EBB4"/>
          </a:solidFill>
          <a:ln>
            <a:noFill/>
          </a:ln>
          <a:effectLst>
            <a:outerShdw blurRad="127000" dist="1270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C6E7931-CD76-CE7B-E9E8-1E662D1D984D}"/>
              </a:ext>
            </a:extLst>
          </p:cNvPr>
          <p:cNvSpPr txBox="1"/>
          <p:nvPr/>
        </p:nvSpPr>
        <p:spPr>
          <a:xfrm>
            <a:off x="5443974" y="267698"/>
            <a:ext cx="24416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b="1" dirty="0">
                <a:solidFill>
                  <a:schemeClr val="accent1">
                    <a:lumMod val="50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首页介绍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7AF63A2-556C-1512-5258-BB2C581F5E1A}"/>
              </a:ext>
            </a:extLst>
          </p:cNvPr>
          <p:cNvSpPr txBox="1"/>
          <p:nvPr/>
        </p:nvSpPr>
        <p:spPr>
          <a:xfrm>
            <a:off x="5443975" y="6858000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chemeClr val="accent1">
                    <a:lumMod val="50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视频欣赏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A666889C-F637-8060-1AB1-374AE9910CAF}"/>
              </a:ext>
            </a:extLst>
          </p:cNvPr>
          <p:cNvSpPr txBox="1"/>
          <p:nvPr/>
        </p:nvSpPr>
        <p:spPr>
          <a:xfrm>
            <a:off x="5443974" y="8129576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chemeClr val="accent1">
                    <a:lumMod val="50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论坛交流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717450B-F60C-694E-5B7E-FF8918360B08}"/>
              </a:ext>
            </a:extLst>
          </p:cNvPr>
          <p:cNvSpPr txBox="1"/>
          <p:nvPr/>
        </p:nvSpPr>
        <p:spPr>
          <a:xfrm>
            <a:off x="5443974" y="9401152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chemeClr val="accent1">
                    <a:lumMod val="50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资料关于</a:t>
            </a:r>
          </a:p>
        </p:txBody>
      </p:sp>
      <p:pic>
        <p:nvPicPr>
          <p:cNvPr id="17" name="无标题视频——使用Clipchamp制作">
            <a:hlinkClick r:id="" action="ppaction://media"/>
            <a:extLst>
              <a:ext uri="{FF2B5EF4-FFF2-40B4-BE49-F238E27FC236}">
                <a16:creationId xmlns:a16="http://schemas.microsoft.com/office/drawing/2014/main" id="{3048AC09-5323-1B3F-4A11-05693612380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>
                  <p14:fade out="750"/>
                </p14:media>
              </p:ext>
            </p:extLst>
          </p:nvPr>
        </p:nvPicPr>
        <p:blipFill rotWithShape="1">
          <a:blip r:embed="rId10"/>
          <a:srcRect t="2734" b="2777"/>
          <a:stretch/>
        </p:blipFill>
        <p:spPr>
          <a:xfrm>
            <a:off x="2887582" y="1512000"/>
            <a:ext cx="8115300" cy="4320000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F222E65F-138E-7B8A-F6C1-ABCB1592AA8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601342" y="1472053"/>
            <a:ext cx="8152608" cy="4343490"/>
          </a:xfrm>
          <a:prstGeom prst="rect">
            <a:avLst/>
          </a:prstGeom>
        </p:spPr>
      </p:pic>
      <p:sp>
        <p:nvSpPr>
          <p:cNvPr id="3" name="椭圆 2">
            <a:extLst>
              <a:ext uri="{FF2B5EF4-FFF2-40B4-BE49-F238E27FC236}">
                <a16:creationId xmlns:a16="http://schemas.microsoft.com/office/drawing/2014/main" id="{558314BF-1A46-0B2E-247D-B61EF3B5C1B6}"/>
              </a:ext>
            </a:extLst>
          </p:cNvPr>
          <p:cNvSpPr/>
          <p:nvPr/>
        </p:nvSpPr>
        <p:spPr>
          <a:xfrm>
            <a:off x="-1764832" y="-2185944"/>
            <a:ext cx="4637974" cy="4487389"/>
          </a:xfrm>
          <a:prstGeom prst="ellipse">
            <a:avLst/>
          </a:prstGeom>
          <a:gradFill flip="none" rotWithShape="1">
            <a:gsLst>
              <a:gs pos="0">
                <a:srgbClr val="12F67F"/>
              </a:gs>
              <a:gs pos="100000">
                <a:srgbClr val="05829F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1" name="图片 40">
            <a:extLst>
              <a:ext uri="{FF2B5EF4-FFF2-40B4-BE49-F238E27FC236}">
                <a16:creationId xmlns:a16="http://schemas.microsoft.com/office/drawing/2014/main" id="{0233E6BA-143B-5985-A1DB-F3911BF8F1B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1166250" y="-933493"/>
            <a:ext cx="4762500" cy="3171825"/>
          </a:xfrm>
          <a:custGeom>
            <a:avLst/>
            <a:gdLst/>
            <a:ahLst/>
            <a:cxnLst/>
            <a:rect l="l" t="t" r="r" b="b"/>
            <a:pathLst>
              <a:path w="4762500" h="3171825">
                <a:moveTo>
                  <a:pt x="1981043" y="1638091"/>
                </a:moveTo>
                <a:lnTo>
                  <a:pt x="2012132" y="1638091"/>
                </a:lnTo>
                <a:cubicBezTo>
                  <a:pt x="2014875" y="1638091"/>
                  <a:pt x="2016552" y="1638624"/>
                  <a:pt x="2017161" y="1639691"/>
                </a:cubicBezTo>
                <a:cubicBezTo>
                  <a:pt x="2017771" y="1640758"/>
                  <a:pt x="2018076" y="1642815"/>
                  <a:pt x="2018076" y="1645863"/>
                </a:cubicBezTo>
                <a:cubicBezTo>
                  <a:pt x="2018076" y="1648911"/>
                  <a:pt x="2017695" y="1650969"/>
                  <a:pt x="2016933" y="1652035"/>
                </a:cubicBezTo>
                <a:cubicBezTo>
                  <a:pt x="2016171" y="1653102"/>
                  <a:pt x="2014571" y="1653636"/>
                  <a:pt x="2012132" y="1653636"/>
                </a:cubicBezTo>
                <a:lnTo>
                  <a:pt x="1981043" y="1653636"/>
                </a:lnTo>
                <a:cubicBezTo>
                  <a:pt x="1978604" y="1653636"/>
                  <a:pt x="1977004" y="1653178"/>
                  <a:pt x="1976242" y="1652264"/>
                </a:cubicBezTo>
                <a:cubicBezTo>
                  <a:pt x="1975480" y="1651350"/>
                  <a:pt x="1975099" y="1649292"/>
                  <a:pt x="1975099" y="1646092"/>
                </a:cubicBezTo>
                <a:cubicBezTo>
                  <a:pt x="1975099" y="1642891"/>
                  <a:pt x="1975480" y="1640758"/>
                  <a:pt x="1976242" y="1639691"/>
                </a:cubicBezTo>
                <a:cubicBezTo>
                  <a:pt x="1977004" y="1638624"/>
                  <a:pt x="1978604" y="1638091"/>
                  <a:pt x="1981043" y="1638091"/>
                </a:cubicBezTo>
                <a:close/>
                <a:moveTo>
                  <a:pt x="1981043" y="1576369"/>
                </a:moveTo>
                <a:lnTo>
                  <a:pt x="2012132" y="1576369"/>
                </a:lnTo>
                <a:cubicBezTo>
                  <a:pt x="2014571" y="1576369"/>
                  <a:pt x="2016171" y="1576826"/>
                  <a:pt x="2016933" y="1577740"/>
                </a:cubicBezTo>
                <a:cubicBezTo>
                  <a:pt x="2017695" y="1578655"/>
                  <a:pt x="2018076" y="1580712"/>
                  <a:pt x="2018076" y="1583913"/>
                </a:cubicBezTo>
                <a:cubicBezTo>
                  <a:pt x="2018076" y="1587113"/>
                  <a:pt x="2017695" y="1589094"/>
                  <a:pt x="2016933" y="1589856"/>
                </a:cubicBezTo>
                <a:cubicBezTo>
                  <a:pt x="2016171" y="1590618"/>
                  <a:pt x="2014571" y="1590999"/>
                  <a:pt x="2012132" y="1590999"/>
                </a:cubicBezTo>
                <a:lnTo>
                  <a:pt x="1981043" y="1590999"/>
                </a:lnTo>
                <a:cubicBezTo>
                  <a:pt x="1978604" y="1590999"/>
                  <a:pt x="1977004" y="1590618"/>
                  <a:pt x="1976242" y="1589856"/>
                </a:cubicBezTo>
                <a:cubicBezTo>
                  <a:pt x="1975480" y="1589094"/>
                  <a:pt x="1975099" y="1587113"/>
                  <a:pt x="1975099" y="1583913"/>
                </a:cubicBezTo>
                <a:cubicBezTo>
                  <a:pt x="1975099" y="1580712"/>
                  <a:pt x="1975480" y="1578655"/>
                  <a:pt x="1976242" y="1577740"/>
                </a:cubicBezTo>
                <a:cubicBezTo>
                  <a:pt x="1977004" y="1576826"/>
                  <a:pt x="1978604" y="1576369"/>
                  <a:pt x="1981043" y="1576369"/>
                </a:cubicBezTo>
                <a:close/>
                <a:moveTo>
                  <a:pt x="2141063" y="1560824"/>
                </a:moveTo>
                <a:cubicBezTo>
                  <a:pt x="2127651" y="1560824"/>
                  <a:pt x="2117898" y="1563720"/>
                  <a:pt x="2111802" y="1569511"/>
                </a:cubicBezTo>
                <a:cubicBezTo>
                  <a:pt x="2105706" y="1575302"/>
                  <a:pt x="2102658" y="1584598"/>
                  <a:pt x="2102658" y="1597400"/>
                </a:cubicBezTo>
                <a:lnTo>
                  <a:pt x="2102658" y="1729988"/>
                </a:lnTo>
                <a:cubicBezTo>
                  <a:pt x="2102658" y="1746752"/>
                  <a:pt x="2107763" y="1758792"/>
                  <a:pt x="2117974" y="1766107"/>
                </a:cubicBezTo>
                <a:cubicBezTo>
                  <a:pt x="2128185" y="1773422"/>
                  <a:pt x="2144568" y="1777080"/>
                  <a:pt x="2167123" y="1777080"/>
                </a:cubicBezTo>
                <a:lnTo>
                  <a:pt x="2234789" y="1777080"/>
                </a:lnTo>
                <a:cubicBezTo>
                  <a:pt x="2249419" y="1777080"/>
                  <a:pt x="2260620" y="1776089"/>
                  <a:pt x="2268393" y="1774108"/>
                </a:cubicBezTo>
                <a:cubicBezTo>
                  <a:pt x="2276165" y="1772127"/>
                  <a:pt x="2282642" y="1768012"/>
                  <a:pt x="2287824" y="1761763"/>
                </a:cubicBezTo>
                <a:cubicBezTo>
                  <a:pt x="2293006" y="1755515"/>
                  <a:pt x="2297882" y="1745304"/>
                  <a:pt x="2302454" y="1731131"/>
                </a:cubicBezTo>
                <a:cubicBezTo>
                  <a:pt x="2307026" y="1716958"/>
                  <a:pt x="2309312" y="1705909"/>
                  <a:pt x="2309312" y="1697984"/>
                </a:cubicBezTo>
                <a:cubicBezTo>
                  <a:pt x="2309312" y="1684878"/>
                  <a:pt x="2304664" y="1675810"/>
                  <a:pt x="2295368" y="1670781"/>
                </a:cubicBezTo>
                <a:cubicBezTo>
                  <a:pt x="2286071" y="1665751"/>
                  <a:pt x="2275937" y="1663237"/>
                  <a:pt x="2264964" y="1663237"/>
                </a:cubicBezTo>
                <a:cubicBezTo>
                  <a:pt x="2251553" y="1663237"/>
                  <a:pt x="2242256" y="1668418"/>
                  <a:pt x="2237075" y="1678782"/>
                </a:cubicBezTo>
                <a:cubicBezTo>
                  <a:pt x="2233417" y="1686706"/>
                  <a:pt x="2230369" y="1691812"/>
                  <a:pt x="2227931" y="1694098"/>
                </a:cubicBezTo>
                <a:cubicBezTo>
                  <a:pt x="2225492" y="1696384"/>
                  <a:pt x="2222139" y="1697527"/>
                  <a:pt x="2217872" y="1697527"/>
                </a:cubicBezTo>
                <a:lnTo>
                  <a:pt x="2191355" y="1697527"/>
                </a:lnTo>
                <a:cubicBezTo>
                  <a:pt x="2188611" y="1697527"/>
                  <a:pt x="2186630" y="1696841"/>
                  <a:pt x="2185411" y="1695469"/>
                </a:cubicBezTo>
                <a:cubicBezTo>
                  <a:pt x="2184192" y="1694098"/>
                  <a:pt x="2183582" y="1691050"/>
                  <a:pt x="2183582" y="1686325"/>
                </a:cubicBezTo>
                <a:cubicBezTo>
                  <a:pt x="2183582" y="1681601"/>
                  <a:pt x="2184573" y="1678553"/>
                  <a:pt x="2186554" y="1677181"/>
                </a:cubicBezTo>
                <a:cubicBezTo>
                  <a:pt x="2188535" y="1675810"/>
                  <a:pt x="2195241" y="1674286"/>
                  <a:pt x="2206671" y="1672609"/>
                </a:cubicBezTo>
                <a:cubicBezTo>
                  <a:pt x="2218101" y="1670933"/>
                  <a:pt x="2225187" y="1668266"/>
                  <a:pt x="2227931" y="1664608"/>
                </a:cubicBezTo>
                <a:cubicBezTo>
                  <a:pt x="2236465" y="1653636"/>
                  <a:pt x="2249495" y="1648149"/>
                  <a:pt x="2267021" y="1648149"/>
                </a:cubicBezTo>
                <a:cubicBezTo>
                  <a:pt x="2284547" y="1648149"/>
                  <a:pt x="2293310" y="1639615"/>
                  <a:pt x="2293310" y="1622546"/>
                </a:cubicBezTo>
                <a:cubicBezTo>
                  <a:pt x="2293310" y="1612183"/>
                  <a:pt x="2290110" y="1601362"/>
                  <a:pt x="2283709" y="1590085"/>
                </a:cubicBezTo>
                <a:cubicBezTo>
                  <a:pt x="2277308" y="1578807"/>
                  <a:pt x="2267707" y="1573168"/>
                  <a:pt x="2254905" y="1573168"/>
                </a:cubicBezTo>
                <a:cubicBezTo>
                  <a:pt x="2250333" y="1573168"/>
                  <a:pt x="2245457" y="1573930"/>
                  <a:pt x="2240275" y="1575454"/>
                </a:cubicBezTo>
                <a:cubicBezTo>
                  <a:pt x="2209490" y="1583074"/>
                  <a:pt x="2192421" y="1586884"/>
                  <a:pt x="2189069" y="1586884"/>
                </a:cubicBezTo>
                <a:cubicBezTo>
                  <a:pt x="2183887" y="1586884"/>
                  <a:pt x="2181296" y="1585056"/>
                  <a:pt x="2181296" y="1581398"/>
                </a:cubicBezTo>
                <a:cubicBezTo>
                  <a:pt x="2181296" y="1574997"/>
                  <a:pt x="2177943" y="1569968"/>
                  <a:pt x="2171238" y="1566310"/>
                </a:cubicBezTo>
                <a:cubicBezTo>
                  <a:pt x="2164532" y="1562653"/>
                  <a:pt x="2154474" y="1560824"/>
                  <a:pt x="2141063" y="1560824"/>
                </a:cubicBezTo>
                <a:close/>
                <a:moveTo>
                  <a:pt x="2584089" y="1554880"/>
                </a:moveTo>
                <a:lnTo>
                  <a:pt x="2670500" y="1554880"/>
                </a:lnTo>
                <a:cubicBezTo>
                  <a:pt x="2673548" y="1554880"/>
                  <a:pt x="2675072" y="1557090"/>
                  <a:pt x="2675072" y="1561510"/>
                </a:cubicBezTo>
                <a:cubicBezTo>
                  <a:pt x="2675072" y="1565929"/>
                  <a:pt x="2674844" y="1568749"/>
                  <a:pt x="2674386" y="1569968"/>
                </a:cubicBezTo>
                <a:cubicBezTo>
                  <a:pt x="2673929" y="1571187"/>
                  <a:pt x="2672634" y="1571797"/>
                  <a:pt x="2670500" y="1571797"/>
                </a:cubicBezTo>
                <a:lnTo>
                  <a:pt x="2584089" y="1571797"/>
                </a:lnTo>
                <a:cubicBezTo>
                  <a:pt x="2581956" y="1571797"/>
                  <a:pt x="2580660" y="1571111"/>
                  <a:pt x="2580203" y="1569739"/>
                </a:cubicBezTo>
                <a:cubicBezTo>
                  <a:pt x="2579746" y="1568368"/>
                  <a:pt x="2579518" y="1565548"/>
                  <a:pt x="2579518" y="1561281"/>
                </a:cubicBezTo>
                <a:cubicBezTo>
                  <a:pt x="2579518" y="1557014"/>
                  <a:pt x="2581041" y="1554880"/>
                  <a:pt x="2584089" y="1554880"/>
                </a:cubicBezTo>
                <a:close/>
                <a:moveTo>
                  <a:pt x="1945838" y="1516018"/>
                </a:moveTo>
                <a:cubicBezTo>
                  <a:pt x="1930598" y="1516018"/>
                  <a:pt x="1918635" y="1520133"/>
                  <a:pt x="1909948" y="1528363"/>
                </a:cubicBezTo>
                <a:cubicBezTo>
                  <a:pt x="1901261" y="1536592"/>
                  <a:pt x="1896918" y="1548175"/>
                  <a:pt x="1896918" y="1563110"/>
                </a:cubicBezTo>
                <a:lnTo>
                  <a:pt x="1896918" y="1715815"/>
                </a:lnTo>
                <a:cubicBezTo>
                  <a:pt x="1896918" y="1744771"/>
                  <a:pt x="1899661" y="1762754"/>
                  <a:pt x="1905148" y="1769764"/>
                </a:cubicBezTo>
                <a:cubicBezTo>
                  <a:pt x="1910634" y="1776775"/>
                  <a:pt x="1920540" y="1780280"/>
                  <a:pt x="1934866" y="1780280"/>
                </a:cubicBezTo>
                <a:cubicBezTo>
                  <a:pt x="1953763" y="1780280"/>
                  <a:pt x="1963212" y="1775708"/>
                  <a:pt x="1963212" y="1766564"/>
                </a:cubicBezTo>
                <a:cubicBezTo>
                  <a:pt x="1963212" y="1764735"/>
                  <a:pt x="1962298" y="1761840"/>
                  <a:pt x="1960469" y="1757877"/>
                </a:cubicBezTo>
                <a:cubicBezTo>
                  <a:pt x="1958640" y="1753915"/>
                  <a:pt x="1957726" y="1747057"/>
                  <a:pt x="1957726" y="1737303"/>
                </a:cubicBezTo>
                <a:cubicBezTo>
                  <a:pt x="1957726" y="1727550"/>
                  <a:pt x="1959783" y="1718939"/>
                  <a:pt x="1963898" y="1711471"/>
                </a:cubicBezTo>
                <a:cubicBezTo>
                  <a:pt x="1968013" y="1704004"/>
                  <a:pt x="1973499" y="1698746"/>
                  <a:pt x="1980357" y="1695698"/>
                </a:cubicBezTo>
                <a:cubicBezTo>
                  <a:pt x="1987215" y="1692650"/>
                  <a:pt x="1997349" y="1691126"/>
                  <a:pt x="2010761" y="1691126"/>
                </a:cubicBezTo>
                <a:cubicBezTo>
                  <a:pt x="2013199" y="1691126"/>
                  <a:pt x="2014799" y="1691812"/>
                  <a:pt x="2015561" y="1693183"/>
                </a:cubicBezTo>
                <a:cubicBezTo>
                  <a:pt x="2016323" y="1694555"/>
                  <a:pt x="2016704" y="1696612"/>
                  <a:pt x="2016704" y="1699356"/>
                </a:cubicBezTo>
                <a:cubicBezTo>
                  <a:pt x="2016704" y="1702099"/>
                  <a:pt x="2015942" y="1703928"/>
                  <a:pt x="2014418" y="1704842"/>
                </a:cubicBezTo>
                <a:cubicBezTo>
                  <a:pt x="2012894" y="1705756"/>
                  <a:pt x="2009542" y="1706214"/>
                  <a:pt x="2004360" y="1706214"/>
                </a:cubicBezTo>
                <a:cubicBezTo>
                  <a:pt x="1983329" y="1706214"/>
                  <a:pt x="1972813" y="1717491"/>
                  <a:pt x="1972813" y="1740046"/>
                </a:cubicBezTo>
                <a:cubicBezTo>
                  <a:pt x="1972813" y="1751019"/>
                  <a:pt x="1976318" y="1760087"/>
                  <a:pt x="1983329" y="1767250"/>
                </a:cubicBezTo>
                <a:cubicBezTo>
                  <a:pt x="1990339" y="1774413"/>
                  <a:pt x="1999940" y="1777994"/>
                  <a:pt x="2012132" y="1777994"/>
                </a:cubicBezTo>
                <a:lnTo>
                  <a:pt x="2052823" y="1777994"/>
                </a:lnTo>
                <a:cubicBezTo>
                  <a:pt x="2066539" y="1777994"/>
                  <a:pt x="2076293" y="1774184"/>
                  <a:pt x="2082084" y="1766564"/>
                </a:cubicBezTo>
                <a:cubicBezTo>
                  <a:pt x="2087875" y="1758944"/>
                  <a:pt x="2090771" y="1746600"/>
                  <a:pt x="2090771" y="1729531"/>
                </a:cubicBezTo>
                <a:lnTo>
                  <a:pt x="2090771" y="1563110"/>
                </a:lnTo>
                <a:cubicBezTo>
                  <a:pt x="2090771" y="1547870"/>
                  <a:pt x="2086732" y="1536211"/>
                  <a:pt x="2078655" y="1528134"/>
                </a:cubicBezTo>
                <a:cubicBezTo>
                  <a:pt x="2070578" y="1520057"/>
                  <a:pt x="2058767" y="1516018"/>
                  <a:pt x="2043222" y="1516018"/>
                </a:cubicBezTo>
                <a:close/>
                <a:moveTo>
                  <a:pt x="2469789" y="1510532"/>
                </a:moveTo>
                <a:cubicBezTo>
                  <a:pt x="2462474" y="1510532"/>
                  <a:pt x="2454473" y="1514571"/>
                  <a:pt x="2445786" y="1522648"/>
                </a:cubicBezTo>
                <a:cubicBezTo>
                  <a:pt x="2437100" y="1530725"/>
                  <a:pt x="2432756" y="1537812"/>
                  <a:pt x="2432756" y="1543908"/>
                </a:cubicBezTo>
                <a:cubicBezTo>
                  <a:pt x="2432756" y="1546651"/>
                  <a:pt x="2434661" y="1551528"/>
                  <a:pt x="2438471" y="1558538"/>
                </a:cubicBezTo>
                <a:cubicBezTo>
                  <a:pt x="2442281" y="1565548"/>
                  <a:pt x="2447920" y="1574464"/>
                  <a:pt x="2455388" y="1585284"/>
                </a:cubicBezTo>
                <a:cubicBezTo>
                  <a:pt x="2462855" y="1596105"/>
                  <a:pt x="2468646" y="1603115"/>
                  <a:pt x="2472761" y="1606315"/>
                </a:cubicBezTo>
                <a:cubicBezTo>
                  <a:pt x="2476876" y="1609516"/>
                  <a:pt x="2481067" y="1611116"/>
                  <a:pt x="2485334" y="1611116"/>
                </a:cubicBezTo>
                <a:cubicBezTo>
                  <a:pt x="2493259" y="1611116"/>
                  <a:pt x="2501641" y="1607230"/>
                  <a:pt x="2510480" y="1599457"/>
                </a:cubicBezTo>
                <a:cubicBezTo>
                  <a:pt x="2519319" y="1591685"/>
                  <a:pt x="2523739" y="1582465"/>
                  <a:pt x="2523739" y="1571797"/>
                </a:cubicBezTo>
                <a:cubicBezTo>
                  <a:pt x="2523739" y="1567530"/>
                  <a:pt x="2522596" y="1563643"/>
                  <a:pt x="2520310" y="1560138"/>
                </a:cubicBezTo>
                <a:cubicBezTo>
                  <a:pt x="2518024" y="1556633"/>
                  <a:pt x="2513528" y="1549623"/>
                  <a:pt x="2506823" y="1539107"/>
                </a:cubicBezTo>
                <a:cubicBezTo>
                  <a:pt x="2500117" y="1528591"/>
                  <a:pt x="2493792" y="1521200"/>
                  <a:pt x="2487849" y="1516933"/>
                </a:cubicBezTo>
                <a:cubicBezTo>
                  <a:pt x="2481905" y="1512666"/>
                  <a:pt x="2475885" y="1510532"/>
                  <a:pt x="2469789" y="1510532"/>
                </a:cubicBezTo>
                <a:close/>
                <a:moveTo>
                  <a:pt x="2584089" y="1505960"/>
                </a:moveTo>
                <a:lnTo>
                  <a:pt x="2670500" y="1505960"/>
                </a:lnTo>
                <a:cubicBezTo>
                  <a:pt x="2673548" y="1505960"/>
                  <a:pt x="2675072" y="1508094"/>
                  <a:pt x="2675072" y="1512361"/>
                </a:cubicBezTo>
                <a:cubicBezTo>
                  <a:pt x="2675072" y="1516628"/>
                  <a:pt x="2674844" y="1519447"/>
                  <a:pt x="2674386" y="1520819"/>
                </a:cubicBezTo>
                <a:cubicBezTo>
                  <a:pt x="2673929" y="1522191"/>
                  <a:pt x="2672634" y="1522876"/>
                  <a:pt x="2670500" y="1522876"/>
                </a:cubicBezTo>
                <a:lnTo>
                  <a:pt x="2584089" y="1522876"/>
                </a:lnTo>
                <a:cubicBezTo>
                  <a:pt x="2582261" y="1522876"/>
                  <a:pt x="2581041" y="1522343"/>
                  <a:pt x="2580432" y="1521276"/>
                </a:cubicBezTo>
                <a:cubicBezTo>
                  <a:pt x="2579822" y="1520209"/>
                  <a:pt x="2579518" y="1517390"/>
                  <a:pt x="2579518" y="1512818"/>
                </a:cubicBezTo>
                <a:cubicBezTo>
                  <a:pt x="2579518" y="1508246"/>
                  <a:pt x="2581041" y="1505960"/>
                  <a:pt x="2584089" y="1505960"/>
                </a:cubicBezTo>
                <a:close/>
                <a:moveTo>
                  <a:pt x="3105526" y="1487215"/>
                </a:moveTo>
                <a:cubicBezTo>
                  <a:pt x="3110250" y="1487215"/>
                  <a:pt x="3113222" y="1487596"/>
                  <a:pt x="3114442" y="1488358"/>
                </a:cubicBezTo>
                <a:cubicBezTo>
                  <a:pt x="3115661" y="1489120"/>
                  <a:pt x="3116270" y="1490872"/>
                  <a:pt x="3116270" y="1493616"/>
                </a:cubicBezTo>
                <a:lnTo>
                  <a:pt x="3116270" y="1526534"/>
                </a:lnTo>
                <a:cubicBezTo>
                  <a:pt x="3116270" y="1529582"/>
                  <a:pt x="3115661" y="1531487"/>
                  <a:pt x="3114442" y="1532249"/>
                </a:cubicBezTo>
                <a:cubicBezTo>
                  <a:pt x="3113222" y="1533011"/>
                  <a:pt x="3110250" y="1533392"/>
                  <a:pt x="3105526" y="1533392"/>
                </a:cubicBezTo>
                <a:cubicBezTo>
                  <a:pt x="3100802" y="1533392"/>
                  <a:pt x="3097830" y="1532935"/>
                  <a:pt x="3096611" y="1532020"/>
                </a:cubicBezTo>
                <a:cubicBezTo>
                  <a:pt x="3095392" y="1531106"/>
                  <a:pt x="3094782" y="1529277"/>
                  <a:pt x="3094782" y="1526534"/>
                </a:cubicBezTo>
                <a:lnTo>
                  <a:pt x="3094782" y="1493616"/>
                </a:lnTo>
                <a:cubicBezTo>
                  <a:pt x="3094782" y="1490872"/>
                  <a:pt x="3095392" y="1489120"/>
                  <a:pt x="3096611" y="1488358"/>
                </a:cubicBezTo>
                <a:cubicBezTo>
                  <a:pt x="3097830" y="1487596"/>
                  <a:pt x="3100802" y="1487215"/>
                  <a:pt x="3105526" y="1487215"/>
                </a:cubicBezTo>
                <a:close/>
                <a:moveTo>
                  <a:pt x="2615179" y="1446067"/>
                </a:moveTo>
                <a:lnTo>
                  <a:pt x="2636668" y="1446067"/>
                </a:lnTo>
                <a:cubicBezTo>
                  <a:pt x="2639106" y="1446067"/>
                  <a:pt x="2640630" y="1446829"/>
                  <a:pt x="2641239" y="1448353"/>
                </a:cubicBezTo>
                <a:cubicBezTo>
                  <a:pt x="2641849" y="1449877"/>
                  <a:pt x="2642154" y="1453153"/>
                  <a:pt x="2642154" y="1458183"/>
                </a:cubicBezTo>
                <a:cubicBezTo>
                  <a:pt x="2642154" y="1463212"/>
                  <a:pt x="2640325" y="1465726"/>
                  <a:pt x="2636668" y="1465726"/>
                </a:cubicBezTo>
                <a:lnTo>
                  <a:pt x="2615179" y="1465726"/>
                </a:lnTo>
                <a:cubicBezTo>
                  <a:pt x="2613045" y="1465726"/>
                  <a:pt x="2611598" y="1465117"/>
                  <a:pt x="2610836" y="1463898"/>
                </a:cubicBezTo>
                <a:cubicBezTo>
                  <a:pt x="2610074" y="1462678"/>
                  <a:pt x="2609693" y="1460164"/>
                  <a:pt x="2609693" y="1456354"/>
                </a:cubicBezTo>
                <a:cubicBezTo>
                  <a:pt x="2609693" y="1452544"/>
                  <a:pt x="2609997" y="1449877"/>
                  <a:pt x="2610607" y="1448353"/>
                </a:cubicBezTo>
                <a:cubicBezTo>
                  <a:pt x="2611216" y="1446829"/>
                  <a:pt x="2612741" y="1446067"/>
                  <a:pt x="2615179" y="1446067"/>
                </a:cubicBezTo>
                <a:close/>
                <a:moveTo>
                  <a:pt x="1469893" y="1387545"/>
                </a:moveTo>
                <a:cubicBezTo>
                  <a:pt x="1452520" y="1387545"/>
                  <a:pt x="1440175" y="1390898"/>
                  <a:pt x="1432860" y="1397604"/>
                </a:cubicBezTo>
                <a:cubicBezTo>
                  <a:pt x="1425545" y="1404309"/>
                  <a:pt x="1421887" y="1416501"/>
                  <a:pt x="1421887" y="1434180"/>
                </a:cubicBezTo>
                <a:cubicBezTo>
                  <a:pt x="1421887" y="1451858"/>
                  <a:pt x="1425545" y="1464126"/>
                  <a:pt x="1432860" y="1470984"/>
                </a:cubicBezTo>
                <a:cubicBezTo>
                  <a:pt x="1440175" y="1477842"/>
                  <a:pt x="1452520" y="1481271"/>
                  <a:pt x="1469893" y="1481271"/>
                </a:cubicBezTo>
                <a:cubicBezTo>
                  <a:pt x="1473551" y="1481271"/>
                  <a:pt x="1475837" y="1481576"/>
                  <a:pt x="1476751" y="1482186"/>
                </a:cubicBezTo>
                <a:cubicBezTo>
                  <a:pt x="1477666" y="1482795"/>
                  <a:pt x="1478123" y="1484319"/>
                  <a:pt x="1478123" y="1486758"/>
                </a:cubicBezTo>
                <a:lnTo>
                  <a:pt x="1478123" y="1616145"/>
                </a:lnTo>
                <a:cubicBezTo>
                  <a:pt x="1478123" y="1618888"/>
                  <a:pt x="1477818" y="1620641"/>
                  <a:pt x="1477208" y="1621403"/>
                </a:cubicBezTo>
                <a:cubicBezTo>
                  <a:pt x="1476599" y="1622165"/>
                  <a:pt x="1475532" y="1622698"/>
                  <a:pt x="1474008" y="1623003"/>
                </a:cubicBezTo>
                <a:cubicBezTo>
                  <a:pt x="1454806" y="1624832"/>
                  <a:pt x="1441318" y="1628794"/>
                  <a:pt x="1433546" y="1634890"/>
                </a:cubicBezTo>
                <a:cubicBezTo>
                  <a:pt x="1425773" y="1640986"/>
                  <a:pt x="1421887" y="1650588"/>
                  <a:pt x="1421887" y="1663694"/>
                </a:cubicBezTo>
                <a:cubicBezTo>
                  <a:pt x="1421887" y="1676800"/>
                  <a:pt x="1424097" y="1688992"/>
                  <a:pt x="1428517" y="1700270"/>
                </a:cubicBezTo>
                <a:cubicBezTo>
                  <a:pt x="1432936" y="1711548"/>
                  <a:pt x="1443223" y="1717186"/>
                  <a:pt x="1459378" y="1717186"/>
                </a:cubicBezTo>
                <a:cubicBezTo>
                  <a:pt x="1470655" y="1717186"/>
                  <a:pt x="1493287" y="1714138"/>
                  <a:pt x="1527272" y="1708042"/>
                </a:cubicBezTo>
                <a:cubicBezTo>
                  <a:pt x="1561257" y="1701946"/>
                  <a:pt x="1582441" y="1697679"/>
                  <a:pt x="1590823" y="1695241"/>
                </a:cubicBezTo>
                <a:cubicBezTo>
                  <a:pt x="1599205" y="1692802"/>
                  <a:pt x="1605682" y="1688840"/>
                  <a:pt x="1610254" y="1683354"/>
                </a:cubicBezTo>
                <a:cubicBezTo>
                  <a:pt x="1614826" y="1677867"/>
                  <a:pt x="1617112" y="1671466"/>
                  <a:pt x="1617112" y="1664151"/>
                </a:cubicBezTo>
                <a:cubicBezTo>
                  <a:pt x="1617112" y="1656836"/>
                  <a:pt x="1616197" y="1648225"/>
                  <a:pt x="1614368" y="1638319"/>
                </a:cubicBezTo>
                <a:cubicBezTo>
                  <a:pt x="1612540" y="1628413"/>
                  <a:pt x="1609568" y="1620870"/>
                  <a:pt x="1605453" y="1615688"/>
                </a:cubicBezTo>
                <a:cubicBezTo>
                  <a:pt x="1601338" y="1610506"/>
                  <a:pt x="1594404" y="1607916"/>
                  <a:pt x="1584650" y="1607916"/>
                </a:cubicBezTo>
                <a:cubicBezTo>
                  <a:pt x="1581602" y="1607916"/>
                  <a:pt x="1578402" y="1608068"/>
                  <a:pt x="1575049" y="1608373"/>
                </a:cubicBezTo>
                <a:cubicBezTo>
                  <a:pt x="1571696" y="1608678"/>
                  <a:pt x="1569715" y="1608449"/>
                  <a:pt x="1569106" y="1607687"/>
                </a:cubicBezTo>
                <a:cubicBezTo>
                  <a:pt x="1568496" y="1606925"/>
                  <a:pt x="1568191" y="1605325"/>
                  <a:pt x="1568191" y="1602886"/>
                </a:cubicBezTo>
                <a:lnTo>
                  <a:pt x="1568191" y="1521505"/>
                </a:lnTo>
                <a:cubicBezTo>
                  <a:pt x="1568191" y="1512361"/>
                  <a:pt x="1567734" y="1506722"/>
                  <a:pt x="1566820" y="1504588"/>
                </a:cubicBezTo>
                <a:cubicBezTo>
                  <a:pt x="1564991" y="1499712"/>
                  <a:pt x="1564076" y="1489958"/>
                  <a:pt x="1564076" y="1475328"/>
                </a:cubicBezTo>
                <a:cubicBezTo>
                  <a:pt x="1564076" y="1435094"/>
                  <a:pt x="1580383" y="1414977"/>
                  <a:pt x="1612997" y="1414977"/>
                </a:cubicBezTo>
                <a:lnTo>
                  <a:pt x="1618483" y="1414977"/>
                </a:lnTo>
                <a:cubicBezTo>
                  <a:pt x="1621836" y="1414977"/>
                  <a:pt x="1624274" y="1414444"/>
                  <a:pt x="1625798" y="1413377"/>
                </a:cubicBezTo>
                <a:cubicBezTo>
                  <a:pt x="1627322" y="1412310"/>
                  <a:pt x="1628084" y="1410862"/>
                  <a:pt x="1628084" y="1409034"/>
                </a:cubicBezTo>
                <a:cubicBezTo>
                  <a:pt x="1628084" y="1403852"/>
                  <a:pt x="1624960" y="1398975"/>
                  <a:pt x="1618712" y="1394403"/>
                </a:cubicBezTo>
                <a:cubicBezTo>
                  <a:pt x="1612463" y="1389831"/>
                  <a:pt x="1604615" y="1387545"/>
                  <a:pt x="1595166" y="1387545"/>
                </a:cubicBezTo>
                <a:close/>
                <a:moveTo>
                  <a:pt x="2882641" y="1362856"/>
                </a:moveTo>
                <a:cubicBezTo>
                  <a:pt x="2866487" y="1362856"/>
                  <a:pt x="2854904" y="1365676"/>
                  <a:pt x="2847894" y="1371315"/>
                </a:cubicBezTo>
                <a:cubicBezTo>
                  <a:pt x="2840884" y="1376953"/>
                  <a:pt x="2837378" y="1387240"/>
                  <a:pt x="2837378" y="1402176"/>
                </a:cubicBezTo>
                <a:lnTo>
                  <a:pt x="2837378" y="1459326"/>
                </a:lnTo>
                <a:cubicBezTo>
                  <a:pt x="2837378" y="1462374"/>
                  <a:pt x="2835550" y="1463898"/>
                  <a:pt x="2831892" y="1463898"/>
                </a:cubicBezTo>
                <a:cubicBezTo>
                  <a:pt x="2816957" y="1463898"/>
                  <a:pt x="2806898" y="1466565"/>
                  <a:pt x="2801717" y="1471899"/>
                </a:cubicBezTo>
                <a:cubicBezTo>
                  <a:pt x="2796535" y="1477233"/>
                  <a:pt x="2793944" y="1487824"/>
                  <a:pt x="2793944" y="1503674"/>
                </a:cubicBezTo>
                <a:cubicBezTo>
                  <a:pt x="2793944" y="1519524"/>
                  <a:pt x="2796535" y="1530115"/>
                  <a:pt x="2801717" y="1535449"/>
                </a:cubicBezTo>
                <a:cubicBezTo>
                  <a:pt x="2806898" y="1540783"/>
                  <a:pt x="2816957" y="1543450"/>
                  <a:pt x="2831892" y="1543450"/>
                </a:cubicBezTo>
                <a:cubicBezTo>
                  <a:pt x="2835550" y="1543450"/>
                  <a:pt x="2837378" y="1544974"/>
                  <a:pt x="2837378" y="1548022"/>
                </a:cubicBezTo>
                <a:lnTo>
                  <a:pt x="2837378" y="1650435"/>
                </a:lnTo>
                <a:cubicBezTo>
                  <a:pt x="2837378" y="1652569"/>
                  <a:pt x="2836159" y="1653940"/>
                  <a:pt x="2833721" y="1654550"/>
                </a:cubicBezTo>
                <a:cubicBezTo>
                  <a:pt x="2818785" y="1656988"/>
                  <a:pt x="2808194" y="1661179"/>
                  <a:pt x="2801945" y="1667123"/>
                </a:cubicBezTo>
                <a:cubicBezTo>
                  <a:pt x="2795697" y="1673067"/>
                  <a:pt x="2792573" y="1683811"/>
                  <a:pt x="2792573" y="1699356"/>
                </a:cubicBezTo>
                <a:cubicBezTo>
                  <a:pt x="2792573" y="1714900"/>
                  <a:pt x="2795544" y="1725873"/>
                  <a:pt x="2801488" y="1732274"/>
                </a:cubicBezTo>
                <a:cubicBezTo>
                  <a:pt x="2807432" y="1738675"/>
                  <a:pt x="2814976" y="1741875"/>
                  <a:pt x="2824120" y="1741875"/>
                </a:cubicBezTo>
                <a:cubicBezTo>
                  <a:pt x="2833263" y="1741875"/>
                  <a:pt x="2842103" y="1740808"/>
                  <a:pt x="2850637" y="1738675"/>
                </a:cubicBezTo>
                <a:lnTo>
                  <a:pt x="2897272" y="1727702"/>
                </a:lnTo>
                <a:cubicBezTo>
                  <a:pt x="2900624" y="1726788"/>
                  <a:pt x="2903063" y="1725645"/>
                  <a:pt x="2904587" y="1724273"/>
                </a:cubicBezTo>
                <a:cubicBezTo>
                  <a:pt x="2906111" y="1722901"/>
                  <a:pt x="2907178" y="1720234"/>
                  <a:pt x="2907787" y="1716272"/>
                </a:cubicBezTo>
                <a:cubicBezTo>
                  <a:pt x="2911140" y="1698594"/>
                  <a:pt x="2920589" y="1685640"/>
                  <a:pt x="2936134" y="1677410"/>
                </a:cubicBezTo>
                <a:cubicBezTo>
                  <a:pt x="2948326" y="1671009"/>
                  <a:pt x="2958612" y="1662856"/>
                  <a:pt x="2966994" y="1652950"/>
                </a:cubicBezTo>
                <a:cubicBezTo>
                  <a:pt x="2975376" y="1643044"/>
                  <a:pt x="2979568" y="1636110"/>
                  <a:pt x="2979568" y="1632147"/>
                </a:cubicBezTo>
                <a:cubicBezTo>
                  <a:pt x="2979568" y="1628185"/>
                  <a:pt x="2977358" y="1626204"/>
                  <a:pt x="2972938" y="1626204"/>
                </a:cubicBezTo>
                <a:cubicBezTo>
                  <a:pt x="2968518" y="1626204"/>
                  <a:pt x="2960594" y="1627728"/>
                  <a:pt x="2949164" y="1630776"/>
                </a:cubicBezTo>
                <a:cubicBezTo>
                  <a:pt x="2937734" y="1633824"/>
                  <a:pt x="2931333" y="1635348"/>
                  <a:pt x="2929961" y="1635348"/>
                </a:cubicBezTo>
                <a:cubicBezTo>
                  <a:pt x="2928590" y="1635348"/>
                  <a:pt x="2927904" y="1634128"/>
                  <a:pt x="2927904" y="1631690"/>
                </a:cubicBezTo>
                <a:lnTo>
                  <a:pt x="2927904" y="1607458"/>
                </a:lnTo>
                <a:cubicBezTo>
                  <a:pt x="2927904" y="1605630"/>
                  <a:pt x="2927066" y="1601210"/>
                  <a:pt x="2925389" y="1594200"/>
                </a:cubicBezTo>
                <a:cubicBezTo>
                  <a:pt x="2923713" y="1587189"/>
                  <a:pt x="2922875" y="1580179"/>
                  <a:pt x="2922875" y="1573168"/>
                </a:cubicBezTo>
                <a:cubicBezTo>
                  <a:pt x="2922875" y="1566158"/>
                  <a:pt x="2924094" y="1558386"/>
                  <a:pt x="2926532" y="1549851"/>
                </a:cubicBezTo>
                <a:cubicBezTo>
                  <a:pt x="2927142" y="1548327"/>
                  <a:pt x="2927523" y="1546879"/>
                  <a:pt x="2927675" y="1545508"/>
                </a:cubicBezTo>
                <a:cubicBezTo>
                  <a:pt x="2927828" y="1544136"/>
                  <a:pt x="2930038" y="1543450"/>
                  <a:pt x="2934305" y="1543450"/>
                </a:cubicBezTo>
                <a:cubicBezTo>
                  <a:pt x="2950764" y="1543450"/>
                  <a:pt x="2961203" y="1540707"/>
                  <a:pt x="2965623" y="1535221"/>
                </a:cubicBezTo>
                <a:cubicBezTo>
                  <a:pt x="2970042" y="1529734"/>
                  <a:pt x="2972252" y="1518990"/>
                  <a:pt x="2972252" y="1502988"/>
                </a:cubicBezTo>
                <a:cubicBezTo>
                  <a:pt x="2972252" y="1486986"/>
                  <a:pt x="2969738" y="1476471"/>
                  <a:pt x="2964708" y="1471441"/>
                </a:cubicBezTo>
                <a:cubicBezTo>
                  <a:pt x="2959679" y="1466412"/>
                  <a:pt x="2949544" y="1463898"/>
                  <a:pt x="2934305" y="1463898"/>
                </a:cubicBezTo>
                <a:cubicBezTo>
                  <a:pt x="2930038" y="1463898"/>
                  <a:pt x="2927904" y="1462374"/>
                  <a:pt x="2927904" y="1459326"/>
                </a:cubicBezTo>
                <a:lnTo>
                  <a:pt x="2927904" y="1402176"/>
                </a:lnTo>
                <a:cubicBezTo>
                  <a:pt x="2927904" y="1387545"/>
                  <a:pt x="2924399" y="1377334"/>
                  <a:pt x="2917388" y="1371543"/>
                </a:cubicBezTo>
                <a:cubicBezTo>
                  <a:pt x="2910378" y="1365752"/>
                  <a:pt x="2898796" y="1362856"/>
                  <a:pt x="2882641" y="1362856"/>
                </a:cubicBezTo>
                <a:close/>
                <a:moveTo>
                  <a:pt x="2432985" y="1351426"/>
                </a:moveTo>
                <a:cubicBezTo>
                  <a:pt x="2418507" y="1351426"/>
                  <a:pt x="2408220" y="1353408"/>
                  <a:pt x="2402124" y="1357370"/>
                </a:cubicBezTo>
                <a:cubicBezTo>
                  <a:pt x="2396028" y="1361332"/>
                  <a:pt x="2392980" y="1368190"/>
                  <a:pt x="2392980" y="1377944"/>
                </a:cubicBezTo>
                <a:lnTo>
                  <a:pt x="2392980" y="1417263"/>
                </a:lnTo>
                <a:cubicBezTo>
                  <a:pt x="2392980" y="1420311"/>
                  <a:pt x="2390846" y="1421835"/>
                  <a:pt x="2386579" y="1421835"/>
                </a:cubicBezTo>
                <a:lnTo>
                  <a:pt x="2368748" y="1421835"/>
                </a:lnTo>
                <a:cubicBezTo>
                  <a:pt x="2360519" y="1421835"/>
                  <a:pt x="2353813" y="1425188"/>
                  <a:pt x="2348631" y="1431894"/>
                </a:cubicBezTo>
                <a:cubicBezTo>
                  <a:pt x="2343450" y="1438599"/>
                  <a:pt x="2340859" y="1448734"/>
                  <a:pt x="2340859" y="1462297"/>
                </a:cubicBezTo>
                <a:cubicBezTo>
                  <a:pt x="2340859" y="1475861"/>
                  <a:pt x="2343678" y="1486148"/>
                  <a:pt x="2349317" y="1493158"/>
                </a:cubicBezTo>
                <a:cubicBezTo>
                  <a:pt x="2354956" y="1500169"/>
                  <a:pt x="2364024" y="1503674"/>
                  <a:pt x="2376521" y="1503674"/>
                </a:cubicBezTo>
                <a:cubicBezTo>
                  <a:pt x="2385970" y="1503674"/>
                  <a:pt x="2390694" y="1505503"/>
                  <a:pt x="2390694" y="1509160"/>
                </a:cubicBezTo>
                <a:cubicBezTo>
                  <a:pt x="2390694" y="1513123"/>
                  <a:pt x="2385284" y="1525848"/>
                  <a:pt x="2374463" y="1547337"/>
                </a:cubicBezTo>
                <a:cubicBezTo>
                  <a:pt x="2363643" y="1568825"/>
                  <a:pt x="2354956" y="1584370"/>
                  <a:pt x="2348403" y="1593971"/>
                </a:cubicBezTo>
                <a:cubicBezTo>
                  <a:pt x="2341850" y="1603572"/>
                  <a:pt x="2338573" y="1614164"/>
                  <a:pt x="2338573" y="1625746"/>
                </a:cubicBezTo>
                <a:cubicBezTo>
                  <a:pt x="2338573" y="1637329"/>
                  <a:pt x="2342383" y="1646701"/>
                  <a:pt x="2350003" y="1653864"/>
                </a:cubicBezTo>
                <a:cubicBezTo>
                  <a:pt x="2357623" y="1661027"/>
                  <a:pt x="2369510" y="1664608"/>
                  <a:pt x="2385665" y="1664608"/>
                </a:cubicBezTo>
                <a:cubicBezTo>
                  <a:pt x="2388713" y="1664608"/>
                  <a:pt x="2390694" y="1664913"/>
                  <a:pt x="2391608" y="1665523"/>
                </a:cubicBezTo>
                <a:cubicBezTo>
                  <a:pt x="2392523" y="1666132"/>
                  <a:pt x="2392980" y="1667656"/>
                  <a:pt x="2392980" y="1670095"/>
                </a:cubicBezTo>
                <a:lnTo>
                  <a:pt x="2392980" y="1750562"/>
                </a:lnTo>
                <a:cubicBezTo>
                  <a:pt x="2392980" y="1761230"/>
                  <a:pt x="2395799" y="1768850"/>
                  <a:pt x="2401438" y="1773422"/>
                </a:cubicBezTo>
                <a:cubicBezTo>
                  <a:pt x="2407077" y="1777994"/>
                  <a:pt x="2417440" y="1780280"/>
                  <a:pt x="2432528" y="1780280"/>
                </a:cubicBezTo>
                <a:cubicBezTo>
                  <a:pt x="2447615" y="1780280"/>
                  <a:pt x="2458359" y="1779442"/>
                  <a:pt x="2464760" y="1777765"/>
                </a:cubicBezTo>
                <a:cubicBezTo>
                  <a:pt x="2471161" y="1776089"/>
                  <a:pt x="2474361" y="1772812"/>
                  <a:pt x="2474361" y="1767936"/>
                </a:cubicBezTo>
                <a:cubicBezTo>
                  <a:pt x="2474361" y="1765497"/>
                  <a:pt x="2473371" y="1761611"/>
                  <a:pt x="2471390" y="1756277"/>
                </a:cubicBezTo>
                <a:cubicBezTo>
                  <a:pt x="2469408" y="1750943"/>
                  <a:pt x="2468418" y="1744618"/>
                  <a:pt x="2468418" y="1737303"/>
                </a:cubicBezTo>
                <a:cubicBezTo>
                  <a:pt x="2468418" y="1723892"/>
                  <a:pt x="2471770" y="1713986"/>
                  <a:pt x="2478476" y="1707585"/>
                </a:cubicBezTo>
                <a:cubicBezTo>
                  <a:pt x="2480914" y="1705147"/>
                  <a:pt x="2482134" y="1702480"/>
                  <a:pt x="2482134" y="1699584"/>
                </a:cubicBezTo>
                <a:cubicBezTo>
                  <a:pt x="2482134" y="1696689"/>
                  <a:pt x="2481067" y="1694022"/>
                  <a:pt x="2478933" y="1691583"/>
                </a:cubicBezTo>
                <a:cubicBezTo>
                  <a:pt x="2473142" y="1685182"/>
                  <a:pt x="2470247" y="1674210"/>
                  <a:pt x="2470247" y="1658665"/>
                </a:cubicBezTo>
                <a:cubicBezTo>
                  <a:pt x="2470247" y="1650435"/>
                  <a:pt x="2471085" y="1644415"/>
                  <a:pt x="2472761" y="1640605"/>
                </a:cubicBezTo>
                <a:cubicBezTo>
                  <a:pt x="2474438" y="1636795"/>
                  <a:pt x="2475276" y="1633443"/>
                  <a:pt x="2475276" y="1630547"/>
                </a:cubicBezTo>
                <a:cubicBezTo>
                  <a:pt x="2475276" y="1627651"/>
                  <a:pt x="2472685" y="1624680"/>
                  <a:pt x="2467503" y="1621632"/>
                </a:cubicBezTo>
                <a:cubicBezTo>
                  <a:pt x="2462322" y="1618584"/>
                  <a:pt x="2456683" y="1612716"/>
                  <a:pt x="2450587" y="1604029"/>
                </a:cubicBezTo>
                <a:cubicBezTo>
                  <a:pt x="2444491" y="1595343"/>
                  <a:pt x="2437480" y="1584903"/>
                  <a:pt x="2429556" y="1572711"/>
                </a:cubicBezTo>
                <a:cubicBezTo>
                  <a:pt x="2421631" y="1560519"/>
                  <a:pt x="2417669" y="1550232"/>
                  <a:pt x="2417669" y="1541850"/>
                </a:cubicBezTo>
                <a:cubicBezTo>
                  <a:pt x="2417669" y="1533468"/>
                  <a:pt x="2423536" y="1523410"/>
                  <a:pt x="2435271" y="1511675"/>
                </a:cubicBezTo>
                <a:cubicBezTo>
                  <a:pt x="2447006" y="1499940"/>
                  <a:pt x="2460340" y="1494073"/>
                  <a:pt x="2475276" y="1494073"/>
                </a:cubicBezTo>
                <a:cubicBezTo>
                  <a:pt x="2478933" y="1494073"/>
                  <a:pt x="2481600" y="1493463"/>
                  <a:pt x="2483277" y="1492244"/>
                </a:cubicBezTo>
                <a:cubicBezTo>
                  <a:pt x="2484953" y="1491025"/>
                  <a:pt x="2486858" y="1487596"/>
                  <a:pt x="2488992" y="1481957"/>
                </a:cubicBezTo>
                <a:cubicBezTo>
                  <a:pt x="2491126" y="1476318"/>
                  <a:pt x="2492192" y="1471746"/>
                  <a:pt x="2492192" y="1468241"/>
                </a:cubicBezTo>
                <a:cubicBezTo>
                  <a:pt x="2492192" y="1464736"/>
                  <a:pt x="2490363" y="1461459"/>
                  <a:pt x="2486706" y="1458411"/>
                </a:cubicBezTo>
                <a:cubicBezTo>
                  <a:pt x="2477257" y="1449877"/>
                  <a:pt x="2472533" y="1435246"/>
                  <a:pt x="2472533" y="1414520"/>
                </a:cubicBezTo>
                <a:lnTo>
                  <a:pt x="2472533" y="1377944"/>
                </a:lnTo>
                <a:cubicBezTo>
                  <a:pt x="2472533" y="1368495"/>
                  <a:pt x="2469561" y="1361713"/>
                  <a:pt x="2463617" y="1357599"/>
                </a:cubicBezTo>
                <a:cubicBezTo>
                  <a:pt x="2457674" y="1353484"/>
                  <a:pt x="2447463" y="1351426"/>
                  <a:pt x="2432985" y="1351426"/>
                </a:cubicBezTo>
                <a:close/>
                <a:moveTo>
                  <a:pt x="2574031" y="1350512"/>
                </a:moveTo>
                <a:cubicBezTo>
                  <a:pt x="2546599" y="1350512"/>
                  <a:pt x="2532883" y="1358589"/>
                  <a:pt x="2532883" y="1374744"/>
                </a:cubicBezTo>
                <a:cubicBezTo>
                  <a:pt x="2532883" y="1379925"/>
                  <a:pt x="2530445" y="1382516"/>
                  <a:pt x="2525568" y="1382516"/>
                </a:cubicBezTo>
                <a:lnTo>
                  <a:pt x="2507737" y="1382516"/>
                </a:lnTo>
                <a:cubicBezTo>
                  <a:pt x="2501946" y="1382516"/>
                  <a:pt x="2497221" y="1385793"/>
                  <a:pt x="2493564" y="1392346"/>
                </a:cubicBezTo>
                <a:cubicBezTo>
                  <a:pt x="2489906" y="1398899"/>
                  <a:pt x="2488077" y="1407205"/>
                  <a:pt x="2488077" y="1417263"/>
                </a:cubicBezTo>
                <a:cubicBezTo>
                  <a:pt x="2488077" y="1427322"/>
                  <a:pt x="2489906" y="1435704"/>
                  <a:pt x="2493564" y="1442409"/>
                </a:cubicBezTo>
                <a:cubicBezTo>
                  <a:pt x="2497221" y="1449115"/>
                  <a:pt x="2501946" y="1452468"/>
                  <a:pt x="2507737" y="1452468"/>
                </a:cubicBezTo>
                <a:lnTo>
                  <a:pt x="2528311" y="1452468"/>
                </a:lnTo>
                <a:cubicBezTo>
                  <a:pt x="2532883" y="1452468"/>
                  <a:pt x="2535169" y="1454601"/>
                  <a:pt x="2535169" y="1458868"/>
                </a:cubicBezTo>
                <a:cubicBezTo>
                  <a:pt x="2535169" y="1463136"/>
                  <a:pt x="2531054" y="1466031"/>
                  <a:pt x="2522825" y="1467555"/>
                </a:cubicBezTo>
                <a:cubicBezTo>
                  <a:pt x="2517033" y="1468774"/>
                  <a:pt x="2512309" y="1472051"/>
                  <a:pt x="2508651" y="1477385"/>
                </a:cubicBezTo>
                <a:cubicBezTo>
                  <a:pt x="2504994" y="1482719"/>
                  <a:pt x="2503165" y="1489501"/>
                  <a:pt x="2503165" y="1497730"/>
                </a:cubicBezTo>
                <a:cubicBezTo>
                  <a:pt x="2503165" y="1505960"/>
                  <a:pt x="2504079" y="1511142"/>
                  <a:pt x="2505908" y="1513275"/>
                </a:cubicBezTo>
                <a:cubicBezTo>
                  <a:pt x="2512614" y="1521810"/>
                  <a:pt x="2519243" y="1530877"/>
                  <a:pt x="2525796" y="1540479"/>
                </a:cubicBezTo>
                <a:cubicBezTo>
                  <a:pt x="2532350" y="1550080"/>
                  <a:pt x="2536007" y="1556785"/>
                  <a:pt x="2536769" y="1560595"/>
                </a:cubicBezTo>
                <a:cubicBezTo>
                  <a:pt x="2537531" y="1564405"/>
                  <a:pt x="2537912" y="1567987"/>
                  <a:pt x="2537912" y="1571340"/>
                </a:cubicBezTo>
                <a:cubicBezTo>
                  <a:pt x="2537912" y="1582922"/>
                  <a:pt x="2534255" y="1593438"/>
                  <a:pt x="2526939" y="1602886"/>
                </a:cubicBezTo>
                <a:cubicBezTo>
                  <a:pt x="2525111" y="1605020"/>
                  <a:pt x="2524196" y="1607001"/>
                  <a:pt x="2524196" y="1608830"/>
                </a:cubicBezTo>
                <a:cubicBezTo>
                  <a:pt x="2524196" y="1612488"/>
                  <a:pt x="2527397" y="1614316"/>
                  <a:pt x="2533797" y="1614316"/>
                </a:cubicBezTo>
                <a:lnTo>
                  <a:pt x="2577689" y="1614316"/>
                </a:lnTo>
                <a:cubicBezTo>
                  <a:pt x="2579822" y="1614316"/>
                  <a:pt x="2581194" y="1614697"/>
                  <a:pt x="2581804" y="1615459"/>
                </a:cubicBezTo>
                <a:cubicBezTo>
                  <a:pt x="2582413" y="1616221"/>
                  <a:pt x="2582718" y="1618660"/>
                  <a:pt x="2582718" y="1622775"/>
                </a:cubicBezTo>
                <a:cubicBezTo>
                  <a:pt x="2582718" y="1626889"/>
                  <a:pt x="2581041" y="1628947"/>
                  <a:pt x="2577689" y="1628947"/>
                </a:cubicBezTo>
                <a:lnTo>
                  <a:pt x="2510480" y="1628947"/>
                </a:lnTo>
                <a:cubicBezTo>
                  <a:pt x="2502555" y="1628947"/>
                  <a:pt x="2496383" y="1631690"/>
                  <a:pt x="2491964" y="1637176"/>
                </a:cubicBezTo>
                <a:cubicBezTo>
                  <a:pt x="2487544" y="1642663"/>
                  <a:pt x="2485334" y="1650435"/>
                  <a:pt x="2485334" y="1660494"/>
                </a:cubicBezTo>
                <a:cubicBezTo>
                  <a:pt x="2485334" y="1670552"/>
                  <a:pt x="2487620" y="1678324"/>
                  <a:pt x="2492192" y="1683811"/>
                </a:cubicBezTo>
                <a:cubicBezTo>
                  <a:pt x="2496764" y="1689297"/>
                  <a:pt x="2502860" y="1692040"/>
                  <a:pt x="2510480" y="1692040"/>
                </a:cubicBezTo>
                <a:lnTo>
                  <a:pt x="2544770" y="1692040"/>
                </a:lnTo>
                <a:cubicBezTo>
                  <a:pt x="2547209" y="1692040"/>
                  <a:pt x="2548428" y="1692802"/>
                  <a:pt x="2548428" y="1694326"/>
                </a:cubicBezTo>
                <a:cubicBezTo>
                  <a:pt x="2548428" y="1695850"/>
                  <a:pt x="2543627" y="1698136"/>
                  <a:pt x="2534026" y="1701184"/>
                </a:cubicBezTo>
                <a:cubicBezTo>
                  <a:pt x="2524425" y="1704232"/>
                  <a:pt x="2515509" y="1706518"/>
                  <a:pt x="2507280" y="1708042"/>
                </a:cubicBezTo>
                <a:cubicBezTo>
                  <a:pt x="2499050" y="1709566"/>
                  <a:pt x="2492954" y="1712995"/>
                  <a:pt x="2488992" y="1718329"/>
                </a:cubicBezTo>
                <a:cubicBezTo>
                  <a:pt x="2485029" y="1723663"/>
                  <a:pt x="2483048" y="1730598"/>
                  <a:pt x="2483048" y="1739132"/>
                </a:cubicBezTo>
                <a:cubicBezTo>
                  <a:pt x="2483048" y="1747666"/>
                  <a:pt x="2485563" y="1756658"/>
                  <a:pt x="2490592" y="1766107"/>
                </a:cubicBezTo>
                <a:cubicBezTo>
                  <a:pt x="2495621" y="1775556"/>
                  <a:pt x="2505451" y="1780280"/>
                  <a:pt x="2520081" y="1780280"/>
                </a:cubicBezTo>
                <a:cubicBezTo>
                  <a:pt x="2534712" y="1780280"/>
                  <a:pt x="2553533" y="1775327"/>
                  <a:pt x="2576546" y="1765421"/>
                </a:cubicBezTo>
                <a:cubicBezTo>
                  <a:pt x="2599558" y="1755515"/>
                  <a:pt x="2617770" y="1741570"/>
                  <a:pt x="2631181" y="1723587"/>
                </a:cubicBezTo>
                <a:cubicBezTo>
                  <a:pt x="2633924" y="1718710"/>
                  <a:pt x="2636134" y="1716272"/>
                  <a:pt x="2637810" y="1716272"/>
                </a:cubicBezTo>
                <a:cubicBezTo>
                  <a:pt x="2639487" y="1716272"/>
                  <a:pt x="2641468" y="1716958"/>
                  <a:pt x="2643754" y="1718329"/>
                </a:cubicBezTo>
                <a:cubicBezTo>
                  <a:pt x="2646040" y="1719701"/>
                  <a:pt x="2647183" y="1721530"/>
                  <a:pt x="2647183" y="1723816"/>
                </a:cubicBezTo>
                <a:cubicBezTo>
                  <a:pt x="2647183" y="1726102"/>
                  <a:pt x="2645964" y="1729150"/>
                  <a:pt x="2643526" y="1732960"/>
                </a:cubicBezTo>
                <a:cubicBezTo>
                  <a:pt x="2641087" y="1736770"/>
                  <a:pt x="2639868" y="1739894"/>
                  <a:pt x="2639868" y="1742332"/>
                </a:cubicBezTo>
                <a:cubicBezTo>
                  <a:pt x="2639868" y="1744771"/>
                  <a:pt x="2641544" y="1747438"/>
                  <a:pt x="2644897" y="1750333"/>
                </a:cubicBezTo>
                <a:cubicBezTo>
                  <a:pt x="2648250" y="1753229"/>
                  <a:pt x="2656251" y="1757572"/>
                  <a:pt x="2668900" y="1763364"/>
                </a:cubicBezTo>
                <a:cubicBezTo>
                  <a:pt x="2681549" y="1769155"/>
                  <a:pt x="2693894" y="1773498"/>
                  <a:pt x="2705933" y="1776394"/>
                </a:cubicBezTo>
                <a:cubicBezTo>
                  <a:pt x="2717973" y="1779289"/>
                  <a:pt x="2728793" y="1780737"/>
                  <a:pt x="2738394" y="1780737"/>
                </a:cubicBezTo>
                <a:cubicBezTo>
                  <a:pt x="2747996" y="1780737"/>
                  <a:pt x="2755387" y="1775937"/>
                  <a:pt x="2760569" y="1766335"/>
                </a:cubicBezTo>
                <a:cubicBezTo>
                  <a:pt x="2765750" y="1756734"/>
                  <a:pt x="2768341" y="1747819"/>
                  <a:pt x="2768341" y="1739589"/>
                </a:cubicBezTo>
                <a:cubicBezTo>
                  <a:pt x="2768341" y="1731360"/>
                  <a:pt x="2766055" y="1724197"/>
                  <a:pt x="2761483" y="1718101"/>
                </a:cubicBezTo>
                <a:cubicBezTo>
                  <a:pt x="2756911" y="1712005"/>
                  <a:pt x="2750968" y="1708500"/>
                  <a:pt x="2743652" y="1707585"/>
                </a:cubicBezTo>
                <a:cubicBezTo>
                  <a:pt x="2735118" y="1706061"/>
                  <a:pt x="2726584" y="1703775"/>
                  <a:pt x="2718049" y="1700727"/>
                </a:cubicBezTo>
                <a:cubicBezTo>
                  <a:pt x="2709515" y="1697679"/>
                  <a:pt x="2705247" y="1695469"/>
                  <a:pt x="2705247" y="1694098"/>
                </a:cubicBezTo>
                <a:cubicBezTo>
                  <a:pt x="2705247" y="1692726"/>
                  <a:pt x="2706924" y="1692040"/>
                  <a:pt x="2710277" y="1692040"/>
                </a:cubicBezTo>
                <a:lnTo>
                  <a:pt x="2735880" y="1692040"/>
                </a:lnTo>
                <a:cubicBezTo>
                  <a:pt x="2745634" y="1692040"/>
                  <a:pt x="2752796" y="1689602"/>
                  <a:pt x="2757368" y="1684725"/>
                </a:cubicBezTo>
                <a:cubicBezTo>
                  <a:pt x="2761940" y="1679848"/>
                  <a:pt x="2764226" y="1671924"/>
                  <a:pt x="2764226" y="1660951"/>
                </a:cubicBezTo>
                <a:cubicBezTo>
                  <a:pt x="2764226" y="1639615"/>
                  <a:pt x="2754777" y="1628947"/>
                  <a:pt x="2735880" y="1628947"/>
                </a:cubicBezTo>
                <a:lnTo>
                  <a:pt x="2672329" y="1628947"/>
                </a:lnTo>
                <a:cubicBezTo>
                  <a:pt x="2669891" y="1628947"/>
                  <a:pt x="2668290" y="1628490"/>
                  <a:pt x="2667528" y="1627575"/>
                </a:cubicBezTo>
                <a:cubicBezTo>
                  <a:pt x="2666766" y="1626661"/>
                  <a:pt x="2666385" y="1624680"/>
                  <a:pt x="2666385" y="1621632"/>
                </a:cubicBezTo>
                <a:cubicBezTo>
                  <a:pt x="2666385" y="1618584"/>
                  <a:pt x="2666766" y="1616679"/>
                  <a:pt x="2667528" y="1615917"/>
                </a:cubicBezTo>
                <a:cubicBezTo>
                  <a:pt x="2668290" y="1615155"/>
                  <a:pt x="2669891" y="1614774"/>
                  <a:pt x="2672329" y="1614774"/>
                </a:cubicBezTo>
                <a:lnTo>
                  <a:pt x="2711648" y="1614774"/>
                </a:lnTo>
                <a:cubicBezTo>
                  <a:pt x="2725364" y="1614774"/>
                  <a:pt x="2735499" y="1611192"/>
                  <a:pt x="2742052" y="1604029"/>
                </a:cubicBezTo>
                <a:cubicBezTo>
                  <a:pt x="2748605" y="1596867"/>
                  <a:pt x="2751882" y="1585665"/>
                  <a:pt x="2751882" y="1570425"/>
                </a:cubicBezTo>
                <a:lnTo>
                  <a:pt x="2751882" y="1505046"/>
                </a:lnTo>
                <a:cubicBezTo>
                  <a:pt x="2751882" y="1492854"/>
                  <a:pt x="2749520" y="1483176"/>
                  <a:pt x="2744795" y="1476013"/>
                </a:cubicBezTo>
                <a:cubicBezTo>
                  <a:pt x="2740071" y="1468851"/>
                  <a:pt x="2733442" y="1465269"/>
                  <a:pt x="2724907" y="1465269"/>
                </a:cubicBezTo>
                <a:cubicBezTo>
                  <a:pt x="2722164" y="1465269"/>
                  <a:pt x="2720259" y="1464736"/>
                  <a:pt x="2719192" y="1463669"/>
                </a:cubicBezTo>
                <a:cubicBezTo>
                  <a:pt x="2718125" y="1462602"/>
                  <a:pt x="2717592" y="1460240"/>
                  <a:pt x="2717592" y="1456582"/>
                </a:cubicBezTo>
                <a:cubicBezTo>
                  <a:pt x="2717592" y="1452925"/>
                  <a:pt x="2719268" y="1451096"/>
                  <a:pt x="2722621" y="1451096"/>
                </a:cubicBezTo>
                <a:lnTo>
                  <a:pt x="2743195" y="1451096"/>
                </a:lnTo>
                <a:cubicBezTo>
                  <a:pt x="2759045" y="1451096"/>
                  <a:pt x="2766970" y="1439361"/>
                  <a:pt x="2766970" y="1415892"/>
                </a:cubicBezTo>
                <a:cubicBezTo>
                  <a:pt x="2766970" y="1403700"/>
                  <a:pt x="2765064" y="1394784"/>
                  <a:pt x="2761254" y="1389145"/>
                </a:cubicBezTo>
                <a:cubicBezTo>
                  <a:pt x="2757444" y="1383507"/>
                  <a:pt x="2751425" y="1380687"/>
                  <a:pt x="2743195" y="1380687"/>
                </a:cubicBezTo>
                <a:lnTo>
                  <a:pt x="2725822" y="1380687"/>
                </a:lnTo>
                <a:cubicBezTo>
                  <a:pt x="2723078" y="1380687"/>
                  <a:pt x="2721326" y="1380001"/>
                  <a:pt x="2720564" y="1378630"/>
                </a:cubicBezTo>
                <a:cubicBezTo>
                  <a:pt x="2719802" y="1377258"/>
                  <a:pt x="2719421" y="1375048"/>
                  <a:pt x="2719421" y="1372000"/>
                </a:cubicBezTo>
                <a:cubicBezTo>
                  <a:pt x="2719421" y="1365904"/>
                  <a:pt x="2715611" y="1360799"/>
                  <a:pt x="2707991" y="1356684"/>
                </a:cubicBezTo>
                <a:cubicBezTo>
                  <a:pt x="2700371" y="1352569"/>
                  <a:pt x="2690312" y="1350512"/>
                  <a:pt x="2677816" y="1350512"/>
                </a:cubicBezTo>
                <a:cubicBezTo>
                  <a:pt x="2665319" y="1350512"/>
                  <a:pt x="2655718" y="1352569"/>
                  <a:pt x="2649012" y="1356684"/>
                </a:cubicBezTo>
                <a:cubicBezTo>
                  <a:pt x="2642306" y="1360799"/>
                  <a:pt x="2638954" y="1365447"/>
                  <a:pt x="2638954" y="1370629"/>
                </a:cubicBezTo>
                <a:cubicBezTo>
                  <a:pt x="2638954" y="1375810"/>
                  <a:pt x="2638649" y="1378935"/>
                  <a:pt x="2638039" y="1380001"/>
                </a:cubicBezTo>
                <a:cubicBezTo>
                  <a:pt x="2637430" y="1381068"/>
                  <a:pt x="2636363" y="1381602"/>
                  <a:pt x="2634839" y="1381602"/>
                </a:cubicBezTo>
                <a:lnTo>
                  <a:pt x="2617465" y="1381602"/>
                </a:lnTo>
                <a:cubicBezTo>
                  <a:pt x="2613807" y="1381602"/>
                  <a:pt x="2611979" y="1378858"/>
                  <a:pt x="2611979" y="1373372"/>
                </a:cubicBezTo>
                <a:cubicBezTo>
                  <a:pt x="2611979" y="1358132"/>
                  <a:pt x="2599330" y="1350512"/>
                  <a:pt x="2574031" y="1350512"/>
                </a:cubicBezTo>
                <a:close/>
                <a:moveTo>
                  <a:pt x="2144720" y="1350512"/>
                </a:moveTo>
                <a:cubicBezTo>
                  <a:pt x="2127956" y="1350512"/>
                  <a:pt x="2116679" y="1353636"/>
                  <a:pt x="2110887" y="1359885"/>
                </a:cubicBezTo>
                <a:cubicBezTo>
                  <a:pt x="2105096" y="1366133"/>
                  <a:pt x="2102201" y="1376572"/>
                  <a:pt x="2102201" y="1391203"/>
                </a:cubicBezTo>
                <a:cubicBezTo>
                  <a:pt x="2102201" y="1398518"/>
                  <a:pt x="2104791" y="1407510"/>
                  <a:pt x="2109973" y="1418178"/>
                </a:cubicBezTo>
                <a:cubicBezTo>
                  <a:pt x="2123079" y="1444695"/>
                  <a:pt x="2129633" y="1463288"/>
                  <a:pt x="2129633" y="1473956"/>
                </a:cubicBezTo>
                <a:cubicBezTo>
                  <a:pt x="2129633" y="1484624"/>
                  <a:pt x="2127347" y="1493387"/>
                  <a:pt x="2122775" y="1500245"/>
                </a:cubicBezTo>
                <a:cubicBezTo>
                  <a:pt x="2118203" y="1507103"/>
                  <a:pt x="2111497" y="1512056"/>
                  <a:pt x="2102658" y="1515104"/>
                </a:cubicBezTo>
                <a:cubicBezTo>
                  <a:pt x="2099305" y="1516323"/>
                  <a:pt x="2097629" y="1518228"/>
                  <a:pt x="2097629" y="1520819"/>
                </a:cubicBezTo>
                <a:cubicBezTo>
                  <a:pt x="2097629" y="1523410"/>
                  <a:pt x="2098238" y="1527829"/>
                  <a:pt x="2099457" y="1534078"/>
                </a:cubicBezTo>
                <a:cubicBezTo>
                  <a:pt x="2100677" y="1540326"/>
                  <a:pt x="2102048" y="1544593"/>
                  <a:pt x="2103572" y="1546879"/>
                </a:cubicBezTo>
                <a:cubicBezTo>
                  <a:pt x="2105096" y="1549165"/>
                  <a:pt x="2107001" y="1550308"/>
                  <a:pt x="2109287" y="1550308"/>
                </a:cubicBezTo>
                <a:cubicBezTo>
                  <a:pt x="2111573" y="1550308"/>
                  <a:pt x="2115536" y="1549546"/>
                  <a:pt x="2121174" y="1548022"/>
                </a:cubicBezTo>
                <a:cubicBezTo>
                  <a:pt x="2126813" y="1546498"/>
                  <a:pt x="2133748" y="1545736"/>
                  <a:pt x="2141977" y="1545736"/>
                </a:cubicBezTo>
                <a:cubicBezTo>
                  <a:pt x="2158741" y="1545736"/>
                  <a:pt x="2172152" y="1549242"/>
                  <a:pt x="2182211" y="1556252"/>
                </a:cubicBezTo>
                <a:cubicBezTo>
                  <a:pt x="2188002" y="1560214"/>
                  <a:pt x="2192726" y="1562196"/>
                  <a:pt x="2196384" y="1562196"/>
                </a:cubicBezTo>
                <a:lnTo>
                  <a:pt x="2233417" y="1562196"/>
                </a:lnTo>
                <a:cubicBezTo>
                  <a:pt x="2252619" y="1562196"/>
                  <a:pt x="2267478" y="1559300"/>
                  <a:pt x="2277994" y="1553509"/>
                </a:cubicBezTo>
                <a:cubicBezTo>
                  <a:pt x="2288510" y="1547718"/>
                  <a:pt x="2296358" y="1538726"/>
                  <a:pt x="2301540" y="1526534"/>
                </a:cubicBezTo>
                <a:cubicBezTo>
                  <a:pt x="2306721" y="1514342"/>
                  <a:pt x="2309312" y="1503979"/>
                  <a:pt x="2309312" y="1495444"/>
                </a:cubicBezTo>
                <a:cubicBezTo>
                  <a:pt x="2309312" y="1483252"/>
                  <a:pt x="2303902" y="1473880"/>
                  <a:pt x="2293082" y="1467327"/>
                </a:cubicBezTo>
                <a:cubicBezTo>
                  <a:pt x="2282261" y="1460773"/>
                  <a:pt x="2271822" y="1457497"/>
                  <a:pt x="2261763" y="1457497"/>
                </a:cubicBezTo>
                <a:cubicBezTo>
                  <a:pt x="2247743" y="1457497"/>
                  <a:pt x="2236770" y="1463745"/>
                  <a:pt x="2228845" y="1476242"/>
                </a:cubicBezTo>
                <a:cubicBezTo>
                  <a:pt x="2226711" y="1479290"/>
                  <a:pt x="2224502" y="1481195"/>
                  <a:pt x="2222216" y="1481957"/>
                </a:cubicBezTo>
                <a:cubicBezTo>
                  <a:pt x="2219930" y="1482719"/>
                  <a:pt x="2214367" y="1483100"/>
                  <a:pt x="2205528" y="1483100"/>
                </a:cubicBezTo>
                <a:cubicBezTo>
                  <a:pt x="2196689" y="1483100"/>
                  <a:pt x="2190974" y="1482643"/>
                  <a:pt x="2188383" y="1481728"/>
                </a:cubicBezTo>
                <a:cubicBezTo>
                  <a:pt x="2185792" y="1480814"/>
                  <a:pt x="2184497" y="1478985"/>
                  <a:pt x="2184497" y="1476242"/>
                </a:cubicBezTo>
                <a:cubicBezTo>
                  <a:pt x="2184497" y="1473499"/>
                  <a:pt x="2186554" y="1471441"/>
                  <a:pt x="2190669" y="1470070"/>
                </a:cubicBezTo>
                <a:cubicBezTo>
                  <a:pt x="2194784" y="1468698"/>
                  <a:pt x="2201108" y="1467403"/>
                  <a:pt x="2209643" y="1466184"/>
                </a:cubicBezTo>
                <a:cubicBezTo>
                  <a:pt x="2213300" y="1465879"/>
                  <a:pt x="2218939" y="1462374"/>
                  <a:pt x="2226559" y="1455668"/>
                </a:cubicBezTo>
                <a:cubicBezTo>
                  <a:pt x="2236922" y="1446829"/>
                  <a:pt x="2248657" y="1442409"/>
                  <a:pt x="2261763" y="1442409"/>
                </a:cubicBezTo>
                <a:cubicBezTo>
                  <a:pt x="2264507" y="1442409"/>
                  <a:pt x="2267250" y="1442562"/>
                  <a:pt x="2269993" y="1442866"/>
                </a:cubicBezTo>
                <a:cubicBezTo>
                  <a:pt x="2277613" y="1444086"/>
                  <a:pt x="2283785" y="1442485"/>
                  <a:pt x="2288510" y="1438066"/>
                </a:cubicBezTo>
                <a:cubicBezTo>
                  <a:pt x="2293234" y="1433646"/>
                  <a:pt x="2295596" y="1426179"/>
                  <a:pt x="2295596" y="1415663"/>
                </a:cubicBezTo>
                <a:cubicBezTo>
                  <a:pt x="2295596" y="1405147"/>
                  <a:pt x="2292624" y="1395165"/>
                  <a:pt x="2286681" y="1385716"/>
                </a:cubicBezTo>
                <a:cubicBezTo>
                  <a:pt x="2280737" y="1376268"/>
                  <a:pt x="2271365" y="1371543"/>
                  <a:pt x="2258563" y="1371543"/>
                </a:cubicBezTo>
                <a:cubicBezTo>
                  <a:pt x="2253991" y="1371543"/>
                  <a:pt x="2248962" y="1372153"/>
                  <a:pt x="2243475" y="1373372"/>
                </a:cubicBezTo>
                <a:lnTo>
                  <a:pt x="2197298" y="1384802"/>
                </a:lnTo>
                <a:cubicBezTo>
                  <a:pt x="2194555" y="1385412"/>
                  <a:pt x="2191812" y="1385716"/>
                  <a:pt x="2189069" y="1385716"/>
                </a:cubicBezTo>
                <a:cubicBezTo>
                  <a:pt x="2186325" y="1385716"/>
                  <a:pt x="2184954" y="1383126"/>
                  <a:pt x="2184954" y="1377944"/>
                </a:cubicBezTo>
                <a:cubicBezTo>
                  <a:pt x="2184954" y="1359656"/>
                  <a:pt x="2171543" y="1350512"/>
                  <a:pt x="2144720" y="1350512"/>
                </a:cubicBezTo>
                <a:close/>
                <a:moveTo>
                  <a:pt x="3063692" y="1350055"/>
                </a:moveTo>
                <a:cubicBezTo>
                  <a:pt x="3047233" y="1350055"/>
                  <a:pt x="3035727" y="1351807"/>
                  <a:pt x="3029174" y="1355313"/>
                </a:cubicBezTo>
                <a:cubicBezTo>
                  <a:pt x="3022620" y="1358818"/>
                  <a:pt x="3019344" y="1366057"/>
                  <a:pt x="3019344" y="1377030"/>
                </a:cubicBezTo>
                <a:lnTo>
                  <a:pt x="3019344" y="1391660"/>
                </a:lnTo>
                <a:cubicBezTo>
                  <a:pt x="3019344" y="1394403"/>
                  <a:pt x="3019115" y="1396232"/>
                  <a:pt x="3018658" y="1397146"/>
                </a:cubicBezTo>
                <a:cubicBezTo>
                  <a:pt x="3018201" y="1398061"/>
                  <a:pt x="3016601" y="1398518"/>
                  <a:pt x="3013858" y="1398518"/>
                </a:cubicBezTo>
                <a:lnTo>
                  <a:pt x="2993284" y="1398518"/>
                </a:lnTo>
                <a:cubicBezTo>
                  <a:pt x="2979872" y="1398518"/>
                  <a:pt x="2970500" y="1402099"/>
                  <a:pt x="2965166" y="1409262"/>
                </a:cubicBezTo>
                <a:cubicBezTo>
                  <a:pt x="2959832" y="1416425"/>
                  <a:pt x="2957165" y="1427169"/>
                  <a:pt x="2957165" y="1441495"/>
                </a:cubicBezTo>
                <a:cubicBezTo>
                  <a:pt x="2957165" y="1446372"/>
                  <a:pt x="2958384" y="1449267"/>
                  <a:pt x="2960822" y="1450182"/>
                </a:cubicBezTo>
                <a:cubicBezTo>
                  <a:pt x="2968747" y="1452620"/>
                  <a:pt x="2974767" y="1456278"/>
                  <a:pt x="2978882" y="1461154"/>
                </a:cubicBezTo>
                <a:cubicBezTo>
                  <a:pt x="2982996" y="1466031"/>
                  <a:pt x="2985511" y="1473042"/>
                  <a:pt x="2986426" y="1482186"/>
                </a:cubicBezTo>
                <a:cubicBezTo>
                  <a:pt x="2986730" y="1484624"/>
                  <a:pt x="2987568" y="1486072"/>
                  <a:pt x="2988940" y="1486529"/>
                </a:cubicBezTo>
                <a:cubicBezTo>
                  <a:pt x="2990312" y="1486986"/>
                  <a:pt x="2992979" y="1487215"/>
                  <a:pt x="2996941" y="1487215"/>
                </a:cubicBezTo>
                <a:lnTo>
                  <a:pt x="3008828" y="1487215"/>
                </a:lnTo>
                <a:cubicBezTo>
                  <a:pt x="3012486" y="1487215"/>
                  <a:pt x="3014620" y="1487824"/>
                  <a:pt x="3015229" y="1489044"/>
                </a:cubicBezTo>
                <a:cubicBezTo>
                  <a:pt x="3015839" y="1490263"/>
                  <a:pt x="3016143" y="1493539"/>
                  <a:pt x="3016143" y="1498873"/>
                </a:cubicBezTo>
                <a:cubicBezTo>
                  <a:pt x="3016143" y="1504207"/>
                  <a:pt x="3015839" y="1510913"/>
                  <a:pt x="3015229" y="1518990"/>
                </a:cubicBezTo>
                <a:cubicBezTo>
                  <a:pt x="3014620" y="1527067"/>
                  <a:pt x="3013934" y="1531487"/>
                  <a:pt x="3013172" y="1532249"/>
                </a:cubicBezTo>
                <a:cubicBezTo>
                  <a:pt x="3012410" y="1533011"/>
                  <a:pt x="3011267" y="1533392"/>
                  <a:pt x="3009743" y="1533392"/>
                </a:cubicBezTo>
                <a:lnTo>
                  <a:pt x="2989169" y="1533392"/>
                </a:lnTo>
                <a:cubicBezTo>
                  <a:pt x="2985206" y="1533392"/>
                  <a:pt x="2982768" y="1534459"/>
                  <a:pt x="2981854" y="1536592"/>
                </a:cubicBezTo>
                <a:cubicBezTo>
                  <a:pt x="2978805" y="1543298"/>
                  <a:pt x="2974462" y="1548327"/>
                  <a:pt x="2968823" y="1551680"/>
                </a:cubicBezTo>
                <a:cubicBezTo>
                  <a:pt x="2963184" y="1555033"/>
                  <a:pt x="2955184" y="1557319"/>
                  <a:pt x="2944820" y="1558538"/>
                </a:cubicBezTo>
                <a:cubicBezTo>
                  <a:pt x="2942382" y="1558843"/>
                  <a:pt x="2940705" y="1560138"/>
                  <a:pt x="2939791" y="1562424"/>
                </a:cubicBezTo>
                <a:cubicBezTo>
                  <a:pt x="2938877" y="1564710"/>
                  <a:pt x="2938420" y="1569816"/>
                  <a:pt x="2938420" y="1577740"/>
                </a:cubicBezTo>
                <a:cubicBezTo>
                  <a:pt x="2938420" y="1585665"/>
                  <a:pt x="2940401" y="1593514"/>
                  <a:pt x="2944363" y="1601286"/>
                </a:cubicBezTo>
                <a:cubicBezTo>
                  <a:pt x="2948326" y="1609059"/>
                  <a:pt x="2952593" y="1612945"/>
                  <a:pt x="2957165" y="1612945"/>
                </a:cubicBezTo>
                <a:cubicBezTo>
                  <a:pt x="2967833" y="1610202"/>
                  <a:pt x="2975758" y="1608830"/>
                  <a:pt x="2980939" y="1608830"/>
                </a:cubicBezTo>
                <a:cubicBezTo>
                  <a:pt x="2996789" y="1608830"/>
                  <a:pt x="3004713" y="1614164"/>
                  <a:pt x="3004713" y="1624832"/>
                </a:cubicBezTo>
                <a:cubicBezTo>
                  <a:pt x="3004713" y="1632147"/>
                  <a:pt x="3000218" y="1642053"/>
                  <a:pt x="2991226" y="1654550"/>
                </a:cubicBezTo>
                <a:cubicBezTo>
                  <a:pt x="2982234" y="1667047"/>
                  <a:pt x="2967223" y="1678782"/>
                  <a:pt x="2946192" y="1689754"/>
                </a:cubicBezTo>
                <a:cubicBezTo>
                  <a:pt x="2930952" y="1697679"/>
                  <a:pt x="2923332" y="1709414"/>
                  <a:pt x="2923332" y="1724959"/>
                </a:cubicBezTo>
                <a:cubicBezTo>
                  <a:pt x="2923332" y="1736541"/>
                  <a:pt x="2927675" y="1748581"/>
                  <a:pt x="2936362" y="1761078"/>
                </a:cubicBezTo>
                <a:cubicBezTo>
                  <a:pt x="2945049" y="1773574"/>
                  <a:pt x="2955564" y="1779823"/>
                  <a:pt x="2967909" y="1779823"/>
                </a:cubicBezTo>
                <a:cubicBezTo>
                  <a:pt x="2980253" y="1779823"/>
                  <a:pt x="2997627" y="1771060"/>
                  <a:pt x="3020030" y="1753534"/>
                </a:cubicBezTo>
                <a:cubicBezTo>
                  <a:pt x="3042432" y="1736008"/>
                  <a:pt x="3061406" y="1709566"/>
                  <a:pt x="3076951" y="1674210"/>
                </a:cubicBezTo>
                <a:cubicBezTo>
                  <a:pt x="3077866" y="1672381"/>
                  <a:pt x="3078932" y="1671466"/>
                  <a:pt x="3080151" y="1671466"/>
                </a:cubicBezTo>
                <a:cubicBezTo>
                  <a:pt x="3081371" y="1671466"/>
                  <a:pt x="3083733" y="1672152"/>
                  <a:pt x="3087238" y="1673524"/>
                </a:cubicBezTo>
                <a:cubicBezTo>
                  <a:pt x="3090743" y="1674895"/>
                  <a:pt x="3092496" y="1677105"/>
                  <a:pt x="3092496" y="1680153"/>
                </a:cubicBezTo>
                <a:cubicBezTo>
                  <a:pt x="3092496" y="1683201"/>
                  <a:pt x="3090819" y="1688230"/>
                  <a:pt x="3087467" y="1695241"/>
                </a:cubicBezTo>
                <a:cubicBezTo>
                  <a:pt x="3084114" y="1702251"/>
                  <a:pt x="3082438" y="1707280"/>
                  <a:pt x="3082438" y="1710328"/>
                </a:cubicBezTo>
                <a:cubicBezTo>
                  <a:pt x="3082438" y="1716424"/>
                  <a:pt x="3089600" y="1726178"/>
                  <a:pt x="3103926" y="1739589"/>
                </a:cubicBezTo>
                <a:cubicBezTo>
                  <a:pt x="3118251" y="1753000"/>
                  <a:pt x="3132044" y="1763287"/>
                  <a:pt x="3145302" y="1770450"/>
                </a:cubicBezTo>
                <a:cubicBezTo>
                  <a:pt x="3158561" y="1777613"/>
                  <a:pt x="3169763" y="1781194"/>
                  <a:pt x="3178907" y="1781194"/>
                </a:cubicBezTo>
                <a:cubicBezTo>
                  <a:pt x="3192318" y="1781194"/>
                  <a:pt x="3203062" y="1774489"/>
                  <a:pt x="3211139" y="1761078"/>
                </a:cubicBezTo>
                <a:cubicBezTo>
                  <a:pt x="3219216" y="1747666"/>
                  <a:pt x="3223255" y="1735322"/>
                  <a:pt x="3223255" y="1724044"/>
                </a:cubicBezTo>
                <a:cubicBezTo>
                  <a:pt x="3223255" y="1706976"/>
                  <a:pt x="3214111" y="1693717"/>
                  <a:pt x="3195823" y="1684268"/>
                </a:cubicBezTo>
                <a:cubicBezTo>
                  <a:pt x="3172354" y="1672990"/>
                  <a:pt x="3155208" y="1660646"/>
                  <a:pt x="3144388" y="1647235"/>
                </a:cubicBezTo>
                <a:cubicBezTo>
                  <a:pt x="3133568" y="1633824"/>
                  <a:pt x="3128158" y="1624527"/>
                  <a:pt x="3128158" y="1619346"/>
                </a:cubicBezTo>
                <a:cubicBezTo>
                  <a:pt x="3128158" y="1617822"/>
                  <a:pt x="3129681" y="1617060"/>
                  <a:pt x="3132730" y="1617060"/>
                </a:cubicBezTo>
                <a:lnTo>
                  <a:pt x="3195823" y="1617060"/>
                </a:lnTo>
                <a:cubicBezTo>
                  <a:pt x="3205272" y="1617060"/>
                  <a:pt x="3212130" y="1613935"/>
                  <a:pt x="3216397" y="1607687"/>
                </a:cubicBezTo>
                <a:cubicBezTo>
                  <a:pt x="3220664" y="1601439"/>
                  <a:pt x="3222798" y="1591456"/>
                  <a:pt x="3222798" y="1577740"/>
                </a:cubicBezTo>
                <a:cubicBezTo>
                  <a:pt x="3222798" y="1548175"/>
                  <a:pt x="3214721" y="1533392"/>
                  <a:pt x="3198566" y="1533392"/>
                </a:cubicBezTo>
                <a:cubicBezTo>
                  <a:pt x="3196433" y="1533392"/>
                  <a:pt x="3194985" y="1533163"/>
                  <a:pt x="3194223" y="1532706"/>
                </a:cubicBezTo>
                <a:cubicBezTo>
                  <a:pt x="3193461" y="1532249"/>
                  <a:pt x="3193080" y="1530954"/>
                  <a:pt x="3193080" y="1528820"/>
                </a:cubicBezTo>
                <a:lnTo>
                  <a:pt x="3193080" y="1446524"/>
                </a:lnTo>
                <a:cubicBezTo>
                  <a:pt x="3193080" y="1430979"/>
                  <a:pt x="3189118" y="1419092"/>
                  <a:pt x="3181193" y="1410862"/>
                </a:cubicBezTo>
                <a:cubicBezTo>
                  <a:pt x="3173268" y="1402633"/>
                  <a:pt x="3161990" y="1398518"/>
                  <a:pt x="3147360" y="1398518"/>
                </a:cubicBezTo>
                <a:lnTo>
                  <a:pt x="3113984" y="1398518"/>
                </a:lnTo>
                <a:cubicBezTo>
                  <a:pt x="3110936" y="1398518"/>
                  <a:pt x="3109184" y="1397908"/>
                  <a:pt x="3108726" y="1396689"/>
                </a:cubicBezTo>
                <a:cubicBezTo>
                  <a:pt x="3108269" y="1395470"/>
                  <a:pt x="3108041" y="1393489"/>
                  <a:pt x="3108041" y="1390746"/>
                </a:cubicBezTo>
                <a:lnTo>
                  <a:pt x="3108041" y="1377030"/>
                </a:lnTo>
                <a:cubicBezTo>
                  <a:pt x="3108041" y="1366362"/>
                  <a:pt x="3104764" y="1359199"/>
                  <a:pt x="3098211" y="1355541"/>
                </a:cubicBezTo>
                <a:cubicBezTo>
                  <a:pt x="3091658" y="1351884"/>
                  <a:pt x="3080151" y="1350055"/>
                  <a:pt x="3063692" y="1350055"/>
                </a:cubicBezTo>
                <a:close/>
                <a:moveTo>
                  <a:pt x="1694836" y="1349598"/>
                </a:moveTo>
                <a:cubicBezTo>
                  <a:pt x="1678376" y="1349598"/>
                  <a:pt x="1666413" y="1351884"/>
                  <a:pt x="1658945" y="1356456"/>
                </a:cubicBezTo>
                <a:cubicBezTo>
                  <a:pt x="1651478" y="1361028"/>
                  <a:pt x="1647744" y="1368495"/>
                  <a:pt x="1647744" y="1378858"/>
                </a:cubicBezTo>
                <a:lnTo>
                  <a:pt x="1647744" y="1424121"/>
                </a:lnTo>
                <a:cubicBezTo>
                  <a:pt x="1647744" y="1426864"/>
                  <a:pt x="1647211" y="1428617"/>
                  <a:pt x="1646144" y="1429379"/>
                </a:cubicBezTo>
                <a:cubicBezTo>
                  <a:pt x="1645077" y="1430141"/>
                  <a:pt x="1643020" y="1430522"/>
                  <a:pt x="1639972" y="1430522"/>
                </a:cubicBezTo>
                <a:lnTo>
                  <a:pt x="1612540" y="1430522"/>
                </a:lnTo>
                <a:cubicBezTo>
                  <a:pt x="1590289" y="1430522"/>
                  <a:pt x="1579164" y="1445914"/>
                  <a:pt x="1579164" y="1476699"/>
                </a:cubicBezTo>
                <a:cubicBezTo>
                  <a:pt x="1579164" y="1507484"/>
                  <a:pt x="1590289" y="1522876"/>
                  <a:pt x="1612540" y="1522876"/>
                </a:cubicBezTo>
                <a:lnTo>
                  <a:pt x="1637686" y="1522876"/>
                </a:lnTo>
                <a:cubicBezTo>
                  <a:pt x="1641038" y="1522876"/>
                  <a:pt x="1642715" y="1524248"/>
                  <a:pt x="1642715" y="1526991"/>
                </a:cubicBezTo>
                <a:cubicBezTo>
                  <a:pt x="1642715" y="1530954"/>
                  <a:pt x="1641648" y="1540250"/>
                  <a:pt x="1639514" y="1554880"/>
                </a:cubicBezTo>
                <a:cubicBezTo>
                  <a:pt x="1637381" y="1569511"/>
                  <a:pt x="1634714" y="1582389"/>
                  <a:pt x="1631513" y="1593514"/>
                </a:cubicBezTo>
                <a:cubicBezTo>
                  <a:pt x="1628313" y="1604639"/>
                  <a:pt x="1626713" y="1611954"/>
                  <a:pt x="1626713" y="1615459"/>
                </a:cubicBezTo>
                <a:cubicBezTo>
                  <a:pt x="1626713" y="1618965"/>
                  <a:pt x="1627780" y="1625137"/>
                  <a:pt x="1629913" y="1633976"/>
                </a:cubicBezTo>
                <a:cubicBezTo>
                  <a:pt x="1632047" y="1642815"/>
                  <a:pt x="1633114" y="1652264"/>
                  <a:pt x="1633114" y="1662322"/>
                </a:cubicBezTo>
                <a:cubicBezTo>
                  <a:pt x="1633114" y="1679391"/>
                  <a:pt x="1628084" y="1691583"/>
                  <a:pt x="1618026" y="1698898"/>
                </a:cubicBezTo>
                <a:cubicBezTo>
                  <a:pt x="1607968" y="1706214"/>
                  <a:pt x="1595318" y="1711167"/>
                  <a:pt x="1580078" y="1713757"/>
                </a:cubicBezTo>
                <a:cubicBezTo>
                  <a:pt x="1564838" y="1716348"/>
                  <a:pt x="1554399" y="1718863"/>
                  <a:pt x="1548760" y="1721301"/>
                </a:cubicBezTo>
                <a:cubicBezTo>
                  <a:pt x="1543121" y="1723740"/>
                  <a:pt x="1540302" y="1727702"/>
                  <a:pt x="1540302" y="1733188"/>
                </a:cubicBezTo>
                <a:cubicBezTo>
                  <a:pt x="1540302" y="1743552"/>
                  <a:pt x="1545788" y="1754220"/>
                  <a:pt x="1556761" y="1765192"/>
                </a:cubicBezTo>
                <a:cubicBezTo>
                  <a:pt x="1567734" y="1776165"/>
                  <a:pt x="1581526" y="1781652"/>
                  <a:pt x="1598138" y="1781652"/>
                </a:cubicBezTo>
                <a:cubicBezTo>
                  <a:pt x="1614749" y="1781652"/>
                  <a:pt x="1634485" y="1768164"/>
                  <a:pt x="1657345" y="1741189"/>
                </a:cubicBezTo>
                <a:cubicBezTo>
                  <a:pt x="1680205" y="1714215"/>
                  <a:pt x="1696969" y="1682363"/>
                  <a:pt x="1707637" y="1645635"/>
                </a:cubicBezTo>
                <a:cubicBezTo>
                  <a:pt x="1718305" y="1608906"/>
                  <a:pt x="1724096" y="1570120"/>
                  <a:pt x="1725011" y="1529277"/>
                </a:cubicBezTo>
                <a:cubicBezTo>
                  <a:pt x="1725011" y="1526229"/>
                  <a:pt x="1725392" y="1524324"/>
                  <a:pt x="1726154" y="1523562"/>
                </a:cubicBezTo>
                <a:cubicBezTo>
                  <a:pt x="1726916" y="1522800"/>
                  <a:pt x="1728516" y="1522419"/>
                  <a:pt x="1730954" y="1522419"/>
                </a:cubicBezTo>
                <a:lnTo>
                  <a:pt x="1766159" y="1522419"/>
                </a:lnTo>
                <a:cubicBezTo>
                  <a:pt x="1768292" y="1522419"/>
                  <a:pt x="1769664" y="1522876"/>
                  <a:pt x="1770274" y="1523791"/>
                </a:cubicBezTo>
                <a:cubicBezTo>
                  <a:pt x="1770883" y="1524705"/>
                  <a:pt x="1771188" y="1526229"/>
                  <a:pt x="1771188" y="1528363"/>
                </a:cubicBezTo>
                <a:cubicBezTo>
                  <a:pt x="1771188" y="1538421"/>
                  <a:pt x="1769969" y="1558843"/>
                  <a:pt x="1767530" y="1589628"/>
                </a:cubicBezTo>
                <a:cubicBezTo>
                  <a:pt x="1765092" y="1620412"/>
                  <a:pt x="1762654" y="1643349"/>
                  <a:pt x="1760215" y="1658436"/>
                </a:cubicBezTo>
                <a:cubicBezTo>
                  <a:pt x="1757777" y="1673524"/>
                  <a:pt x="1755796" y="1682058"/>
                  <a:pt x="1754272" y="1684039"/>
                </a:cubicBezTo>
                <a:cubicBezTo>
                  <a:pt x="1752748" y="1686021"/>
                  <a:pt x="1749090" y="1687011"/>
                  <a:pt x="1743299" y="1687011"/>
                </a:cubicBezTo>
                <a:lnTo>
                  <a:pt x="1725468" y="1687011"/>
                </a:lnTo>
                <a:cubicBezTo>
                  <a:pt x="1711142" y="1687011"/>
                  <a:pt x="1701389" y="1691507"/>
                  <a:pt x="1696207" y="1700499"/>
                </a:cubicBezTo>
                <a:cubicBezTo>
                  <a:pt x="1691026" y="1709490"/>
                  <a:pt x="1688435" y="1720692"/>
                  <a:pt x="1688435" y="1734103"/>
                </a:cubicBezTo>
                <a:cubicBezTo>
                  <a:pt x="1688435" y="1747514"/>
                  <a:pt x="1691940" y="1758487"/>
                  <a:pt x="1698950" y="1767021"/>
                </a:cubicBezTo>
                <a:cubicBezTo>
                  <a:pt x="1705961" y="1775556"/>
                  <a:pt x="1714800" y="1779823"/>
                  <a:pt x="1725468" y="1779823"/>
                </a:cubicBezTo>
                <a:lnTo>
                  <a:pt x="1785361" y="1779823"/>
                </a:lnTo>
                <a:cubicBezTo>
                  <a:pt x="1796944" y="1779823"/>
                  <a:pt x="1807002" y="1777308"/>
                  <a:pt x="1815536" y="1772279"/>
                </a:cubicBezTo>
                <a:cubicBezTo>
                  <a:pt x="1824071" y="1767250"/>
                  <a:pt x="1830395" y="1759477"/>
                  <a:pt x="1834510" y="1748962"/>
                </a:cubicBezTo>
                <a:cubicBezTo>
                  <a:pt x="1838625" y="1738446"/>
                  <a:pt x="1842206" y="1713605"/>
                  <a:pt x="1845254" y="1674438"/>
                </a:cubicBezTo>
                <a:cubicBezTo>
                  <a:pt x="1848302" y="1635271"/>
                  <a:pt x="1849826" y="1596562"/>
                  <a:pt x="1849826" y="1558309"/>
                </a:cubicBezTo>
                <a:cubicBezTo>
                  <a:pt x="1849826" y="1520057"/>
                  <a:pt x="1849674" y="1493844"/>
                  <a:pt x="1849369" y="1479671"/>
                </a:cubicBezTo>
                <a:cubicBezTo>
                  <a:pt x="1849064" y="1465498"/>
                  <a:pt x="1844569" y="1453763"/>
                  <a:pt x="1835882" y="1444467"/>
                </a:cubicBezTo>
                <a:cubicBezTo>
                  <a:pt x="1827195" y="1435170"/>
                  <a:pt x="1816908" y="1430522"/>
                  <a:pt x="1805021" y="1430522"/>
                </a:cubicBezTo>
                <a:lnTo>
                  <a:pt x="1746956" y="1430522"/>
                </a:lnTo>
                <a:cubicBezTo>
                  <a:pt x="1744518" y="1430522"/>
                  <a:pt x="1743070" y="1429989"/>
                  <a:pt x="1742613" y="1428922"/>
                </a:cubicBezTo>
                <a:cubicBezTo>
                  <a:pt x="1742156" y="1427855"/>
                  <a:pt x="1741927" y="1426102"/>
                  <a:pt x="1741927" y="1423664"/>
                </a:cubicBezTo>
                <a:lnTo>
                  <a:pt x="1741927" y="1378858"/>
                </a:lnTo>
                <a:cubicBezTo>
                  <a:pt x="1741927" y="1368495"/>
                  <a:pt x="1738193" y="1361028"/>
                  <a:pt x="1730726" y="1356456"/>
                </a:cubicBezTo>
                <a:cubicBezTo>
                  <a:pt x="1723258" y="1351884"/>
                  <a:pt x="1711295" y="1349598"/>
                  <a:pt x="1694836" y="1349598"/>
                </a:cubicBezTo>
                <a:close/>
                <a:moveTo>
                  <a:pt x="1966412" y="1348226"/>
                </a:moveTo>
                <a:cubicBezTo>
                  <a:pt x="1960926" y="1348226"/>
                  <a:pt x="1955592" y="1349064"/>
                  <a:pt x="1950410" y="1350741"/>
                </a:cubicBezTo>
                <a:cubicBezTo>
                  <a:pt x="1945229" y="1352417"/>
                  <a:pt x="1940657" y="1354779"/>
                  <a:pt x="1936694" y="1357827"/>
                </a:cubicBezTo>
                <a:cubicBezTo>
                  <a:pt x="1932732" y="1360875"/>
                  <a:pt x="1929532" y="1364609"/>
                  <a:pt x="1927093" y="1369029"/>
                </a:cubicBezTo>
                <a:cubicBezTo>
                  <a:pt x="1924655" y="1373448"/>
                  <a:pt x="1917035" y="1390746"/>
                  <a:pt x="1904233" y="1420921"/>
                </a:cubicBezTo>
                <a:cubicBezTo>
                  <a:pt x="1898747" y="1433722"/>
                  <a:pt x="1894175" y="1445000"/>
                  <a:pt x="1890517" y="1454754"/>
                </a:cubicBezTo>
                <a:cubicBezTo>
                  <a:pt x="1886860" y="1464507"/>
                  <a:pt x="1885031" y="1471518"/>
                  <a:pt x="1885031" y="1475785"/>
                </a:cubicBezTo>
                <a:cubicBezTo>
                  <a:pt x="1885031" y="1484319"/>
                  <a:pt x="1888155" y="1491177"/>
                  <a:pt x="1894403" y="1496359"/>
                </a:cubicBezTo>
                <a:cubicBezTo>
                  <a:pt x="1900652" y="1501540"/>
                  <a:pt x="1909567" y="1504131"/>
                  <a:pt x="1921150" y="1504131"/>
                </a:cubicBezTo>
                <a:lnTo>
                  <a:pt x="2077512" y="1504131"/>
                </a:lnTo>
                <a:cubicBezTo>
                  <a:pt x="2089094" y="1504131"/>
                  <a:pt x="2098162" y="1501464"/>
                  <a:pt x="2104715" y="1496130"/>
                </a:cubicBezTo>
                <a:cubicBezTo>
                  <a:pt x="2111268" y="1490796"/>
                  <a:pt x="2114545" y="1484014"/>
                  <a:pt x="2114545" y="1475785"/>
                </a:cubicBezTo>
                <a:cubicBezTo>
                  <a:pt x="2114545" y="1467555"/>
                  <a:pt x="2111192" y="1456125"/>
                  <a:pt x="2104487" y="1441495"/>
                </a:cubicBezTo>
                <a:lnTo>
                  <a:pt x="2087113" y="1405833"/>
                </a:lnTo>
                <a:cubicBezTo>
                  <a:pt x="2082541" y="1396994"/>
                  <a:pt x="2077131" y="1390974"/>
                  <a:pt x="2070882" y="1387774"/>
                </a:cubicBezTo>
                <a:cubicBezTo>
                  <a:pt x="2064634" y="1384573"/>
                  <a:pt x="2056862" y="1382973"/>
                  <a:pt x="2047565" y="1382973"/>
                </a:cubicBezTo>
                <a:cubicBezTo>
                  <a:pt x="2038269" y="1382973"/>
                  <a:pt x="2028363" y="1386097"/>
                  <a:pt x="2017847" y="1392346"/>
                </a:cubicBezTo>
                <a:cubicBezTo>
                  <a:pt x="2007332" y="1398594"/>
                  <a:pt x="2002074" y="1407967"/>
                  <a:pt x="2002074" y="1420464"/>
                </a:cubicBezTo>
                <a:cubicBezTo>
                  <a:pt x="2002074" y="1422902"/>
                  <a:pt x="2002379" y="1426331"/>
                  <a:pt x="2002988" y="1430751"/>
                </a:cubicBezTo>
                <a:cubicBezTo>
                  <a:pt x="2003598" y="1435170"/>
                  <a:pt x="2000855" y="1437380"/>
                  <a:pt x="1994759" y="1437380"/>
                </a:cubicBezTo>
                <a:cubicBezTo>
                  <a:pt x="1991406" y="1437380"/>
                  <a:pt x="1989272" y="1435932"/>
                  <a:pt x="1988358" y="1433037"/>
                </a:cubicBezTo>
                <a:cubicBezTo>
                  <a:pt x="1987444" y="1430141"/>
                  <a:pt x="1986986" y="1425798"/>
                  <a:pt x="1986986" y="1420006"/>
                </a:cubicBezTo>
                <a:cubicBezTo>
                  <a:pt x="1986986" y="1404157"/>
                  <a:pt x="1992320" y="1392117"/>
                  <a:pt x="2002988" y="1383888"/>
                </a:cubicBezTo>
                <a:cubicBezTo>
                  <a:pt x="2006036" y="1381449"/>
                  <a:pt x="2007560" y="1378401"/>
                  <a:pt x="2007560" y="1374744"/>
                </a:cubicBezTo>
                <a:cubicBezTo>
                  <a:pt x="2007560" y="1368038"/>
                  <a:pt x="2003293" y="1361942"/>
                  <a:pt x="1994759" y="1356456"/>
                </a:cubicBezTo>
                <a:cubicBezTo>
                  <a:pt x="1986224" y="1350969"/>
                  <a:pt x="1976775" y="1348226"/>
                  <a:pt x="1966412" y="1348226"/>
                </a:cubicBezTo>
                <a:close/>
                <a:moveTo>
                  <a:pt x="0" y="0"/>
                </a:moveTo>
                <a:lnTo>
                  <a:pt x="4762500" y="0"/>
                </a:lnTo>
                <a:lnTo>
                  <a:pt x="4762500" y="3171825"/>
                </a:lnTo>
                <a:lnTo>
                  <a:pt x="0" y="3171825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93896646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667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3457CA2F-A35C-C8B3-4939-E3621B3A1C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30936"/>
            <a:ext cx="12191999" cy="8119871"/>
          </a:xfrm>
          <a:prstGeom prst="rect">
            <a:avLst/>
          </a:prstGeom>
        </p:spPr>
      </p:pic>
      <p:sp>
        <p:nvSpPr>
          <p:cNvPr id="4" name="椭圆 3">
            <a:extLst>
              <a:ext uri="{FF2B5EF4-FFF2-40B4-BE49-F238E27FC236}">
                <a16:creationId xmlns:a16="http://schemas.microsoft.com/office/drawing/2014/main" id="{04123E21-3CDF-0748-6344-9492DCB78CA0}"/>
              </a:ext>
            </a:extLst>
          </p:cNvPr>
          <p:cNvSpPr/>
          <p:nvPr/>
        </p:nvSpPr>
        <p:spPr>
          <a:xfrm>
            <a:off x="264745" y="-933493"/>
            <a:ext cx="14010745" cy="13693165"/>
          </a:xfrm>
          <a:prstGeom prst="ellipse">
            <a:avLst/>
          </a:prstGeom>
          <a:gradFill flip="none" rotWithShape="1">
            <a:gsLst>
              <a:gs pos="0">
                <a:srgbClr val="B2FCD5"/>
              </a:gs>
              <a:gs pos="100000">
                <a:srgbClr val="07BF5F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0" name="图片 39">
            <a:extLst>
              <a:ext uri="{FF2B5EF4-FFF2-40B4-BE49-F238E27FC236}">
                <a16:creationId xmlns:a16="http://schemas.microsoft.com/office/drawing/2014/main" id="{B24F825A-9933-D5DB-0EBD-4DC84CC064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576187" y="-4910263"/>
            <a:ext cx="4762500" cy="3171825"/>
          </a:xfrm>
          <a:custGeom>
            <a:avLst/>
            <a:gdLst/>
            <a:ahLst/>
            <a:cxnLst/>
            <a:rect l="l" t="t" r="r" b="b"/>
            <a:pathLst>
              <a:path w="4762500" h="3171825">
                <a:moveTo>
                  <a:pt x="3002486" y="1709659"/>
                </a:moveTo>
                <a:cubicBezTo>
                  <a:pt x="2998523" y="1709659"/>
                  <a:pt x="2994256" y="1710269"/>
                  <a:pt x="2989684" y="1711488"/>
                </a:cubicBezTo>
                <a:cubicBezTo>
                  <a:pt x="2957071" y="1718803"/>
                  <a:pt x="2926133" y="1723832"/>
                  <a:pt x="2896873" y="1726575"/>
                </a:cubicBezTo>
                <a:cubicBezTo>
                  <a:pt x="2883157" y="1727795"/>
                  <a:pt x="2873175" y="1731300"/>
                  <a:pt x="2866926" y="1737091"/>
                </a:cubicBezTo>
                <a:cubicBezTo>
                  <a:pt x="2860678" y="1742882"/>
                  <a:pt x="2857553" y="1751798"/>
                  <a:pt x="2857553" y="1763837"/>
                </a:cubicBezTo>
                <a:cubicBezTo>
                  <a:pt x="2857553" y="1775877"/>
                  <a:pt x="2860144" y="1786850"/>
                  <a:pt x="2865326" y="1796756"/>
                </a:cubicBezTo>
                <a:cubicBezTo>
                  <a:pt x="2870507" y="1806662"/>
                  <a:pt x="2880566" y="1811615"/>
                  <a:pt x="2895501" y="1811615"/>
                </a:cubicBezTo>
                <a:cubicBezTo>
                  <a:pt x="2904645" y="1811615"/>
                  <a:pt x="2926667" y="1808491"/>
                  <a:pt x="2961566" y="1802242"/>
                </a:cubicBezTo>
                <a:cubicBezTo>
                  <a:pt x="2996466" y="1795994"/>
                  <a:pt x="3017650" y="1789745"/>
                  <a:pt x="3025117" y="1783497"/>
                </a:cubicBezTo>
                <a:cubicBezTo>
                  <a:pt x="3032585" y="1777248"/>
                  <a:pt x="3036319" y="1768485"/>
                  <a:pt x="3036319" y="1757208"/>
                </a:cubicBezTo>
                <a:cubicBezTo>
                  <a:pt x="3036319" y="1745930"/>
                  <a:pt x="3033804" y="1735186"/>
                  <a:pt x="3028775" y="1724975"/>
                </a:cubicBezTo>
                <a:cubicBezTo>
                  <a:pt x="3023746" y="1714764"/>
                  <a:pt x="3014983" y="1709659"/>
                  <a:pt x="3002486" y="1709659"/>
                </a:cubicBezTo>
                <a:close/>
                <a:moveTo>
                  <a:pt x="1819024" y="1695029"/>
                </a:moveTo>
                <a:cubicBezTo>
                  <a:pt x="1809727" y="1695029"/>
                  <a:pt x="1801040" y="1700210"/>
                  <a:pt x="1792963" y="1710573"/>
                </a:cubicBezTo>
                <a:cubicBezTo>
                  <a:pt x="1784886" y="1720937"/>
                  <a:pt x="1780847" y="1731300"/>
                  <a:pt x="1780847" y="1741663"/>
                </a:cubicBezTo>
                <a:cubicBezTo>
                  <a:pt x="1780847" y="1752026"/>
                  <a:pt x="1785724" y="1760103"/>
                  <a:pt x="1795478" y="1765895"/>
                </a:cubicBezTo>
                <a:cubicBezTo>
                  <a:pt x="1813766" y="1776258"/>
                  <a:pt x="1829311" y="1786164"/>
                  <a:pt x="1842112" y="1795613"/>
                </a:cubicBezTo>
                <a:cubicBezTo>
                  <a:pt x="1854914" y="1805062"/>
                  <a:pt x="1866801" y="1809786"/>
                  <a:pt x="1877774" y="1809786"/>
                </a:cubicBezTo>
                <a:cubicBezTo>
                  <a:pt x="1888747" y="1809786"/>
                  <a:pt x="1897586" y="1804528"/>
                  <a:pt x="1904291" y="1794013"/>
                </a:cubicBezTo>
                <a:cubicBezTo>
                  <a:pt x="1910997" y="1783497"/>
                  <a:pt x="1914350" y="1773819"/>
                  <a:pt x="1914350" y="1764980"/>
                </a:cubicBezTo>
                <a:cubicBezTo>
                  <a:pt x="1914350" y="1759494"/>
                  <a:pt x="1912750" y="1754236"/>
                  <a:pt x="1909549" y="1749207"/>
                </a:cubicBezTo>
                <a:cubicBezTo>
                  <a:pt x="1906349" y="1744178"/>
                  <a:pt x="1898576" y="1736710"/>
                  <a:pt x="1886232" y="1726804"/>
                </a:cubicBezTo>
                <a:cubicBezTo>
                  <a:pt x="1873888" y="1716898"/>
                  <a:pt x="1861924" y="1709126"/>
                  <a:pt x="1850342" y="1703487"/>
                </a:cubicBezTo>
                <a:cubicBezTo>
                  <a:pt x="1838759" y="1697848"/>
                  <a:pt x="1828320" y="1695029"/>
                  <a:pt x="1819024" y="1695029"/>
                </a:cubicBezTo>
                <a:close/>
                <a:moveTo>
                  <a:pt x="2084428" y="1694114"/>
                </a:moveTo>
                <a:lnTo>
                  <a:pt x="2227075" y="1694114"/>
                </a:lnTo>
                <a:cubicBezTo>
                  <a:pt x="2231647" y="1694114"/>
                  <a:pt x="2234466" y="1695410"/>
                  <a:pt x="2235533" y="1698000"/>
                </a:cubicBezTo>
                <a:cubicBezTo>
                  <a:pt x="2236600" y="1700591"/>
                  <a:pt x="2237133" y="1704630"/>
                  <a:pt x="2237133" y="1710116"/>
                </a:cubicBezTo>
                <a:cubicBezTo>
                  <a:pt x="2237133" y="1715603"/>
                  <a:pt x="2236447" y="1719260"/>
                  <a:pt x="2235076" y="1721089"/>
                </a:cubicBezTo>
                <a:cubicBezTo>
                  <a:pt x="2233704" y="1722918"/>
                  <a:pt x="2231037" y="1723832"/>
                  <a:pt x="2227075" y="1723832"/>
                </a:cubicBezTo>
                <a:lnTo>
                  <a:pt x="2084428" y="1723832"/>
                </a:lnTo>
                <a:cubicBezTo>
                  <a:pt x="2080466" y="1723832"/>
                  <a:pt x="2077875" y="1722994"/>
                  <a:pt x="2076656" y="1721318"/>
                </a:cubicBezTo>
                <a:cubicBezTo>
                  <a:pt x="2075437" y="1719641"/>
                  <a:pt x="2074827" y="1715526"/>
                  <a:pt x="2074827" y="1708973"/>
                </a:cubicBezTo>
                <a:cubicBezTo>
                  <a:pt x="2074827" y="1702420"/>
                  <a:pt x="2075513" y="1698305"/>
                  <a:pt x="2076884" y="1696629"/>
                </a:cubicBezTo>
                <a:cubicBezTo>
                  <a:pt x="2078256" y="1694952"/>
                  <a:pt x="2080771" y="1694114"/>
                  <a:pt x="2084428" y="1694114"/>
                </a:cubicBezTo>
                <a:close/>
                <a:moveTo>
                  <a:pt x="3117243" y="1691828"/>
                </a:moveTo>
                <a:lnTo>
                  <a:pt x="3183080" y="1691828"/>
                </a:lnTo>
                <a:cubicBezTo>
                  <a:pt x="3185823" y="1691828"/>
                  <a:pt x="3187576" y="1692133"/>
                  <a:pt x="3188338" y="1692743"/>
                </a:cubicBezTo>
                <a:cubicBezTo>
                  <a:pt x="3189100" y="1693352"/>
                  <a:pt x="3189481" y="1694419"/>
                  <a:pt x="3189481" y="1695943"/>
                </a:cubicBezTo>
                <a:lnTo>
                  <a:pt x="3189481" y="1736634"/>
                </a:lnTo>
                <a:cubicBezTo>
                  <a:pt x="3189481" y="1738767"/>
                  <a:pt x="3189100" y="1740139"/>
                  <a:pt x="3188338" y="1740749"/>
                </a:cubicBezTo>
                <a:cubicBezTo>
                  <a:pt x="3187576" y="1741358"/>
                  <a:pt x="3185823" y="1741663"/>
                  <a:pt x="3183080" y="1741663"/>
                </a:cubicBezTo>
                <a:lnTo>
                  <a:pt x="3117243" y="1741663"/>
                </a:lnTo>
                <a:cubicBezTo>
                  <a:pt x="3114500" y="1741663"/>
                  <a:pt x="3112747" y="1741358"/>
                  <a:pt x="3111985" y="1740749"/>
                </a:cubicBezTo>
                <a:cubicBezTo>
                  <a:pt x="3111223" y="1740139"/>
                  <a:pt x="3110842" y="1738920"/>
                  <a:pt x="3110842" y="1737091"/>
                </a:cubicBezTo>
                <a:lnTo>
                  <a:pt x="3110842" y="1696857"/>
                </a:lnTo>
                <a:cubicBezTo>
                  <a:pt x="3110842" y="1694724"/>
                  <a:pt x="3111223" y="1693352"/>
                  <a:pt x="3111985" y="1692743"/>
                </a:cubicBezTo>
                <a:cubicBezTo>
                  <a:pt x="3112747" y="1692133"/>
                  <a:pt x="3114500" y="1691828"/>
                  <a:pt x="3117243" y="1691828"/>
                </a:cubicBezTo>
                <a:close/>
                <a:moveTo>
                  <a:pt x="2458875" y="1668511"/>
                </a:moveTo>
                <a:cubicBezTo>
                  <a:pt x="2450341" y="1668511"/>
                  <a:pt x="2443711" y="1670187"/>
                  <a:pt x="2438987" y="1673540"/>
                </a:cubicBezTo>
                <a:cubicBezTo>
                  <a:pt x="2434262" y="1676893"/>
                  <a:pt x="2430681" y="1682075"/>
                  <a:pt x="2428243" y="1689085"/>
                </a:cubicBezTo>
                <a:lnTo>
                  <a:pt x="2421385" y="1710573"/>
                </a:lnTo>
                <a:cubicBezTo>
                  <a:pt x="2418641" y="1718193"/>
                  <a:pt x="2415136" y="1727414"/>
                  <a:pt x="2410869" y="1738234"/>
                </a:cubicBezTo>
                <a:cubicBezTo>
                  <a:pt x="2406602" y="1749054"/>
                  <a:pt x="2404468" y="1757970"/>
                  <a:pt x="2404468" y="1764980"/>
                </a:cubicBezTo>
                <a:cubicBezTo>
                  <a:pt x="2404468" y="1776867"/>
                  <a:pt x="2410717" y="1785859"/>
                  <a:pt x="2423213" y="1791955"/>
                </a:cubicBezTo>
                <a:cubicBezTo>
                  <a:pt x="2435710" y="1798051"/>
                  <a:pt x="2446226" y="1801099"/>
                  <a:pt x="2454760" y="1801099"/>
                </a:cubicBezTo>
                <a:cubicBezTo>
                  <a:pt x="2461771" y="1801099"/>
                  <a:pt x="2467867" y="1799042"/>
                  <a:pt x="2473048" y="1794927"/>
                </a:cubicBezTo>
                <a:cubicBezTo>
                  <a:pt x="2478230" y="1790812"/>
                  <a:pt x="2483640" y="1782735"/>
                  <a:pt x="2489279" y="1770695"/>
                </a:cubicBezTo>
                <a:cubicBezTo>
                  <a:pt x="2494917" y="1758656"/>
                  <a:pt x="2499642" y="1745930"/>
                  <a:pt x="2503452" y="1732519"/>
                </a:cubicBezTo>
                <a:cubicBezTo>
                  <a:pt x="2507262" y="1719108"/>
                  <a:pt x="2509167" y="1709202"/>
                  <a:pt x="2509167" y="1702801"/>
                </a:cubicBezTo>
                <a:cubicBezTo>
                  <a:pt x="2509167" y="1690304"/>
                  <a:pt x="2502919" y="1681465"/>
                  <a:pt x="2490422" y="1676283"/>
                </a:cubicBezTo>
                <a:cubicBezTo>
                  <a:pt x="2477925" y="1671102"/>
                  <a:pt x="2467409" y="1668511"/>
                  <a:pt x="2458875" y="1668511"/>
                </a:cubicBezTo>
                <a:close/>
                <a:moveTo>
                  <a:pt x="2540028" y="1657995"/>
                </a:moveTo>
                <a:cubicBezTo>
                  <a:pt x="2531036" y="1657995"/>
                  <a:pt x="2524178" y="1658529"/>
                  <a:pt x="2519454" y="1659596"/>
                </a:cubicBezTo>
                <a:cubicBezTo>
                  <a:pt x="2514730" y="1660662"/>
                  <a:pt x="2512367" y="1662491"/>
                  <a:pt x="2512367" y="1665082"/>
                </a:cubicBezTo>
                <a:cubicBezTo>
                  <a:pt x="2512367" y="1667673"/>
                  <a:pt x="2514425" y="1671940"/>
                  <a:pt x="2518540" y="1677884"/>
                </a:cubicBezTo>
                <a:cubicBezTo>
                  <a:pt x="2522654" y="1683827"/>
                  <a:pt x="2524712" y="1691219"/>
                  <a:pt x="2524712" y="1700058"/>
                </a:cubicBezTo>
                <a:cubicBezTo>
                  <a:pt x="2524712" y="1708897"/>
                  <a:pt x="2522654" y="1720632"/>
                  <a:pt x="2518540" y="1735262"/>
                </a:cubicBezTo>
                <a:cubicBezTo>
                  <a:pt x="2514425" y="1749893"/>
                  <a:pt x="2511148" y="1759570"/>
                  <a:pt x="2508710" y="1764294"/>
                </a:cubicBezTo>
                <a:cubicBezTo>
                  <a:pt x="2506271" y="1769019"/>
                  <a:pt x="2505052" y="1773362"/>
                  <a:pt x="2505052" y="1777325"/>
                </a:cubicBezTo>
                <a:cubicBezTo>
                  <a:pt x="2505052" y="1787993"/>
                  <a:pt x="2506957" y="1796756"/>
                  <a:pt x="2510767" y="1803614"/>
                </a:cubicBezTo>
                <a:cubicBezTo>
                  <a:pt x="2514577" y="1810472"/>
                  <a:pt x="2525931" y="1813901"/>
                  <a:pt x="2544829" y="1813901"/>
                </a:cubicBezTo>
                <a:lnTo>
                  <a:pt x="2694333" y="1813901"/>
                </a:lnTo>
                <a:cubicBezTo>
                  <a:pt x="2711707" y="1813901"/>
                  <a:pt x="2724508" y="1812377"/>
                  <a:pt x="2732738" y="1809329"/>
                </a:cubicBezTo>
                <a:cubicBezTo>
                  <a:pt x="2740967" y="1806281"/>
                  <a:pt x="2747292" y="1801328"/>
                  <a:pt x="2751712" y="1794470"/>
                </a:cubicBezTo>
                <a:cubicBezTo>
                  <a:pt x="2756131" y="1787612"/>
                  <a:pt x="2759636" y="1777629"/>
                  <a:pt x="2762227" y="1764523"/>
                </a:cubicBezTo>
                <a:cubicBezTo>
                  <a:pt x="2764818" y="1751417"/>
                  <a:pt x="2766113" y="1739377"/>
                  <a:pt x="2766113" y="1728404"/>
                </a:cubicBezTo>
                <a:cubicBezTo>
                  <a:pt x="2766113" y="1717431"/>
                  <a:pt x="2763218" y="1709049"/>
                  <a:pt x="2757427" y="1703258"/>
                </a:cubicBezTo>
                <a:cubicBezTo>
                  <a:pt x="2751635" y="1697467"/>
                  <a:pt x="2742491" y="1694571"/>
                  <a:pt x="2729995" y="1694571"/>
                </a:cubicBezTo>
                <a:cubicBezTo>
                  <a:pt x="2717498" y="1694571"/>
                  <a:pt x="2708887" y="1696095"/>
                  <a:pt x="2704163" y="1699143"/>
                </a:cubicBezTo>
                <a:cubicBezTo>
                  <a:pt x="2699439" y="1702191"/>
                  <a:pt x="2695705" y="1709049"/>
                  <a:pt x="2692961" y="1719717"/>
                </a:cubicBezTo>
                <a:cubicBezTo>
                  <a:pt x="2690218" y="1730385"/>
                  <a:pt x="2687018" y="1738005"/>
                  <a:pt x="2683360" y="1742577"/>
                </a:cubicBezTo>
                <a:cubicBezTo>
                  <a:pt x="2679703" y="1747149"/>
                  <a:pt x="2672997" y="1749435"/>
                  <a:pt x="2663243" y="1749435"/>
                </a:cubicBezTo>
                <a:lnTo>
                  <a:pt x="2589177" y="1749435"/>
                </a:lnTo>
                <a:cubicBezTo>
                  <a:pt x="2585519" y="1749435"/>
                  <a:pt x="2583233" y="1748978"/>
                  <a:pt x="2582319" y="1748064"/>
                </a:cubicBezTo>
                <a:cubicBezTo>
                  <a:pt x="2581405" y="1747149"/>
                  <a:pt x="2580947" y="1745168"/>
                  <a:pt x="2580947" y="1742120"/>
                </a:cubicBezTo>
                <a:lnTo>
                  <a:pt x="2580947" y="1691371"/>
                </a:lnTo>
                <a:cubicBezTo>
                  <a:pt x="2580947" y="1687409"/>
                  <a:pt x="2580185" y="1684056"/>
                  <a:pt x="2578661" y="1681313"/>
                </a:cubicBezTo>
                <a:cubicBezTo>
                  <a:pt x="2577137" y="1678569"/>
                  <a:pt x="2575613" y="1674302"/>
                  <a:pt x="2574089" y="1668511"/>
                </a:cubicBezTo>
                <a:cubicBezTo>
                  <a:pt x="2573480" y="1666073"/>
                  <a:pt x="2572261" y="1664168"/>
                  <a:pt x="2570432" y="1662796"/>
                </a:cubicBezTo>
                <a:cubicBezTo>
                  <a:pt x="2568603" y="1661424"/>
                  <a:pt x="2565326" y="1660281"/>
                  <a:pt x="2560602" y="1659367"/>
                </a:cubicBezTo>
                <a:cubicBezTo>
                  <a:pt x="2555878" y="1658453"/>
                  <a:pt x="2549020" y="1657995"/>
                  <a:pt x="2540028" y="1657995"/>
                </a:cubicBezTo>
                <a:close/>
                <a:moveTo>
                  <a:pt x="2759713" y="1652966"/>
                </a:moveTo>
                <a:cubicBezTo>
                  <a:pt x="2750264" y="1652966"/>
                  <a:pt x="2741729" y="1655786"/>
                  <a:pt x="2734109" y="1661424"/>
                </a:cubicBezTo>
                <a:cubicBezTo>
                  <a:pt x="2726489" y="1667063"/>
                  <a:pt x="2722679" y="1671407"/>
                  <a:pt x="2722679" y="1674455"/>
                </a:cubicBezTo>
                <a:cubicBezTo>
                  <a:pt x="2722679" y="1677503"/>
                  <a:pt x="2729004" y="1679408"/>
                  <a:pt x="2741653" y="1680170"/>
                </a:cubicBezTo>
                <a:cubicBezTo>
                  <a:pt x="2754303" y="1680932"/>
                  <a:pt x="2764056" y="1685351"/>
                  <a:pt x="2770914" y="1693428"/>
                </a:cubicBezTo>
                <a:cubicBezTo>
                  <a:pt x="2777772" y="1701506"/>
                  <a:pt x="2781201" y="1713621"/>
                  <a:pt x="2781201" y="1729776"/>
                </a:cubicBezTo>
                <a:cubicBezTo>
                  <a:pt x="2781201" y="1736786"/>
                  <a:pt x="2780667" y="1744254"/>
                  <a:pt x="2779601" y="1752179"/>
                </a:cubicBezTo>
                <a:cubicBezTo>
                  <a:pt x="2778534" y="1760103"/>
                  <a:pt x="2778001" y="1766123"/>
                  <a:pt x="2778001" y="1770238"/>
                </a:cubicBezTo>
                <a:cubicBezTo>
                  <a:pt x="2778001" y="1774353"/>
                  <a:pt x="2778915" y="1777401"/>
                  <a:pt x="2780744" y="1779382"/>
                </a:cubicBezTo>
                <a:cubicBezTo>
                  <a:pt x="2782573" y="1781363"/>
                  <a:pt x="2788135" y="1782354"/>
                  <a:pt x="2797432" y="1782354"/>
                </a:cubicBezTo>
                <a:cubicBezTo>
                  <a:pt x="2806728" y="1782354"/>
                  <a:pt x="2814805" y="1778696"/>
                  <a:pt x="2821663" y="1771381"/>
                </a:cubicBezTo>
                <a:cubicBezTo>
                  <a:pt x="2828521" y="1764066"/>
                  <a:pt x="2831950" y="1755379"/>
                  <a:pt x="2831950" y="1745321"/>
                </a:cubicBezTo>
                <a:cubicBezTo>
                  <a:pt x="2831950" y="1735262"/>
                  <a:pt x="2829969" y="1725509"/>
                  <a:pt x="2826007" y="1716060"/>
                </a:cubicBezTo>
                <a:cubicBezTo>
                  <a:pt x="2822044" y="1706611"/>
                  <a:pt x="2817244" y="1697619"/>
                  <a:pt x="2811605" y="1689085"/>
                </a:cubicBezTo>
                <a:cubicBezTo>
                  <a:pt x="2805966" y="1680551"/>
                  <a:pt x="2800937" y="1673769"/>
                  <a:pt x="2796517" y="1668740"/>
                </a:cubicBezTo>
                <a:cubicBezTo>
                  <a:pt x="2792098" y="1663710"/>
                  <a:pt x="2786535" y="1659824"/>
                  <a:pt x="2779829" y="1657081"/>
                </a:cubicBezTo>
                <a:cubicBezTo>
                  <a:pt x="2773124" y="1654338"/>
                  <a:pt x="2766418" y="1652966"/>
                  <a:pt x="2759713" y="1652966"/>
                </a:cubicBezTo>
                <a:close/>
                <a:moveTo>
                  <a:pt x="2633068" y="1629649"/>
                </a:moveTo>
                <a:cubicBezTo>
                  <a:pt x="2625143" y="1629649"/>
                  <a:pt x="2615847" y="1632392"/>
                  <a:pt x="2605179" y="1637879"/>
                </a:cubicBezTo>
                <a:cubicBezTo>
                  <a:pt x="2594511" y="1643365"/>
                  <a:pt x="2589177" y="1650833"/>
                  <a:pt x="2589177" y="1660281"/>
                </a:cubicBezTo>
                <a:cubicBezTo>
                  <a:pt x="2589177" y="1664549"/>
                  <a:pt x="2590396" y="1669578"/>
                  <a:pt x="2592835" y="1675369"/>
                </a:cubicBezTo>
                <a:cubicBezTo>
                  <a:pt x="2598931" y="1688475"/>
                  <a:pt x="2605179" y="1703563"/>
                  <a:pt x="2611580" y="1720632"/>
                </a:cubicBezTo>
                <a:cubicBezTo>
                  <a:pt x="2614933" y="1729471"/>
                  <a:pt x="2623162" y="1733891"/>
                  <a:pt x="2636269" y="1733891"/>
                </a:cubicBezTo>
                <a:cubicBezTo>
                  <a:pt x="2645717" y="1733891"/>
                  <a:pt x="2655090" y="1731376"/>
                  <a:pt x="2664386" y="1726347"/>
                </a:cubicBezTo>
                <a:cubicBezTo>
                  <a:pt x="2673683" y="1721318"/>
                  <a:pt x="2678331" y="1713317"/>
                  <a:pt x="2678331" y="1702344"/>
                </a:cubicBezTo>
                <a:cubicBezTo>
                  <a:pt x="2678331" y="1694114"/>
                  <a:pt x="2675054" y="1681770"/>
                  <a:pt x="2668501" y="1665311"/>
                </a:cubicBezTo>
                <a:cubicBezTo>
                  <a:pt x="2661948" y="1648851"/>
                  <a:pt x="2656385" y="1638793"/>
                  <a:pt x="2651813" y="1635135"/>
                </a:cubicBezTo>
                <a:cubicBezTo>
                  <a:pt x="2647241" y="1631478"/>
                  <a:pt x="2640993" y="1629649"/>
                  <a:pt x="2633068" y="1629649"/>
                </a:cubicBezTo>
                <a:close/>
                <a:moveTo>
                  <a:pt x="3087068" y="1625991"/>
                </a:moveTo>
                <a:cubicBezTo>
                  <a:pt x="3072133" y="1625991"/>
                  <a:pt x="3060703" y="1626906"/>
                  <a:pt x="3052778" y="1628735"/>
                </a:cubicBezTo>
                <a:cubicBezTo>
                  <a:pt x="3044853" y="1630563"/>
                  <a:pt x="3040891" y="1635135"/>
                  <a:pt x="3040891" y="1642451"/>
                </a:cubicBezTo>
                <a:cubicBezTo>
                  <a:pt x="3040891" y="1659215"/>
                  <a:pt x="3039519" y="1670645"/>
                  <a:pt x="3036776" y="1676741"/>
                </a:cubicBezTo>
                <a:cubicBezTo>
                  <a:pt x="3035557" y="1679179"/>
                  <a:pt x="3034947" y="1682227"/>
                  <a:pt x="3034947" y="1685885"/>
                </a:cubicBezTo>
                <a:lnTo>
                  <a:pt x="3034947" y="1700972"/>
                </a:lnTo>
                <a:cubicBezTo>
                  <a:pt x="3034947" y="1704630"/>
                  <a:pt x="3036014" y="1707983"/>
                  <a:pt x="3038147" y="1711031"/>
                </a:cubicBezTo>
                <a:cubicBezTo>
                  <a:pt x="3046987" y="1723832"/>
                  <a:pt x="3051406" y="1740596"/>
                  <a:pt x="3051406" y="1761323"/>
                </a:cubicBezTo>
                <a:cubicBezTo>
                  <a:pt x="3051406" y="1774429"/>
                  <a:pt x="3048053" y="1783725"/>
                  <a:pt x="3041348" y="1789212"/>
                </a:cubicBezTo>
                <a:cubicBezTo>
                  <a:pt x="3039824" y="1790431"/>
                  <a:pt x="3039062" y="1791803"/>
                  <a:pt x="3039062" y="1793327"/>
                </a:cubicBezTo>
                <a:cubicBezTo>
                  <a:pt x="3039062" y="1796375"/>
                  <a:pt x="3041805" y="1800337"/>
                  <a:pt x="3047291" y="1805214"/>
                </a:cubicBezTo>
                <a:cubicBezTo>
                  <a:pt x="3052778" y="1810091"/>
                  <a:pt x="3066037" y="1812529"/>
                  <a:pt x="3087068" y="1812529"/>
                </a:cubicBezTo>
                <a:lnTo>
                  <a:pt x="3224685" y="1812529"/>
                </a:lnTo>
                <a:cubicBezTo>
                  <a:pt x="3242363" y="1812529"/>
                  <a:pt x="3255241" y="1808567"/>
                  <a:pt x="3263319" y="1800642"/>
                </a:cubicBezTo>
                <a:cubicBezTo>
                  <a:pt x="3271396" y="1792717"/>
                  <a:pt x="3275434" y="1779915"/>
                  <a:pt x="3275434" y="1762237"/>
                </a:cubicBezTo>
                <a:lnTo>
                  <a:pt x="3275434" y="1675369"/>
                </a:lnTo>
                <a:cubicBezTo>
                  <a:pt x="3275434" y="1657995"/>
                  <a:pt x="3271777" y="1645422"/>
                  <a:pt x="3264461" y="1637650"/>
                </a:cubicBezTo>
                <a:cubicBezTo>
                  <a:pt x="3257146" y="1629878"/>
                  <a:pt x="3245259" y="1625991"/>
                  <a:pt x="3228800" y="1625991"/>
                </a:cubicBezTo>
                <a:close/>
                <a:moveTo>
                  <a:pt x="2084428" y="1594445"/>
                </a:moveTo>
                <a:lnTo>
                  <a:pt x="2227075" y="1594445"/>
                </a:lnTo>
                <a:cubicBezTo>
                  <a:pt x="2231342" y="1594445"/>
                  <a:pt x="2234085" y="1595664"/>
                  <a:pt x="2235304" y="1598102"/>
                </a:cubicBezTo>
                <a:cubicBezTo>
                  <a:pt x="2236523" y="1600541"/>
                  <a:pt x="2237133" y="1604503"/>
                  <a:pt x="2237133" y="1609989"/>
                </a:cubicBezTo>
                <a:cubicBezTo>
                  <a:pt x="2237133" y="1615476"/>
                  <a:pt x="2236447" y="1619133"/>
                  <a:pt x="2235076" y="1620962"/>
                </a:cubicBezTo>
                <a:cubicBezTo>
                  <a:pt x="2233704" y="1622791"/>
                  <a:pt x="2231037" y="1623705"/>
                  <a:pt x="2227075" y="1623705"/>
                </a:cubicBezTo>
                <a:lnTo>
                  <a:pt x="2084428" y="1623705"/>
                </a:lnTo>
                <a:cubicBezTo>
                  <a:pt x="2080466" y="1623705"/>
                  <a:pt x="2077875" y="1622791"/>
                  <a:pt x="2076656" y="1620962"/>
                </a:cubicBezTo>
                <a:cubicBezTo>
                  <a:pt x="2075437" y="1619133"/>
                  <a:pt x="2074827" y="1615171"/>
                  <a:pt x="2074827" y="1609075"/>
                </a:cubicBezTo>
                <a:cubicBezTo>
                  <a:pt x="2074827" y="1602979"/>
                  <a:pt x="2075513" y="1599017"/>
                  <a:pt x="2076884" y="1597188"/>
                </a:cubicBezTo>
                <a:cubicBezTo>
                  <a:pt x="2078256" y="1595359"/>
                  <a:pt x="2080771" y="1594445"/>
                  <a:pt x="2084428" y="1594445"/>
                </a:cubicBezTo>
                <a:close/>
                <a:moveTo>
                  <a:pt x="1778104" y="1561069"/>
                </a:moveTo>
                <a:cubicBezTo>
                  <a:pt x="1766827" y="1561069"/>
                  <a:pt x="1759207" y="1562593"/>
                  <a:pt x="1755244" y="1565641"/>
                </a:cubicBezTo>
                <a:cubicBezTo>
                  <a:pt x="1751282" y="1568689"/>
                  <a:pt x="1749301" y="1574785"/>
                  <a:pt x="1749301" y="1583929"/>
                </a:cubicBezTo>
                <a:lnTo>
                  <a:pt x="1749301" y="1652509"/>
                </a:lnTo>
                <a:cubicBezTo>
                  <a:pt x="1749301" y="1664701"/>
                  <a:pt x="1748462" y="1674074"/>
                  <a:pt x="1746786" y="1680627"/>
                </a:cubicBezTo>
                <a:cubicBezTo>
                  <a:pt x="1745110" y="1687180"/>
                  <a:pt x="1740233" y="1693962"/>
                  <a:pt x="1732156" y="1700972"/>
                </a:cubicBezTo>
                <a:cubicBezTo>
                  <a:pt x="1724078" y="1707983"/>
                  <a:pt x="1715087" y="1713393"/>
                  <a:pt x="1705181" y="1717203"/>
                </a:cubicBezTo>
                <a:cubicBezTo>
                  <a:pt x="1695275" y="1721013"/>
                  <a:pt x="1686969" y="1723375"/>
                  <a:pt x="1680263" y="1724289"/>
                </a:cubicBezTo>
                <a:cubicBezTo>
                  <a:pt x="1664109" y="1726728"/>
                  <a:pt x="1651688" y="1731986"/>
                  <a:pt x="1643002" y="1740063"/>
                </a:cubicBezTo>
                <a:cubicBezTo>
                  <a:pt x="1634315" y="1748140"/>
                  <a:pt x="1629971" y="1757741"/>
                  <a:pt x="1629971" y="1768866"/>
                </a:cubicBezTo>
                <a:cubicBezTo>
                  <a:pt x="1629971" y="1779992"/>
                  <a:pt x="1634010" y="1790355"/>
                  <a:pt x="1642087" y="1799956"/>
                </a:cubicBezTo>
                <a:cubicBezTo>
                  <a:pt x="1650164" y="1809557"/>
                  <a:pt x="1659537" y="1814358"/>
                  <a:pt x="1670205" y="1814358"/>
                </a:cubicBezTo>
                <a:cubicBezTo>
                  <a:pt x="1680873" y="1814358"/>
                  <a:pt x="1691998" y="1811920"/>
                  <a:pt x="1703581" y="1807043"/>
                </a:cubicBezTo>
                <a:cubicBezTo>
                  <a:pt x="1715163" y="1802166"/>
                  <a:pt x="1726974" y="1795841"/>
                  <a:pt x="1739014" y="1788069"/>
                </a:cubicBezTo>
                <a:cubicBezTo>
                  <a:pt x="1751053" y="1780296"/>
                  <a:pt x="1758749" y="1774429"/>
                  <a:pt x="1762102" y="1770467"/>
                </a:cubicBezTo>
                <a:cubicBezTo>
                  <a:pt x="1765455" y="1766504"/>
                  <a:pt x="1767131" y="1762542"/>
                  <a:pt x="1767131" y="1758579"/>
                </a:cubicBezTo>
                <a:cubicBezTo>
                  <a:pt x="1767131" y="1754617"/>
                  <a:pt x="1766674" y="1749893"/>
                  <a:pt x="1765760" y="1744406"/>
                </a:cubicBezTo>
                <a:cubicBezTo>
                  <a:pt x="1764236" y="1735567"/>
                  <a:pt x="1766827" y="1724899"/>
                  <a:pt x="1773532" y="1712402"/>
                </a:cubicBezTo>
                <a:cubicBezTo>
                  <a:pt x="1780238" y="1699905"/>
                  <a:pt x="1788620" y="1690761"/>
                  <a:pt x="1798678" y="1684970"/>
                </a:cubicBezTo>
                <a:cubicBezTo>
                  <a:pt x="1804469" y="1681922"/>
                  <a:pt x="1807365" y="1677960"/>
                  <a:pt x="1807365" y="1673083"/>
                </a:cubicBezTo>
                <a:lnTo>
                  <a:pt x="1807365" y="1583929"/>
                </a:lnTo>
                <a:cubicBezTo>
                  <a:pt x="1807365" y="1574175"/>
                  <a:pt x="1805308" y="1567927"/>
                  <a:pt x="1801193" y="1565184"/>
                </a:cubicBezTo>
                <a:cubicBezTo>
                  <a:pt x="1797078" y="1562441"/>
                  <a:pt x="1789382" y="1561069"/>
                  <a:pt x="1778104" y="1561069"/>
                </a:cubicBezTo>
                <a:close/>
                <a:moveTo>
                  <a:pt x="2543457" y="1541409"/>
                </a:moveTo>
                <a:lnTo>
                  <a:pt x="2690675" y="1541409"/>
                </a:lnTo>
                <a:cubicBezTo>
                  <a:pt x="2693114" y="1541409"/>
                  <a:pt x="2694485" y="1541790"/>
                  <a:pt x="2694790" y="1542552"/>
                </a:cubicBezTo>
                <a:cubicBezTo>
                  <a:pt x="2695095" y="1543314"/>
                  <a:pt x="2695247" y="1544610"/>
                  <a:pt x="2695247" y="1546439"/>
                </a:cubicBezTo>
                <a:lnTo>
                  <a:pt x="2695247" y="1588044"/>
                </a:lnTo>
                <a:cubicBezTo>
                  <a:pt x="2695247" y="1590177"/>
                  <a:pt x="2695019" y="1591549"/>
                  <a:pt x="2694562" y="1592159"/>
                </a:cubicBezTo>
                <a:cubicBezTo>
                  <a:pt x="2694105" y="1592768"/>
                  <a:pt x="2692809" y="1593073"/>
                  <a:pt x="2690675" y="1593073"/>
                </a:cubicBezTo>
                <a:lnTo>
                  <a:pt x="2543457" y="1593073"/>
                </a:lnTo>
                <a:cubicBezTo>
                  <a:pt x="2540714" y="1593073"/>
                  <a:pt x="2539342" y="1591397"/>
                  <a:pt x="2539342" y="1588044"/>
                </a:cubicBezTo>
                <a:lnTo>
                  <a:pt x="2539342" y="1546439"/>
                </a:lnTo>
                <a:cubicBezTo>
                  <a:pt x="2539342" y="1543086"/>
                  <a:pt x="2540714" y="1541409"/>
                  <a:pt x="2543457" y="1541409"/>
                </a:cubicBezTo>
                <a:close/>
                <a:moveTo>
                  <a:pt x="2084428" y="1494318"/>
                </a:moveTo>
                <a:lnTo>
                  <a:pt x="2227075" y="1494318"/>
                </a:lnTo>
                <a:cubicBezTo>
                  <a:pt x="2230732" y="1494318"/>
                  <a:pt x="2233323" y="1495232"/>
                  <a:pt x="2234847" y="1497061"/>
                </a:cubicBezTo>
                <a:cubicBezTo>
                  <a:pt x="2236371" y="1498890"/>
                  <a:pt x="2237133" y="1502547"/>
                  <a:pt x="2237133" y="1508034"/>
                </a:cubicBezTo>
                <a:cubicBezTo>
                  <a:pt x="2237133" y="1513520"/>
                  <a:pt x="2236523" y="1517559"/>
                  <a:pt x="2235304" y="1520150"/>
                </a:cubicBezTo>
                <a:cubicBezTo>
                  <a:pt x="2234085" y="1522741"/>
                  <a:pt x="2231342" y="1524036"/>
                  <a:pt x="2227075" y="1524036"/>
                </a:cubicBezTo>
                <a:lnTo>
                  <a:pt x="2084428" y="1524036"/>
                </a:lnTo>
                <a:cubicBezTo>
                  <a:pt x="2080466" y="1524036"/>
                  <a:pt x="2077875" y="1523121"/>
                  <a:pt x="2076656" y="1521293"/>
                </a:cubicBezTo>
                <a:cubicBezTo>
                  <a:pt x="2075437" y="1519464"/>
                  <a:pt x="2074827" y="1515349"/>
                  <a:pt x="2074827" y="1508948"/>
                </a:cubicBezTo>
                <a:cubicBezTo>
                  <a:pt x="2074827" y="1502547"/>
                  <a:pt x="2075513" y="1498509"/>
                  <a:pt x="2076884" y="1496832"/>
                </a:cubicBezTo>
                <a:cubicBezTo>
                  <a:pt x="2078256" y="1495156"/>
                  <a:pt x="2080771" y="1494318"/>
                  <a:pt x="2084428" y="1494318"/>
                </a:cubicBezTo>
                <a:close/>
                <a:moveTo>
                  <a:pt x="1528473" y="1410193"/>
                </a:moveTo>
                <a:cubicBezTo>
                  <a:pt x="1512623" y="1410193"/>
                  <a:pt x="1502260" y="1412708"/>
                  <a:pt x="1497383" y="1417737"/>
                </a:cubicBezTo>
                <a:cubicBezTo>
                  <a:pt x="1492507" y="1422766"/>
                  <a:pt x="1490068" y="1432748"/>
                  <a:pt x="1490068" y="1447683"/>
                </a:cubicBezTo>
                <a:cubicBezTo>
                  <a:pt x="1490068" y="1462619"/>
                  <a:pt x="1492430" y="1472601"/>
                  <a:pt x="1497155" y="1477630"/>
                </a:cubicBezTo>
                <a:cubicBezTo>
                  <a:pt x="1501879" y="1482659"/>
                  <a:pt x="1512319" y="1485174"/>
                  <a:pt x="1528473" y="1485174"/>
                </a:cubicBezTo>
                <a:cubicBezTo>
                  <a:pt x="1530302" y="1485174"/>
                  <a:pt x="1531216" y="1486393"/>
                  <a:pt x="1531216" y="1488832"/>
                </a:cubicBezTo>
                <a:lnTo>
                  <a:pt x="1531216" y="1656624"/>
                </a:lnTo>
                <a:cubicBezTo>
                  <a:pt x="1531216" y="1659367"/>
                  <a:pt x="1530683" y="1661196"/>
                  <a:pt x="1529616" y="1662110"/>
                </a:cubicBezTo>
                <a:cubicBezTo>
                  <a:pt x="1528549" y="1663025"/>
                  <a:pt x="1526035" y="1663787"/>
                  <a:pt x="1522072" y="1664396"/>
                </a:cubicBezTo>
                <a:cubicBezTo>
                  <a:pt x="1508356" y="1665615"/>
                  <a:pt x="1498679" y="1669349"/>
                  <a:pt x="1493040" y="1675598"/>
                </a:cubicBezTo>
                <a:cubicBezTo>
                  <a:pt x="1487401" y="1681846"/>
                  <a:pt x="1484582" y="1691904"/>
                  <a:pt x="1484582" y="1705773"/>
                </a:cubicBezTo>
                <a:cubicBezTo>
                  <a:pt x="1484582" y="1719641"/>
                  <a:pt x="1487401" y="1729547"/>
                  <a:pt x="1493040" y="1735491"/>
                </a:cubicBezTo>
                <a:cubicBezTo>
                  <a:pt x="1498679" y="1741434"/>
                  <a:pt x="1507670" y="1744406"/>
                  <a:pt x="1520015" y="1744406"/>
                </a:cubicBezTo>
                <a:cubicBezTo>
                  <a:pt x="1532359" y="1744406"/>
                  <a:pt x="1555905" y="1740444"/>
                  <a:pt x="1590652" y="1732519"/>
                </a:cubicBezTo>
                <a:cubicBezTo>
                  <a:pt x="1625399" y="1724594"/>
                  <a:pt x="1646964" y="1717889"/>
                  <a:pt x="1655346" y="1712402"/>
                </a:cubicBezTo>
                <a:cubicBezTo>
                  <a:pt x="1663728" y="1706916"/>
                  <a:pt x="1667919" y="1699524"/>
                  <a:pt x="1667919" y="1690228"/>
                </a:cubicBezTo>
                <a:cubicBezTo>
                  <a:pt x="1667919" y="1680932"/>
                  <a:pt x="1665709" y="1670416"/>
                  <a:pt x="1661290" y="1658681"/>
                </a:cubicBezTo>
                <a:cubicBezTo>
                  <a:pt x="1656870" y="1646946"/>
                  <a:pt x="1648717" y="1641079"/>
                  <a:pt x="1636829" y="1641079"/>
                </a:cubicBezTo>
                <a:cubicBezTo>
                  <a:pt x="1631953" y="1641079"/>
                  <a:pt x="1627304" y="1641689"/>
                  <a:pt x="1622885" y="1642908"/>
                </a:cubicBezTo>
                <a:cubicBezTo>
                  <a:pt x="1618465" y="1644127"/>
                  <a:pt x="1615646" y="1644737"/>
                  <a:pt x="1614427" y="1644737"/>
                </a:cubicBezTo>
                <a:cubicBezTo>
                  <a:pt x="1613207" y="1644737"/>
                  <a:pt x="1612598" y="1643365"/>
                  <a:pt x="1612598" y="1640622"/>
                </a:cubicBezTo>
                <a:lnTo>
                  <a:pt x="1612598" y="1488374"/>
                </a:lnTo>
                <a:cubicBezTo>
                  <a:pt x="1612598" y="1486241"/>
                  <a:pt x="1613817" y="1485174"/>
                  <a:pt x="1616255" y="1485174"/>
                </a:cubicBezTo>
                <a:lnTo>
                  <a:pt x="1631800" y="1485174"/>
                </a:lnTo>
                <a:cubicBezTo>
                  <a:pt x="1641859" y="1485174"/>
                  <a:pt x="1646888" y="1483955"/>
                  <a:pt x="1646888" y="1481516"/>
                </a:cubicBezTo>
                <a:cubicBezTo>
                  <a:pt x="1646888" y="1479078"/>
                  <a:pt x="1645364" y="1475877"/>
                  <a:pt x="1642316" y="1471915"/>
                </a:cubicBezTo>
                <a:cubicBezTo>
                  <a:pt x="1639268" y="1467953"/>
                  <a:pt x="1637134" y="1462695"/>
                  <a:pt x="1635915" y="1456142"/>
                </a:cubicBezTo>
                <a:cubicBezTo>
                  <a:pt x="1634696" y="1449589"/>
                  <a:pt x="1634086" y="1441587"/>
                  <a:pt x="1634086" y="1432139"/>
                </a:cubicBezTo>
                <a:cubicBezTo>
                  <a:pt x="1634086" y="1422690"/>
                  <a:pt x="1633477" y="1416670"/>
                  <a:pt x="1632257" y="1414079"/>
                </a:cubicBezTo>
                <a:cubicBezTo>
                  <a:pt x="1631038" y="1411488"/>
                  <a:pt x="1627076" y="1410193"/>
                  <a:pt x="1620370" y="1410193"/>
                </a:cubicBezTo>
                <a:close/>
                <a:moveTo>
                  <a:pt x="2061111" y="1408364"/>
                </a:moveTo>
                <a:cubicBezTo>
                  <a:pt x="2030936" y="1408364"/>
                  <a:pt x="2010362" y="1413317"/>
                  <a:pt x="1999389" y="1423223"/>
                </a:cubicBezTo>
                <a:cubicBezTo>
                  <a:pt x="1988416" y="1433129"/>
                  <a:pt x="1982930" y="1451798"/>
                  <a:pt x="1982930" y="1479230"/>
                </a:cubicBezTo>
                <a:lnTo>
                  <a:pt x="1982930" y="1740291"/>
                </a:lnTo>
                <a:cubicBezTo>
                  <a:pt x="1982930" y="1767723"/>
                  <a:pt x="1988416" y="1786392"/>
                  <a:pt x="1999389" y="1796298"/>
                </a:cubicBezTo>
                <a:cubicBezTo>
                  <a:pt x="2010362" y="1806204"/>
                  <a:pt x="2030936" y="1811157"/>
                  <a:pt x="2061111" y="1811157"/>
                </a:cubicBezTo>
                <a:lnTo>
                  <a:pt x="2252678" y="1811157"/>
                </a:lnTo>
                <a:cubicBezTo>
                  <a:pt x="2282853" y="1811157"/>
                  <a:pt x="2303427" y="1806204"/>
                  <a:pt x="2314400" y="1796298"/>
                </a:cubicBezTo>
                <a:cubicBezTo>
                  <a:pt x="2325373" y="1786392"/>
                  <a:pt x="2330859" y="1767723"/>
                  <a:pt x="2330859" y="1740291"/>
                </a:cubicBezTo>
                <a:lnTo>
                  <a:pt x="2330859" y="1479230"/>
                </a:lnTo>
                <a:cubicBezTo>
                  <a:pt x="2330859" y="1451798"/>
                  <a:pt x="2325373" y="1433129"/>
                  <a:pt x="2314400" y="1423223"/>
                </a:cubicBezTo>
                <a:cubicBezTo>
                  <a:pt x="2303427" y="1413317"/>
                  <a:pt x="2282853" y="1408364"/>
                  <a:pt x="2252678" y="1408364"/>
                </a:cubicBezTo>
                <a:close/>
                <a:moveTo>
                  <a:pt x="1687579" y="1394648"/>
                </a:moveTo>
                <a:cubicBezTo>
                  <a:pt x="1671424" y="1394648"/>
                  <a:pt x="1660985" y="1397087"/>
                  <a:pt x="1656260" y="1401963"/>
                </a:cubicBezTo>
                <a:cubicBezTo>
                  <a:pt x="1651536" y="1406840"/>
                  <a:pt x="1649174" y="1416822"/>
                  <a:pt x="1649174" y="1431910"/>
                </a:cubicBezTo>
                <a:cubicBezTo>
                  <a:pt x="1649174" y="1446998"/>
                  <a:pt x="1651536" y="1457056"/>
                  <a:pt x="1656260" y="1462085"/>
                </a:cubicBezTo>
                <a:cubicBezTo>
                  <a:pt x="1660985" y="1467114"/>
                  <a:pt x="1671424" y="1469629"/>
                  <a:pt x="1687579" y="1469629"/>
                </a:cubicBezTo>
                <a:lnTo>
                  <a:pt x="1722783" y="1469629"/>
                </a:lnTo>
                <a:cubicBezTo>
                  <a:pt x="1725526" y="1469629"/>
                  <a:pt x="1726898" y="1471001"/>
                  <a:pt x="1726898" y="1473744"/>
                </a:cubicBezTo>
                <a:cubicBezTo>
                  <a:pt x="1726898" y="1483802"/>
                  <a:pt x="1724307" y="1488832"/>
                  <a:pt x="1719125" y="1488832"/>
                </a:cubicBezTo>
                <a:lnTo>
                  <a:pt x="1709981" y="1488832"/>
                </a:lnTo>
                <a:cubicBezTo>
                  <a:pt x="1688341" y="1488832"/>
                  <a:pt x="1673786" y="1492794"/>
                  <a:pt x="1666319" y="1500719"/>
                </a:cubicBezTo>
                <a:cubicBezTo>
                  <a:pt x="1658851" y="1508643"/>
                  <a:pt x="1655117" y="1524950"/>
                  <a:pt x="1655117" y="1549639"/>
                </a:cubicBezTo>
                <a:lnTo>
                  <a:pt x="1655117" y="1621877"/>
                </a:lnTo>
                <a:cubicBezTo>
                  <a:pt x="1655117" y="1625534"/>
                  <a:pt x="1656032" y="1627973"/>
                  <a:pt x="1657861" y="1629192"/>
                </a:cubicBezTo>
                <a:cubicBezTo>
                  <a:pt x="1667005" y="1635288"/>
                  <a:pt x="1673558" y="1644660"/>
                  <a:pt x="1677520" y="1657310"/>
                </a:cubicBezTo>
                <a:cubicBezTo>
                  <a:pt x="1681483" y="1669959"/>
                  <a:pt x="1683616" y="1681922"/>
                  <a:pt x="1683921" y="1693200"/>
                </a:cubicBezTo>
                <a:cubicBezTo>
                  <a:pt x="1684226" y="1701125"/>
                  <a:pt x="1686436" y="1705087"/>
                  <a:pt x="1690550" y="1705087"/>
                </a:cubicBezTo>
                <a:cubicBezTo>
                  <a:pt x="1694665" y="1705087"/>
                  <a:pt x="1700380" y="1703182"/>
                  <a:pt x="1707695" y="1699372"/>
                </a:cubicBezTo>
                <a:cubicBezTo>
                  <a:pt x="1715011" y="1695562"/>
                  <a:pt x="1720802" y="1691142"/>
                  <a:pt x="1725069" y="1686113"/>
                </a:cubicBezTo>
                <a:cubicBezTo>
                  <a:pt x="1729336" y="1681084"/>
                  <a:pt x="1731470" y="1672473"/>
                  <a:pt x="1731470" y="1660281"/>
                </a:cubicBezTo>
                <a:lnTo>
                  <a:pt x="1731470" y="1562898"/>
                </a:lnTo>
                <a:cubicBezTo>
                  <a:pt x="1731470" y="1557716"/>
                  <a:pt x="1732156" y="1554440"/>
                  <a:pt x="1733527" y="1553068"/>
                </a:cubicBezTo>
                <a:cubicBezTo>
                  <a:pt x="1734899" y="1551696"/>
                  <a:pt x="1738175" y="1551011"/>
                  <a:pt x="1743357" y="1551011"/>
                </a:cubicBezTo>
                <a:lnTo>
                  <a:pt x="1811480" y="1551011"/>
                </a:lnTo>
                <a:cubicBezTo>
                  <a:pt x="1817576" y="1551011"/>
                  <a:pt x="1821233" y="1551849"/>
                  <a:pt x="1822453" y="1553525"/>
                </a:cubicBezTo>
                <a:cubicBezTo>
                  <a:pt x="1823672" y="1555202"/>
                  <a:pt x="1824281" y="1558326"/>
                  <a:pt x="1824281" y="1562898"/>
                </a:cubicBezTo>
                <a:lnTo>
                  <a:pt x="1824281" y="1667139"/>
                </a:lnTo>
                <a:cubicBezTo>
                  <a:pt x="1824281" y="1671711"/>
                  <a:pt x="1824739" y="1674836"/>
                  <a:pt x="1825653" y="1676512"/>
                </a:cubicBezTo>
                <a:cubicBezTo>
                  <a:pt x="1826567" y="1678188"/>
                  <a:pt x="1830225" y="1680093"/>
                  <a:pt x="1836626" y="1682227"/>
                </a:cubicBezTo>
                <a:cubicBezTo>
                  <a:pt x="1852475" y="1687104"/>
                  <a:pt x="1866191" y="1693657"/>
                  <a:pt x="1877774" y="1701887"/>
                </a:cubicBezTo>
                <a:cubicBezTo>
                  <a:pt x="1884784" y="1706763"/>
                  <a:pt x="1890347" y="1709202"/>
                  <a:pt x="1894462" y="1709202"/>
                </a:cubicBezTo>
                <a:cubicBezTo>
                  <a:pt x="1898576" y="1709202"/>
                  <a:pt x="1900634" y="1702801"/>
                  <a:pt x="1900634" y="1689999"/>
                </a:cubicBezTo>
                <a:lnTo>
                  <a:pt x="1900634" y="1549639"/>
                </a:lnTo>
                <a:cubicBezTo>
                  <a:pt x="1900634" y="1523121"/>
                  <a:pt x="1896748" y="1506357"/>
                  <a:pt x="1888975" y="1499347"/>
                </a:cubicBezTo>
                <a:cubicBezTo>
                  <a:pt x="1881203" y="1492337"/>
                  <a:pt x="1866801" y="1488832"/>
                  <a:pt x="1845770" y="1488832"/>
                </a:cubicBezTo>
                <a:lnTo>
                  <a:pt x="1813766" y="1488832"/>
                </a:lnTo>
                <a:cubicBezTo>
                  <a:pt x="1811327" y="1488832"/>
                  <a:pt x="1810108" y="1487460"/>
                  <a:pt x="1810108" y="1484717"/>
                </a:cubicBezTo>
                <a:lnTo>
                  <a:pt x="1811023" y="1477859"/>
                </a:lnTo>
                <a:cubicBezTo>
                  <a:pt x="1811632" y="1472372"/>
                  <a:pt x="1813309" y="1469629"/>
                  <a:pt x="1816052" y="1469629"/>
                </a:cubicBezTo>
                <a:lnTo>
                  <a:pt x="1873202" y="1469629"/>
                </a:lnTo>
                <a:cubicBezTo>
                  <a:pt x="1889356" y="1469629"/>
                  <a:pt x="1899872" y="1467191"/>
                  <a:pt x="1904749" y="1462314"/>
                </a:cubicBezTo>
                <a:cubicBezTo>
                  <a:pt x="1909625" y="1457437"/>
                  <a:pt x="1912064" y="1447226"/>
                  <a:pt x="1912064" y="1431681"/>
                </a:cubicBezTo>
                <a:cubicBezTo>
                  <a:pt x="1912064" y="1416137"/>
                  <a:pt x="1909625" y="1406078"/>
                  <a:pt x="1904749" y="1401506"/>
                </a:cubicBezTo>
                <a:cubicBezTo>
                  <a:pt x="1899872" y="1396934"/>
                  <a:pt x="1889356" y="1394648"/>
                  <a:pt x="1873202" y="1394648"/>
                </a:cubicBezTo>
                <a:close/>
                <a:moveTo>
                  <a:pt x="2537513" y="1387333"/>
                </a:moveTo>
                <a:cubicBezTo>
                  <a:pt x="2525626" y="1387333"/>
                  <a:pt x="2515034" y="1391296"/>
                  <a:pt x="2505738" y="1399220"/>
                </a:cubicBezTo>
                <a:cubicBezTo>
                  <a:pt x="2496442" y="1407145"/>
                  <a:pt x="2491793" y="1415984"/>
                  <a:pt x="2491793" y="1425738"/>
                </a:cubicBezTo>
                <a:cubicBezTo>
                  <a:pt x="2491793" y="1429395"/>
                  <a:pt x="2492327" y="1432367"/>
                  <a:pt x="2493394" y="1434653"/>
                </a:cubicBezTo>
                <a:cubicBezTo>
                  <a:pt x="2494460" y="1436939"/>
                  <a:pt x="2498804" y="1444026"/>
                  <a:pt x="2506424" y="1455913"/>
                </a:cubicBezTo>
                <a:cubicBezTo>
                  <a:pt x="2514044" y="1467800"/>
                  <a:pt x="2519530" y="1476944"/>
                  <a:pt x="2522883" y="1483345"/>
                </a:cubicBezTo>
                <a:cubicBezTo>
                  <a:pt x="2528065" y="1492794"/>
                  <a:pt x="2535989" y="1497518"/>
                  <a:pt x="2546657" y="1497518"/>
                </a:cubicBezTo>
                <a:cubicBezTo>
                  <a:pt x="2557325" y="1497518"/>
                  <a:pt x="2568298" y="1493403"/>
                  <a:pt x="2579576" y="1485174"/>
                </a:cubicBezTo>
                <a:cubicBezTo>
                  <a:pt x="2590853" y="1476944"/>
                  <a:pt x="2596492" y="1467343"/>
                  <a:pt x="2596492" y="1456370"/>
                </a:cubicBezTo>
                <a:cubicBezTo>
                  <a:pt x="2596492" y="1451189"/>
                  <a:pt x="2594968" y="1445093"/>
                  <a:pt x="2591920" y="1438082"/>
                </a:cubicBezTo>
                <a:cubicBezTo>
                  <a:pt x="2588872" y="1431072"/>
                  <a:pt x="2584605" y="1423452"/>
                  <a:pt x="2579119" y="1415222"/>
                </a:cubicBezTo>
                <a:cubicBezTo>
                  <a:pt x="2573632" y="1406993"/>
                  <a:pt x="2569060" y="1401125"/>
                  <a:pt x="2565403" y="1397620"/>
                </a:cubicBezTo>
                <a:cubicBezTo>
                  <a:pt x="2561745" y="1394115"/>
                  <a:pt x="2557478" y="1391524"/>
                  <a:pt x="2552601" y="1389848"/>
                </a:cubicBezTo>
                <a:cubicBezTo>
                  <a:pt x="2547724" y="1388171"/>
                  <a:pt x="2542695" y="1387333"/>
                  <a:pt x="2537513" y="1387333"/>
                </a:cubicBezTo>
                <a:close/>
                <a:moveTo>
                  <a:pt x="2953108" y="1386419"/>
                </a:moveTo>
                <a:cubicBezTo>
                  <a:pt x="2944879" y="1386419"/>
                  <a:pt x="2938021" y="1388552"/>
                  <a:pt x="2932534" y="1392819"/>
                </a:cubicBezTo>
                <a:cubicBezTo>
                  <a:pt x="2927048" y="1397087"/>
                  <a:pt x="2921181" y="1404554"/>
                  <a:pt x="2914932" y="1415222"/>
                </a:cubicBezTo>
                <a:cubicBezTo>
                  <a:pt x="2908684" y="1425890"/>
                  <a:pt x="2900683" y="1440292"/>
                  <a:pt x="2890929" y="1458428"/>
                </a:cubicBezTo>
                <a:cubicBezTo>
                  <a:pt x="2881175" y="1476563"/>
                  <a:pt x="2873175" y="1492184"/>
                  <a:pt x="2866926" y="1505291"/>
                </a:cubicBezTo>
                <a:cubicBezTo>
                  <a:pt x="2860678" y="1518397"/>
                  <a:pt x="2857553" y="1530437"/>
                  <a:pt x="2857553" y="1541409"/>
                </a:cubicBezTo>
                <a:cubicBezTo>
                  <a:pt x="2857553" y="1552382"/>
                  <a:pt x="2860754" y="1561602"/>
                  <a:pt x="2867155" y="1569070"/>
                </a:cubicBezTo>
                <a:cubicBezTo>
                  <a:pt x="2873555" y="1576538"/>
                  <a:pt x="2881480" y="1580653"/>
                  <a:pt x="2890929" y="1581414"/>
                </a:cubicBezTo>
                <a:cubicBezTo>
                  <a:pt x="2900378" y="1582176"/>
                  <a:pt x="2905102" y="1583624"/>
                  <a:pt x="2905102" y="1585758"/>
                </a:cubicBezTo>
                <a:cubicBezTo>
                  <a:pt x="2905102" y="1586367"/>
                  <a:pt x="2904797" y="1587282"/>
                  <a:pt x="2904188" y="1588501"/>
                </a:cubicBezTo>
                <a:cubicBezTo>
                  <a:pt x="2895653" y="1599169"/>
                  <a:pt x="2885824" y="1612428"/>
                  <a:pt x="2874699" y="1628277"/>
                </a:cubicBezTo>
                <a:cubicBezTo>
                  <a:pt x="2863573" y="1644127"/>
                  <a:pt x="2858011" y="1657691"/>
                  <a:pt x="2858011" y="1668968"/>
                </a:cubicBezTo>
                <a:cubicBezTo>
                  <a:pt x="2858011" y="1686951"/>
                  <a:pt x="2871574" y="1695943"/>
                  <a:pt x="2898701" y="1695943"/>
                </a:cubicBezTo>
                <a:cubicBezTo>
                  <a:pt x="2909979" y="1695943"/>
                  <a:pt x="2928267" y="1694495"/>
                  <a:pt x="2953565" y="1691600"/>
                </a:cubicBezTo>
                <a:cubicBezTo>
                  <a:pt x="2978864" y="1688704"/>
                  <a:pt x="2995857" y="1685885"/>
                  <a:pt x="3004543" y="1683141"/>
                </a:cubicBezTo>
                <a:cubicBezTo>
                  <a:pt x="3013230" y="1680398"/>
                  <a:pt x="3019021" y="1676283"/>
                  <a:pt x="3021917" y="1670797"/>
                </a:cubicBezTo>
                <a:cubicBezTo>
                  <a:pt x="3024812" y="1665311"/>
                  <a:pt x="3026260" y="1656167"/>
                  <a:pt x="3026260" y="1643365"/>
                </a:cubicBezTo>
                <a:cubicBezTo>
                  <a:pt x="3026260" y="1630563"/>
                  <a:pt x="3024889" y="1621724"/>
                  <a:pt x="3022145" y="1616847"/>
                </a:cubicBezTo>
                <a:cubicBezTo>
                  <a:pt x="3019402" y="1611971"/>
                  <a:pt x="3014678" y="1609532"/>
                  <a:pt x="3007972" y="1609532"/>
                </a:cubicBezTo>
                <a:cubicBezTo>
                  <a:pt x="3001267" y="1609532"/>
                  <a:pt x="2997228" y="1609380"/>
                  <a:pt x="2995857" y="1609075"/>
                </a:cubicBezTo>
                <a:cubicBezTo>
                  <a:pt x="2994485" y="1608770"/>
                  <a:pt x="2993799" y="1607856"/>
                  <a:pt x="2993799" y="1606332"/>
                </a:cubicBezTo>
                <a:cubicBezTo>
                  <a:pt x="2993799" y="1604808"/>
                  <a:pt x="2995018" y="1602674"/>
                  <a:pt x="2997457" y="1599931"/>
                </a:cubicBezTo>
                <a:cubicBezTo>
                  <a:pt x="3019097" y="1573413"/>
                  <a:pt x="3032051" y="1556421"/>
                  <a:pt x="3036319" y="1548953"/>
                </a:cubicBezTo>
                <a:cubicBezTo>
                  <a:pt x="3040586" y="1541486"/>
                  <a:pt x="3042719" y="1534704"/>
                  <a:pt x="3042719" y="1528608"/>
                </a:cubicBezTo>
                <a:cubicBezTo>
                  <a:pt x="3042719" y="1518854"/>
                  <a:pt x="3037690" y="1509405"/>
                  <a:pt x="3027632" y="1500261"/>
                </a:cubicBezTo>
                <a:cubicBezTo>
                  <a:pt x="3017573" y="1491117"/>
                  <a:pt x="3007972" y="1486545"/>
                  <a:pt x="2998828" y="1486545"/>
                </a:cubicBezTo>
                <a:cubicBezTo>
                  <a:pt x="2989684" y="1486545"/>
                  <a:pt x="2980388" y="1492032"/>
                  <a:pt x="2970939" y="1503005"/>
                </a:cubicBezTo>
                <a:cubicBezTo>
                  <a:pt x="2966672" y="1508186"/>
                  <a:pt x="2963624" y="1510777"/>
                  <a:pt x="2961795" y="1510777"/>
                </a:cubicBezTo>
                <a:cubicBezTo>
                  <a:pt x="2961185" y="1510777"/>
                  <a:pt x="2960423" y="1510320"/>
                  <a:pt x="2959509" y="1509405"/>
                </a:cubicBezTo>
                <a:cubicBezTo>
                  <a:pt x="2958595" y="1508491"/>
                  <a:pt x="2958137" y="1507424"/>
                  <a:pt x="2958137" y="1506205"/>
                </a:cubicBezTo>
                <a:cubicBezTo>
                  <a:pt x="2958137" y="1502243"/>
                  <a:pt x="2966062" y="1488222"/>
                  <a:pt x="2981912" y="1464143"/>
                </a:cubicBezTo>
                <a:cubicBezTo>
                  <a:pt x="2984960" y="1459571"/>
                  <a:pt x="2986789" y="1455304"/>
                  <a:pt x="2987398" y="1451341"/>
                </a:cubicBezTo>
                <a:cubicBezTo>
                  <a:pt x="2989227" y="1440978"/>
                  <a:pt x="2993342" y="1433053"/>
                  <a:pt x="2999743" y="1427567"/>
                </a:cubicBezTo>
                <a:cubicBezTo>
                  <a:pt x="3002181" y="1425738"/>
                  <a:pt x="3003400" y="1423299"/>
                  <a:pt x="3003400" y="1420251"/>
                </a:cubicBezTo>
                <a:cubicBezTo>
                  <a:pt x="3003400" y="1412632"/>
                  <a:pt x="2997076" y="1405088"/>
                  <a:pt x="2984427" y="1397620"/>
                </a:cubicBezTo>
                <a:cubicBezTo>
                  <a:pt x="2971777" y="1390152"/>
                  <a:pt x="2961338" y="1386419"/>
                  <a:pt x="2953108" y="1386419"/>
                </a:cubicBezTo>
                <a:close/>
                <a:moveTo>
                  <a:pt x="2705763" y="1385961"/>
                </a:moveTo>
                <a:cubicBezTo>
                  <a:pt x="2688389" y="1385961"/>
                  <a:pt x="2676350" y="1396020"/>
                  <a:pt x="2669644" y="1416137"/>
                </a:cubicBezTo>
                <a:cubicBezTo>
                  <a:pt x="2665377" y="1428633"/>
                  <a:pt x="2660424" y="1440216"/>
                  <a:pt x="2654785" y="1450884"/>
                </a:cubicBezTo>
                <a:cubicBezTo>
                  <a:pt x="2649147" y="1461552"/>
                  <a:pt x="2645717" y="1467572"/>
                  <a:pt x="2644498" y="1468943"/>
                </a:cubicBezTo>
                <a:cubicBezTo>
                  <a:pt x="2643279" y="1470315"/>
                  <a:pt x="2640231" y="1471001"/>
                  <a:pt x="2635354" y="1471001"/>
                </a:cubicBezTo>
                <a:lnTo>
                  <a:pt x="2619352" y="1471001"/>
                </a:lnTo>
                <a:cubicBezTo>
                  <a:pt x="2613561" y="1471001"/>
                  <a:pt x="2609446" y="1473287"/>
                  <a:pt x="2607008" y="1477859"/>
                </a:cubicBezTo>
                <a:cubicBezTo>
                  <a:pt x="2602741" y="1486088"/>
                  <a:pt x="2594587" y="1493937"/>
                  <a:pt x="2582548" y="1501405"/>
                </a:cubicBezTo>
                <a:cubicBezTo>
                  <a:pt x="2570508" y="1508872"/>
                  <a:pt x="2558392" y="1512606"/>
                  <a:pt x="2546200" y="1512606"/>
                </a:cubicBezTo>
                <a:cubicBezTo>
                  <a:pt x="2539495" y="1512606"/>
                  <a:pt x="2532789" y="1511006"/>
                  <a:pt x="2526083" y="1507805"/>
                </a:cubicBezTo>
                <a:cubicBezTo>
                  <a:pt x="2519378" y="1504605"/>
                  <a:pt x="2513129" y="1497823"/>
                  <a:pt x="2507338" y="1487460"/>
                </a:cubicBezTo>
                <a:cubicBezTo>
                  <a:pt x="2501547" y="1477097"/>
                  <a:pt x="2498270" y="1471763"/>
                  <a:pt x="2497508" y="1471458"/>
                </a:cubicBezTo>
                <a:cubicBezTo>
                  <a:pt x="2496746" y="1471153"/>
                  <a:pt x="2494994" y="1471001"/>
                  <a:pt x="2492251" y="1471001"/>
                </a:cubicBezTo>
                <a:lnTo>
                  <a:pt x="2485393" y="1471001"/>
                </a:lnTo>
                <a:cubicBezTo>
                  <a:pt x="2470457" y="1471001"/>
                  <a:pt x="2460247" y="1475192"/>
                  <a:pt x="2454760" y="1483574"/>
                </a:cubicBezTo>
                <a:cubicBezTo>
                  <a:pt x="2449274" y="1491956"/>
                  <a:pt x="2446531" y="1506967"/>
                  <a:pt x="2446531" y="1528608"/>
                </a:cubicBezTo>
                <a:lnTo>
                  <a:pt x="2446531" y="1607246"/>
                </a:lnTo>
                <a:cubicBezTo>
                  <a:pt x="2446531" y="1621572"/>
                  <a:pt x="2449579" y="1632621"/>
                  <a:pt x="2455675" y="1640393"/>
                </a:cubicBezTo>
                <a:cubicBezTo>
                  <a:pt x="2461771" y="1648166"/>
                  <a:pt x="2469238" y="1652052"/>
                  <a:pt x="2478077" y="1652052"/>
                </a:cubicBezTo>
                <a:cubicBezTo>
                  <a:pt x="2486917" y="1652052"/>
                  <a:pt x="2494841" y="1650452"/>
                  <a:pt x="2501852" y="1647251"/>
                </a:cubicBezTo>
                <a:cubicBezTo>
                  <a:pt x="2508862" y="1644051"/>
                  <a:pt x="2519683" y="1642451"/>
                  <a:pt x="2534313" y="1642451"/>
                </a:cubicBezTo>
                <a:cubicBezTo>
                  <a:pt x="2548943" y="1642451"/>
                  <a:pt x="2559916" y="1643060"/>
                  <a:pt x="2567231" y="1644279"/>
                </a:cubicBezTo>
                <a:cubicBezTo>
                  <a:pt x="2569670" y="1644584"/>
                  <a:pt x="2571575" y="1644508"/>
                  <a:pt x="2572946" y="1644051"/>
                </a:cubicBezTo>
                <a:cubicBezTo>
                  <a:pt x="2574318" y="1643594"/>
                  <a:pt x="2576223" y="1641993"/>
                  <a:pt x="2578661" y="1639250"/>
                </a:cubicBezTo>
                <a:cubicBezTo>
                  <a:pt x="2584453" y="1631630"/>
                  <a:pt x="2592835" y="1625534"/>
                  <a:pt x="2603807" y="1620962"/>
                </a:cubicBezTo>
                <a:cubicBezTo>
                  <a:pt x="2614780" y="1616390"/>
                  <a:pt x="2624839" y="1614104"/>
                  <a:pt x="2633983" y="1614104"/>
                </a:cubicBezTo>
                <a:cubicBezTo>
                  <a:pt x="2643127" y="1614104"/>
                  <a:pt x="2651280" y="1616314"/>
                  <a:pt x="2658443" y="1620734"/>
                </a:cubicBezTo>
                <a:cubicBezTo>
                  <a:pt x="2665606" y="1625153"/>
                  <a:pt x="2672387" y="1635135"/>
                  <a:pt x="2678788" y="1650680"/>
                </a:cubicBezTo>
                <a:cubicBezTo>
                  <a:pt x="2680922" y="1655557"/>
                  <a:pt x="2683055" y="1658529"/>
                  <a:pt x="2685189" y="1659596"/>
                </a:cubicBezTo>
                <a:cubicBezTo>
                  <a:pt x="2687323" y="1660662"/>
                  <a:pt x="2691209" y="1661196"/>
                  <a:pt x="2696848" y="1661196"/>
                </a:cubicBezTo>
                <a:cubicBezTo>
                  <a:pt x="2702486" y="1661196"/>
                  <a:pt x="2706449" y="1660815"/>
                  <a:pt x="2708735" y="1660053"/>
                </a:cubicBezTo>
                <a:cubicBezTo>
                  <a:pt x="2711021" y="1659291"/>
                  <a:pt x="2714145" y="1657233"/>
                  <a:pt x="2718107" y="1653881"/>
                </a:cubicBezTo>
                <a:cubicBezTo>
                  <a:pt x="2731519" y="1643517"/>
                  <a:pt x="2744777" y="1638336"/>
                  <a:pt x="2757884" y="1638336"/>
                </a:cubicBezTo>
                <a:cubicBezTo>
                  <a:pt x="2761846" y="1638336"/>
                  <a:pt x="2765580" y="1638641"/>
                  <a:pt x="2769085" y="1639250"/>
                </a:cubicBezTo>
                <a:cubicBezTo>
                  <a:pt x="2772590" y="1639860"/>
                  <a:pt x="2776096" y="1640165"/>
                  <a:pt x="2779601" y="1640165"/>
                </a:cubicBezTo>
                <a:cubicBezTo>
                  <a:pt x="2783106" y="1640165"/>
                  <a:pt x="2785621" y="1638107"/>
                  <a:pt x="2787145" y="1633992"/>
                </a:cubicBezTo>
                <a:cubicBezTo>
                  <a:pt x="2788669" y="1629878"/>
                  <a:pt x="2789431" y="1620962"/>
                  <a:pt x="2789431" y="1607246"/>
                </a:cubicBezTo>
                <a:lnTo>
                  <a:pt x="2789431" y="1528608"/>
                </a:lnTo>
                <a:cubicBezTo>
                  <a:pt x="2789431" y="1507272"/>
                  <a:pt x="2786764" y="1492337"/>
                  <a:pt x="2781430" y="1483802"/>
                </a:cubicBezTo>
                <a:cubicBezTo>
                  <a:pt x="2776096" y="1475268"/>
                  <a:pt x="2765809" y="1471001"/>
                  <a:pt x="2750569" y="1471001"/>
                </a:cubicBezTo>
                <a:cubicBezTo>
                  <a:pt x="2746301" y="1471001"/>
                  <a:pt x="2744168" y="1470467"/>
                  <a:pt x="2744168" y="1469400"/>
                </a:cubicBezTo>
                <a:cubicBezTo>
                  <a:pt x="2744168" y="1468334"/>
                  <a:pt x="2744473" y="1467038"/>
                  <a:pt x="2745082" y="1465514"/>
                </a:cubicBezTo>
                <a:cubicBezTo>
                  <a:pt x="2753007" y="1449360"/>
                  <a:pt x="2756969" y="1435872"/>
                  <a:pt x="2756969" y="1425052"/>
                </a:cubicBezTo>
                <a:cubicBezTo>
                  <a:pt x="2756969" y="1414232"/>
                  <a:pt x="2750873" y="1405011"/>
                  <a:pt x="2738681" y="1397392"/>
                </a:cubicBezTo>
                <a:cubicBezTo>
                  <a:pt x="2726489" y="1389771"/>
                  <a:pt x="2715517" y="1385961"/>
                  <a:pt x="2705763" y="1385961"/>
                </a:cubicBezTo>
                <a:close/>
                <a:moveTo>
                  <a:pt x="3152219" y="1384133"/>
                </a:moveTo>
                <a:cubicBezTo>
                  <a:pt x="3135303" y="1384133"/>
                  <a:pt x="3123415" y="1386419"/>
                  <a:pt x="3116557" y="1390991"/>
                </a:cubicBezTo>
                <a:cubicBezTo>
                  <a:pt x="3109699" y="1395563"/>
                  <a:pt x="3106270" y="1407450"/>
                  <a:pt x="3106270" y="1426652"/>
                </a:cubicBezTo>
                <a:cubicBezTo>
                  <a:pt x="3106270" y="1430615"/>
                  <a:pt x="3102613" y="1432596"/>
                  <a:pt x="3095297" y="1432596"/>
                </a:cubicBezTo>
                <a:lnTo>
                  <a:pt x="3045920" y="1432596"/>
                </a:lnTo>
                <a:cubicBezTo>
                  <a:pt x="3026717" y="1432596"/>
                  <a:pt x="3014449" y="1435644"/>
                  <a:pt x="3009115" y="1441740"/>
                </a:cubicBezTo>
                <a:cubicBezTo>
                  <a:pt x="3003781" y="1447836"/>
                  <a:pt x="3001114" y="1455761"/>
                  <a:pt x="3001114" y="1465514"/>
                </a:cubicBezTo>
                <a:cubicBezTo>
                  <a:pt x="3001114" y="1468562"/>
                  <a:pt x="3002791" y="1470391"/>
                  <a:pt x="3006143" y="1471001"/>
                </a:cubicBezTo>
                <a:cubicBezTo>
                  <a:pt x="3013459" y="1472220"/>
                  <a:pt x="3022374" y="1477021"/>
                  <a:pt x="3032890" y="1485402"/>
                </a:cubicBezTo>
                <a:cubicBezTo>
                  <a:pt x="3043405" y="1493784"/>
                  <a:pt x="3050187" y="1501024"/>
                  <a:pt x="3053235" y="1507120"/>
                </a:cubicBezTo>
                <a:cubicBezTo>
                  <a:pt x="3055064" y="1510472"/>
                  <a:pt x="3059026" y="1512149"/>
                  <a:pt x="3065122" y="1512149"/>
                </a:cubicBezTo>
                <a:lnTo>
                  <a:pt x="3094840" y="1512149"/>
                </a:lnTo>
                <a:cubicBezTo>
                  <a:pt x="3099412" y="1512149"/>
                  <a:pt x="3102460" y="1512911"/>
                  <a:pt x="3103984" y="1514435"/>
                </a:cubicBezTo>
                <a:cubicBezTo>
                  <a:pt x="3105508" y="1515959"/>
                  <a:pt x="3106270" y="1519159"/>
                  <a:pt x="3106270" y="1524036"/>
                </a:cubicBezTo>
                <a:cubicBezTo>
                  <a:pt x="3106270" y="1528913"/>
                  <a:pt x="3105508" y="1531961"/>
                  <a:pt x="3103984" y="1533180"/>
                </a:cubicBezTo>
                <a:cubicBezTo>
                  <a:pt x="3102460" y="1534399"/>
                  <a:pt x="3099869" y="1535009"/>
                  <a:pt x="3096212" y="1535009"/>
                </a:cubicBezTo>
                <a:lnTo>
                  <a:pt x="3067865" y="1535009"/>
                </a:lnTo>
                <a:cubicBezTo>
                  <a:pt x="3063903" y="1535009"/>
                  <a:pt x="3061160" y="1535466"/>
                  <a:pt x="3059636" y="1536380"/>
                </a:cubicBezTo>
                <a:cubicBezTo>
                  <a:pt x="3058112" y="1537295"/>
                  <a:pt x="3056664" y="1539733"/>
                  <a:pt x="3055293" y="1543696"/>
                </a:cubicBezTo>
                <a:cubicBezTo>
                  <a:pt x="3053921" y="1547658"/>
                  <a:pt x="3051178" y="1552916"/>
                  <a:pt x="3047063" y="1559469"/>
                </a:cubicBezTo>
                <a:cubicBezTo>
                  <a:pt x="3042948" y="1566022"/>
                  <a:pt x="3035099" y="1576461"/>
                  <a:pt x="3023517" y="1590787"/>
                </a:cubicBezTo>
                <a:cubicBezTo>
                  <a:pt x="3022603" y="1591701"/>
                  <a:pt x="3022145" y="1592768"/>
                  <a:pt x="3022145" y="1593987"/>
                </a:cubicBezTo>
                <a:cubicBezTo>
                  <a:pt x="3022145" y="1595207"/>
                  <a:pt x="3023898" y="1596731"/>
                  <a:pt x="3027403" y="1598559"/>
                </a:cubicBezTo>
                <a:cubicBezTo>
                  <a:pt x="3030909" y="1600388"/>
                  <a:pt x="3033575" y="1603436"/>
                  <a:pt x="3035404" y="1607703"/>
                </a:cubicBezTo>
                <a:cubicBezTo>
                  <a:pt x="3035709" y="1608923"/>
                  <a:pt x="3039062" y="1609532"/>
                  <a:pt x="3045463" y="1609532"/>
                </a:cubicBezTo>
                <a:lnTo>
                  <a:pt x="3252117" y="1609532"/>
                </a:lnTo>
                <a:cubicBezTo>
                  <a:pt x="3262785" y="1609532"/>
                  <a:pt x="3270481" y="1606637"/>
                  <a:pt x="3275206" y="1600845"/>
                </a:cubicBezTo>
                <a:cubicBezTo>
                  <a:pt x="3279930" y="1595054"/>
                  <a:pt x="3282292" y="1585986"/>
                  <a:pt x="3282292" y="1573642"/>
                </a:cubicBezTo>
                <a:cubicBezTo>
                  <a:pt x="3282292" y="1561298"/>
                  <a:pt x="3279701" y="1551773"/>
                  <a:pt x="3274520" y="1545067"/>
                </a:cubicBezTo>
                <a:cubicBezTo>
                  <a:pt x="3269338" y="1538361"/>
                  <a:pt x="3262175" y="1535009"/>
                  <a:pt x="3253031" y="1535009"/>
                </a:cubicBezTo>
                <a:lnTo>
                  <a:pt x="3207769" y="1535009"/>
                </a:lnTo>
                <a:cubicBezTo>
                  <a:pt x="3203501" y="1535009"/>
                  <a:pt x="3200682" y="1534399"/>
                  <a:pt x="3199311" y="1533180"/>
                </a:cubicBezTo>
                <a:cubicBezTo>
                  <a:pt x="3197939" y="1531961"/>
                  <a:pt x="3197253" y="1528989"/>
                  <a:pt x="3197253" y="1524264"/>
                </a:cubicBezTo>
                <a:cubicBezTo>
                  <a:pt x="3197253" y="1519540"/>
                  <a:pt x="3197634" y="1516340"/>
                  <a:pt x="3198396" y="1514663"/>
                </a:cubicBezTo>
                <a:cubicBezTo>
                  <a:pt x="3199158" y="1512987"/>
                  <a:pt x="3201977" y="1512149"/>
                  <a:pt x="3206854" y="1512149"/>
                </a:cubicBezTo>
                <a:lnTo>
                  <a:pt x="3257146" y="1512149"/>
                </a:lnTo>
                <a:cubicBezTo>
                  <a:pt x="3277568" y="1512149"/>
                  <a:pt x="3287779" y="1498890"/>
                  <a:pt x="3287779" y="1472372"/>
                </a:cubicBezTo>
                <a:cubicBezTo>
                  <a:pt x="3287779" y="1445855"/>
                  <a:pt x="3277568" y="1432596"/>
                  <a:pt x="3257146" y="1432596"/>
                </a:cubicBezTo>
                <a:lnTo>
                  <a:pt x="3207311" y="1432596"/>
                </a:lnTo>
                <a:cubicBezTo>
                  <a:pt x="3200606" y="1432596"/>
                  <a:pt x="3197253" y="1430615"/>
                  <a:pt x="3197253" y="1426652"/>
                </a:cubicBezTo>
                <a:cubicBezTo>
                  <a:pt x="3197253" y="1408364"/>
                  <a:pt x="3193977" y="1396706"/>
                  <a:pt x="3187423" y="1391676"/>
                </a:cubicBezTo>
                <a:cubicBezTo>
                  <a:pt x="3180870" y="1386647"/>
                  <a:pt x="3169135" y="1384133"/>
                  <a:pt x="3152219" y="1384133"/>
                </a:cubicBezTo>
                <a:close/>
                <a:moveTo>
                  <a:pt x="0" y="0"/>
                </a:moveTo>
                <a:lnTo>
                  <a:pt x="4762500" y="0"/>
                </a:lnTo>
                <a:lnTo>
                  <a:pt x="4762500" y="3171825"/>
                </a:lnTo>
                <a:lnTo>
                  <a:pt x="0" y="3171825"/>
                </a:lnTo>
                <a:close/>
              </a:path>
            </a:pathLst>
          </a:custGeom>
          <a:effectLst>
            <a:outerShdw blurRad="127000" dist="127000" dir="5400000" algn="t" rotWithShape="0">
              <a:prstClr val="black">
                <a:alpha val="20000"/>
              </a:prstClr>
            </a:outerShdw>
          </a:effectLst>
        </p:spPr>
      </p:pic>
      <p:pic>
        <p:nvPicPr>
          <p:cNvPr id="44" name="图片 43">
            <a:extLst>
              <a:ext uri="{FF2B5EF4-FFF2-40B4-BE49-F238E27FC236}">
                <a16:creationId xmlns:a16="http://schemas.microsoft.com/office/drawing/2014/main" id="{4F9F735D-0B21-F54A-E9E5-010AAAE540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6495276" y="5328488"/>
            <a:ext cx="4762500" cy="3171825"/>
          </a:xfrm>
          <a:custGeom>
            <a:avLst/>
            <a:gdLst/>
            <a:ahLst/>
            <a:cxnLst/>
            <a:rect l="l" t="t" r="r" b="b"/>
            <a:pathLst>
              <a:path w="4762500" h="3171825">
                <a:moveTo>
                  <a:pt x="3141298" y="1643148"/>
                </a:moveTo>
                <a:cubicBezTo>
                  <a:pt x="3135964" y="1643148"/>
                  <a:pt x="3129030" y="1647263"/>
                  <a:pt x="3120495" y="1655493"/>
                </a:cubicBezTo>
                <a:cubicBezTo>
                  <a:pt x="3111961" y="1663722"/>
                  <a:pt x="3107694" y="1671876"/>
                  <a:pt x="3107694" y="1679953"/>
                </a:cubicBezTo>
                <a:cubicBezTo>
                  <a:pt x="3107694" y="1688030"/>
                  <a:pt x="3110589" y="1695041"/>
                  <a:pt x="3116381" y="1700984"/>
                </a:cubicBezTo>
                <a:cubicBezTo>
                  <a:pt x="3122172" y="1706928"/>
                  <a:pt x="3133602" y="1715843"/>
                  <a:pt x="3150670" y="1727730"/>
                </a:cubicBezTo>
                <a:cubicBezTo>
                  <a:pt x="3167739" y="1739618"/>
                  <a:pt x="3185799" y="1749600"/>
                  <a:pt x="3204849" y="1757677"/>
                </a:cubicBezTo>
                <a:cubicBezTo>
                  <a:pt x="3223899" y="1765754"/>
                  <a:pt x="3238834" y="1769793"/>
                  <a:pt x="3249654" y="1769793"/>
                </a:cubicBezTo>
                <a:cubicBezTo>
                  <a:pt x="3260475" y="1769793"/>
                  <a:pt x="3269923" y="1765068"/>
                  <a:pt x="3278001" y="1755620"/>
                </a:cubicBezTo>
                <a:cubicBezTo>
                  <a:pt x="3286078" y="1746171"/>
                  <a:pt x="3290116" y="1737027"/>
                  <a:pt x="3290116" y="1728188"/>
                </a:cubicBezTo>
                <a:cubicBezTo>
                  <a:pt x="3290116" y="1718739"/>
                  <a:pt x="3286078" y="1709976"/>
                  <a:pt x="3278001" y="1701899"/>
                </a:cubicBezTo>
                <a:cubicBezTo>
                  <a:pt x="3269923" y="1693821"/>
                  <a:pt x="3264513" y="1689783"/>
                  <a:pt x="3261770" y="1689783"/>
                </a:cubicBezTo>
                <a:cubicBezTo>
                  <a:pt x="3260551" y="1689783"/>
                  <a:pt x="3259332" y="1690545"/>
                  <a:pt x="3258112" y="1692069"/>
                </a:cubicBezTo>
                <a:cubicBezTo>
                  <a:pt x="3248664" y="1702127"/>
                  <a:pt x="3232357" y="1707156"/>
                  <a:pt x="3209192" y="1707156"/>
                </a:cubicBezTo>
                <a:cubicBezTo>
                  <a:pt x="3169263" y="1707156"/>
                  <a:pt x="3149299" y="1691916"/>
                  <a:pt x="3149299" y="1661436"/>
                </a:cubicBezTo>
                <a:cubicBezTo>
                  <a:pt x="3149299" y="1649244"/>
                  <a:pt x="3146632" y="1643148"/>
                  <a:pt x="3141298" y="1643148"/>
                </a:cubicBezTo>
                <a:close/>
                <a:moveTo>
                  <a:pt x="3073861" y="1575026"/>
                </a:moveTo>
                <a:cubicBezTo>
                  <a:pt x="3058316" y="1575026"/>
                  <a:pt x="3047038" y="1577159"/>
                  <a:pt x="3040028" y="1581426"/>
                </a:cubicBezTo>
                <a:cubicBezTo>
                  <a:pt x="3033018" y="1585694"/>
                  <a:pt x="3028827" y="1594914"/>
                  <a:pt x="3027455" y="1609087"/>
                </a:cubicBezTo>
                <a:cubicBezTo>
                  <a:pt x="3026083" y="1623260"/>
                  <a:pt x="3022883" y="1637205"/>
                  <a:pt x="3017854" y="1650921"/>
                </a:cubicBezTo>
                <a:cubicBezTo>
                  <a:pt x="3012825" y="1664637"/>
                  <a:pt x="3007414" y="1675457"/>
                  <a:pt x="3001623" y="1683382"/>
                </a:cubicBezTo>
                <a:cubicBezTo>
                  <a:pt x="2995832" y="1691307"/>
                  <a:pt x="2988288" y="1697250"/>
                  <a:pt x="2978992" y="1701213"/>
                </a:cubicBezTo>
                <a:cubicBezTo>
                  <a:pt x="2969695" y="1705175"/>
                  <a:pt x="2958037" y="1707156"/>
                  <a:pt x="2944016" y="1707156"/>
                </a:cubicBezTo>
                <a:cubicBezTo>
                  <a:pt x="2921461" y="1707156"/>
                  <a:pt x="2905459" y="1702432"/>
                  <a:pt x="2896010" y="1692983"/>
                </a:cubicBezTo>
                <a:cubicBezTo>
                  <a:pt x="2890524" y="1687497"/>
                  <a:pt x="2885266" y="1684754"/>
                  <a:pt x="2880237" y="1684754"/>
                </a:cubicBezTo>
                <a:cubicBezTo>
                  <a:pt x="2875207" y="1684754"/>
                  <a:pt x="2871245" y="1688106"/>
                  <a:pt x="2868349" y="1694812"/>
                </a:cubicBezTo>
                <a:cubicBezTo>
                  <a:pt x="2865454" y="1701518"/>
                  <a:pt x="2864006" y="1712262"/>
                  <a:pt x="2864006" y="1727045"/>
                </a:cubicBezTo>
                <a:cubicBezTo>
                  <a:pt x="2864006" y="1741827"/>
                  <a:pt x="2867816" y="1752648"/>
                  <a:pt x="2875436" y="1759506"/>
                </a:cubicBezTo>
                <a:cubicBezTo>
                  <a:pt x="2883056" y="1766364"/>
                  <a:pt x="2894638" y="1769793"/>
                  <a:pt x="2910183" y="1769793"/>
                </a:cubicBezTo>
                <a:cubicBezTo>
                  <a:pt x="2925728" y="1769793"/>
                  <a:pt x="2945769" y="1767735"/>
                  <a:pt x="2970305" y="1763621"/>
                </a:cubicBezTo>
                <a:cubicBezTo>
                  <a:pt x="2994842" y="1759506"/>
                  <a:pt x="3013815" y="1754629"/>
                  <a:pt x="3027226" y="1748990"/>
                </a:cubicBezTo>
                <a:cubicBezTo>
                  <a:pt x="3040638" y="1743351"/>
                  <a:pt x="3053211" y="1736951"/>
                  <a:pt x="3064945" y="1729788"/>
                </a:cubicBezTo>
                <a:cubicBezTo>
                  <a:pt x="3076680" y="1722625"/>
                  <a:pt x="3084986" y="1717367"/>
                  <a:pt x="3089863" y="1714014"/>
                </a:cubicBezTo>
                <a:cubicBezTo>
                  <a:pt x="3094740" y="1710662"/>
                  <a:pt x="3097178" y="1707766"/>
                  <a:pt x="3097178" y="1705328"/>
                </a:cubicBezTo>
                <a:cubicBezTo>
                  <a:pt x="3097178" y="1702889"/>
                  <a:pt x="3096721" y="1700298"/>
                  <a:pt x="3095806" y="1697555"/>
                </a:cubicBezTo>
                <a:cubicBezTo>
                  <a:pt x="3093368" y="1692374"/>
                  <a:pt x="3092149" y="1686887"/>
                  <a:pt x="3092149" y="1681096"/>
                </a:cubicBezTo>
                <a:cubicBezTo>
                  <a:pt x="3092149" y="1667685"/>
                  <a:pt x="3098550" y="1654883"/>
                  <a:pt x="3111351" y="1642691"/>
                </a:cubicBezTo>
                <a:cubicBezTo>
                  <a:pt x="3113485" y="1640862"/>
                  <a:pt x="3114780" y="1638272"/>
                  <a:pt x="3115237" y="1634919"/>
                </a:cubicBezTo>
                <a:cubicBezTo>
                  <a:pt x="3115695" y="1631566"/>
                  <a:pt x="3115923" y="1623184"/>
                  <a:pt x="3115923" y="1609773"/>
                </a:cubicBezTo>
                <a:cubicBezTo>
                  <a:pt x="3115923" y="1596362"/>
                  <a:pt x="3112723" y="1587218"/>
                  <a:pt x="3106322" y="1582341"/>
                </a:cubicBezTo>
                <a:cubicBezTo>
                  <a:pt x="3099921" y="1577464"/>
                  <a:pt x="3089101" y="1575026"/>
                  <a:pt x="3073861" y="1575026"/>
                </a:cubicBezTo>
                <a:close/>
                <a:moveTo>
                  <a:pt x="2924356" y="1514675"/>
                </a:moveTo>
                <a:cubicBezTo>
                  <a:pt x="2916736" y="1514675"/>
                  <a:pt x="2910260" y="1518409"/>
                  <a:pt x="2904925" y="1525877"/>
                </a:cubicBezTo>
                <a:cubicBezTo>
                  <a:pt x="2899591" y="1533344"/>
                  <a:pt x="2896924" y="1543479"/>
                  <a:pt x="2896924" y="1556280"/>
                </a:cubicBezTo>
                <a:lnTo>
                  <a:pt x="2896924" y="1660522"/>
                </a:lnTo>
                <a:cubicBezTo>
                  <a:pt x="2896924" y="1681553"/>
                  <a:pt x="2912241" y="1692069"/>
                  <a:pt x="2942873" y="1692069"/>
                </a:cubicBezTo>
                <a:cubicBezTo>
                  <a:pt x="2973506" y="1692069"/>
                  <a:pt x="2988822" y="1681553"/>
                  <a:pt x="2988822" y="1660522"/>
                </a:cubicBezTo>
                <a:lnTo>
                  <a:pt x="2988822" y="1587827"/>
                </a:lnTo>
                <a:cubicBezTo>
                  <a:pt x="2988822" y="1584170"/>
                  <a:pt x="2989203" y="1581884"/>
                  <a:pt x="2989965" y="1580969"/>
                </a:cubicBezTo>
                <a:cubicBezTo>
                  <a:pt x="2990727" y="1580055"/>
                  <a:pt x="2992936" y="1579598"/>
                  <a:pt x="2996594" y="1579598"/>
                </a:cubicBezTo>
                <a:lnTo>
                  <a:pt x="3013053" y="1579598"/>
                </a:lnTo>
                <a:cubicBezTo>
                  <a:pt x="3016711" y="1579598"/>
                  <a:pt x="3019759" y="1578226"/>
                  <a:pt x="3022197" y="1575483"/>
                </a:cubicBezTo>
                <a:cubicBezTo>
                  <a:pt x="3031341" y="1565120"/>
                  <a:pt x="3048410" y="1559938"/>
                  <a:pt x="3073404" y="1559938"/>
                </a:cubicBezTo>
                <a:cubicBezTo>
                  <a:pt x="3098397" y="1559938"/>
                  <a:pt x="3115009" y="1565272"/>
                  <a:pt x="3123239" y="1575940"/>
                </a:cubicBezTo>
                <a:cubicBezTo>
                  <a:pt x="3125067" y="1578378"/>
                  <a:pt x="3128420" y="1579598"/>
                  <a:pt x="3133297" y="1579598"/>
                </a:cubicBezTo>
                <a:lnTo>
                  <a:pt x="3155700" y="1579598"/>
                </a:lnTo>
                <a:cubicBezTo>
                  <a:pt x="3159967" y="1579598"/>
                  <a:pt x="3162481" y="1580131"/>
                  <a:pt x="3163243" y="1581198"/>
                </a:cubicBezTo>
                <a:cubicBezTo>
                  <a:pt x="3164006" y="1582265"/>
                  <a:pt x="3164386" y="1584474"/>
                  <a:pt x="3164386" y="1587827"/>
                </a:cubicBezTo>
                <a:lnTo>
                  <a:pt x="3164386" y="1660522"/>
                </a:lnTo>
                <a:cubicBezTo>
                  <a:pt x="3164386" y="1681553"/>
                  <a:pt x="3179779" y="1692069"/>
                  <a:pt x="3210564" y="1692069"/>
                </a:cubicBezTo>
                <a:cubicBezTo>
                  <a:pt x="3241348" y="1692069"/>
                  <a:pt x="3256741" y="1681553"/>
                  <a:pt x="3256741" y="1660522"/>
                </a:cubicBezTo>
                <a:lnTo>
                  <a:pt x="3256741" y="1556280"/>
                </a:lnTo>
                <a:cubicBezTo>
                  <a:pt x="3256741" y="1541955"/>
                  <a:pt x="3255141" y="1531515"/>
                  <a:pt x="3251940" y="1524962"/>
                </a:cubicBezTo>
                <a:cubicBezTo>
                  <a:pt x="3248740" y="1518409"/>
                  <a:pt x="3243634" y="1515132"/>
                  <a:pt x="3236624" y="1515132"/>
                </a:cubicBezTo>
                <a:cubicBezTo>
                  <a:pt x="3232966" y="1515132"/>
                  <a:pt x="3228699" y="1515894"/>
                  <a:pt x="3223822" y="1517418"/>
                </a:cubicBezTo>
                <a:cubicBezTo>
                  <a:pt x="3214678" y="1520466"/>
                  <a:pt x="3201420" y="1521990"/>
                  <a:pt x="3184046" y="1521990"/>
                </a:cubicBezTo>
                <a:lnTo>
                  <a:pt x="2964133" y="1521990"/>
                </a:lnTo>
                <a:cubicBezTo>
                  <a:pt x="2952551" y="1521990"/>
                  <a:pt x="2942187" y="1520162"/>
                  <a:pt x="2933043" y="1516504"/>
                </a:cubicBezTo>
                <a:cubicBezTo>
                  <a:pt x="2930300" y="1515285"/>
                  <a:pt x="2927405" y="1514675"/>
                  <a:pt x="2924356" y="1514675"/>
                </a:cubicBezTo>
                <a:close/>
                <a:moveTo>
                  <a:pt x="3020826" y="1419578"/>
                </a:moveTo>
                <a:lnTo>
                  <a:pt x="3135583" y="1419578"/>
                </a:lnTo>
                <a:cubicBezTo>
                  <a:pt x="3138326" y="1419578"/>
                  <a:pt x="3140079" y="1420187"/>
                  <a:pt x="3140841" y="1421406"/>
                </a:cubicBezTo>
                <a:cubicBezTo>
                  <a:pt x="3141603" y="1422626"/>
                  <a:pt x="3141984" y="1425521"/>
                  <a:pt x="3141984" y="1430093"/>
                </a:cubicBezTo>
                <a:cubicBezTo>
                  <a:pt x="3141984" y="1434665"/>
                  <a:pt x="3141603" y="1437637"/>
                  <a:pt x="3140841" y="1439009"/>
                </a:cubicBezTo>
                <a:cubicBezTo>
                  <a:pt x="3140079" y="1440380"/>
                  <a:pt x="3138326" y="1441066"/>
                  <a:pt x="3135583" y="1441066"/>
                </a:cubicBezTo>
                <a:lnTo>
                  <a:pt x="3020826" y="1441066"/>
                </a:lnTo>
                <a:cubicBezTo>
                  <a:pt x="3018082" y="1441066"/>
                  <a:pt x="3016330" y="1440228"/>
                  <a:pt x="3015568" y="1438551"/>
                </a:cubicBezTo>
                <a:cubicBezTo>
                  <a:pt x="3014806" y="1436875"/>
                  <a:pt x="3014425" y="1433294"/>
                  <a:pt x="3014425" y="1427807"/>
                </a:cubicBezTo>
                <a:cubicBezTo>
                  <a:pt x="3014425" y="1422321"/>
                  <a:pt x="3016559" y="1419578"/>
                  <a:pt x="3020826" y="1419578"/>
                </a:cubicBezTo>
                <a:close/>
                <a:moveTo>
                  <a:pt x="1750267" y="1407690"/>
                </a:moveTo>
                <a:cubicBezTo>
                  <a:pt x="1735636" y="1407690"/>
                  <a:pt x="1725121" y="1410738"/>
                  <a:pt x="1718720" y="1416834"/>
                </a:cubicBezTo>
                <a:cubicBezTo>
                  <a:pt x="1712319" y="1422930"/>
                  <a:pt x="1709119" y="1433446"/>
                  <a:pt x="1709119" y="1448381"/>
                </a:cubicBezTo>
                <a:lnTo>
                  <a:pt x="1709119" y="1464383"/>
                </a:lnTo>
                <a:cubicBezTo>
                  <a:pt x="1709119" y="1466822"/>
                  <a:pt x="1707747" y="1468041"/>
                  <a:pt x="1705004" y="1468041"/>
                </a:cubicBezTo>
                <a:lnTo>
                  <a:pt x="1609449" y="1468041"/>
                </a:lnTo>
                <a:cubicBezTo>
                  <a:pt x="1595733" y="1468041"/>
                  <a:pt x="1586437" y="1470403"/>
                  <a:pt x="1581560" y="1475127"/>
                </a:cubicBezTo>
                <a:cubicBezTo>
                  <a:pt x="1576683" y="1479852"/>
                  <a:pt x="1574245" y="1489910"/>
                  <a:pt x="1574245" y="1505303"/>
                </a:cubicBezTo>
                <a:cubicBezTo>
                  <a:pt x="1574245" y="1520695"/>
                  <a:pt x="1576836" y="1530906"/>
                  <a:pt x="1582017" y="1535935"/>
                </a:cubicBezTo>
                <a:cubicBezTo>
                  <a:pt x="1587199" y="1540964"/>
                  <a:pt x="1596343" y="1543479"/>
                  <a:pt x="1609449" y="1543479"/>
                </a:cubicBezTo>
                <a:lnTo>
                  <a:pt x="1649683" y="1543479"/>
                </a:lnTo>
                <a:cubicBezTo>
                  <a:pt x="1651207" y="1543479"/>
                  <a:pt x="1651969" y="1544012"/>
                  <a:pt x="1651969" y="1545079"/>
                </a:cubicBezTo>
                <a:cubicBezTo>
                  <a:pt x="1651969" y="1546146"/>
                  <a:pt x="1646406" y="1552775"/>
                  <a:pt x="1635281" y="1564967"/>
                </a:cubicBezTo>
                <a:cubicBezTo>
                  <a:pt x="1624156" y="1577159"/>
                  <a:pt x="1610364" y="1589046"/>
                  <a:pt x="1593904" y="1600629"/>
                </a:cubicBezTo>
                <a:cubicBezTo>
                  <a:pt x="1577750" y="1611297"/>
                  <a:pt x="1569673" y="1622727"/>
                  <a:pt x="1569673" y="1634919"/>
                </a:cubicBezTo>
                <a:cubicBezTo>
                  <a:pt x="1569673" y="1643148"/>
                  <a:pt x="1573559" y="1652750"/>
                  <a:pt x="1581331" y="1663722"/>
                </a:cubicBezTo>
                <a:cubicBezTo>
                  <a:pt x="1589104" y="1674695"/>
                  <a:pt x="1597333" y="1680182"/>
                  <a:pt x="1606020" y="1680182"/>
                </a:cubicBezTo>
                <a:cubicBezTo>
                  <a:pt x="1614707" y="1680182"/>
                  <a:pt x="1624918" y="1676219"/>
                  <a:pt x="1636652" y="1668294"/>
                </a:cubicBezTo>
                <a:cubicBezTo>
                  <a:pt x="1648387" y="1660370"/>
                  <a:pt x="1654940" y="1653740"/>
                  <a:pt x="1656312" y="1648406"/>
                </a:cubicBezTo>
                <a:cubicBezTo>
                  <a:pt x="1657684" y="1643072"/>
                  <a:pt x="1660656" y="1637814"/>
                  <a:pt x="1665227" y="1632633"/>
                </a:cubicBezTo>
                <a:cubicBezTo>
                  <a:pt x="1669800" y="1627451"/>
                  <a:pt x="1674067" y="1624403"/>
                  <a:pt x="1678029" y="1623489"/>
                </a:cubicBezTo>
                <a:cubicBezTo>
                  <a:pt x="1681991" y="1622574"/>
                  <a:pt x="1685573" y="1620669"/>
                  <a:pt x="1688773" y="1617774"/>
                </a:cubicBezTo>
                <a:cubicBezTo>
                  <a:pt x="1691974" y="1614878"/>
                  <a:pt x="1695860" y="1610611"/>
                  <a:pt x="1700432" y="1604972"/>
                </a:cubicBezTo>
                <a:cubicBezTo>
                  <a:pt x="1705004" y="1599333"/>
                  <a:pt x="1707595" y="1596514"/>
                  <a:pt x="1708204" y="1596514"/>
                </a:cubicBezTo>
                <a:cubicBezTo>
                  <a:pt x="1708814" y="1596514"/>
                  <a:pt x="1709119" y="1597428"/>
                  <a:pt x="1709119" y="1599257"/>
                </a:cubicBezTo>
                <a:lnTo>
                  <a:pt x="1709119" y="1626232"/>
                </a:lnTo>
                <a:cubicBezTo>
                  <a:pt x="1709119" y="1630194"/>
                  <a:pt x="1707900" y="1632709"/>
                  <a:pt x="1705461" y="1633776"/>
                </a:cubicBezTo>
                <a:cubicBezTo>
                  <a:pt x="1703023" y="1634843"/>
                  <a:pt x="1698984" y="1635376"/>
                  <a:pt x="1693345" y="1635376"/>
                </a:cubicBezTo>
                <a:cubicBezTo>
                  <a:pt x="1687706" y="1635376"/>
                  <a:pt x="1684125" y="1635528"/>
                  <a:pt x="1682601" y="1635833"/>
                </a:cubicBezTo>
                <a:cubicBezTo>
                  <a:pt x="1681077" y="1636138"/>
                  <a:pt x="1678944" y="1637662"/>
                  <a:pt x="1676200" y="1640405"/>
                </a:cubicBezTo>
                <a:cubicBezTo>
                  <a:pt x="1673457" y="1643148"/>
                  <a:pt x="1671171" y="1646882"/>
                  <a:pt x="1669342" y="1651607"/>
                </a:cubicBezTo>
                <a:cubicBezTo>
                  <a:pt x="1667514" y="1656331"/>
                  <a:pt x="1666599" y="1661894"/>
                  <a:pt x="1666599" y="1668294"/>
                </a:cubicBezTo>
                <a:cubicBezTo>
                  <a:pt x="1666599" y="1682925"/>
                  <a:pt x="1669495" y="1693059"/>
                  <a:pt x="1675286" y="1698698"/>
                </a:cubicBezTo>
                <a:cubicBezTo>
                  <a:pt x="1681077" y="1704337"/>
                  <a:pt x="1690983" y="1707156"/>
                  <a:pt x="1705004" y="1707156"/>
                </a:cubicBezTo>
                <a:lnTo>
                  <a:pt x="1763526" y="1707156"/>
                </a:lnTo>
                <a:cubicBezTo>
                  <a:pt x="1774498" y="1707156"/>
                  <a:pt x="1781813" y="1704870"/>
                  <a:pt x="1785471" y="1700298"/>
                </a:cubicBezTo>
                <a:cubicBezTo>
                  <a:pt x="1789129" y="1695726"/>
                  <a:pt x="1790957" y="1686582"/>
                  <a:pt x="1790957" y="1672866"/>
                </a:cubicBezTo>
                <a:lnTo>
                  <a:pt x="1790957" y="1547136"/>
                </a:lnTo>
                <a:cubicBezTo>
                  <a:pt x="1790957" y="1544698"/>
                  <a:pt x="1792177" y="1543479"/>
                  <a:pt x="1794615" y="1543479"/>
                </a:cubicBezTo>
                <a:lnTo>
                  <a:pt x="1807874" y="1543479"/>
                </a:lnTo>
                <a:cubicBezTo>
                  <a:pt x="1820980" y="1543479"/>
                  <a:pt x="1830124" y="1540736"/>
                  <a:pt x="1835306" y="1535249"/>
                </a:cubicBezTo>
                <a:cubicBezTo>
                  <a:pt x="1840487" y="1529763"/>
                  <a:pt x="1843078" y="1520162"/>
                  <a:pt x="1843078" y="1506446"/>
                </a:cubicBezTo>
                <a:cubicBezTo>
                  <a:pt x="1843078" y="1492730"/>
                  <a:pt x="1840259" y="1482900"/>
                  <a:pt x="1834620" y="1476956"/>
                </a:cubicBezTo>
                <a:cubicBezTo>
                  <a:pt x="1828981" y="1471013"/>
                  <a:pt x="1820066" y="1468041"/>
                  <a:pt x="1807874" y="1468041"/>
                </a:cubicBezTo>
                <a:lnTo>
                  <a:pt x="1794615" y="1468041"/>
                </a:lnTo>
                <a:cubicBezTo>
                  <a:pt x="1792177" y="1468041"/>
                  <a:pt x="1790957" y="1466822"/>
                  <a:pt x="1790957" y="1464383"/>
                </a:cubicBezTo>
                <a:lnTo>
                  <a:pt x="1790957" y="1448381"/>
                </a:lnTo>
                <a:cubicBezTo>
                  <a:pt x="1790957" y="1433446"/>
                  <a:pt x="1787833" y="1422930"/>
                  <a:pt x="1781585" y="1416834"/>
                </a:cubicBezTo>
                <a:cubicBezTo>
                  <a:pt x="1775336" y="1410738"/>
                  <a:pt x="1764897" y="1407690"/>
                  <a:pt x="1750267" y="1407690"/>
                </a:cubicBezTo>
                <a:close/>
                <a:moveTo>
                  <a:pt x="1750267" y="1393974"/>
                </a:moveTo>
                <a:cubicBezTo>
                  <a:pt x="1766726" y="1393974"/>
                  <a:pt x="1779299" y="1397022"/>
                  <a:pt x="1787986" y="1403118"/>
                </a:cubicBezTo>
                <a:cubicBezTo>
                  <a:pt x="1796673" y="1409214"/>
                  <a:pt x="1801930" y="1418968"/>
                  <a:pt x="1803759" y="1432379"/>
                </a:cubicBezTo>
                <a:cubicBezTo>
                  <a:pt x="1804064" y="1434513"/>
                  <a:pt x="1804521" y="1435808"/>
                  <a:pt x="1805131" y="1436265"/>
                </a:cubicBezTo>
                <a:cubicBezTo>
                  <a:pt x="1805740" y="1436723"/>
                  <a:pt x="1806807" y="1436951"/>
                  <a:pt x="1808331" y="1436951"/>
                </a:cubicBezTo>
                <a:lnTo>
                  <a:pt x="1816561" y="1436951"/>
                </a:lnTo>
                <a:cubicBezTo>
                  <a:pt x="1818389" y="1436951"/>
                  <a:pt x="1819609" y="1437485"/>
                  <a:pt x="1820218" y="1438551"/>
                </a:cubicBezTo>
                <a:cubicBezTo>
                  <a:pt x="1820828" y="1439618"/>
                  <a:pt x="1821133" y="1441904"/>
                  <a:pt x="1821133" y="1445409"/>
                </a:cubicBezTo>
                <a:cubicBezTo>
                  <a:pt x="1821133" y="1448915"/>
                  <a:pt x="1821819" y="1451505"/>
                  <a:pt x="1823190" y="1453182"/>
                </a:cubicBezTo>
                <a:cubicBezTo>
                  <a:pt x="1824562" y="1454858"/>
                  <a:pt x="1828600" y="1457144"/>
                  <a:pt x="1835306" y="1460040"/>
                </a:cubicBezTo>
                <a:cubicBezTo>
                  <a:pt x="1842011" y="1462935"/>
                  <a:pt x="1847269" y="1467965"/>
                  <a:pt x="1851079" y="1475127"/>
                </a:cubicBezTo>
                <a:cubicBezTo>
                  <a:pt x="1854889" y="1482290"/>
                  <a:pt x="1856794" y="1492882"/>
                  <a:pt x="1856794" y="1506903"/>
                </a:cubicBezTo>
                <a:cubicBezTo>
                  <a:pt x="1856794" y="1520924"/>
                  <a:pt x="1854737" y="1531820"/>
                  <a:pt x="1850622" y="1539593"/>
                </a:cubicBezTo>
                <a:cubicBezTo>
                  <a:pt x="1846507" y="1547365"/>
                  <a:pt x="1839421" y="1552470"/>
                  <a:pt x="1829362" y="1554909"/>
                </a:cubicBezTo>
                <a:cubicBezTo>
                  <a:pt x="1826314" y="1555518"/>
                  <a:pt x="1824790" y="1557347"/>
                  <a:pt x="1824790" y="1560395"/>
                </a:cubicBezTo>
                <a:lnTo>
                  <a:pt x="1824790" y="1682010"/>
                </a:lnTo>
                <a:cubicBezTo>
                  <a:pt x="1824790" y="1685058"/>
                  <a:pt x="1823419" y="1686582"/>
                  <a:pt x="1820676" y="1686582"/>
                </a:cubicBezTo>
                <a:lnTo>
                  <a:pt x="1807417" y="1686582"/>
                </a:lnTo>
                <a:cubicBezTo>
                  <a:pt x="1805283" y="1686582"/>
                  <a:pt x="1804064" y="1687802"/>
                  <a:pt x="1803759" y="1690240"/>
                </a:cubicBezTo>
                <a:cubicBezTo>
                  <a:pt x="1801930" y="1703346"/>
                  <a:pt x="1797892" y="1711728"/>
                  <a:pt x="1791643" y="1715386"/>
                </a:cubicBezTo>
                <a:cubicBezTo>
                  <a:pt x="1785395" y="1719044"/>
                  <a:pt x="1776022" y="1720872"/>
                  <a:pt x="1763526" y="1720872"/>
                </a:cubicBezTo>
                <a:lnTo>
                  <a:pt x="1705461" y="1720872"/>
                </a:lnTo>
                <a:cubicBezTo>
                  <a:pt x="1689612" y="1720872"/>
                  <a:pt x="1677648" y="1718510"/>
                  <a:pt x="1669571" y="1713786"/>
                </a:cubicBezTo>
                <a:cubicBezTo>
                  <a:pt x="1661494" y="1709061"/>
                  <a:pt x="1656388" y="1699689"/>
                  <a:pt x="1654255" y="1685668"/>
                </a:cubicBezTo>
                <a:cubicBezTo>
                  <a:pt x="1653645" y="1680486"/>
                  <a:pt x="1652502" y="1677896"/>
                  <a:pt x="1650826" y="1677896"/>
                </a:cubicBezTo>
                <a:cubicBezTo>
                  <a:pt x="1649149" y="1677896"/>
                  <a:pt x="1646940" y="1678810"/>
                  <a:pt x="1644196" y="1680639"/>
                </a:cubicBezTo>
                <a:cubicBezTo>
                  <a:pt x="1629871" y="1691002"/>
                  <a:pt x="1616840" y="1696184"/>
                  <a:pt x="1605106" y="1696184"/>
                </a:cubicBezTo>
                <a:cubicBezTo>
                  <a:pt x="1593371" y="1696184"/>
                  <a:pt x="1582170" y="1688640"/>
                  <a:pt x="1571502" y="1673552"/>
                </a:cubicBezTo>
                <a:cubicBezTo>
                  <a:pt x="1560834" y="1658465"/>
                  <a:pt x="1555499" y="1644520"/>
                  <a:pt x="1555499" y="1631718"/>
                </a:cubicBezTo>
                <a:cubicBezTo>
                  <a:pt x="1555499" y="1618917"/>
                  <a:pt x="1561748" y="1607944"/>
                  <a:pt x="1574245" y="1598800"/>
                </a:cubicBezTo>
                <a:cubicBezTo>
                  <a:pt x="1580341" y="1593923"/>
                  <a:pt x="1584151" y="1590418"/>
                  <a:pt x="1585675" y="1588284"/>
                </a:cubicBezTo>
                <a:cubicBezTo>
                  <a:pt x="1587199" y="1586151"/>
                  <a:pt x="1587961" y="1583103"/>
                  <a:pt x="1587961" y="1579140"/>
                </a:cubicBezTo>
                <a:lnTo>
                  <a:pt x="1587961" y="1559481"/>
                </a:lnTo>
                <a:cubicBezTo>
                  <a:pt x="1587961" y="1556433"/>
                  <a:pt x="1586589" y="1554452"/>
                  <a:pt x="1583846" y="1553537"/>
                </a:cubicBezTo>
                <a:cubicBezTo>
                  <a:pt x="1574397" y="1550184"/>
                  <a:pt x="1568149" y="1545155"/>
                  <a:pt x="1565101" y="1538450"/>
                </a:cubicBezTo>
                <a:cubicBezTo>
                  <a:pt x="1562053" y="1531744"/>
                  <a:pt x="1560529" y="1520695"/>
                  <a:pt x="1560529" y="1505303"/>
                </a:cubicBezTo>
                <a:cubicBezTo>
                  <a:pt x="1560529" y="1489910"/>
                  <a:pt x="1561900" y="1478937"/>
                  <a:pt x="1564644" y="1472384"/>
                </a:cubicBezTo>
                <a:cubicBezTo>
                  <a:pt x="1567387" y="1465831"/>
                  <a:pt x="1573026" y="1461183"/>
                  <a:pt x="1581560" y="1458440"/>
                </a:cubicBezTo>
                <a:cubicBezTo>
                  <a:pt x="1583694" y="1457830"/>
                  <a:pt x="1585218" y="1456458"/>
                  <a:pt x="1586132" y="1454325"/>
                </a:cubicBezTo>
                <a:cubicBezTo>
                  <a:pt x="1587046" y="1452191"/>
                  <a:pt x="1587504" y="1448991"/>
                  <a:pt x="1587504" y="1444724"/>
                </a:cubicBezTo>
                <a:cubicBezTo>
                  <a:pt x="1587504" y="1440456"/>
                  <a:pt x="1588037" y="1438094"/>
                  <a:pt x="1589104" y="1437637"/>
                </a:cubicBezTo>
                <a:cubicBezTo>
                  <a:pt x="1590171" y="1437180"/>
                  <a:pt x="1592075" y="1436951"/>
                  <a:pt x="1594819" y="1436951"/>
                </a:cubicBezTo>
                <a:lnTo>
                  <a:pt x="1690831" y="1436951"/>
                </a:lnTo>
                <a:cubicBezTo>
                  <a:pt x="1692659" y="1436951"/>
                  <a:pt x="1693955" y="1436723"/>
                  <a:pt x="1694717" y="1436265"/>
                </a:cubicBezTo>
                <a:cubicBezTo>
                  <a:pt x="1695479" y="1435808"/>
                  <a:pt x="1696012" y="1434513"/>
                  <a:pt x="1696317" y="1432379"/>
                </a:cubicBezTo>
                <a:cubicBezTo>
                  <a:pt x="1698756" y="1418358"/>
                  <a:pt x="1704242" y="1408452"/>
                  <a:pt x="1712776" y="1402661"/>
                </a:cubicBezTo>
                <a:cubicBezTo>
                  <a:pt x="1721311" y="1396870"/>
                  <a:pt x="1733807" y="1393974"/>
                  <a:pt x="1750267" y="1393974"/>
                </a:cubicBezTo>
                <a:close/>
                <a:moveTo>
                  <a:pt x="1596190" y="1356941"/>
                </a:moveTo>
                <a:cubicBezTo>
                  <a:pt x="1563577" y="1356941"/>
                  <a:pt x="1541174" y="1363571"/>
                  <a:pt x="1528982" y="1376829"/>
                </a:cubicBezTo>
                <a:cubicBezTo>
                  <a:pt x="1516790" y="1390088"/>
                  <a:pt x="1510694" y="1414091"/>
                  <a:pt x="1510694" y="1448838"/>
                </a:cubicBezTo>
                <a:lnTo>
                  <a:pt x="1510694" y="1671495"/>
                </a:lnTo>
                <a:cubicBezTo>
                  <a:pt x="1510694" y="1706242"/>
                  <a:pt x="1516942" y="1730321"/>
                  <a:pt x="1529439" y="1743732"/>
                </a:cubicBezTo>
                <a:cubicBezTo>
                  <a:pt x="1541936" y="1757144"/>
                  <a:pt x="1564186" y="1763849"/>
                  <a:pt x="1596190" y="1763849"/>
                </a:cubicBezTo>
                <a:lnTo>
                  <a:pt x="1817018" y="1763849"/>
                </a:lnTo>
                <a:cubicBezTo>
                  <a:pt x="1849936" y="1763849"/>
                  <a:pt x="1872415" y="1757525"/>
                  <a:pt x="1884455" y="1744875"/>
                </a:cubicBezTo>
                <a:cubicBezTo>
                  <a:pt x="1896495" y="1732226"/>
                  <a:pt x="1902514" y="1707766"/>
                  <a:pt x="1902514" y="1671495"/>
                </a:cubicBezTo>
                <a:lnTo>
                  <a:pt x="1902514" y="1448838"/>
                </a:lnTo>
                <a:cubicBezTo>
                  <a:pt x="1902514" y="1412567"/>
                  <a:pt x="1896495" y="1388183"/>
                  <a:pt x="1884455" y="1375686"/>
                </a:cubicBezTo>
                <a:cubicBezTo>
                  <a:pt x="1872415" y="1363190"/>
                  <a:pt x="1849936" y="1356941"/>
                  <a:pt x="1817018" y="1356941"/>
                </a:cubicBezTo>
                <a:close/>
                <a:moveTo>
                  <a:pt x="1993954" y="1354655"/>
                </a:moveTo>
                <a:cubicBezTo>
                  <a:pt x="1977800" y="1354655"/>
                  <a:pt x="1967665" y="1357094"/>
                  <a:pt x="1963551" y="1361970"/>
                </a:cubicBezTo>
                <a:cubicBezTo>
                  <a:pt x="1959436" y="1366847"/>
                  <a:pt x="1957378" y="1378125"/>
                  <a:pt x="1957378" y="1395803"/>
                </a:cubicBezTo>
                <a:lnTo>
                  <a:pt x="1957378" y="1736417"/>
                </a:lnTo>
                <a:cubicBezTo>
                  <a:pt x="1957378" y="1745866"/>
                  <a:pt x="1958369" y="1752800"/>
                  <a:pt x="1960350" y="1757220"/>
                </a:cubicBezTo>
                <a:cubicBezTo>
                  <a:pt x="1962331" y="1761639"/>
                  <a:pt x="1966294" y="1764764"/>
                  <a:pt x="1972237" y="1766592"/>
                </a:cubicBezTo>
                <a:cubicBezTo>
                  <a:pt x="1978181" y="1768421"/>
                  <a:pt x="1987477" y="1769336"/>
                  <a:pt x="2000127" y="1769336"/>
                </a:cubicBezTo>
                <a:cubicBezTo>
                  <a:pt x="2012776" y="1769336"/>
                  <a:pt x="2022072" y="1768421"/>
                  <a:pt x="2028016" y="1766592"/>
                </a:cubicBezTo>
                <a:cubicBezTo>
                  <a:pt x="2033959" y="1764764"/>
                  <a:pt x="2037922" y="1761639"/>
                  <a:pt x="2039903" y="1757220"/>
                </a:cubicBezTo>
                <a:cubicBezTo>
                  <a:pt x="2041884" y="1752800"/>
                  <a:pt x="2042875" y="1745866"/>
                  <a:pt x="2042875" y="1736417"/>
                </a:cubicBezTo>
                <a:lnTo>
                  <a:pt x="2042875" y="1722244"/>
                </a:lnTo>
                <a:cubicBezTo>
                  <a:pt x="2042875" y="1715843"/>
                  <a:pt x="2042113" y="1711500"/>
                  <a:pt x="2040589" y="1709214"/>
                </a:cubicBezTo>
                <a:cubicBezTo>
                  <a:pt x="2039065" y="1706928"/>
                  <a:pt x="2034798" y="1703880"/>
                  <a:pt x="2027787" y="1700070"/>
                </a:cubicBezTo>
                <a:cubicBezTo>
                  <a:pt x="2020777" y="1696260"/>
                  <a:pt x="2015062" y="1690240"/>
                  <a:pt x="2010642" y="1682010"/>
                </a:cubicBezTo>
                <a:cubicBezTo>
                  <a:pt x="2006223" y="1673781"/>
                  <a:pt x="2004013" y="1664332"/>
                  <a:pt x="2004013" y="1653664"/>
                </a:cubicBezTo>
                <a:cubicBezTo>
                  <a:pt x="2004013" y="1629280"/>
                  <a:pt x="2013614" y="1613735"/>
                  <a:pt x="2032816" y="1607030"/>
                </a:cubicBezTo>
                <a:cubicBezTo>
                  <a:pt x="2038608" y="1605201"/>
                  <a:pt x="2041503" y="1602229"/>
                  <a:pt x="2041503" y="1598114"/>
                </a:cubicBezTo>
                <a:cubicBezTo>
                  <a:pt x="2041503" y="1593999"/>
                  <a:pt x="2040436" y="1588437"/>
                  <a:pt x="2038303" y="1581426"/>
                </a:cubicBezTo>
                <a:cubicBezTo>
                  <a:pt x="2036169" y="1574416"/>
                  <a:pt x="2033807" y="1568472"/>
                  <a:pt x="2031216" y="1563596"/>
                </a:cubicBezTo>
                <a:cubicBezTo>
                  <a:pt x="2028625" y="1558719"/>
                  <a:pt x="2022910" y="1550337"/>
                  <a:pt x="2014071" y="1538450"/>
                </a:cubicBezTo>
                <a:cubicBezTo>
                  <a:pt x="2007975" y="1529610"/>
                  <a:pt x="2004927" y="1522219"/>
                  <a:pt x="2004927" y="1516275"/>
                </a:cubicBezTo>
                <a:cubicBezTo>
                  <a:pt x="2004927" y="1510332"/>
                  <a:pt x="2006604" y="1502636"/>
                  <a:pt x="2009956" y="1493187"/>
                </a:cubicBezTo>
                <a:cubicBezTo>
                  <a:pt x="2017881" y="1470936"/>
                  <a:pt x="2023672" y="1452344"/>
                  <a:pt x="2027330" y="1437408"/>
                </a:cubicBezTo>
                <a:cubicBezTo>
                  <a:pt x="2028244" y="1433751"/>
                  <a:pt x="2031140" y="1431922"/>
                  <a:pt x="2036017" y="1431922"/>
                </a:cubicBezTo>
                <a:cubicBezTo>
                  <a:pt x="2040589" y="1431922"/>
                  <a:pt x="2042875" y="1433141"/>
                  <a:pt x="2042875" y="1435580"/>
                </a:cubicBezTo>
                <a:cubicBezTo>
                  <a:pt x="2042875" y="1441066"/>
                  <a:pt x="2036779" y="1461792"/>
                  <a:pt x="2024587" y="1497759"/>
                </a:cubicBezTo>
                <a:cubicBezTo>
                  <a:pt x="2021844" y="1505379"/>
                  <a:pt x="2020472" y="1511322"/>
                  <a:pt x="2020472" y="1515590"/>
                </a:cubicBezTo>
                <a:cubicBezTo>
                  <a:pt x="2020472" y="1519857"/>
                  <a:pt x="2022453" y="1524429"/>
                  <a:pt x="2026416" y="1529306"/>
                </a:cubicBezTo>
                <a:cubicBezTo>
                  <a:pt x="2046837" y="1557042"/>
                  <a:pt x="2057048" y="1582341"/>
                  <a:pt x="2057048" y="1605201"/>
                </a:cubicBezTo>
                <a:cubicBezTo>
                  <a:pt x="2057048" y="1610992"/>
                  <a:pt x="2056057" y="1614954"/>
                  <a:pt x="2054076" y="1617088"/>
                </a:cubicBezTo>
                <a:cubicBezTo>
                  <a:pt x="2052095" y="1619222"/>
                  <a:pt x="2047904" y="1620441"/>
                  <a:pt x="2041503" y="1620746"/>
                </a:cubicBezTo>
                <a:cubicBezTo>
                  <a:pt x="2035102" y="1621050"/>
                  <a:pt x="2029768" y="1624175"/>
                  <a:pt x="2025501" y="1630118"/>
                </a:cubicBezTo>
                <a:cubicBezTo>
                  <a:pt x="2021234" y="1636062"/>
                  <a:pt x="2019100" y="1644825"/>
                  <a:pt x="2019100" y="1656407"/>
                </a:cubicBezTo>
                <a:cubicBezTo>
                  <a:pt x="2019100" y="1667990"/>
                  <a:pt x="2023901" y="1677438"/>
                  <a:pt x="2033502" y="1684754"/>
                </a:cubicBezTo>
                <a:cubicBezTo>
                  <a:pt x="2043103" y="1692069"/>
                  <a:pt x="2057200" y="1695726"/>
                  <a:pt x="2075793" y="1695726"/>
                </a:cubicBezTo>
                <a:cubicBezTo>
                  <a:pt x="2094386" y="1695726"/>
                  <a:pt x="2108254" y="1690926"/>
                  <a:pt x="2117398" y="1681325"/>
                </a:cubicBezTo>
                <a:cubicBezTo>
                  <a:pt x="2126542" y="1671723"/>
                  <a:pt x="2131114" y="1650616"/>
                  <a:pt x="2131114" y="1618002"/>
                </a:cubicBezTo>
                <a:cubicBezTo>
                  <a:pt x="2131114" y="1575330"/>
                  <a:pt x="2122123" y="1539821"/>
                  <a:pt x="2104140" y="1511475"/>
                </a:cubicBezTo>
                <a:cubicBezTo>
                  <a:pt x="2101092" y="1505988"/>
                  <a:pt x="2099568" y="1501569"/>
                  <a:pt x="2099568" y="1498216"/>
                </a:cubicBezTo>
                <a:cubicBezTo>
                  <a:pt x="2099568" y="1494863"/>
                  <a:pt x="2100634" y="1489377"/>
                  <a:pt x="2102768" y="1481757"/>
                </a:cubicBezTo>
                <a:cubicBezTo>
                  <a:pt x="2110083" y="1459202"/>
                  <a:pt x="2115189" y="1439313"/>
                  <a:pt x="2118084" y="1422092"/>
                </a:cubicBezTo>
                <a:cubicBezTo>
                  <a:pt x="2120980" y="1404871"/>
                  <a:pt x="2122428" y="1391536"/>
                  <a:pt x="2122428" y="1382087"/>
                </a:cubicBezTo>
                <a:cubicBezTo>
                  <a:pt x="2122428" y="1372638"/>
                  <a:pt x="2119151" y="1365704"/>
                  <a:pt x="2112598" y="1361285"/>
                </a:cubicBezTo>
                <a:cubicBezTo>
                  <a:pt x="2106045" y="1356865"/>
                  <a:pt x="2092862" y="1354655"/>
                  <a:pt x="2073050" y="1354655"/>
                </a:cubicBezTo>
                <a:close/>
                <a:moveTo>
                  <a:pt x="2964590" y="1348712"/>
                </a:moveTo>
                <a:cubicBezTo>
                  <a:pt x="2933196" y="1348712"/>
                  <a:pt x="2917498" y="1366085"/>
                  <a:pt x="2917498" y="1400832"/>
                </a:cubicBezTo>
                <a:lnTo>
                  <a:pt x="2917498" y="1457068"/>
                </a:lnTo>
                <a:cubicBezTo>
                  <a:pt x="2917498" y="1489986"/>
                  <a:pt x="2933043" y="1506446"/>
                  <a:pt x="2964133" y="1506446"/>
                </a:cubicBezTo>
                <a:lnTo>
                  <a:pt x="3184046" y="1506446"/>
                </a:lnTo>
                <a:cubicBezTo>
                  <a:pt x="3205077" y="1506446"/>
                  <a:pt x="3219174" y="1503169"/>
                  <a:pt x="3226337" y="1496616"/>
                </a:cubicBezTo>
                <a:cubicBezTo>
                  <a:pt x="3233500" y="1490063"/>
                  <a:pt x="3237081" y="1476118"/>
                  <a:pt x="3237081" y="1454782"/>
                </a:cubicBezTo>
                <a:lnTo>
                  <a:pt x="3237081" y="1407690"/>
                </a:lnTo>
                <a:cubicBezTo>
                  <a:pt x="3237081" y="1386050"/>
                  <a:pt x="3233424" y="1370810"/>
                  <a:pt x="3226108" y="1361970"/>
                </a:cubicBezTo>
                <a:cubicBezTo>
                  <a:pt x="3218793" y="1353131"/>
                  <a:pt x="3206144" y="1348712"/>
                  <a:pt x="3188161" y="1348712"/>
                </a:cubicBezTo>
                <a:close/>
                <a:moveTo>
                  <a:pt x="2757936" y="1341854"/>
                </a:moveTo>
                <a:cubicBezTo>
                  <a:pt x="2747877" y="1341854"/>
                  <a:pt x="2739114" y="1345664"/>
                  <a:pt x="2731646" y="1353284"/>
                </a:cubicBezTo>
                <a:cubicBezTo>
                  <a:pt x="2724179" y="1360904"/>
                  <a:pt x="2720445" y="1367990"/>
                  <a:pt x="2720445" y="1374543"/>
                </a:cubicBezTo>
                <a:cubicBezTo>
                  <a:pt x="2720445" y="1381097"/>
                  <a:pt x="2722350" y="1387193"/>
                  <a:pt x="2726160" y="1392831"/>
                </a:cubicBezTo>
                <a:cubicBezTo>
                  <a:pt x="2729970" y="1398470"/>
                  <a:pt x="2736371" y="1406624"/>
                  <a:pt x="2745362" y="1417292"/>
                </a:cubicBezTo>
                <a:cubicBezTo>
                  <a:pt x="2754354" y="1427960"/>
                  <a:pt x="2761060" y="1434665"/>
                  <a:pt x="2765479" y="1437408"/>
                </a:cubicBezTo>
                <a:cubicBezTo>
                  <a:pt x="2769899" y="1440152"/>
                  <a:pt x="2775309" y="1441523"/>
                  <a:pt x="2781710" y="1441523"/>
                </a:cubicBezTo>
                <a:cubicBezTo>
                  <a:pt x="2788111" y="1441523"/>
                  <a:pt x="2795426" y="1438170"/>
                  <a:pt x="2803656" y="1431465"/>
                </a:cubicBezTo>
                <a:cubicBezTo>
                  <a:pt x="2811885" y="1424759"/>
                  <a:pt x="2816000" y="1416225"/>
                  <a:pt x="2816000" y="1405862"/>
                </a:cubicBezTo>
                <a:cubicBezTo>
                  <a:pt x="2816000" y="1400070"/>
                  <a:pt x="2814095" y="1393670"/>
                  <a:pt x="2810285" y="1386659"/>
                </a:cubicBezTo>
                <a:cubicBezTo>
                  <a:pt x="2806475" y="1379649"/>
                  <a:pt x="2801065" y="1371876"/>
                  <a:pt x="2794054" y="1363342"/>
                </a:cubicBezTo>
                <a:cubicBezTo>
                  <a:pt x="2787044" y="1354808"/>
                  <a:pt x="2780795" y="1349093"/>
                  <a:pt x="2775309" y="1346197"/>
                </a:cubicBezTo>
                <a:cubicBezTo>
                  <a:pt x="2769823" y="1343301"/>
                  <a:pt x="2764032" y="1341854"/>
                  <a:pt x="2757936" y="1341854"/>
                </a:cubicBezTo>
                <a:close/>
                <a:moveTo>
                  <a:pt x="2238099" y="1340482"/>
                </a:moveTo>
                <a:cubicBezTo>
                  <a:pt x="2221335" y="1340482"/>
                  <a:pt x="2209143" y="1343149"/>
                  <a:pt x="2201523" y="1348483"/>
                </a:cubicBezTo>
                <a:cubicBezTo>
                  <a:pt x="2193903" y="1353817"/>
                  <a:pt x="2190093" y="1363037"/>
                  <a:pt x="2190093" y="1376144"/>
                </a:cubicBezTo>
                <a:cubicBezTo>
                  <a:pt x="2190093" y="1421864"/>
                  <a:pt x="2188036" y="1457297"/>
                  <a:pt x="2183921" y="1482443"/>
                </a:cubicBezTo>
                <a:cubicBezTo>
                  <a:pt x="2179806" y="1507589"/>
                  <a:pt x="2175996" y="1527477"/>
                  <a:pt x="2172491" y="1542107"/>
                </a:cubicBezTo>
                <a:cubicBezTo>
                  <a:pt x="2168986" y="1556738"/>
                  <a:pt x="2160985" y="1574568"/>
                  <a:pt x="2148488" y="1595600"/>
                </a:cubicBezTo>
                <a:cubicBezTo>
                  <a:pt x="2146659" y="1598952"/>
                  <a:pt x="2145745" y="1602153"/>
                  <a:pt x="2145745" y="1605201"/>
                </a:cubicBezTo>
                <a:cubicBezTo>
                  <a:pt x="2145745" y="1612821"/>
                  <a:pt x="2145669" y="1621889"/>
                  <a:pt x="2145516" y="1632404"/>
                </a:cubicBezTo>
                <a:cubicBezTo>
                  <a:pt x="2145364" y="1642920"/>
                  <a:pt x="2144373" y="1652826"/>
                  <a:pt x="2142544" y="1662122"/>
                </a:cubicBezTo>
                <a:cubicBezTo>
                  <a:pt x="2140716" y="1671419"/>
                  <a:pt x="2137363" y="1679724"/>
                  <a:pt x="2132486" y="1687040"/>
                </a:cubicBezTo>
                <a:cubicBezTo>
                  <a:pt x="2127609" y="1694355"/>
                  <a:pt x="2121285" y="1699917"/>
                  <a:pt x="2113512" y="1703727"/>
                </a:cubicBezTo>
                <a:cubicBezTo>
                  <a:pt x="2105740" y="1707537"/>
                  <a:pt x="2098272" y="1709671"/>
                  <a:pt x="2091109" y="1710128"/>
                </a:cubicBezTo>
                <a:cubicBezTo>
                  <a:pt x="2083946" y="1710585"/>
                  <a:pt x="2079832" y="1711195"/>
                  <a:pt x="2078765" y="1711957"/>
                </a:cubicBezTo>
                <a:cubicBezTo>
                  <a:pt x="2077698" y="1712719"/>
                  <a:pt x="2075946" y="1716377"/>
                  <a:pt x="2073507" y="1722930"/>
                </a:cubicBezTo>
                <a:cubicBezTo>
                  <a:pt x="2071069" y="1729483"/>
                  <a:pt x="2069850" y="1735350"/>
                  <a:pt x="2069850" y="1740532"/>
                </a:cubicBezTo>
                <a:cubicBezTo>
                  <a:pt x="2069850" y="1750895"/>
                  <a:pt x="2075412" y="1758591"/>
                  <a:pt x="2086537" y="1763621"/>
                </a:cubicBezTo>
                <a:cubicBezTo>
                  <a:pt x="2097663" y="1768650"/>
                  <a:pt x="2106959" y="1771164"/>
                  <a:pt x="2114426" y="1771164"/>
                </a:cubicBezTo>
                <a:cubicBezTo>
                  <a:pt x="2121894" y="1771164"/>
                  <a:pt x="2128295" y="1770098"/>
                  <a:pt x="2133629" y="1767964"/>
                </a:cubicBezTo>
                <a:cubicBezTo>
                  <a:pt x="2138963" y="1765830"/>
                  <a:pt x="2143611" y="1762782"/>
                  <a:pt x="2147574" y="1758820"/>
                </a:cubicBezTo>
                <a:cubicBezTo>
                  <a:pt x="2151536" y="1754858"/>
                  <a:pt x="2159994" y="1741827"/>
                  <a:pt x="2172948" y="1719729"/>
                </a:cubicBezTo>
                <a:cubicBezTo>
                  <a:pt x="2185902" y="1697631"/>
                  <a:pt x="2196570" y="1677057"/>
                  <a:pt x="2204952" y="1658007"/>
                </a:cubicBezTo>
                <a:cubicBezTo>
                  <a:pt x="2213334" y="1638957"/>
                  <a:pt x="2221640" y="1616478"/>
                  <a:pt x="2229870" y="1590570"/>
                </a:cubicBezTo>
                <a:cubicBezTo>
                  <a:pt x="2230784" y="1587827"/>
                  <a:pt x="2232079" y="1586456"/>
                  <a:pt x="2233756" y="1586456"/>
                </a:cubicBezTo>
                <a:cubicBezTo>
                  <a:pt x="2235432" y="1586456"/>
                  <a:pt x="2237566" y="1586913"/>
                  <a:pt x="2240156" y="1587827"/>
                </a:cubicBezTo>
                <a:cubicBezTo>
                  <a:pt x="2242747" y="1588742"/>
                  <a:pt x="2244043" y="1590266"/>
                  <a:pt x="2244043" y="1592399"/>
                </a:cubicBezTo>
                <a:cubicBezTo>
                  <a:pt x="2244043" y="1594533"/>
                  <a:pt x="2242595" y="1599714"/>
                  <a:pt x="2239699" y="1607944"/>
                </a:cubicBezTo>
                <a:cubicBezTo>
                  <a:pt x="2236804" y="1616174"/>
                  <a:pt x="2235356" y="1622117"/>
                  <a:pt x="2235356" y="1625775"/>
                </a:cubicBezTo>
                <a:cubicBezTo>
                  <a:pt x="2235356" y="1629432"/>
                  <a:pt x="2244576" y="1649625"/>
                  <a:pt x="2263017" y="1686354"/>
                </a:cubicBezTo>
                <a:cubicBezTo>
                  <a:pt x="2281457" y="1723082"/>
                  <a:pt x="2294182" y="1745561"/>
                  <a:pt x="2301193" y="1753791"/>
                </a:cubicBezTo>
                <a:cubicBezTo>
                  <a:pt x="2308203" y="1762020"/>
                  <a:pt x="2316509" y="1766135"/>
                  <a:pt x="2326110" y="1766135"/>
                </a:cubicBezTo>
                <a:cubicBezTo>
                  <a:pt x="2335711" y="1766135"/>
                  <a:pt x="2346913" y="1762478"/>
                  <a:pt x="2359714" y="1755162"/>
                </a:cubicBezTo>
                <a:cubicBezTo>
                  <a:pt x="2372516" y="1747847"/>
                  <a:pt x="2378917" y="1737179"/>
                  <a:pt x="2378917" y="1723158"/>
                </a:cubicBezTo>
                <a:cubicBezTo>
                  <a:pt x="2378917" y="1708223"/>
                  <a:pt x="2371297" y="1689021"/>
                  <a:pt x="2356057" y="1665551"/>
                </a:cubicBezTo>
                <a:cubicBezTo>
                  <a:pt x="2335026" y="1632328"/>
                  <a:pt x="2319176" y="1603524"/>
                  <a:pt x="2308508" y="1579140"/>
                </a:cubicBezTo>
                <a:cubicBezTo>
                  <a:pt x="2297840" y="1554756"/>
                  <a:pt x="2291058" y="1531211"/>
                  <a:pt x="2288163" y="1508503"/>
                </a:cubicBezTo>
                <a:cubicBezTo>
                  <a:pt x="2285267" y="1485795"/>
                  <a:pt x="2283819" y="1441523"/>
                  <a:pt x="2283819" y="1375686"/>
                </a:cubicBezTo>
                <a:cubicBezTo>
                  <a:pt x="2283819" y="1352217"/>
                  <a:pt x="2268579" y="1340482"/>
                  <a:pt x="2238099" y="1340482"/>
                </a:cubicBezTo>
                <a:close/>
                <a:moveTo>
                  <a:pt x="2684783" y="1339568"/>
                </a:moveTo>
                <a:cubicBezTo>
                  <a:pt x="2655218" y="1339568"/>
                  <a:pt x="2640435" y="1352217"/>
                  <a:pt x="2640435" y="1377515"/>
                </a:cubicBezTo>
                <a:lnTo>
                  <a:pt x="2640435" y="1386202"/>
                </a:lnTo>
                <a:cubicBezTo>
                  <a:pt x="2640435" y="1390774"/>
                  <a:pt x="2638759" y="1393060"/>
                  <a:pt x="2635406" y="1393060"/>
                </a:cubicBezTo>
                <a:lnTo>
                  <a:pt x="2515619" y="1393060"/>
                </a:lnTo>
                <a:cubicBezTo>
                  <a:pt x="2496112" y="1393060"/>
                  <a:pt x="2481025" y="1397861"/>
                  <a:pt x="2470357" y="1407462"/>
                </a:cubicBezTo>
                <a:cubicBezTo>
                  <a:pt x="2459689" y="1417063"/>
                  <a:pt x="2454355" y="1431160"/>
                  <a:pt x="2454355" y="1449753"/>
                </a:cubicBezTo>
                <a:lnTo>
                  <a:pt x="2454355" y="1529763"/>
                </a:lnTo>
                <a:cubicBezTo>
                  <a:pt x="2454355" y="1598952"/>
                  <a:pt x="2444296" y="1655493"/>
                  <a:pt x="2424179" y="1699384"/>
                </a:cubicBezTo>
                <a:cubicBezTo>
                  <a:pt x="2418083" y="1711881"/>
                  <a:pt x="2415036" y="1722396"/>
                  <a:pt x="2415036" y="1730931"/>
                </a:cubicBezTo>
                <a:cubicBezTo>
                  <a:pt x="2415036" y="1744037"/>
                  <a:pt x="2422198" y="1754019"/>
                  <a:pt x="2436524" y="1760877"/>
                </a:cubicBezTo>
                <a:cubicBezTo>
                  <a:pt x="2450849" y="1767735"/>
                  <a:pt x="2463422" y="1771164"/>
                  <a:pt x="2474243" y="1771164"/>
                </a:cubicBezTo>
                <a:cubicBezTo>
                  <a:pt x="2485063" y="1771164"/>
                  <a:pt x="2493826" y="1765830"/>
                  <a:pt x="2500532" y="1755162"/>
                </a:cubicBezTo>
                <a:cubicBezTo>
                  <a:pt x="2507237" y="1744494"/>
                  <a:pt x="2510590" y="1736417"/>
                  <a:pt x="2510590" y="1730931"/>
                </a:cubicBezTo>
                <a:cubicBezTo>
                  <a:pt x="2510590" y="1728492"/>
                  <a:pt x="2509828" y="1724454"/>
                  <a:pt x="2508304" y="1718815"/>
                </a:cubicBezTo>
                <a:cubicBezTo>
                  <a:pt x="2506780" y="1713176"/>
                  <a:pt x="2506018" y="1705480"/>
                  <a:pt x="2506018" y="1695726"/>
                </a:cubicBezTo>
                <a:cubicBezTo>
                  <a:pt x="2506018" y="1668294"/>
                  <a:pt x="2513943" y="1649244"/>
                  <a:pt x="2529793" y="1638576"/>
                </a:cubicBezTo>
                <a:cubicBezTo>
                  <a:pt x="2532841" y="1636748"/>
                  <a:pt x="2534746" y="1634157"/>
                  <a:pt x="2535508" y="1630804"/>
                </a:cubicBezTo>
                <a:cubicBezTo>
                  <a:pt x="2536270" y="1627451"/>
                  <a:pt x="2536803" y="1618917"/>
                  <a:pt x="2537108" y="1605201"/>
                </a:cubicBezTo>
                <a:cubicBezTo>
                  <a:pt x="2537108" y="1601543"/>
                  <a:pt x="2537946" y="1599257"/>
                  <a:pt x="2539622" y="1598343"/>
                </a:cubicBezTo>
                <a:cubicBezTo>
                  <a:pt x="2541299" y="1597428"/>
                  <a:pt x="2545718" y="1596971"/>
                  <a:pt x="2552881" y="1596971"/>
                </a:cubicBezTo>
                <a:cubicBezTo>
                  <a:pt x="2560044" y="1596971"/>
                  <a:pt x="2564692" y="1597505"/>
                  <a:pt x="2566826" y="1598571"/>
                </a:cubicBezTo>
                <a:cubicBezTo>
                  <a:pt x="2568960" y="1599638"/>
                  <a:pt x="2570026" y="1601848"/>
                  <a:pt x="2570026" y="1605201"/>
                </a:cubicBezTo>
                <a:cubicBezTo>
                  <a:pt x="2570026" y="1613430"/>
                  <a:pt x="2569340" y="1621736"/>
                  <a:pt x="2567969" y="1630118"/>
                </a:cubicBezTo>
                <a:cubicBezTo>
                  <a:pt x="2566597" y="1638500"/>
                  <a:pt x="2564997" y="1643606"/>
                  <a:pt x="2563168" y="1645434"/>
                </a:cubicBezTo>
                <a:cubicBezTo>
                  <a:pt x="2561339" y="1647263"/>
                  <a:pt x="2558291" y="1648482"/>
                  <a:pt x="2554024" y="1649092"/>
                </a:cubicBezTo>
                <a:cubicBezTo>
                  <a:pt x="2533298" y="1651835"/>
                  <a:pt x="2522935" y="1666923"/>
                  <a:pt x="2522935" y="1694355"/>
                </a:cubicBezTo>
                <a:cubicBezTo>
                  <a:pt x="2522935" y="1710509"/>
                  <a:pt x="2526059" y="1722244"/>
                  <a:pt x="2532307" y="1729559"/>
                </a:cubicBezTo>
                <a:cubicBezTo>
                  <a:pt x="2538556" y="1736874"/>
                  <a:pt x="2548843" y="1740532"/>
                  <a:pt x="2563168" y="1740532"/>
                </a:cubicBezTo>
                <a:lnTo>
                  <a:pt x="2584199" y="1740532"/>
                </a:lnTo>
                <a:cubicBezTo>
                  <a:pt x="2589991" y="1740532"/>
                  <a:pt x="2593801" y="1739846"/>
                  <a:pt x="2595629" y="1738475"/>
                </a:cubicBezTo>
                <a:cubicBezTo>
                  <a:pt x="2597458" y="1737103"/>
                  <a:pt x="2598373" y="1735122"/>
                  <a:pt x="2598373" y="1732531"/>
                </a:cubicBezTo>
                <a:cubicBezTo>
                  <a:pt x="2598373" y="1729940"/>
                  <a:pt x="2598220" y="1727578"/>
                  <a:pt x="2597915" y="1725444"/>
                </a:cubicBezTo>
                <a:cubicBezTo>
                  <a:pt x="2597611" y="1723311"/>
                  <a:pt x="2597458" y="1721025"/>
                  <a:pt x="2597458" y="1718586"/>
                </a:cubicBezTo>
                <a:cubicBezTo>
                  <a:pt x="2597458" y="1707309"/>
                  <a:pt x="2600506" y="1696793"/>
                  <a:pt x="2606602" y="1687040"/>
                </a:cubicBezTo>
                <a:cubicBezTo>
                  <a:pt x="2612698" y="1677286"/>
                  <a:pt x="2622909" y="1667532"/>
                  <a:pt x="2637235" y="1657779"/>
                </a:cubicBezTo>
                <a:cubicBezTo>
                  <a:pt x="2640283" y="1655645"/>
                  <a:pt x="2642492" y="1653740"/>
                  <a:pt x="2643864" y="1652064"/>
                </a:cubicBezTo>
                <a:cubicBezTo>
                  <a:pt x="2645236" y="1650387"/>
                  <a:pt x="2646302" y="1647644"/>
                  <a:pt x="2647065" y="1643834"/>
                </a:cubicBezTo>
                <a:cubicBezTo>
                  <a:pt x="2647827" y="1640024"/>
                  <a:pt x="2648665" y="1633623"/>
                  <a:pt x="2649579" y="1624632"/>
                </a:cubicBezTo>
                <a:cubicBezTo>
                  <a:pt x="2650494" y="1615640"/>
                  <a:pt x="2651408" y="1600095"/>
                  <a:pt x="2652322" y="1577997"/>
                </a:cubicBezTo>
                <a:cubicBezTo>
                  <a:pt x="2653237" y="1555899"/>
                  <a:pt x="2653694" y="1543174"/>
                  <a:pt x="2653694" y="1539821"/>
                </a:cubicBezTo>
                <a:cubicBezTo>
                  <a:pt x="2653694" y="1528848"/>
                  <a:pt x="2651713" y="1520847"/>
                  <a:pt x="2647750" y="1515818"/>
                </a:cubicBezTo>
                <a:cubicBezTo>
                  <a:pt x="2643788" y="1510789"/>
                  <a:pt x="2636473" y="1508274"/>
                  <a:pt x="2625805" y="1508274"/>
                </a:cubicBezTo>
                <a:lnTo>
                  <a:pt x="2548538" y="1508274"/>
                </a:lnTo>
                <a:cubicBezTo>
                  <a:pt x="2545185" y="1508274"/>
                  <a:pt x="2543051" y="1507512"/>
                  <a:pt x="2542137" y="1505988"/>
                </a:cubicBezTo>
                <a:cubicBezTo>
                  <a:pt x="2541223" y="1504464"/>
                  <a:pt x="2540765" y="1500807"/>
                  <a:pt x="2540765" y="1495016"/>
                </a:cubicBezTo>
                <a:cubicBezTo>
                  <a:pt x="2540765" y="1489224"/>
                  <a:pt x="2541223" y="1485567"/>
                  <a:pt x="2542137" y="1484043"/>
                </a:cubicBezTo>
                <a:cubicBezTo>
                  <a:pt x="2543051" y="1482519"/>
                  <a:pt x="2545185" y="1481757"/>
                  <a:pt x="2548538" y="1481757"/>
                </a:cubicBezTo>
                <a:lnTo>
                  <a:pt x="2638149" y="1481757"/>
                </a:lnTo>
                <a:cubicBezTo>
                  <a:pt x="2651865" y="1481757"/>
                  <a:pt x="2661238" y="1484805"/>
                  <a:pt x="2666267" y="1490901"/>
                </a:cubicBezTo>
                <a:cubicBezTo>
                  <a:pt x="2671296" y="1496997"/>
                  <a:pt x="2673811" y="1509798"/>
                  <a:pt x="2673811" y="1529306"/>
                </a:cubicBezTo>
                <a:cubicBezTo>
                  <a:pt x="2673811" y="1562529"/>
                  <a:pt x="2674116" y="1586456"/>
                  <a:pt x="2674725" y="1601086"/>
                </a:cubicBezTo>
                <a:lnTo>
                  <a:pt x="2676554" y="1638119"/>
                </a:lnTo>
                <a:cubicBezTo>
                  <a:pt x="2676554" y="1642996"/>
                  <a:pt x="2672058" y="1649778"/>
                  <a:pt x="2663066" y="1658465"/>
                </a:cubicBezTo>
                <a:cubicBezTo>
                  <a:pt x="2654075" y="1667151"/>
                  <a:pt x="2645007" y="1674543"/>
                  <a:pt x="2635863" y="1680639"/>
                </a:cubicBezTo>
                <a:cubicBezTo>
                  <a:pt x="2622147" y="1691307"/>
                  <a:pt x="2615289" y="1703956"/>
                  <a:pt x="2615289" y="1718586"/>
                </a:cubicBezTo>
                <a:cubicBezTo>
                  <a:pt x="2615289" y="1730169"/>
                  <a:pt x="2619861" y="1740837"/>
                  <a:pt x="2629005" y="1750590"/>
                </a:cubicBezTo>
                <a:cubicBezTo>
                  <a:pt x="2638149" y="1760344"/>
                  <a:pt x="2647903" y="1765221"/>
                  <a:pt x="2658266" y="1765221"/>
                </a:cubicBezTo>
                <a:cubicBezTo>
                  <a:pt x="2673201" y="1765221"/>
                  <a:pt x="2691184" y="1755315"/>
                  <a:pt x="2712216" y="1735503"/>
                </a:cubicBezTo>
                <a:cubicBezTo>
                  <a:pt x="2714349" y="1733369"/>
                  <a:pt x="2716178" y="1732302"/>
                  <a:pt x="2717702" y="1732302"/>
                </a:cubicBezTo>
                <a:cubicBezTo>
                  <a:pt x="2719226" y="1732302"/>
                  <a:pt x="2720750" y="1732912"/>
                  <a:pt x="2722274" y="1734131"/>
                </a:cubicBezTo>
                <a:cubicBezTo>
                  <a:pt x="2748182" y="1759125"/>
                  <a:pt x="2771956" y="1771622"/>
                  <a:pt x="2793597" y="1771622"/>
                </a:cubicBezTo>
                <a:cubicBezTo>
                  <a:pt x="2804570" y="1771622"/>
                  <a:pt x="2814095" y="1768116"/>
                  <a:pt x="2822172" y="1761106"/>
                </a:cubicBezTo>
                <a:cubicBezTo>
                  <a:pt x="2830249" y="1754096"/>
                  <a:pt x="2836041" y="1742742"/>
                  <a:pt x="2839546" y="1727045"/>
                </a:cubicBezTo>
                <a:cubicBezTo>
                  <a:pt x="2843051" y="1711347"/>
                  <a:pt x="2844803" y="1699689"/>
                  <a:pt x="2844803" y="1692069"/>
                </a:cubicBezTo>
                <a:cubicBezTo>
                  <a:pt x="2844803" y="1677438"/>
                  <a:pt x="2839393" y="1666618"/>
                  <a:pt x="2828573" y="1659608"/>
                </a:cubicBezTo>
                <a:cubicBezTo>
                  <a:pt x="2817753" y="1652597"/>
                  <a:pt x="2807313" y="1649092"/>
                  <a:pt x="2797255" y="1649092"/>
                </a:cubicBezTo>
                <a:cubicBezTo>
                  <a:pt x="2785368" y="1649092"/>
                  <a:pt x="2777595" y="1653969"/>
                  <a:pt x="2773937" y="1663722"/>
                </a:cubicBezTo>
                <a:cubicBezTo>
                  <a:pt x="2771804" y="1669514"/>
                  <a:pt x="2769670" y="1672409"/>
                  <a:pt x="2767537" y="1672409"/>
                </a:cubicBezTo>
                <a:cubicBezTo>
                  <a:pt x="2765403" y="1672409"/>
                  <a:pt x="2763041" y="1671495"/>
                  <a:pt x="2760450" y="1669666"/>
                </a:cubicBezTo>
                <a:cubicBezTo>
                  <a:pt x="2757859" y="1667837"/>
                  <a:pt x="2756564" y="1665704"/>
                  <a:pt x="2756564" y="1663265"/>
                </a:cubicBezTo>
                <a:cubicBezTo>
                  <a:pt x="2756564" y="1657779"/>
                  <a:pt x="2759307" y="1651607"/>
                  <a:pt x="2764794" y="1644749"/>
                </a:cubicBezTo>
                <a:cubicBezTo>
                  <a:pt x="2770280" y="1637891"/>
                  <a:pt x="2777290" y="1633700"/>
                  <a:pt x="2785825" y="1632176"/>
                </a:cubicBezTo>
                <a:cubicBezTo>
                  <a:pt x="2790092" y="1631566"/>
                  <a:pt x="2793445" y="1629890"/>
                  <a:pt x="2795883" y="1627146"/>
                </a:cubicBezTo>
                <a:cubicBezTo>
                  <a:pt x="2798321" y="1624403"/>
                  <a:pt x="2802589" y="1617317"/>
                  <a:pt x="2808685" y="1605887"/>
                </a:cubicBezTo>
                <a:cubicBezTo>
                  <a:pt x="2814781" y="1594457"/>
                  <a:pt x="2820343" y="1582569"/>
                  <a:pt x="2825373" y="1570225"/>
                </a:cubicBezTo>
                <a:cubicBezTo>
                  <a:pt x="2830402" y="1557881"/>
                  <a:pt x="2832916" y="1548965"/>
                  <a:pt x="2832916" y="1543479"/>
                </a:cubicBezTo>
                <a:cubicBezTo>
                  <a:pt x="2832916" y="1532811"/>
                  <a:pt x="2827125" y="1523972"/>
                  <a:pt x="2815543" y="1516961"/>
                </a:cubicBezTo>
                <a:cubicBezTo>
                  <a:pt x="2803960" y="1509951"/>
                  <a:pt x="2793445" y="1506446"/>
                  <a:pt x="2783996" y="1506446"/>
                </a:cubicBezTo>
                <a:cubicBezTo>
                  <a:pt x="2767842" y="1506446"/>
                  <a:pt x="2755192" y="1517876"/>
                  <a:pt x="2746048" y="1540736"/>
                </a:cubicBezTo>
                <a:cubicBezTo>
                  <a:pt x="2744829" y="1544088"/>
                  <a:pt x="2743534" y="1545765"/>
                  <a:pt x="2742162" y="1545765"/>
                </a:cubicBezTo>
                <a:cubicBezTo>
                  <a:pt x="2740791" y="1545765"/>
                  <a:pt x="2739571" y="1544546"/>
                  <a:pt x="2738504" y="1542107"/>
                </a:cubicBezTo>
                <a:cubicBezTo>
                  <a:pt x="2737438" y="1539669"/>
                  <a:pt x="2736066" y="1533039"/>
                  <a:pt x="2734390" y="1522219"/>
                </a:cubicBezTo>
                <a:cubicBezTo>
                  <a:pt x="2732713" y="1511399"/>
                  <a:pt x="2731875" y="1501797"/>
                  <a:pt x="2731875" y="1493415"/>
                </a:cubicBezTo>
                <a:cubicBezTo>
                  <a:pt x="2731875" y="1485033"/>
                  <a:pt x="2735228" y="1480842"/>
                  <a:pt x="2741933" y="1480842"/>
                </a:cubicBezTo>
                <a:lnTo>
                  <a:pt x="2806399" y="1480842"/>
                </a:lnTo>
                <a:cubicBezTo>
                  <a:pt x="2818591" y="1480842"/>
                  <a:pt x="2827354" y="1476880"/>
                  <a:pt x="2832688" y="1468955"/>
                </a:cubicBezTo>
                <a:cubicBezTo>
                  <a:pt x="2838022" y="1461030"/>
                  <a:pt x="2840689" y="1450210"/>
                  <a:pt x="2840689" y="1436494"/>
                </a:cubicBezTo>
                <a:cubicBezTo>
                  <a:pt x="2840689" y="1427350"/>
                  <a:pt x="2839012" y="1422778"/>
                  <a:pt x="2835660" y="1422778"/>
                </a:cubicBezTo>
                <a:cubicBezTo>
                  <a:pt x="2833526" y="1422778"/>
                  <a:pt x="2829792" y="1426512"/>
                  <a:pt x="2824458" y="1433979"/>
                </a:cubicBezTo>
                <a:cubicBezTo>
                  <a:pt x="2819124" y="1441447"/>
                  <a:pt x="2812037" y="1447543"/>
                  <a:pt x="2803198" y="1452267"/>
                </a:cubicBezTo>
                <a:cubicBezTo>
                  <a:pt x="2794359" y="1456992"/>
                  <a:pt x="2785444" y="1459354"/>
                  <a:pt x="2776452" y="1459354"/>
                </a:cubicBezTo>
                <a:cubicBezTo>
                  <a:pt x="2767461" y="1459354"/>
                  <a:pt x="2759383" y="1455925"/>
                  <a:pt x="2752220" y="1449067"/>
                </a:cubicBezTo>
                <a:cubicBezTo>
                  <a:pt x="2745058" y="1442209"/>
                  <a:pt x="2734999" y="1431236"/>
                  <a:pt x="2722045" y="1416149"/>
                </a:cubicBezTo>
                <a:cubicBezTo>
                  <a:pt x="2709091" y="1401061"/>
                  <a:pt x="2702614" y="1387726"/>
                  <a:pt x="2702614" y="1376144"/>
                </a:cubicBezTo>
                <a:cubicBezTo>
                  <a:pt x="2702614" y="1370962"/>
                  <a:pt x="2703757" y="1365476"/>
                  <a:pt x="2706043" y="1359684"/>
                </a:cubicBezTo>
                <a:cubicBezTo>
                  <a:pt x="2708329" y="1353893"/>
                  <a:pt x="2709472" y="1349626"/>
                  <a:pt x="2709472" y="1346883"/>
                </a:cubicBezTo>
                <a:cubicBezTo>
                  <a:pt x="2709472" y="1344140"/>
                  <a:pt x="2707720" y="1342235"/>
                  <a:pt x="2704215" y="1341168"/>
                </a:cubicBezTo>
                <a:cubicBezTo>
                  <a:pt x="2700709" y="1340101"/>
                  <a:pt x="2694232" y="1339568"/>
                  <a:pt x="2684783" y="1339568"/>
                </a:cubicBezTo>
                <a:close/>
                <a:moveTo>
                  <a:pt x="0" y="0"/>
                </a:moveTo>
                <a:lnTo>
                  <a:pt x="4762500" y="0"/>
                </a:lnTo>
                <a:lnTo>
                  <a:pt x="4762500" y="3171825"/>
                </a:lnTo>
                <a:lnTo>
                  <a:pt x="0" y="3171825"/>
                </a:lnTo>
                <a:close/>
              </a:path>
            </a:pathLst>
          </a:custGeom>
          <a:effectLst>
            <a:outerShdw blurRad="127000" dist="127000" dir="5400000" algn="t" rotWithShape="0">
              <a:prstClr val="black">
                <a:alpha val="20000"/>
              </a:prstClr>
            </a:outerShdw>
          </a:effectLst>
        </p:spPr>
      </p:pic>
      <p:pic>
        <p:nvPicPr>
          <p:cNvPr id="43" name="图片 42">
            <a:extLst>
              <a:ext uri="{FF2B5EF4-FFF2-40B4-BE49-F238E27FC236}">
                <a16:creationId xmlns:a16="http://schemas.microsoft.com/office/drawing/2014/main" id="{4F5F7311-6649-9FF4-EE1F-12E822435C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390201" y="-3331075"/>
            <a:ext cx="4762500" cy="3171825"/>
          </a:xfrm>
          <a:custGeom>
            <a:avLst/>
            <a:gdLst/>
            <a:ahLst/>
            <a:cxnLst/>
            <a:rect l="l" t="t" r="r" b="b"/>
            <a:pathLst>
              <a:path w="4762500" h="3171825">
                <a:moveTo>
                  <a:pt x="2986966" y="1760225"/>
                </a:moveTo>
                <a:cubicBezTo>
                  <a:pt x="2978126" y="1760225"/>
                  <a:pt x="2968220" y="1764797"/>
                  <a:pt x="2957248" y="1773941"/>
                </a:cubicBezTo>
                <a:cubicBezTo>
                  <a:pt x="2946275" y="1783085"/>
                  <a:pt x="2936902" y="1792381"/>
                  <a:pt x="2929130" y="1801830"/>
                </a:cubicBezTo>
                <a:cubicBezTo>
                  <a:pt x="2921357" y="1811279"/>
                  <a:pt x="2917471" y="1820347"/>
                  <a:pt x="2917471" y="1829033"/>
                </a:cubicBezTo>
                <a:cubicBezTo>
                  <a:pt x="2917471" y="1837720"/>
                  <a:pt x="2922577" y="1846483"/>
                  <a:pt x="2932787" y="1855322"/>
                </a:cubicBezTo>
                <a:cubicBezTo>
                  <a:pt x="2942998" y="1864162"/>
                  <a:pt x="2953133" y="1868581"/>
                  <a:pt x="2963191" y="1868581"/>
                </a:cubicBezTo>
                <a:cubicBezTo>
                  <a:pt x="2972945" y="1868581"/>
                  <a:pt x="2983918" y="1863933"/>
                  <a:pt x="2996110" y="1854637"/>
                </a:cubicBezTo>
                <a:cubicBezTo>
                  <a:pt x="3008302" y="1845340"/>
                  <a:pt x="3014398" y="1837339"/>
                  <a:pt x="3014398" y="1830634"/>
                </a:cubicBezTo>
                <a:cubicBezTo>
                  <a:pt x="3014398" y="1812650"/>
                  <a:pt x="3018665" y="1800001"/>
                  <a:pt x="3027199" y="1792686"/>
                </a:cubicBezTo>
                <a:cubicBezTo>
                  <a:pt x="3029333" y="1790857"/>
                  <a:pt x="3030400" y="1788571"/>
                  <a:pt x="3030400" y="1785828"/>
                </a:cubicBezTo>
                <a:cubicBezTo>
                  <a:pt x="3030400" y="1779122"/>
                  <a:pt x="3025370" y="1773179"/>
                  <a:pt x="3015312" y="1767997"/>
                </a:cubicBezTo>
                <a:cubicBezTo>
                  <a:pt x="3005254" y="1762816"/>
                  <a:pt x="2995805" y="1760225"/>
                  <a:pt x="2986966" y="1760225"/>
                </a:cubicBezTo>
                <a:close/>
                <a:moveTo>
                  <a:pt x="1859282" y="1755653"/>
                </a:moveTo>
                <a:cubicBezTo>
                  <a:pt x="1849985" y="1755653"/>
                  <a:pt x="1841299" y="1760834"/>
                  <a:pt x="1833221" y="1771198"/>
                </a:cubicBezTo>
                <a:cubicBezTo>
                  <a:pt x="1825144" y="1781561"/>
                  <a:pt x="1821106" y="1791924"/>
                  <a:pt x="1821106" y="1802287"/>
                </a:cubicBezTo>
                <a:cubicBezTo>
                  <a:pt x="1821106" y="1812650"/>
                  <a:pt x="1825982" y="1820728"/>
                  <a:pt x="1835736" y="1826519"/>
                </a:cubicBezTo>
                <a:cubicBezTo>
                  <a:pt x="1854024" y="1836882"/>
                  <a:pt x="1869569" y="1846788"/>
                  <a:pt x="1882370" y="1856237"/>
                </a:cubicBezTo>
                <a:cubicBezTo>
                  <a:pt x="1895172" y="1865686"/>
                  <a:pt x="1907059" y="1870410"/>
                  <a:pt x="1918032" y="1870410"/>
                </a:cubicBezTo>
                <a:cubicBezTo>
                  <a:pt x="1929005" y="1870410"/>
                  <a:pt x="1937844" y="1865152"/>
                  <a:pt x="1944550" y="1854637"/>
                </a:cubicBezTo>
                <a:cubicBezTo>
                  <a:pt x="1951255" y="1844121"/>
                  <a:pt x="1954608" y="1834444"/>
                  <a:pt x="1954608" y="1825604"/>
                </a:cubicBezTo>
                <a:cubicBezTo>
                  <a:pt x="1954608" y="1820118"/>
                  <a:pt x="1953008" y="1814860"/>
                  <a:pt x="1949807" y="1809831"/>
                </a:cubicBezTo>
                <a:cubicBezTo>
                  <a:pt x="1946607" y="1804802"/>
                  <a:pt x="1938835" y="1797334"/>
                  <a:pt x="1926490" y="1787428"/>
                </a:cubicBezTo>
                <a:cubicBezTo>
                  <a:pt x="1914146" y="1777522"/>
                  <a:pt x="1902182" y="1769750"/>
                  <a:pt x="1890600" y="1764111"/>
                </a:cubicBezTo>
                <a:cubicBezTo>
                  <a:pt x="1879018" y="1758472"/>
                  <a:pt x="1868578" y="1755653"/>
                  <a:pt x="1859282" y="1755653"/>
                </a:cubicBezTo>
                <a:close/>
                <a:moveTo>
                  <a:pt x="2124686" y="1754738"/>
                </a:moveTo>
                <a:lnTo>
                  <a:pt x="2267333" y="1754738"/>
                </a:lnTo>
                <a:cubicBezTo>
                  <a:pt x="2271905" y="1754738"/>
                  <a:pt x="2274724" y="1756034"/>
                  <a:pt x="2275791" y="1758625"/>
                </a:cubicBezTo>
                <a:cubicBezTo>
                  <a:pt x="2276858" y="1761215"/>
                  <a:pt x="2277391" y="1765254"/>
                  <a:pt x="2277391" y="1770740"/>
                </a:cubicBezTo>
                <a:cubicBezTo>
                  <a:pt x="2277391" y="1776227"/>
                  <a:pt x="2276705" y="1779884"/>
                  <a:pt x="2275334" y="1781713"/>
                </a:cubicBezTo>
                <a:cubicBezTo>
                  <a:pt x="2273962" y="1783542"/>
                  <a:pt x="2271295" y="1784456"/>
                  <a:pt x="2267333" y="1784456"/>
                </a:cubicBezTo>
                <a:lnTo>
                  <a:pt x="2124686" y="1784456"/>
                </a:lnTo>
                <a:cubicBezTo>
                  <a:pt x="2120724" y="1784456"/>
                  <a:pt x="2118133" y="1783618"/>
                  <a:pt x="2116914" y="1781942"/>
                </a:cubicBezTo>
                <a:cubicBezTo>
                  <a:pt x="2115695" y="1780265"/>
                  <a:pt x="2115085" y="1776151"/>
                  <a:pt x="2115085" y="1769597"/>
                </a:cubicBezTo>
                <a:cubicBezTo>
                  <a:pt x="2115085" y="1763044"/>
                  <a:pt x="2115771" y="1758929"/>
                  <a:pt x="2117143" y="1757253"/>
                </a:cubicBezTo>
                <a:cubicBezTo>
                  <a:pt x="2118514" y="1755577"/>
                  <a:pt x="2121029" y="1754738"/>
                  <a:pt x="2124686" y="1754738"/>
                </a:cubicBezTo>
                <a:close/>
                <a:moveTo>
                  <a:pt x="2572285" y="1746966"/>
                </a:moveTo>
                <a:lnTo>
                  <a:pt x="2735048" y="1746966"/>
                </a:lnTo>
                <a:cubicBezTo>
                  <a:pt x="2738096" y="1746966"/>
                  <a:pt x="2740078" y="1747499"/>
                  <a:pt x="2740992" y="1748566"/>
                </a:cubicBezTo>
                <a:cubicBezTo>
                  <a:pt x="2741906" y="1749633"/>
                  <a:pt x="2742364" y="1752300"/>
                  <a:pt x="2742364" y="1756567"/>
                </a:cubicBezTo>
                <a:cubicBezTo>
                  <a:pt x="2742364" y="1760834"/>
                  <a:pt x="2741906" y="1763654"/>
                  <a:pt x="2740992" y="1765025"/>
                </a:cubicBezTo>
                <a:cubicBezTo>
                  <a:pt x="2740078" y="1766397"/>
                  <a:pt x="2738096" y="1767083"/>
                  <a:pt x="2735048" y="1767083"/>
                </a:cubicBezTo>
                <a:lnTo>
                  <a:pt x="2572285" y="1767083"/>
                </a:lnTo>
                <a:cubicBezTo>
                  <a:pt x="2568932" y="1767083"/>
                  <a:pt x="2566799" y="1766549"/>
                  <a:pt x="2565884" y="1765483"/>
                </a:cubicBezTo>
                <a:cubicBezTo>
                  <a:pt x="2564970" y="1764416"/>
                  <a:pt x="2564513" y="1761749"/>
                  <a:pt x="2564513" y="1757482"/>
                </a:cubicBezTo>
                <a:cubicBezTo>
                  <a:pt x="2564513" y="1753214"/>
                  <a:pt x="2564894" y="1750395"/>
                  <a:pt x="2565656" y="1749023"/>
                </a:cubicBezTo>
                <a:cubicBezTo>
                  <a:pt x="2566418" y="1747652"/>
                  <a:pt x="2568628" y="1746966"/>
                  <a:pt x="2572285" y="1746966"/>
                </a:cubicBezTo>
                <a:close/>
                <a:moveTo>
                  <a:pt x="3224024" y="1744680"/>
                </a:moveTo>
                <a:cubicBezTo>
                  <a:pt x="3217471" y="1744680"/>
                  <a:pt x="3208784" y="1749557"/>
                  <a:pt x="3197963" y="1759310"/>
                </a:cubicBezTo>
                <a:cubicBezTo>
                  <a:pt x="3187143" y="1769064"/>
                  <a:pt x="3181733" y="1777903"/>
                  <a:pt x="3181733" y="1785828"/>
                </a:cubicBezTo>
                <a:cubicBezTo>
                  <a:pt x="3181733" y="1793753"/>
                  <a:pt x="3186762" y="1802744"/>
                  <a:pt x="3196820" y="1812803"/>
                </a:cubicBezTo>
                <a:cubicBezTo>
                  <a:pt x="3206879" y="1822861"/>
                  <a:pt x="3217623" y="1832462"/>
                  <a:pt x="3229053" y="1841606"/>
                </a:cubicBezTo>
                <a:cubicBezTo>
                  <a:pt x="3240483" y="1850750"/>
                  <a:pt x="3251684" y="1855322"/>
                  <a:pt x="3262657" y="1855322"/>
                </a:cubicBezTo>
                <a:cubicBezTo>
                  <a:pt x="3273630" y="1855322"/>
                  <a:pt x="3283993" y="1850750"/>
                  <a:pt x="3293747" y="1841606"/>
                </a:cubicBezTo>
                <a:cubicBezTo>
                  <a:pt x="3303500" y="1832462"/>
                  <a:pt x="3308377" y="1823776"/>
                  <a:pt x="3308377" y="1815546"/>
                </a:cubicBezTo>
                <a:cubicBezTo>
                  <a:pt x="3308377" y="1810974"/>
                  <a:pt x="3306929" y="1806250"/>
                  <a:pt x="3304034" y="1801373"/>
                </a:cubicBezTo>
                <a:cubicBezTo>
                  <a:pt x="3301138" y="1796496"/>
                  <a:pt x="3297862" y="1792305"/>
                  <a:pt x="3294204" y="1788800"/>
                </a:cubicBezTo>
                <a:cubicBezTo>
                  <a:pt x="3290546" y="1785295"/>
                  <a:pt x="3282012" y="1778360"/>
                  <a:pt x="3268601" y="1767997"/>
                </a:cubicBezTo>
                <a:cubicBezTo>
                  <a:pt x="3255190" y="1757634"/>
                  <a:pt x="3246046" y="1751157"/>
                  <a:pt x="3241169" y="1748566"/>
                </a:cubicBezTo>
                <a:cubicBezTo>
                  <a:pt x="3236292" y="1745975"/>
                  <a:pt x="3230577" y="1744680"/>
                  <a:pt x="3224024" y="1744680"/>
                </a:cubicBezTo>
                <a:close/>
                <a:moveTo>
                  <a:pt x="3041372" y="1707647"/>
                </a:moveTo>
                <a:lnTo>
                  <a:pt x="3185848" y="1707647"/>
                </a:lnTo>
                <a:cubicBezTo>
                  <a:pt x="3188896" y="1707647"/>
                  <a:pt x="3190953" y="1708256"/>
                  <a:pt x="3192020" y="1709476"/>
                </a:cubicBezTo>
                <a:cubicBezTo>
                  <a:pt x="3193087" y="1710695"/>
                  <a:pt x="3193620" y="1712905"/>
                  <a:pt x="3193620" y="1716105"/>
                </a:cubicBezTo>
                <a:cubicBezTo>
                  <a:pt x="3193620" y="1719305"/>
                  <a:pt x="3193087" y="1721515"/>
                  <a:pt x="3192020" y="1722734"/>
                </a:cubicBezTo>
                <a:cubicBezTo>
                  <a:pt x="3190953" y="1723954"/>
                  <a:pt x="3188896" y="1724563"/>
                  <a:pt x="3185848" y="1724563"/>
                </a:cubicBezTo>
                <a:lnTo>
                  <a:pt x="3041372" y="1724563"/>
                </a:lnTo>
                <a:cubicBezTo>
                  <a:pt x="3036191" y="1724563"/>
                  <a:pt x="3033600" y="1722353"/>
                  <a:pt x="3033600" y="1717934"/>
                </a:cubicBezTo>
                <a:cubicBezTo>
                  <a:pt x="3033600" y="1713514"/>
                  <a:pt x="3034057" y="1710695"/>
                  <a:pt x="3034972" y="1709476"/>
                </a:cubicBezTo>
                <a:cubicBezTo>
                  <a:pt x="3035886" y="1708256"/>
                  <a:pt x="3038020" y="1707647"/>
                  <a:pt x="3041372" y="1707647"/>
                </a:cubicBezTo>
                <a:close/>
                <a:moveTo>
                  <a:pt x="2572285" y="1684787"/>
                </a:moveTo>
                <a:lnTo>
                  <a:pt x="2735048" y="1684787"/>
                </a:lnTo>
                <a:cubicBezTo>
                  <a:pt x="2738096" y="1684787"/>
                  <a:pt x="2740078" y="1685473"/>
                  <a:pt x="2740992" y="1686844"/>
                </a:cubicBezTo>
                <a:cubicBezTo>
                  <a:pt x="2741906" y="1688216"/>
                  <a:pt x="2742364" y="1690807"/>
                  <a:pt x="2742364" y="1694617"/>
                </a:cubicBezTo>
                <a:cubicBezTo>
                  <a:pt x="2742364" y="1698427"/>
                  <a:pt x="2741983" y="1701094"/>
                  <a:pt x="2741221" y="1702618"/>
                </a:cubicBezTo>
                <a:cubicBezTo>
                  <a:pt x="2740459" y="1704142"/>
                  <a:pt x="2738401" y="1704904"/>
                  <a:pt x="2735048" y="1704904"/>
                </a:cubicBezTo>
                <a:lnTo>
                  <a:pt x="2572285" y="1704904"/>
                </a:lnTo>
                <a:cubicBezTo>
                  <a:pt x="2568628" y="1704904"/>
                  <a:pt x="2566418" y="1704218"/>
                  <a:pt x="2565656" y="1702846"/>
                </a:cubicBezTo>
                <a:cubicBezTo>
                  <a:pt x="2564894" y="1701475"/>
                  <a:pt x="2564513" y="1698122"/>
                  <a:pt x="2564513" y="1692788"/>
                </a:cubicBezTo>
                <a:cubicBezTo>
                  <a:pt x="2564513" y="1687454"/>
                  <a:pt x="2567104" y="1684787"/>
                  <a:pt x="2572285" y="1684787"/>
                </a:cubicBezTo>
                <a:close/>
                <a:moveTo>
                  <a:pt x="2124686" y="1655069"/>
                </a:moveTo>
                <a:lnTo>
                  <a:pt x="2267333" y="1655069"/>
                </a:lnTo>
                <a:cubicBezTo>
                  <a:pt x="2271600" y="1655069"/>
                  <a:pt x="2274343" y="1656288"/>
                  <a:pt x="2275562" y="1658726"/>
                </a:cubicBezTo>
                <a:cubicBezTo>
                  <a:pt x="2276782" y="1661165"/>
                  <a:pt x="2277391" y="1665127"/>
                  <a:pt x="2277391" y="1670614"/>
                </a:cubicBezTo>
                <a:cubicBezTo>
                  <a:pt x="2277391" y="1676100"/>
                  <a:pt x="2276705" y="1679758"/>
                  <a:pt x="2275334" y="1681586"/>
                </a:cubicBezTo>
                <a:cubicBezTo>
                  <a:pt x="2273962" y="1683415"/>
                  <a:pt x="2271295" y="1684330"/>
                  <a:pt x="2267333" y="1684330"/>
                </a:cubicBezTo>
                <a:lnTo>
                  <a:pt x="2124686" y="1684330"/>
                </a:lnTo>
                <a:cubicBezTo>
                  <a:pt x="2120724" y="1684330"/>
                  <a:pt x="2118133" y="1683415"/>
                  <a:pt x="2116914" y="1681586"/>
                </a:cubicBezTo>
                <a:cubicBezTo>
                  <a:pt x="2115695" y="1679758"/>
                  <a:pt x="2115085" y="1675795"/>
                  <a:pt x="2115085" y="1669699"/>
                </a:cubicBezTo>
                <a:cubicBezTo>
                  <a:pt x="2115085" y="1663603"/>
                  <a:pt x="2115771" y="1659641"/>
                  <a:pt x="2117143" y="1657812"/>
                </a:cubicBezTo>
                <a:cubicBezTo>
                  <a:pt x="2118514" y="1655983"/>
                  <a:pt x="2121029" y="1655069"/>
                  <a:pt x="2124686" y="1655069"/>
                </a:cubicBezTo>
                <a:close/>
                <a:moveTo>
                  <a:pt x="2993824" y="1650954"/>
                </a:moveTo>
                <a:cubicBezTo>
                  <a:pt x="2975231" y="1650954"/>
                  <a:pt x="2962125" y="1653773"/>
                  <a:pt x="2954505" y="1659412"/>
                </a:cubicBezTo>
                <a:cubicBezTo>
                  <a:pt x="2946884" y="1665051"/>
                  <a:pt x="2943074" y="1674424"/>
                  <a:pt x="2943074" y="1687530"/>
                </a:cubicBezTo>
                <a:lnTo>
                  <a:pt x="2943074" y="1733250"/>
                </a:lnTo>
                <a:cubicBezTo>
                  <a:pt x="2943074" y="1748185"/>
                  <a:pt x="2946427" y="1755653"/>
                  <a:pt x="2953133" y="1755653"/>
                </a:cubicBezTo>
                <a:cubicBezTo>
                  <a:pt x="2955571" y="1755653"/>
                  <a:pt x="2958162" y="1754586"/>
                  <a:pt x="2960905" y="1752452"/>
                </a:cubicBezTo>
                <a:cubicBezTo>
                  <a:pt x="2969135" y="1746052"/>
                  <a:pt x="2978736" y="1742851"/>
                  <a:pt x="2989709" y="1742851"/>
                </a:cubicBezTo>
                <a:cubicBezTo>
                  <a:pt x="2997938" y="1742851"/>
                  <a:pt x="3007616" y="1745975"/>
                  <a:pt x="3018741" y="1752224"/>
                </a:cubicBezTo>
                <a:cubicBezTo>
                  <a:pt x="3029866" y="1758472"/>
                  <a:pt x="3037563" y="1765711"/>
                  <a:pt x="3041830" y="1773941"/>
                </a:cubicBezTo>
                <a:cubicBezTo>
                  <a:pt x="3043049" y="1776074"/>
                  <a:pt x="3045106" y="1777446"/>
                  <a:pt x="3048002" y="1778056"/>
                </a:cubicBezTo>
                <a:cubicBezTo>
                  <a:pt x="3050897" y="1778665"/>
                  <a:pt x="3057984" y="1778970"/>
                  <a:pt x="3069262" y="1778970"/>
                </a:cubicBezTo>
                <a:cubicBezTo>
                  <a:pt x="3075358" y="1778970"/>
                  <a:pt x="3078406" y="1781637"/>
                  <a:pt x="3078406" y="1786971"/>
                </a:cubicBezTo>
                <a:cubicBezTo>
                  <a:pt x="3078406" y="1792305"/>
                  <a:pt x="3076805" y="1795582"/>
                  <a:pt x="3073605" y="1796801"/>
                </a:cubicBezTo>
                <a:cubicBezTo>
                  <a:pt x="3070405" y="1798020"/>
                  <a:pt x="3064461" y="1798630"/>
                  <a:pt x="3055774" y="1798630"/>
                </a:cubicBezTo>
                <a:cubicBezTo>
                  <a:pt x="3047087" y="1798630"/>
                  <a:pt x="3040534" y="1801297"/>
                  <a:pt x="3036115" y="1806631"/>
                </a:cubicBezTo>
                <a:cubicBezTo>
                  <a:pt x="3031695" y="1811965"/>
                  <a:pt x="3029485" y="1821642"/>
                  <a:pt x="3029485" y="1835663"/>
                </a:cubicBezTo>
                <a:cubicBezTo>
                  <a:pt x="3029485" y="1861266"/>
                  <a:pt x="3039086" y="1874068"/>
                  <a:pt x="3058289" y="1874068"/>
                </a:cubicBezTo>
                <a:lnTo>
                  <a:pt x="3116353" y="1874068"/>
                </a:lnTo>
                <a:cubicBezTo>
                  <a:pt x="3132812" y="1874068"/>
                  <a:pt x="3144852" y="1870943"/>
                  <a:pt x="3152472" y="1864695"/>
                </a:cubicBezTo>
                <a:cubicBezTo>
                  <a:pt x="3160092" y="1858447"/>
                  <a:pt x="3163902" y="1848464"/>
                  <a:pt x="3163902" y="1834748"/>
                </a:cubicBezTo>
                <a:lnTo>
                  <a:pt x="3163902" y="1802744"/>
                </a:lnTo>
                <a:cubicBezTo>
                  <a:pt x="3163902" y="1792686"/>
                  <a:pt x="3164969" y="1784380"/>
                  <a:pt x="3167102" y="1777827"/>
                </a:cubicBezTo>
                <a:cubicBezTo>
                  <a:pt x="3169236" y="1771274"/>
                  <a:pt x="3173884" y="1763806"/>
                  <a:pt x="3181047" y="1755424"/>
                </a:cubicBezTo>
                <a:cubicBezTo>
                  <a:pt x="3188210" y="1747042"/>
                  <a:pt x="3195677" y="1740489"/>
                  <a:pt x="3203450" y="1735765"/>
                </a:cubicBezTo>
                <a:cubicBezTo>
                  <a:pt x="3211222" y="1731040"/>
                  <a:pt x="3218918" y="1728678"/>
                  <a:pt x="3226538" y="1728678"/>
                </a:cubicBezTo>
                <a:cubicBezTo>
                  <a:pt x="3237816" y="1728678"/>
                  <a:pt x="3250465" y="1734317"/>
                  <a:pt x="3264486" y="1745594"/>
                </a:cubicBezTo>
                <a:cubicBezTo>
                  <a:pt x="3268753" y="1749252"/>
                  <a:pt x="3272411" y="1751081"/>
                  <a:pt x="3275459" y="1751081"/>
                </a:cubicBezTo>
                <a:cubicBezTo>
                  <a:pt x="3281555" y="1751081"/>
                  <a:pt x="3284603" y="1743461"/>
                  <a:pt x="3284603" y="1728221"/>
                </a:cubicBezTo>
                <a:lnTo>
                  <a:pt x="3284603" y="1689816"/>
                </a:lnTo>
                <a:cubicBezTo>
                  <a:pt x="3284603" y="1675490"/>
                  <a:pt x="3281936" y="1665432"/>
                  <a:pt x="3276602" y="1659641"/>
                </a:cubicBezTo>
                <a:cubicBezTo>
                  <a:pt x="3271268" y="1653850"/>
                  <a:pt x="3261590" y="1650954"/>
                  <a:pt x="3247570" y="1650954"/>
                </a:cubicBezTo>
                <a:close/>
                <a:moveTo>
                  <a:pt x="2660068" y="1633580"/>
                </a:moveTo>
                <a:cubicBezTo>
                  <a:pt x="2657629" y="1633580"/>
                  <a:pt x="2654353" y="1636095"/>
                  <a:pt x="2650238" y="1641124"/>
                </a:cubicBezTo>
                <a:cubicBezTo>
                  <a:pt x="2646123" y="1646153"/>
                  <a:pt x="2640789" y="1649963"/>
                  <a:pt x="2634236" y="1652554"/>
                </a:cubicBezTo>
                <a:cubicBezTo>
                  <a:pt x="2627683" y="1655145"/>
                  <a:pt x="2618158" y="1656440"/>
                  <a:pt x="2605661" y="1656440"/>
                </a:cubicBezTo>
                <a:cubicBezTo>
                  <a:pt x="2593164" y="1656440"/>
                  <a:pt x="2584020" y="1655678"/>
                  <a:pt x="2578229" y="1654154"/>
                </a:cubicBezTo>
                <a:cubicBezTo>
                  <a:pt x="2572438" y="1652630"/>
                  <a:pt x="2566951" y="1650040"/>
                  <a:pt x="2561770" y="1646382"/>
                </a:cubicBezTo>
                <a:cubicBezTo>
                  <a:pt x="2556588" y="1642724"/>
                  <a:pt x="2550263" y="1640896"/>
                  <a:pt x="2542796" y="1640896"/>
                </a:cubicBezTo>
                <a:cubicBezTo>
                  <a:pt x="2535328" y="1640896"/>
                  <a:pt x="2523746" y="1641962"/>
                  <a:pt x="2508049" y="1644096"/>
                </a:cubicBezTo>
                <a:cubicBezTo>
                  <a:pt x="2492351" y="1646230"/>
                  <a:pt x="2483207" y="1651106"/>
                  <a:pt x="2480617" y="1658726"/>
                </a:cubicBezTo>
                <a:cubicBezTo>
                  <a:pt x="2478026" y="1666346"/>
                  <a:pt x="2476730" y="1677624"/>
                  <a:pt x="2476730" y="1692559"/>
                </a:cubicBezTo>
                <a:lnTo>
                  <a:pt x="2476730" y="1827433"/>
                </a:lnTo>
                <a:cubicBezTo>
                  <a:pt x="2476730" y="1839930"/>
                  <a:pt x="2477645" y="1849531"/>
                  <a:pt x="2479474" y="1856237"/>
                </a:cubicBezTo>
                <a:cubicBezTo>
                  <a:pt x="2481302" y="1862942"/>
                  <a:pt x="2485341" y="1867972"/>
                  <a:pt x="2491589" y="1871324"/>
                </a:cubicBezTo>
                <a:cubicBezTo>
                  <a:pt x="2497838" y="1874677"/>
                  <a:pt x="2508049" y="1876354"/>
                  <a:pt x="2522222" y="1876354"/>
                </a:cubicBezTo>
                <a:cubicBezTo>
                  <a:pt x="2536395" y="1876354"/>
                  <a:pt x="2546987" y="1873382"/>
                  <a:pt x="2553997" y="1867438"/>
                </a:cubicBezTo>
                <a:cubicBezTo>
                  <a:pt x="2561008" y="1861495"/>
                  <a:pt x="2564513" y="1848160"/>
                  <a:pt x="2564513" y="1827433"/>
                </a:cubicBezTo>
                <a:cubicBezTo>
                  <a:pt x="2564513" y="1823166"/>
                  <a:pt x="2564894" y="1820270"/>
                  <a:pt x="2565656" y="1818746"/>
                </a:cubicBezTo>
                <a:cubicBezTo>
                  <a:pt x="2566418" y="1817222"/>
                  <a:pt x="2568475" y="1816460"/>
                  <a:pt x="2571828" y="1816460"/>
                </a:cubicBezTo>
                <a:lnTo>
                  <a:pt x="2666011" y="1816460"/>
                </a:lnTo>
                <a:cubicBezTo>
                  <a:pt x="2670278" y="1816460"/>
                  <a:pt x="2673326" y="1815927"/>
                  <a:pt x="2675155" y="1814860"/>
                </a:cubicBezTo>
                <a:cubicBezTo>
                  <a:pt x="2676984" y="1813793"/>
                  <a:pt x="2678813" y="1811584"/>
                  <a:pt x="2680642" y="1808231"/>
                </a:cubicBezTo>
                <a:cubicBezTo>
                  <a:pt x="2684604" y="1800306"/>
                  <a:pt x="2690624" y="1794896"/>
                  <a:pt x="2698701" y="1792000"/>
                </a:cubicBezTo>
                <a:cubicBezTo>
                  <a:pt x="2706778" y="1789105"/>
                  <a:pt x="2715541" y="1787657"/>
                  <a:pt x="2724990" y="1787657"/>
                </a:cubicBezTo>
                <a:cubicBezTo>
                  <a:pt x="2734439" y="1787657"/>
                  <a:pt x="2739697" y="1788343"/>
                  <a:pt x="2740763" y="1789714"/>
                </a:cubicBezTo>
                <a:cubicBezTo>
                  <a:pt x="2741830" y="1791086"/>
                  <a:pt x="2742364" y="1793524"/>
                  <a:pt x="2742364" y="1797029"/>
                </a:cubicBezTo>
                <a:cubicBezTo>
                  <a:pt x="2742364" y="1800535"/>
                  <a:pt x="2741830" y="1802668"/>
                  <a:pt x="2740763" y="1803430"/>
                </a:cubicBezTo>
                <a:cubicBezTo>
                  <a:pt x="2739697" y="1804192"/>
                  <a:pt x="2737334" y="1804573"/>
                  <a:pt x="2733677" y="1804573"/>
                </a:cubicBezTo>
                <a:cubicBezTo>
                  <a:pt x="2716913" y="1804573"/>
                  <a:pt x="2705711" y="1807240"/>
                  <a:pt x="2700073" y="1812574"/>
                </a:cubicBezTo>
                <a:cubicBezTo>
                  <a:pt x="2694434" y="1817908"/>
                  <a:pt x="2691614" y="1827128"/>
                  <a:pt x="2691614" y="1840235"/>
                </a:cubicBezTo>
                <a:cubicBezTo>
                  <a:pt x="2691614" y="1853341"/>
                  <a:pt x="2693977" y="1862485"/>
                  <a:pt x="2698701" y="1867667"/>
                </a:cubicBezTo>
                <a:cubicBezTo>
                  <a:pt x="2703425" y="1872848"/>
                  <a:pt x="2712951" y="1875439"/>
                  <a:pt x="2727276" y="1875439"/>
                </a:cubicBezTo>
                <a:lnTo>
                  <a:pt x="2777111" y="1875439"/>
                </a:lnTo>
                <a:cubicBezTo>
                  <a:pt x="2799971" y="1875439"/>
                  <a:pt x="2814601" y="1871782"/>
                  <a:pt x="2821002" y="1864466"/>
                </a:cubicBezTo>
                <a:cubicBezTo>
                  <a:pt x="2827403" y="1857151"/>
                  <a:pt x="2830603" y="1841759"/>
                  <a:pt x="2830603" y="1818289"/>
                </a:cubicBezTo>
                <a:lnTo>
                  <a:pt x="2830603" y="1681129"/>
                </a:lnTo>
                <a:cubicBezTo>
                  <a:pt x="2830603" y="1668328"/>
                  <a:pt x="2828622" y="1659946"/>
                  <a:pt x="2824660" y="1655983"/>
                </a:cubicBezTo>
                <a:cubicBezTo>
                  <a:pt x="2820697" y="1652021"/>
                  <a:pt x="2813382" y="1650040"/>
                  <a:pt x="2802714" y="1650040"/>
                </a:cubicBezTo>
                <a:lnTo>
                  <a:pt x="2723618" y="1650040"/>
                </a:lnTo>
                <a:cubicBezTo>
                  <a:pt x="2696796" y="1650040"/>
                  <a:pt x="2678051" y="1645620"/>
                  <a:pt x="2667383" y="1636781"/>
                </a:cubicBezTo>
                <a:cubicBezTo>
                  <a:pt x="2664944" y="1634647"/>
                  <a:pt x="2662506" y="1633580"/>
                  <a:pt x="2660068" y="1633580"/>
                </a:cubicBezTo>
                <a:close/>
                <a:moveTo>
                  <a:pt x="1818362" y="1621693"/>
                </a:moveTo>
                <a:cubicBezTo>
                  <a:pt x="1807085" y="1621693"/>
                  <a:pt x="1799465" y="1623217"/>
                  <a:pt x="1795502" y="1626265"/>
                </a:cubicBezTo>
                <a:cubicBezTo>
                  <a:pt x="1791540" y="1629313"/>
                  <a:pt x="1789559" y="1635409"/>
                  <a:pt x="1789559" y="1644553"/>
                </a:cubicBezTo>
                <a:lnTo>
                  <a:pt x="1789559" y="1713133"/>
                </a:lnTo>
                <a:cubicBezTo>
                  <a:pt x="1789559" y="1725325"/>
                  <a:pt x="1788721" y="1734698"/>
                  <a:pt x="1787044" y="1741251"/>
                </a:cubicBezTo>
                <a:cubicBezTo>
                  <a:pt x="1785368" y="1747804"/>
                  <a:pt x="1780491" y="1754586"/>
                  <a:pt x="1772414" y="1761596"/>
                </a:cubicBezTo>
                <a:cubicBezTo>
                  <a:pt x="1764337" y="1768607"/>
                  <a:pt x="1755345" y="1774017"/>
                  <a:pt x="1745439" y="1777827"/>
                </a:cubicBezTo>
                <a:cubicBezTo>
                  <a:pt x="1735533" y="1781637"/>
                  <a:pt x="1727227" y="1783999"/>
                  <a:pt x="1720522" y="1784914"/>
                </a:cubicBezTo>
                <a:cubicBezTo>
                  <a:pt x="1704367" y="1787352"/>
                  <a:pt x="1691947" y="1792610"/>
                  <a:pt x="1683260" y="1800687"/>
                </a:cubicBezTo>
                <a:cubicBezTo>
                  <a:pt x="1674573" y="1808764"/>
                  <a:pt x="1670230" y="1818365"/>
                  <a:pt x="1670230" y="1829491"/>
                </a:cubicBezTo>
                <a:cubicBezTo>
                  <a:pt x="1670230" y="1840616"/>
                  <a:pt x="1674268" y="1850979"/>
                  <a:pt x="1682345" y="1860580"/>
                </a:cubicBezTo>
                <a:cubicBezTo>
                  <a:pt x="1690423" y="1870181"/>
                  <a:pt x="1699795" y="1874982"/>
                  <a:pt x="1710463" y="1874982"/>
                </a:cubicBezTo>
                <a:cubicBezTo>
                  <a:pt x="1721131" y="1874982"/>
                  <a:pt x="1732256" y="1872544"/>
                  <a:pt x="1743839" y="1867667"/>
                </a:cubicBezTo>
                <a:cubicBezTo>
                  <a:pt x="1755421" y="1862790"/>
                  <a:pt x="1767232" y="1856465"/>
                  <a:pt x="1779272" y="1848693"/>
                </a:cubicBezTo>
                <a:cubicBezTo>
                  <a:pt x="1791311" y="1840921"/>
                  <a:pt x="1799008" y="1835053"/>
                  <a:pt x="1802360" y="1831091"/>
                </a:cubicBezTo>
                <a:cubicBezTo>
                  <a:pt x="1805713" y="1827128"/>
                  <a:pt x="1807390" y="1823166"/>
                  <a:pt x="1807390" y="1819204"/>
                </a:cubicBezTo>
                <a:cubicBezTo>
                  <a:pt x="1807390" y="1815241"/>
                  <a:pt x="1806932" y="1810517"/>
                  <a:pt x="1806018" y="1805030"/>
                </a:cubicBezTo>
                <a:cubicBezTo>
                  <a:pt x="1804494" y="1796191"/>
                  <a:pt x="1807085" y="1785523"/>
                  <a:pt x="1813790" y="1773026"/>
                </a:cubicBezTo>
                <a:cubicBezTo>
                  <a:pt x="1820496" y="1760530"/>
                  <a:pt x="1828878" y="1751386"/>
                  <a:pt x="1838936" y="1745594"/>
                </a:cubicBezTo>
                <a:cubicBezTo>
                  <a:pt x="1844728" y="1742546"/>
                  <a:pt x="1847623" y="1738584"/>
                  <a:pt x="1847623" y="1733707"/>
                </a:cubicBezTo>
                <a:lnTo>
                  <a:pt x="1847623" y="1644553"/>
                </a:lnTo>
                <a:cubicBezTo>
                  <a:pt x="1847623" y="1634800"/>
                  <a:pt x="1845566" y="1628551"/>
                  <a:pt x="1841451" y="1625808"/>
                </a:cubicBezTo>
                <a:cubicBezTo>
                  <a:pt x="1837336" y="1623065"/>
                  <a:pt x="1829640" y="1621693"/>
                  <a:pt x="1818362" y="1621693"/>
                </a:cubicBezTo>
                <a:close/>
                <a:moveTo>
                  <a:pt x="2124686" y="1554942"/>
                </a:moveTo>
                <a:lnTo>
                  <a:pt x="2267333" y="1554942"/>
                </a:lnTo>
                <a:cubicBezTo>
                  <a:pt x="2270990" y="1554942"/>
                  <a:pt x="2273581" y="1555856"/>
                  <a:pt x="2275105" y="1557685"/>
                </a:cubicBezTo>
                <a:cubicBezTo>
                  <a:pt x="2276629" y="1559514"/>
                  <a:pt x="2277391" y="1563172"/>
                  <a:pt x="2277391" y="1568658"/>
                </a:cubicBezTo>
                <a:cubicBezTo>
                  <a:pt x="2277391" y="1574144"/>
                  <a:pt x="2276782" y="1578183"/>
                  <a:pt x="2275562" y="1580774"/>
                </a:cubicBezTo>
                <a:cubicBezTo>
                  <a:pt x="2274343" y="1583365"/>
                  <a:pt x="2271600" y="1584660"/>
                  <a:pt x="2267333" y="1584660"/>
                </a:cubicBezTo>
                <a:lnTo>
                  <a:pt x="2124686" y="1584660"/>
                </a:lnTo>
                <a:cubicBezTo>
                  <a:pt x="2120724" y="1584660"/>
                  <a:pt x="2118133" y="1583746"/>
                  <a:pt x="2116914" y="1581917"/>
                </a:cubicBezTo>
                <a:cubicBezTo>
                  <a:pt x="2115695" y="1580088"/>
                  <a:pt x="2115085" y="1575973"/>
                  <a:pt x="2115085" y="1569572"/>
                </a:cubicBezTo>
                <a:cubicBezTo>
                  <a:pt x="2115085" y="1563172"/>
                  <a:pt x="2115771" y="1559133"/>
                  <a:pt x="2117143" y="1557457"/>
                </a:cubicBezTo>
                <a:cubicBezTo>
                  <a:pt x="2118514" y="1555780"/>
                  <a:pt x="2121029" y="1554942"/>
                  <a:pt x="2124686" y="1554942"/>
                </a:cubicBezTo>
                <a:close/>
                <a:moveTo>
                  <a:pt x="3026285" y="1545341"/>
                </a:moveTo>
                <a:lnTo>
                  <a:pt x="3186762" y="1545341"/>
                </a:lnTo>
                <a:cubicBezTo>
                  <a:pt x="3189810" y="1545341"/>
                  <a:pt x="3191867" y="1545950"/>
                  <a:pt x="3192934" y="1547170"/>
                </a:cubicBezTo>
                <a:cubicBezTo>
                  <a:pt x="3194001" y="1548389"/>
                  <a:pt x="3194534" y="1550522"/>
                  <a:pt x="3194534" y="1553570"/>
                </a:cubicBezTo>
                <a:cubicBezTo>
                  <a:pt x="3194534" y="1556618"/>
                  <a:pt x="3194001" y="1558676"/>
                  <a:pt x="3192934" y="1559743"/>
                </a:cubicBezTo>
                <a:cubicBezTo>
                  <a:pt x="3191867" y="1560809"/>
                  <a:pt x="3189810" y="1561343"/>
                  <a:pt x="3186762" y="1561343"/>
                </a:cubicBezTo>
                <a:lnTo>
                  <a:pt x="3026285" y="1561343"/>
                </a:lnTo>
                <a:cubicBezTo>
                  <a:pt x="3020798" y="1561343"/>
                  <a:pt x="3018055" y="1559285"/>
                  <a:pt x="3018055" y="1555171"/>
                </a:cubicBezTo>
                <a:cubicBezTo>
                  <a:pt x="3018055" y="1551056"/>
                  <a:pt x="3018589" y="1548389"/>
                  <a:pt x="3019655" y="1547170"/>
                </a:cubicBezTo>
                <a:cubicBezTo>
                  <a:pt x="3020722" y="1545950"/>
                  <a:pt x="3022932" y="1545341"/>
                  <a:pt x="3026285" y="1545341"/>
                </a:cubicBezTo>
                <a:close/>
                <a:moveTo>
                  <a:pt x="3026285" y="1495049"/>
                </a:moveTo>
                <a:lnTo>
                  <a:pt x="3186762" y="1495049"/>
                </a:lnTo>
                <a:cubicBezTo>
                  <a:pt x="3189810" y="1495049"/>
                  <a:pt x="3191867" y="1495658"/>
                  <a:pt x="3192934" y="1496878"/>
                </a:cubicBezTo>
                <a:cubicBezTo>
                  <a:pt x="3194001" y="1498097"/>
                  <a:pt x="3194534" y="1500383"/>
                  <a:pt x="3194534" y="1503736"/>
                </a:cubicBezTo>
                <a:cubicBezTo>
                  <a:pt x="3194534" y="1507088"/>
                  <a:pt x="3194001" y="1509374"/>
                  <a:pt x="3192934" y="1510594"/>
                </a:cubicBezTo>
                <a:cubicBezTo>
                  <a:pt x="3191867" y="1511813"/>
                  <a:pt x="3189810" y="1512422"/>
                  <a:pt x="3186762" y="1512422"/>
                </a:cubicBezTo>
                <a:lnTo>
                  <a:pt x="3026285" y="1512422"/>
                </a:lnTo>
                <a:cubicBezTo>
                  <a:pt x="3022932" y="1512422"/>
                  <a:pt x="3020722" y="1511737"/>
                  <a:pt x="3019655" y="1510365"/>
                </a:cubicBezTo>
                <a:cubicBezTo>
                  <a:pt x="3018589" y="1508993"/>
                  <a:pt x="3018055" y="1506784"/>
                  <a:pt x="3018055" y="1503736"/>
                </a:cubicBezTo>
                <a:cubicBezTo>
                  <a:pt x="3018055" y="1500688"/>
                  <a:pt x="3018512" y="1498478"/>
                  <a:pt x="3019427" y="1497106"/>
                </a:cubicBezTo>
                <a:cubicBezTo>
                  <a:pt x="3020341" y="1495735"/>
                  <a:pt x="3022627" y="1495049"/>
                  <a:pt x="3026285" y="1495049"/>
                </a:cubicBezTo>
                <a:close/>
                <a:moveTo>
                  <a:pt x="1568731" y="1470817"/>
                </a:moveTo>
                <a:cubicBezTo>
                  <a:pt x="1552882" y="1470817"/>
                  <a:pt x="1542518" y="1473332"/>
                  <a:pt x="1537642" y="1478361"/>
                </a:cubicBezTo>
                <a:cubicBezTo>
                  <a:pt x="1532765" y="1483390"/>
                  <a:pt x="1530326" y="1493372"/>
                  <a:pt x="1530326" y="1508308"/>
                </a:cubicBezTo>
                <a:cubicBezTo>
                  <a:pt x="1530326" y="1523243"/>
                  <a:pt x="1532689" y="1533225"/>
                  <a:pt x="1537413" y="1538254"/>
                </a:cubicBezTo>
                <a:cubicBezTo>
                  <a:pt x="1542137" y="1543283"/>
                  <a:pt x="1552577" y="1545798"/>
                  <a:pt x="1568731" y="1545798"/>
                </a:cubicBezTo>
                <a:cubicBezTo>
                  <a:pt x="1570560" y="1545798"/>
                  <a:pt x="1571474" y="1547017"/>
                  <a:pt x="1571474" y="1549456"/>
                </a:cubicBezTo>
                <a:lnTo>
                  <a:pt x="1571474" y="1717248"/>
                </a:lnTo>
                <a:cubicBezTo>
                  <a:pt x="1571474" y="1719991"/>
                  <a:pt x="1570941" y="1721820"/>
                  <a:pt x="1569874" y="1722734"/>
                </a:cubicBezTo>
                <a:cubicBezTo>
                  <a:pt x="1568807" y="1723649"/>
                  <a:pt x="1566293" y="1724411"/>
                  <a:pt x="1562330" y="1725020"/>
                </a:cubicBezTo>
                <a:cubicBezTo>
                  <a:pt x="1548614" y="1726240"/>
                  <a:pt x="1538937" y="1729973"/>
                  <a:pt x="1533298" y="1736222"/>
                </a:cubicBezTo>
                <a:cubicBezTo>
                  <a:pt x="1527659" y="1742470"/>
                  <a:pt x="1524840" y="1752529"/>
                  <a:pt x="1524840" y="1766397"/>
                </a:cubicBezTo>
                <a:cubicBezTo>
                  <a:pt x="1524840" y="1780265"/>
                  <a:pt x="1527659" y="1790171"/>
                  <a:pt x="1533298" y="1796115"/>
                </a:cubicBezTo>
                <a:cubicBezTo>
                  <a:pt x="1538937" y="1802059"/>
                  <a:pt x="1547929" y="1805030"/>
                  <a:pt x="1560273" y="1805030"/>
                </a:cubicBezTo>
                <a:cubicBezTo>
                  <a:pt x="1572617" y="1805030"/>
                  <a:pt x="1596163" y="1801068"/>
                  <a:pt x="1630910" y="1793143"/>
                </a:cubicBezTo>
                <a:cubicBezTo>
                  <a:pt x="1665658" y="1785218"/>
                  <a:pt x="1687222" y="1778513"/>
                  <a:pt x="1695604" y="1773026"/>
                </a:cubicBezTo>
                <a:cubicBezTo>
                  <a:pt x="1703986" y="1767540"/>
                  <a:pt x="1708177" y="1760149"/>
                  <a:pt x="1708177" y="1750852"/>
                </a:cubicBezTo>
                <a:cubicBezTo>
                  <a:pt x="1708177" y="1741556"/>
                  <a:pt x="1705967" y="1731040"/>
                  <a:pt x="1701548" y="1719305"/>
                </a:cubicBezTo>
                <a:cubicBezTo>
                  <a:pt x="1697128" y="1707571"/>
                  <a:pt x="1688975" y="1701703"/>
                  <a:pt x="1677088" y="1701703"/>
                </a:cubicBezTo>
                <a:cubicBezTo>
                  <a:pt x="1672211" y="1701703"/>
                  <a:pt x="1667563" y="1702313"/>
                  <a:pt x="1663143" y="1703532"/>
                </a:cubicBezTo>
                <a:cubicBezTo>
                  <a:pt x="1658723" y="1704751"/>
                  <a:pt x="1655904" y="1705361"/>
                  <a:pt x="1654685" y="1705361"/>
                </a:cubicBezTo>
                <a:cubicBezTo>
                  <a:pt x="1653466" y="1705361"/>
                  <a:pt x="1652856" y="1703989"/>
                  <a:pt x="1652856" y="1701246"/>
                </a:cubicBezTo>
                <a:lnTo>
                  <a:pt x="1652856" y="1548998"/>
                </a:lnTo>
                <a:cubicBezTo>
                  <a:pt x="1652856" y="1546865"/>
                  <a:pt x="1654075" y="1545798"/>
                  <a:pt x="1656514" y="1545798"/>
                </a:cubicBezTo>
                <a:lnTo>
                  <a:pt x="1672058" y="1545798"/>
                </a:lnTo>
                <a:cubicBezTo>
                  <a:pt x="1682117" y="1545798"/>
                  <a:pt x="1687146" y="1544579"/>
                  <a:pt x="1687146" y="1542140"/>
                </a:cubicBezTo>
                <a:cubicBezTo>
                  <a:pt x="1687146" y="1539702"/>
                  <a:pt x="1685622" y="1536502"/>
                  <a:pt x="1682574" y="1532539"/>
                </a:cubicBezTo>
                <a:cubicBezTo>
                  <a:pt x="1679526" y="1528577"/>
                  <a:pt x="1677392" y="1523319"/>
                  <a:pt x="1676173" y="1516766"/>
                </a:cubicBezTo>
                <a:cubicBezTo>
                  <a:pt x="1674954" y="1510213"/>
                  <a:pt x="1674344" y="1502212"/>
                  <a:pt x="1674344" y="1492763"/>
                </a:cubicBezTo>
                <a:cubicBezTo>
                  <a:pt x="1674344" y="1483314"/>
                  <a:pt x="1673735" y="1477294"/>
                  <a:pt x="1672516" y="1474703"/>
                </a:cubicBezTo>
                <a:cubicBezTo>
                  <a:pt x="1671296" y="1472113"/>
                  <a:pt x="1667334" y="1470817"/>
                  <a:pt x="1660628" y="1470817"/>
                </a:cubicBezTo>
                <a:close/>
                <a:moveTo>
                  <a:pt x="2101369" y="1468988"/>
                </a:moveTo>
                <a:cubicBezTo>
                  <a:pt x="2071194" y="1468988"/>
                  <a:pt x="2050620" y="1473941"/>
                  <a:pt x="2039647" y="1483847"/>
                </a:cubicBezTo>
                <a:cubicBezTo>
                  <a:pt x="2028674" y="1493753"/>
                  <a:pt x="2023188" y="1512422"/>
                  <a:pt x="2023188" y="1539854"/>
                </a:cubicBezTo>
                <a:lnTo>
                  <a:pt x="2023188" y="1800916"/>
                </a:lnTo>
                <a:cubicBezTo>
                  <a:pt x="2023188" y="1828348"/>
                  <a:pt x="2028674" y="1847017"/>
                  <a:pt x="2039647" y="1856923"/>
                </a:cubicBezTo>
                <a:cubicBezTo>
                  <a:pt x="2050620" y="1866829"/>
                  <a:pt x="2071194" y="1871782"/>
                  <a:pt x="2101369" y="1871782"/>
                </a:cubicBezTo>
                <a:lnTo>
                  <a:pt x="2292936" y="1871782"/>
                </a:lnTo>
                <a:cubicBezTo>
                  <a:pt x="2323111" y="1871782"/>
                  <a:pt x="2343685" y="1866829"/>
                  <a:pt x="2354658" y="1856923"/>
                </a:cubicBezTo>
                <a:cubicBezTo>
                  <a:pt x="2365631" y="1847017"/>
                  <a:pt x="2371117" y="1828348"/>
                  <a:pt x="2371117" y="1800916"/>
                </a:cubicBezTo>
                <a:lnTo>
                  <a:pt x="2371117" y="1539854"/>
                </a:lnTo>
                <a:cubicBezTo>
                  <a:pt x="2371117" y="1512422"/>
                  <a:pt x="2365631" y="1493753"/>
                  <a:pt x="2354658" y="1483847"/>
                </a:cubicBezTo>
                <a:cubicBezTo>
                  <a:pt x="2343685" y="1473941"/>
                  <a:pt x="2323111" y="1468988"/>
                  <a:pt x="2292936" y="1468988"/>
                </a:cubicBezTo>
                <a:close/>
                <a:moveTo>
                  <a:pt x="1727837" y="1455272"/>
                </a:moveTo>
                <a:cubicBezTo>
                  <a:pt x="1711682" y="1455272"/>
                  <a:pt x="1701243" y="1457711"/>
                  <a:pt x="1696519" y="1462588"/>
                </a:cubicBezTo>
                <a:cubicBezTo>
                  <a:pt x="1691794" y="1467464"/>
                  <a:pt x="1689432" y="1477447"/>
                  <a:pt x="1689432" y="1492534"/>
                </a:cubicBezTo>
                <a:cubicBezTo>
                  <a:pt x="1689432" y="1507622"/>
                  <a:pt x="1691794" y="1517680"/>
                  <a:pt x="1696519" y="1522709"/>
                </a:cubicBezTo>
                <a:cubicBezTo>
                  <a:pt x="1701243" y="1527739"/>
                  <a:pt x="1711682" y="1530253"/>
                  <a:pt x="1727837" y="1530253"/>
                </a:cubicBezTo>
                <a:lnTo>
                  <a:pt x="1763041" y="1530253"/>
                </a:lnTo>
                <a:cubicBezTo>
                  <a:pt x="1765784" y="1530253"/>
                  <a:pt x="1767156" y="1531625"/>
                  <a:pt x="1767156" y="1534368"/>
                </a:cubicBezTo>
                <a:cubicBezTo>
                  <a:pt x="1767156" y="1544426"/>
                  <a:pt x="1764565" y="1549456"/>
                  <a:pt x="1759384" y="1549456"/>
                </a:cubicBezTo>
                <a:lnTo>
                  <a:pt x="1750240" y="1549456"/>
                </a:lnTo>
                <a:cubicBezTo>
                  <a:pt x="1728599" y="1549456"/>
                  <a:pt x="1714045" y="1553418"/>
                  <a:pt x="1706577" y="1561343"/>
                </a:cubicBezTo>
                <a:cubicBezTo>
                  <a:pt x="1699109" y="1569268"/>
                  <a:pt x="1695376" y="1585574"/>
                  <a:pt x="1695376" y="1610263"/>
                </a:cubicBezTo>
                <a:lnTo>
                  <a:pt x="1695376" y="1682501"/>
                </a:lnTo>
                <a:cubicBezTo>
                  <a:pt x="1695376" y="1686158"/>
                  <a:pt x="1696290" y="1688597"/>
                  <a:pt x="1698119" y="1689816"/>
                </a:cubicBezTo>
                <a:cubicBezTo>
                  <a:pt x="1707263" y="1695912"/>
                  <a:pt x="1713816" y="1705285"/>
                  <a:pt x="1717778" y="1717934"/>
                </a:cubicBezTo>
                <a:cubicBezTo>
                  <a:pt x="1721741" y="1730583"/>
                  <a:pt x="1723874" y="1742546"/>
                  <a:pt x="1724179" y="1753824"/>
                </a:cubicBezTo>
                <a:cubicBezTo>
                  <a:pt x="1724484" y="1761749"/>
                  <a:pt x="1726694" y="1765711"/>
                  <a:pt x="1730809" y="1765711"/>
                </a:cubicBezTo>
                <a:cubicBezTo>
                  <a:pt x="1734923" y="1765711"/>
                  <a:pt x="1740638" y="1763806"/>
                  <a:pt x="1747954" y="1759996"/>
                </a:cubicBezTo>
                <a:cubicBezTo>
                  <a:pt x="1755269" y="1756186"/>
                  <a:pt x="1761060" y="1751767"/>
                  <a:pt x="1765327" y="1746737"/>
                </a:cubicBezTo>
                <a:cubicBezTo>
                  <a:pt x="1769594" y="1741708"/>
                  <a:pt x="1771728" y="1733098"/>
                  <a:pt x="1771728" y="1720906"/>
                </a:cubicBezTo>
                <a:lnTo>
                  <a:pt x="1771728" y="1623522"/>
                </a:lnTo>
                <a:cubicBezTo>
                  <a:pt x="1771728" y="1618340"/>
                  <a:pt x="1772414" y="1615064"/>
                  <a:pt x="1773785" y="1613692"/>
                </a:cubicBezTo>
                <a:cubicBezTo>
                  <a:pt x="1775157" y="1612321"/>
                  <a:pt x="1778434" y="1611635"/>
                  <a:pt x="1783615" y="1611635"/>
                </a:cubicBezTo>
                <a:lnTo>
                  <a:pt x="1851738" y="1611635"/>
                </a:lnTo>
                <a:cubicBezTo>
                  <a:pt x="1857834" y="1611635"/>
                  <a:pt x="1861492" y="1612473"/>
                  <a:pt x="1862711" y="1614149"/>
                </a:cubicBezTo>
                <a:cubicBezTo>
                  <a:pt x="1863930" y="1615826"/>
                  <a:pt x="1864540" y="1618950"/>
                  <a:pt x="1864540" y="1623522"/>
                </a:cubicBezTo>
                <a:lnTo>
                  <a:pt x="1864540" y="1727764"/>
                </a:lnTo>
                <a:cubicBezTo>
                  <a:pt x="1864540" y="1732336"/>
                  <a:pt x="1864997" y="1735460"/>
                  <a:pt x="1865911" y="1737136"/>
                </a:cubicBezTo>
                <a:cubicBezTo>
                  <a:pt x="1866826" y="1738813"/>
                  <a:pt x="1870483" y="1740718"/>
                  <a:pt x="1876884" y="1742851"/>
                </a:cubicBezTo>
                <a:cubicBezTo>
                  <a:pt x="1892734" y="1747728"/>
                  <a:pt x="1906450" y="1754281"/>
                  <a:pt x="1918032" y="1762511"/>
                </a:cubicBezTo>
                <a:cubicBezTo>
                  <a:pt x="1925042" y="1767388"/>
                  <a:pt x="1930605" y="1769826"/>
                  <a:pt x="1934720" y="1769826"/>
                </a:cubicBezTo>
                <a:cubicBezTo>
                  <a:pt x="1938835" y="1769826"/>
                  <a:pt x="1940892" y="1763425"/>
                  <a:pt x="1940892" y="1750624"/>
                </a:cubicBezTo>
                <a:lnTo>
                  <a:pt x="1940892" y="1610263"/>
                </a:lnTo>
                <a:cubicBezTo>
                  <a:pt x="1940892" y="1583746"/>
                  <a:pt x="1937006" y="1566982"/>
                  <a:pt x="1929233" y="1559971"/>
                </a:cubicBezTo>
                <a:cubicBezTo>
                  <a:pt x="1921461" y="1552961"/>
                  <a:pt x="1907059" y="1549456"/>
                  <a:pt x="1886028" y="1549456"/>
                </a:cubicBezTo>
                <a:lnTo>
                  <a:pt x="1854024" y="1549456"/>
                </a:lnTo>
                <a:cubicBezTo>
                  <a:pt x="1851586" y="1549456"/>
                  <a:pt x="1850366" y="1548084"/>
                  <a:pt x="1850366" y="1545341"/>
                </a:cubicBezTo>
                <a:lnTo>
                  <a:pt x="1851281" y="1538483"/>
                </a:lnTo>
                <a:cubicBezTo>
                  <a:pt x="1851890" y="1532996"/>
                  <a:pt x="1853567" y="1530253"/>
                  <a:pt x="1856310" y="1530253"/>
                </a:cubicBezTo>
                <a:lnTo>
                  <a:pt x="1913460" y="1530253"/>
                </a:lnTo>
                <a:cubicBezTo>
                  <a:pt x="1929614" y="1530253"/>
                  <a:pt x="1940130" y="1527815"/>
                  <a:pt x="1945007" y="1522938"/>
                </a:cubicBezTo>
                <a:cubicBezTo>
                  <a:pt x="1949884" y="1518061"/>
                  <a:pt x="1952322" y="1507850"/>
                  <a:pt x="1952322" y="1492306"/>
                </a:cubicBezTo>
                <a:cubicBezTo>
                  <a:pt x="1952322" y="1476761"/>
                  <a:pt x="1949884" y="1466702"/>
                  <a:pt x="1945007" y="1462130"/>
                </a:cubicBezTo>
                <a:cubicBezTo>
                  <a:pt x="1940130" y="1457558"/>
                  <a:pt x="1929614" y="1455272"/>
                  <a:pt x="1913460" y="1455272"/>
                </a:cubicBezTo>
                <a:close/>
                <a:moveTo>
                  <a:pt x="2978736" y="1450243"/>
                </a:moveTo>
                <a:cubicBezTo>
                  <a:pt x="2963801" y="1450243"/>
                  <a:pt x="2953285" y="1453672"/>
                  <a:pt x="2947189" y="1460530"/>
                </a:cubicBezTo>
                <a:cubicBezTo>
                  <a:pt x="2941093" y="1467388"/>
                  <a:pt x="2938045" y="1478894"/>
                  <a:pt x="2938045" y="1495049"/>
                </a:cubicBezTo>
                <a:lnTo>
                  <a:pt x="2938045" y="1547170"/>
                </a:lnTo>
                <a:cubicBezTo>
                  <a:pt x="2938045" y="1563324"/>
                  <a:pt x="2941017" y="1574830"/>
                  <a:pt x="2946961" y="1581688"/>
                </a:cubicBezTo>
                <a:cubicBezTo>
                  <a:pt x="2952904" y="1588546"/>
                  <a:pt x="2963496" y="1591975"/>
                  <a:pt x="2978736" y="1591975"/>
                </a:cubicBezTo>
                <a:lnTo>
                  <a:pt x="3065604" y="1591975"/>
                </a:lnTo>
                <a:cubicBezTo>
                  <a:pt x="3068347" y="1591975"/>
                  <a:pt x="3070024" y="1592509"/>
                  <a:pt x="3070633" y="1593575"/>
                </a:cubicBezTo>
                <a:cubicBezTo>
                  <a:pt x="3071243" y="1594642"/>
                  <a:pt x="3071548" y="1596547"/>
                  <a:pt x="3071548" y="1599290"/>
                </a:cubicBezTo>
                <a:cubicBezTo>
                  <a:pt x="3071548" y="1602034"/>
                  <a:pt x="3071167" y="1603939"/>
                  <a:pt x="3070405" y="1605005"/>
                </a:cubicBezTo>
                <a:cubicBezTo>
                  <a:pt x="3069643" y="1606072"/>
                  <a:pt x="3068042" y="1606606"/>
                  <a:pt x="3065604" y="1606606"/>
                </a:cubicBezTo>
                <a:lnTo>
                  <a:pt x="2982394" y="1606606"/>
                </a:lnTo>
                <a:cubicBezTo>
                  <a:pt x="2959838" y="1606606"/>
                  <a:pt x="2945589" y="1603634"/>
                  <a:pt x="2939645" y="1597690"/>
                </a:cubicBezTo>
                <a:cubicBezTo>
                  <a:pt x="2933702" y="1591747"/>
                  <a:pt x="2927530" y="1588775"/>
                  <a:pt x="2921129" y="1588775"/>
                </a:cubicBezTo>
                <a:cubicBezTo>
                  <a:pt x="2914728" y="1588775"/>
                  <a:pt x="2909470" y="1591899"/>
                  <a:pt x="2905355" y="1598147"/>
                </a:cubicBezTo>
                <a:cubicBezTo>
                  <a:pt x="2901241" y="1604396"/>
                  <a:pt x="2899183" y="1613464"/>
                  <a:pt x="2899183" y="1625351"/>
                </a:cubicBezTo>
                <a:cubicBezTo>
                  <a:pt x="2899183" y="1637238"/>
                  <a:pt x="2901241" y="1646763"/>
                  <a:pt x="2905355" y="1653926"/>
                </a:cubicBezTo>
                <a:cubicBezTo>
                  <a:pt x="2909470" y="1661089"/>
                  <a:pt x="2914576" y="1664670"/>
                  <a:pt x="2920672" y="1664670"/>
                </a:cubicBezTo>
                <a:cubicBezTo>
                  <a:pt x="2926768" y="1664670"/>
                  <a:pt x="2932102" y="1661470"/>
                  <a:pt x="2936674" y="1655069"/>
                </a:cubicBezTo>
                <a:cubicBezTo>
                  <a:pt x="2946122" y="1642572"/>
                  <a:pt x="2963801" y="1636324"/>
                  <a:pt x="2989709" y="1636324"/>
                </a:cubicBezTo>
                <a:lnTo>
                  <a:pt x="3235682" y="1636324"/>
                </a:lnTo>
                <a:cubicBezTo>
                  <a:pt x="3253056" y="1636324"/>
                  <a:pt x="3265172" y="1637314"/>
                  <a:pt x="3272030" y="1639295"/>
                </a:cubicBezTo>
                <a:cubicBezTo>
                  <a:pt x="3278888" y="1641277"/>
                  <a:pt x="3285060" y="1645087"/>
                  <a:pt x="3290546" y="1650725"/>
                </a:cubicBezTo>
                <a:cubicBezTo>
                  <a:pt x="3296033" y="1656364"/>
                  <a:pt x="3301443" y="1659184"/>
                  <a:pt x="3306777" y="1659184"/>
                </a:cubicBezTo>
                <a:cubicBezTo>
                  <a:pt x="3312111" y="1659184"/>
                  <a:pt x="3316378" y="1655526"/>
                  <a:pt x="3319579" y="1648211"/>
                </a:cubicBezTo>
                <a:cubicBezTo>
                  <a:pt x="3322779" y="1640896"/>
                  <a:pt x="3324379" y="1631066"/>
                  <a:pt x="3324379" y="1618721"/>
                </a:cubicBezTo>
                <a:cubicBezTo>
                  <a:pt x="3324379" y="1606377"/>
                  <a:pt x="3322322" y="1597081"/>
                  <a:pt x="3318207" y="1590832"/>
                </a:cubicBezTo>
                <a:cubicBezTo>
                  <a:pt x="3314092" y="1584584"/>
                  <a:pt x="3308530" y="1581460"/>
                  <a:pt x="3301519" y="1581460"/>
                </a:cubicBezTo>
                <a:cubicBezTo>
                  <a:pt x="3294509" y="1581460"/>
                  <a:pt x="3287651" y="1585651"/>
                  <a:pt x="3280945" y="1594033"/>
                </a:cubicBezTo>
                <a:cubicBezTo>
                  <a:pt x="3274240" y="1602415"/>
                  <a:pt x="3260066" y="1606606"/>
                  <a:pt x="3238426" y="1606606"/>
                </a:cubicBezTo>
                <a:lnTo>
                  <a:pt x="3163445" y="1606606"/>
                </a:lnTo>
                <a:cubicBezTo>
                  <a:pt x="3158873" y="1606606"/>
                  <a:pt x="3156587" y="1604777"/>
                  <a:pt x="3156587" y="1601119"/>
                </a:cubicBezTo>
                <a:cubicBezTo>
                  <a:pt x="3156587" y="1597462"/>
                  <a:pt x="3156968" y="1595023"/>
                  <a:pt x="3157730" y="1593804"/>
                </a:cubicBezTo>
                <a:cubicBezTo>
                  <a:pt x="3158492" y="1592585"/>
                  <a:pt x="3160092" y="1591975"/>
                  <a:pt x="3162530" y="1591975"/>
                </a:cubicBezTo>
                <a:lnTo>
                  <a:pt x="3238883" y="1591975"/>
                </a:lnTo>
                <a:cubicBezTo>
                  <a:pt x="3254123" y="1591975"/>
                  <a:pt x="3264715" y="1588470"/>
                  <a:pt x="3270658" y="1581460"/>
                </a:cubicBezTo>
                <a:cubicBezTo>
                  <a:pt x="3276602" y="1574449"/>
                  <a:pt x="3279574" y="1563019"/>
                  <a:pt x="3279574" y="1547170"/>
                </a:cubicBezTo>
                <a:lnTo>
                  <a:pt x="3279574" y="1495049"/>
                </a:lnTo>
                <a:cubicBezTo>
                  <a:pt x="3279574" y="1479199"/>
                  <a:pt x="3276526" y="1467769"/>
                  <a:pt x="3270430" y="1460759"/>
                </a:cubicBezTo>
                <a:cubicBezTo>
                  <a:pt x="3264334" y="1453748"/>
                  <a:pt x="3253818" y="1450243"/>
                  <a:pt x="3238883" y="1450243"/>
                </a:cubicBezTo>
                <a:close/>
                <a:moveTo>
                  <a:pt x="2700530" y="1447043"/>
                </a:moveTo>
                <a:cubicBezTo>
                  <a:pt x="2686966" y="1447043"/>
                  <a:pt x="2677289" y="1450319"/>
                  <a:pt x="2671498" y="1456873"/>
                </a:cubicBezTo>
                <a:cubicBezTo>
                  <a:pt x="2665706" y="1463426"/>
                  <a:pt x="2662811" y="1474170"/>
                  <a:pt x="2662811" y="1489105"/>
                </a:cubicBezTo>
                <a:lnTo>
                  <a:pt x="2662811" y="1577345"/>
                </a:lnTo>
                <a:cubicBezTo>
                  <a:pt x="2662811" y="1598376"/>
                  <a:pt x="2667459" y="1612930"/>
                  <a:pt x="2676755" y="1621007"/>
                </a:cubicBezTo>
                <a:cubicBezTo>
                  <a:pt x="2686052" y="1629085"/>
                  <a:pt x="2702587" y="1633123"/>
                  <a:pt x="2726362" y="1633123"/>
                </a:cubicBezTo>
                <a:lnTo>
                  <a:pt x="2797685" y="1633123"/>
                </a:lnTo>
                <a:cubicBezTo>
                  <a:pt x="2812010" y="1633123"/>
                  <a:pt x="2822983" y="1632209"/>
                  <a:pt x="2830603" y="1630380"/>
                </a:cubicBezTo>
                <a:cubicBezTo>
                  <a:pt x="2838223" y="1628551"/>
                  <a:pt x="2844396" y="1624970"/>
                  <a:pt x="2849120" y="1619636"/>
                </a:cubicBezTo>
                <a:cubicBezTo>
                  <a:pt x="2853844" y="1614302"/>
                  <a:pt x="2858264" y="1605310"/>
                  <a:pt x="2862379" y="1592661"/>
                </a:cubicBezTo>
                <a:cubicBezTo>
                  <a:pt x="2866493" y="1580012"/>
                  <a:pt x="2868551" y="1571096"/>
                  <a:pt x="2868551" y="1565915"/>
                </a:cubicBezTo>
                <a:cubicBezTo>
                  <a:pt x="2868551" y="1554637"/>
                  <a:pt x="2861998" y="1546179"/>
                  <a:pt x="2848891" y="1540540"/>
                </a:cubicBezTo>
                <a:cubicBezTo>
                  <a:pt x="2835785" y="1534901"/>
                  <a:pt x="2825498" y="1532082"/>
                  <a:pt x="2818030" y="1532082"/>
                </a:cubicBezTo>
                <a:cubicBezTo>
                  <a:pt x="2810563" y="1532082"/>
                  <a:pt x="2804924" y="1533835"/>
                  <a:pt x="2801114" y="1537340"/>
                </a:cubicBezTo>
                <a:cubicBezTo>
                  <a:pt x="2797304" y="1540845"/>
                  <a:pt x="2793875" y="1546712"/>
                  <a:pt x="2790827" y="1554942"/>
                </a:cubicBezTo>
                <a:cubicBezTo>
                  <a:pt x="2788693" y="1560428"/>
                  <a:pt x="2784731" y="1563172"/>
                  <a:pt x="2778940" y="1563172"/>
                </a:cubicBezTo>
                <a:lnTo>
                  <a:pt x="2751508" y="1563172"/>
                </a:lnTo>
                <a:cubicBezTo>
                  <a:pt x="2749069" y="1563172"/>
                  <a:pt x="2747545" y="1562714"/>
                  <a:pt x="2746936" y="1561800"/>
                </a:cubicBezTo>
                <a:cubicBezTo>
                  <a:pt x="2746326" y="1560886"/>
                  <a:pt x="2746021" y="1558447"/>
                  <a:pt x="2746021" y="1554485"/>
                </a:cubicBezTo>
                <a:cubicBezTo>
                  <a:pt x="2746021" y="1550522"/>
                  <a:pt x="2746936" y="1547932"/>
                  <a:pt x="2748764" y="1546712"/>
                </a:cubicBezTo>
                <a:cubicBezTo>
                  <a:pt x="2750593" y="1545493"/>
                  <a:pt x="2754784" y="1544731"/>
                  <a:pt x="2761337" y="1544426"/>
                </a:cubicBezTo>
                <a:cubicBezTo>
                  <a:pt x="2767891" y="1544122"/>
                  <a:pt x="2772158" y="1543588"/>
                  <a:pt x="2774139" y="1542826"/>
                </a:cubicBezTo>
                <a:cubicBezTo>
                  <a:pt x="2776120" y="1542064"/>
                  <a:pt x="2778330" y="1539702"/>
                  <a:pt x="2780768" y="1535740"/>
                </a:cubicBezTo>
                <a:cubicBezTo>
                  <a:pt x="2788998" y="1521719"/>
                  <a:pt x="2799818" y="1514708"/>
                  <a:pt x="2813230" y="1514708"/>
                </a:cubicBezTo>
                <a:cubicBezTo>
                  <a:pt x="2820545" y="1514708"/>
                  <a:pt x="2828012" y="1515851"/>
                  <a:pt x="2835632" y="1518137"/>
                </a:cubicBezTo>
                <a:cubicBezTo>
                  <a:pt x="2843252" y="1520423"/>
                  <a:pt x="2848282" y="1521566"/>
                  <a:pt x="2850720" y="1521566"/>
                </a:cubicBezTo>
                <a:cubicBezTo>
                  <a:pt x="2858340" y="1521566"/>
                  <a:pt x="2862150" y="1516994"/>
                  <a:pt x="2862150" y="1507850"/>
                </a:cubicBezTo>
                <a:cubicBezTo>
                  <a:pt x="2862150" y="1498706"/>
                  <a:pt x="2859331" y="1488724"/>
                  <a:pt x="2853692" y="1477904"/>
                </a:cubicBezTo>
                <a:cubicBezTo>
                  <a:pt x="2848053" y="1467083"/>
                  <a:pt x="2839138" y="1461673"/>
                  <a:pt x="2826946" y="1461673"/>
                </a:cubicBezTo>
                <a:cubicBezTo>
                  <a:pt x="2822374" y="1461673"/>
                  <a:pt x="2817040" y="1462435"/>
                  <a:pt x="2810944" y="1463959"/>
                </a:cubicBezTo>
                <a:cubicBezTo>
                  <a:pt x="2778635" y="1471884"/>
                  <a:pt x="2758975" y="1475846"/>
                  <a:pt x="2751965" y="1475846"/>
                </a:cubicBezTo>
                <a:cubicBezTo>
                  <a:pt x="2748612" y="1475846"/>
                  <a:pt x="2745869" y="1473103"/>
                  <a:pt x="2743735" y="1467617"/>
                </a:cubicBezTo>
                <a:cubicBezTo>
                  <a:pt x="2740687" y="1460302"/>
                  <a:pt x="2736115" y="1455044"/>
                  <a:pt x="2730019" y="1451843"/>
                </a:cubicBezTo>
                <a:cubicBezTo>
                  <a:pt x="2723923" y="1448643"/>
                  <a:pt x="2714093" y="1447043"/>
                  <a:pt x="2700530" y="1447043"/>
                </a:cubicBezTo>
                <a:close/>
                <a:moveTo>
                  <a:pt x="2605204" y="1445671"/>
                </a:moveTo>
                <a:cubicBezTo>
                  <a:pt x="2583258" y="1445671"/>
                  <a:pt x="2570304" y="1452377"/>
                  <a:pt x="2566342" y="1465788"/>
                </a:cubicBezTo>
                <a:cubicBezTo>
                  <a:pt x="2564513" y="1472494"/>
                  <a:pt x="2561617" y="1475846"/>
                  <a:pt x="2557655" y="1475846"/>
                </a:cubicBezTo>
                <a:lnTo>
                  <a:pt x="2481760" y="1475846"/>
                </a:lnTo>
                <a:cubicBezTo>
                  <a:pt x="2471092" y="1475846"/>
                  <a:pt x="2462862" y="1478818"/>
                  <a:pt x="2457071" y="1484762"/>
                </a:cubicBezTo>
                <a:cubicBezTo>
                  <a:pt x="2451280" y="1490705"/>
                  <a:pt x="2448384" y="1499240"/>
                  <a:pt x="2448384" y="1510365"/>
                </a:cubicBezTo>
                <a:cubicBezTo>
                  <a:pt x="2448384" y="1521490"/>
                  <a:pt x="2451051" y="1529720"/>
                  <a:pt x="2456385" y="1535054"/>
                </a:cubicBezTo>
                <a:cubicBezTo>
                  <a:pt x="2461719" y="1540388"/>
                  <a:pt x="2470177" y="1543055"/>
                  <a:pt x="2481760" y="1543055"/>
                </a:cubicBezTo>
                <a:lnTo>
                  <a:pt x="2555369" y="1543055"/>
                </a:lnTo>
                <a:cubicBezTo>
                  <a:pt x="2558417" y="1543055"/>
                  <a:pt x="2559941" y="1544960"/>
                  <a:pt x="2559941" y="1548770"/>
                </a:cubicBezTo>
                <a:cubicBezTo>
                  <a:pt x="2559941" y="1552580"/>
                  <a:pt x="2559026" y="1555018"/>
                  <a:pt x="2557198" y="1556085"/>
                </a:cubicBezTo>
                <a:cubicBezTo>
                  <a:pt x="2555369" y="1557152"/>
                  <a:pt x="2549120" y="1558295"/>
                  <a:pt x="2538452" y="1559514"/>
                </a:cubicBezTo>
                <a:cubicBezTo>
                  <a:pt x="2527784" y="1560733"/>
                  <a:pt x="2506906" y="1562257"/>
                  <a:pt x="2475816" y="1564086"/>
                </a:cubicBezTo>
                <a:cubicBezTo>
                  <a:pt x="2455090" y="1565610"/>
                  <a:pt x="2444726" y="1575516"/>
                  <a:pt x="2444726" y="1593804"/>
                </a:cubicBezTo>
                <a:cubicBezTo>
                  <a:pt x="2444726" y="1619407"/>
                  <a:pt x="2454175" y="1632209"/>
                  <a:pt x="2473073" y="1632209"/>
                </a:cubicBezTo>
                <a:cubicBezTo>
                  <a:pt x="2477340" y="1632209"/>
                  <a:pt x="2489608" y="1630913"/>
                  <a:pt x="2509877" y="1628323"/>
                </a:cubicBezTo>
                <a:cubicBezTo>
                  <a:pt x="2530147" y="1625732"/>
                  <a:pt x="2542720" y="1623903"/>
                  <a:pt x="2547596" y="1622836"/>
                </a:cubicBezTo>
                <a:cubicBezTo>
                  <a:pt x="2552473" y="1621769"/>
                  <a:pt x="2556055" y="1621236"/>
                  <a:pt x="2558341" y="1621236"/>
                </a:cubicBezTo>
                <a:cubicBezTo>
                  <a:pt x="2560627" y="1621236"/>
                  <a:pt x="2563446" y="1623293"/>
                  <a:pt x="2566799" y="1627408"/>
                </a:cubicBezTo>
                <a:cubicBezTo>
                  <a:pt x="2570152" y="1631523"/>
                  <a:pt x="2574571" y="1634571"/>
                  <a:pt x="2580058" y="1636552"/>
                </a:cubicBezTo>
                <a:cubicBezTo>
                  <a:pt x="2585544" y="1638533"/>
                  <a:pt x="2594840" y="1639524"/>
                  <a:pt x="2607947" y="1639524"/>
                </a:cubicBezTo>
                <a:cubicBezTo>
                  <a:pt x="2633550" y="1639524"/>
                  <a:pt x="2646352" y="1625960"/>
                  <a:pt x="2646352" y="1598833"/>
                </a:cubicBezTo>
                <a:lnTo>
                  <a:pt x="2646352" y="1475846"/>
                </a:lnTo>
                <a:cubicBezTo>
                  <a:pt x="2646352" y="1464874"/>
                  <a:pt x="2642999" y="1457101"/>
                  <a:pt x="2636293" y="1452529"/>
                </a:cubicBezTo>
                <a:cubicBezTo>
                  <a:pt x="2629588" y="1447957"/>
                  <a:pt x="2619224" y="1445671"/>
                  <a:pt x="2605204" y="1445671"/>
                </a:cubicBezTo>
                <a:close/>
                <a:moveTo>
                  <a:pt x="0" y="0"/>
                </a:moveTo>
                <a:lnTo>
                  <a:pt x="4762500" y="0"/>
                </a:lnTo>
                <a:lnTo>
                  <a:pt x="4762500" y="3171825"/>
                </a:lnTo>
                <a:lnTo>
                  <a:pt x="0" y="3171825"/>
                </a:lnTo>
                <a:close/>
              </a:path>
            </a:pathLst>
          </a:custGeom>
          <a:effectLst>
            <a:outerShdw blurRad="127000" dist="127000" dir="5400000" algn="t" rotWithShape="0">
              <a:prstClr val="black">
                <a:alpha val="20000"/>
              </a:prstClr>
            </a:outerShdw>
          </a:effectLst>
        </p:spPr>
      </p:pic>
      <p:pic>
        <p:nvPicPr>
          <p:cNvPr id="42" name="图片 41">
            <a:extLst>
              <a:ext uri="{FF2B5EF4-FFF2-40B4-BE49-F238E27FC236}">
                <a16:creationId xmlns:a16="http://schemas.microsoft.com/office/drawing/2014/main" id="{036FDBDF-721C-5F5C-DC1B-C5D5A1F69F0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5207745" y="-5212820"/>
            <a:ext cx="4762500" cy="3171825"/>
          </a:xfrm>
          <a:custGeom>
            <a:avLst/>
            <a:gdLst/>
            <a:ahLst/>
            <a:cxnLst/>
            <a:rect l="l" t="t" r="r" b="b"/>
            <a:pathLst>
              <a:path w="4762500" h="3171825">
                <a:moveTo>
                  <a:pt x="2111918" y="2143830"/>
                </a:moveTo>
                <a:lnTo>
                  <a:pt x="2148494" y="2143830"/>
                </a:lnTo>
                <a:cubicBezTo>
                  <a:pt x="2154286" y="2143830"/>
                  <a:pt x="2157181" y="2145125"/>
                  <a:pt x="2157181" y="2147716"/>
                </a:cubicBezTo>
                <a:cubicBezTo>
                  <a:pt x="2157181" y="2150307"/>
                  <a:pt x="2153752" y="2156098"/>
                  <a:pt x="2146894" y="2165089"/>
                </a:cubicBezTo>
                <a:cubicBezTo>
                  <a:pt x="2140036" y="2174081"/>
                  <a:pt x="2135083" y="2178577"/>
                  <a:pt x="2132035" y="2178577"/>
                </a:cubicBezTo>
                <a:cubicBezTo>
                  <a:pt x="2129902" y="2178577"/>
                  <a:pt x="2124796" y="2174081"/>
                  <a:pt x="2116719" y="2165089"/>
                </a:cubicBezTo>
                <a:cubicBezTo>
                  <a:pt x="2108642" y="2156098"/>
                  <a:pt x="2104603" y="2150307"/>
                  <a:pt x="2104603" y="2147716"/>
                </a:cubicBezTo>
                <a:cubicBezTo>
                  <a:pt x="2104603" y="2145125"/>
                  <a:pt x="2107042" y="2143830"/>
                  <a:pt x="2111918" y="2143830"/>
                </a:cubicBezTo>
                <a:close/>
                <a:moveTo>
                  <a:pt x="2609352" y="1916601"/>
                </a:moveTo>
                <a:cubicBezTo>
                  <a:pt x="2601427" y="1916601"/>
                  <a:pt x="2593121" y="1920335"/>
                  <a:pt x="2584435" y="1927803"/>
                </a:cubicBezTo>
                <a:cubicBezTo>
                  <a:pt x="2575748" y="1935270"/>
                  <a:pt x="2571404" y="1943728"/>
                  <a:pt x="2571404" y="1953177"/>
                </a:cubicBezTo>
                <a:cubicBezTo>
                  <a:pt x="2571404" y="1958664"/>
                  <a:pt x="2573081" y="1963845"/>
                  <a:pt x="2576434" y="1968722"/>
                </a:cubicBezTo>
                <a:lnTo>
                  <a:pt x="2597465" y="2003469"/>
                </a:lnTo>
                <a:cubicBezTo>
                  <a:pt x="2604170" y="2015356"/>
                  <a:pt x="2613924" y="2021300"/>
                  <a:pt x="2626726" y="2021300"/>
                </a:cubicBezTo>
                <a:cubicBezTo>
                  <a:pt x="2635870" y="2021300"/>
                  <a:pt x="2644175" y="2017947"/>
                  <a:pt x="2651643" y="2011242"/>
                </a:cubicBezTo>
                <a:cubicBezTo>
                  <a:pt x="2659111" y="2004536"/>
                  <a:pt x="2662844" y="1996535"/>
                  <a:pt x="2662844" y="1987239"/>
                </a:cubicBezTo>
                <a:cubicBezTo>
                  <a:pt x="2662844" y="1977942"/>
                  <a:pt x="2659873" y="1967884"/>
                  <a:pt x="2653929" y="1957063"/>
                </a:cubicBezTo>
                <a:cubicBezTo>
                  <a:pt x="2647985" y="1946243"/>
                  <a:pt x="2640899" y="1936794"/>
                  <a:pt x="2632669" y="1928717"/>
                </a:cubicBezTo>
                <a:cubicBezTo>
                  <a:pt x="2624440" y="1920640"/>
                  <a:pt x="2616667" y="1916601"/>
                  <a:pt x="2609352" y="1916601"/>
                </a:cubicBezTo>
                <a:close/>
                <a:moveTo>
                  <a:pt x="2123120" y="1909286"/>
                </a:moveTo>
                <a:cubicBezTo>
                  <a:pt x="2107423" y="1909286"/>
                  <a:pt x="2095688" y="1911877"/>
                  <a:pt x="2087915" y="1917058"/>
                </a:cubicBezTo>
                <a:cubicBezTo>
                  <a:pt x="2080143" y="1922240"/>
                  <a:pt x="2076257" y="1936261"/>
                  <a:pt x="2076257" y="1959121"/>
                </a:cubicBezTo>
                <a:cubicBezTo>
                  <a:pt x="2076257" y="1963693"/>
                  <a:pt x="2074276" y="1965979"/>
                  <a:pt x="2070313" y="1965979"/>
                </a:cubicBezTo>
                <a:lnTo>
                  <a:pt x="2032823" y="1965979"/>
                </a:lnTo>
                <a:cubicBezTo>
                  <a:pt x="2009353" y="1965979"/>
                  <a:pt x="1997618" y="1980000"/>
                  <a:pt x="1997618" y="2008041"/>
                </a:cubicBezTo>
                <a:cubicBezTo>
                  <a:pt x="1997618" y="2023281"/>
                  <a:pt x="2000285" y="2034178"/>
                  <a:pt x="2005619" y="2040731"/>
                </a:cubicBezTo>
                <a:cubicBezTo>
                  <a:pt x="2010953" y="2047284"/>
                  <a:pt x="2020021" y="2050561"/>
                  <a:pt x="2032823" y="2050561"/>
                </a:cubicBezTo>
                <a:lnTo>
                  <a:pt x="2074428" y="2050561"/>
                </a:lnTo>
                <a:cubicBezTo>
                  <a:pt x="2077171" y="2050561"/>
                  <a:pt x="2078924" y="2051399"/>
                  <a:pt x="2079686" y="2053075"/>
                </a:cubicBezTo>
                <a:cubicBezTo>
                  <a:pt x="2080448" y="2054752"/>
                  <a:pt x="2080829" y="2058181"/>
                  <a:pt x="2080829" y="2063362"/>
                </a:cubicBezTo>
                <a:cubicBezTo>
                  <a:pt x="2080829" y="2068544"/>
                  <a:pt x="2080448" y="2072049"/>
                  <a:pt x="2079686" y="2073878"/>
                </a:cubicBezTo>
                <a:cubicBezTo>
                  <a:pt x="2078924" y="2075707"/>
                  <a:pt x="2077019" y="2076621"/>
                  <a:pt x="2073971" y="2076621"/>
                </a:cubicBezTo>
                <a:lnTo>
                  <a:pt x="2047910" y="2076621"/>
                </a:lnTo>
                <a:cubicBezTo>
                  <a:pt x="2022612" y="2076621"/>
                  <a:pt x="2009963" y="2090337"/>
                  <a:pt x="2009963" y="2117769"/>
                </a:cubicBezTo>
                <a:cubicBezTo>
                  <a:pt x="2009963" y="2150688"/>
                  <a:pt x="2025355" y="2184368"/>
                  <a:pt x="2056140" y="2218810"/>
                </a:cubicBezTo>
                <a:cubicBezTo>
                  <a:pt x="2057054" y="2219725"/>
                  <a:pt x="2057512" y="2220792"/>
                  <a:pt x="2057512" y="2222011"/>
                </a:cubicBezTo>
                <a:cubicBezTo>
                  <a:pt x="2057512" y="2223230"/>
                  <a:pt x="2056750" y="2224449"/>
                  <a:pt x="2055226" y="2225668"/>
                </a:cubicBezTo>
                <a:cubicBezTo>
                  <a:pt x="2053702" y="2226888"/>
                  <a:pt x="2038614" y="2232984"/>
                  <a:pt x="2009963" y="2243956"/>
                </a:cubicBezTo>
                <a:cubicBezTo>
                  <a:pt x="1990760" y="2250662"/>
                  <a:pt x="1981159" y="2262702"/>
                  <a:pt x="1981159" y="2280075"/>
                </a:cubicBezTo>
                <a:cubicBezTo>
                  <a:pt x="1981159" y="2289829"/>
                  <a:pt x="1984588" y="2300878"/>
                  <a:pt x="1991446" y="2313222"/>
                </a:cubicBezTo>
                <a:cubicBezTo>
                  <a:pt x="1998304" y="2325567"/>
                  <a:pt x="2008896" y="2331739"/>
                  <a:pt x="2023222" y="2331739"/>
                </a:cubicBezTo>
                <a:cubicBezTo>
                  <a:pt x="2044862" y="2331739"/>
                  <a:pt x="2079000" y="2317261"/>
                  <a:pt x="2125634" y="2288305"/>
                </a:cubicBezTo>
                <a:cubicBezTo>
                  <a:pt x="2127463" y="2287390"/>
                  <a:pt x="2129063" y="2286933"/>
                  <a:pt x="2130435" y="2286933"/>
                </a:cubicBezTo>
                <a:cubicBezTo>
                  <a:pt x="2131807" y="2286933"/>
                  <a:pt x="2133254" y="2287390"/>
                  <a:pt x="2134778" y="2288305"/>
                </a:cubicBezTo>
                <a:cubicBezTo>
                  <a:pt x="2177146" y="2317870"/>
                  <a:pt x="2208692" y="2332653"/>
                  <a:pt x="2229419" y="2332653"/>
                </a:cubicBezTo>
                <a:cubicBezTo>
                  <a:pt x="2243744" y="2332653"/>
                  <a:pt x="2254108" y="2326176"/>
                  <a:pt x="2260508" y="2313222"/>
                </a:cubicBezTo>
                <a:cubicBezTo>
                  <a:pt x="2266909" y="2300268"/>
                  <a:pt x="2270110" y="2288152"/>
                  <a:pt x="2270110" y="2276875"/>
                </a:cubicBezTo>
                <a:cubicBezTo>
                  <a:pt x="2270110" y="2260416"/>
                  <a:pt x="2260966" y="2248986"/>
                  <a:pt x="2242678" y="2242585"/>
                </a:cubicBezTo>
                <a:cubicBezTo>
                  <a:pt x="2238106" y="2241061"/>
                  <a:pt x="2230867" y="2238013"/>
                  <a:pt x="2220961" y="2233441"/>
                </a:cubicBezTo>
                <a:cubicBezTo>
                  <a:pt x="2211055" y="2228869"/>
                  <a:pt x="2205416" y="2226202"/>
                  <a:pt x="2204044" y="2225440"/>
                </a:cubicBezTo>
                <a:cubicBezTo>
                  <a:pt x="2202673" y="2224678"/>
                  <a:pt x="2201987" y="2223840"/>
                  <a:pt x="2201987" y="2222925"/>
                </a:cubicBezTo>
                <a:cubicBezTo>
                  <a:pt x="2201987" y="2221706"/>
                  <a:pt x="2202901" y="2220030"/>
                  <a:pt x="2204730" y="2217896"/>
                </a:cubicBezTo>
                <a:cubicBezTo>
                  <a:pt x="2220884" y="2198389"/>
                  <a:pt x="2232543" y="2181396"/>
                  <a:pt x="2239706" y="2166918"/>
                </a:cubicBezTo>
                <a:cubicBezTo>
                  <a:pt x="2246869" y="2152440"/>
                  <a:pt x="2250450" y="2137276"/>
                  <a:pt x="2250450" y="2121427"/>
                </a:cubicBezTo>
                <a:cubicBezTo>
                  <a:pt x="2250450" y="2105577"/>
                  <a:pt x="2247478" y="2094147"/>
                  <a:pt x="2241535" y="2087137"/>
                </a:cubicBezTo>
                <a:cubicBezTo>
                  <a:pt x="2235591" y="2080126"/>
                  <a:pt x="2226218" y="2076621"/>
                  <a:pt x="2213417" y="2076621"/>
                </a:cubicBezTo>
                <a:lnTo>
                  <a:pt x="2173640" y="2076621"/>
                </a:lnTo>
                <a:cubicBezTo>
                  <a:pt x="2171202" y="2076621"/>
                  <a:pt x="2169678" y="2075859"/>
                  <a:pt x="2169068" y="2074335"/>
                </a:cubicBezTo>
                <a:cubicBezTo>
                  <a:pt x="2168459" y="2072811"/>
                  <a:pt x="2168154" y="2069230"/>
                  <a:pt x="2168154" y="2063591"/>
                </a:cubicBezTo>
                <a:cubicBezTo>
                  <a:pt x="2168154" y="2057952"/>
                  <a:pt x="2168611" y="2054371"/>
                  <a:pt x="2169526" y="2052847"/>
                </a:cubicBezTo>
                <a:cubicBezTo>
                  <a:pt x="2170440" y="2051323"/>
                  <a:pt x="2171964" y="2050561"/>
                  <a:pt x="2174098" y="2050561"/>
                </a:cubicBezTo>
                <a:lnTo>
                  <a:pt x="2228047" y="2050561"/>
                </a:lnTo>
                <a:cubicBezTo>
                  <a:pt x="2240544" y="2050561"/>
                  <a:pt x="2249612" y="2047589"/>
                  <a:pt x="2255251" y="2041645"/>
                </a:cubicBezTo>
                <a:cubicBezTo>
                  <a:pt x="2260889" y="2035702"/>
                  <a:pt x="2263709" y="2024958"/>
                  <a:pt x="2263709" y="2009413"/>
                </a:cubicBezTo>
                <a:cubicBezTo>
                  <a:pt x="2263709" y="1993868"/>
                  <a:pt x="2260813" y="1982743"/>
                  <a:pt x="2255022" y="1976037"/>
                </a:cubicBezTo>
                <a:cubicBezTo>
                  <a:pt x="2249231" y="1969332"/>
                  <a:pt x="2240239" y="1965979"/>
                  <a:pt x="2228047" y="1965979"/>
                </a:cubicBezTo>
                <a:lnTo>
                  <a:pt x="2180956" y="1965979"/>
                </a:lnTo>
                <a:cubicBezTo>
                  <a:pt x="2176688" y="1965979"/>
                  <a:pt x="2174555" y="1963388"/>
                  <a:pt x="2174555" y="1958206"/>
                </a:cubicBezTo>
                <a:cubicBezTo>
                  <a:pt x="2174555" y="1945100"/>
                  <a:pt x="2173412" y="1935270"/>
                  <a:pt x="2171126" y="1928717"/>
                </a:cubicBezTo>
                <a:cubicBezTo>
                  <a:pt x="2168840" y="1922164"/>
                  <a:pt x="2164192" y="1917287"/>
                  <a:pt x="2157181" y="1914087"/>
                </a:cubicBezTo>
                <a:cubicBezTo>
                  <a:pt x="2150171" y="1910886"/>
                  <a:pt x="2138817" y="1909286"/>
                  <a:pt x="2123120" y="1909286"/>
                </a:cubicBezTo>
                <a:close/>
                <a:moveTo>
                  <a:pt x="1933610" y="1907000"/>
                </a:moveTo>
                <a:cubicBezTo>
                  <a:pt x="1904959" y="1907000"/>
                  <a:pt x="1890634" y="1919649"/>
                  <a:pt x="1890634" y="1944948"/>
                </a:cubicBezTo>
                <a:lnTo>
                  <a:pt x="1890634" y="1975580"/>
                </a:lnTo>
                <a:cubicBezTo>
                  <a:pt x="1890634" y="1979238"/>
                  <a:pt x="1887738" y="1981066"/>
                  <a:pt x="1881947" y="1981066"/>
                </a:cubicBezTo>
                <a:cubicBezTo>
                  <a:pt x="1866402" y="1981066"/>
                  <a:pt x="1855658" y="1984114"/>
                  <a:pt x="1849714" y="1990210"/>
                </a:cubicBezTo>
                <a:cubicBezTo>
                  <a:pt x="1843771" y="1996306"/>
                  <a:pt x="1840799" y="2007432"/>
                  <a:pt x="1840799" y="2023586"/>
                </a:cubicBezTo>
                <a:cubicBezTo>
                  <a:pt x="1840799" y="2039740"/>
                  <a:pt x="1843694" y="2050789"/>
                  <a:pt x="1849486" y="2056733"/>
                </a:cubicBezTo>
                <a:cubicBezTo>
                  <a:pt x="1855277" y="2062677"/>
                  <a:pt x="1865183" y="2065648"/>
                  <a:pt x="1879204" y="2065648"/>
                </a:cubicBezTo>
                <a:cubicBezTo>
                  <a:pt x="1886824" y="2065648"/>
                  <a:pt x="1890634" y="2067782"/>
                  <a:pt x="1890634" y="2072049"/>
                </a:cubicBezTo>
                <a:lnTo>
                  <a:pt x="1890634" y="2108168"/>
                </a:lnTo>
                <a:cubicBezTo>
                  <a:pt x="1890634" y="2110606"/>
                  <a:pt x="1889795" y="2112435"/>
                  <a:pt x="1888119" y="2113654"/>
                </a:cubicBezTo>
                <a:cubicBezTo>
                  <a:pt x="1886443" y="2114874"/>
                  <a:pt x="1880651" y="2116093"/>
                  <a:pt x="1870745" y="2117312"/>
                </a:cubicBezTo>
                <a:cubicBezTo>
                  <a:pt x="1860839" y="2118531"/>
                  <a:pt x="1853143" y="2121960"/>
                  <a:pt x="1847657" y="2127599"/>
                </a:cubicBezTo>
                <a:cubicBezTo>
                  <a:pt x="1842170" y="2133238"/>
                  <a:pt x="1839427" y="2143830"/>
                  <a:pt x="1839427" y="2159374"/>
                </a:cubicBezTo>
                <a:cubicBezTo>
                  <a:pt x="1839427" y="2187721"/>
                  <a:pt x="1851467" y="2201894"/>
                  <a:pt x="1875546" y="2201894"/>
                </a:cubicBezTo>
                <a:cubicBezTo>
                  <a:pt x="1877984" y="2201894"/>
                  <a:pt x="1880728" y="2201742"/>
                  <a:pt x="1883776" y="2201437"/>
                </a:cubicBezTo>
                <a:cubicBezTo>
                  <a:pt x="1886824" y="2201132"/>
                  <a:pt x="1888729" y="2201437"/>
                  <a:pt x="1889491" y="2202351"/>
                </a:cubicBezTo>
                <a:cubicBezTo>
                  <a:pt x="1890253" y="2203266"/>
                  <a:pt x="1890634" y="2204942"/>
                  <a:pt x="1890634" y="2207380"/>
                </a:cubicBezTo>
                <a:lnTo>
                  <a:pt x="1890634" y="2237556"/>
                </a:lnTo>
                <a:cubicBezTo>
                  <a:pt x="1890634" y="2243042"/>
                  <a:pt x="1887433" y="2245785"/>
                  <a:pt x="1881032" y="2245785"/>
                </a:cubicBezTo>
                <a:cubicBezTo>
                  <a:pt x="1867621" y="2245785"/>
                  <a:pt x="1858020" y="2249214"/>
                  <a:pt x="1852229" y="2256072"/>
                </a:cubicBezTo>
                <a:cubicBezTo>
                  <a:pt x="1846438" y="2262930"/>
                  <a:pt x="1843542" y="2274589"/>
                  <a:pt x="1843542" y="2291048"/>
                </a:cubicBezTo>
                <a:cubicBezTo>
                  <a:pt x="1843542" y="2319699"/>
                  <a:pt x="1857258" y="2334025"/>
                  <a:pt x="1884690" y="2334025"/>
                </a:cubicBezTo>
                <a:lnTo>
                  <a:pt x="1934525" y="2334025"/>
                </a:lnTo>
                <a:cubicBezTo>
                  <a:pt x="1945498" y="2334025"/>
                  <a:pt x="1954489" y="2331586"/>
                  <a:pt x="1961500" y="2326710"/>
                </a:cubicBezTo>
                <a:cubicBezTo>
                  <a:pt x="1968510" y="2321833"/>
                  <a:pt x="1972015" y="2316194"/>
                  <a:pt x="1972015" y="2309793"/>
                </a:cubicBezTo>
                <a:cubicBezTo>
                  <a:pt x="1972015" y="2308269"/>
                  <a:pt x="1971710" y="2306593"/>
                  <a:pt x="1971101" y="2304764"/>
                </a:cubicBezTo>
                <a:cubicBezTo>
                  <a:pt x="1967443" y="2295315"/>
                  <a:pt x="1965614" y="2286476"/>
                  <a:pt x="1965614" y="2278246"/>
                </a:cubicBezTo>
                <a:cubicBezTo>
                  <a:pt x="1965614" y="2270017"/>
                  <a:pt x="1967062" y="2263387"/>
                  <a:pt x="1969958" y="2258358"/>
                </a:cubicBezTo>
                <a:cubicBezTo>
                  <a:pt x="1972853" y="2253329"/>
                  <a:pt x="1974682" y="2249367"/>
                  <a:pt x="1975444" y="2246471"/>
                </a:cubicBezTo>
                <a:cubicBezTo>
                  <a:pt x="1976206" y="2243575"/>
                  <a:pt x="1976587" y="2239384"/>
                  <a:pt x="1976587" y="2233898"/>
                </a:cubicBezTo>
                <a:lnTo>
                  <a:pt x="1976587" y="2189092"/>
                </a:lnTo>
                <a:cubicBezTo>
                  <a:pt x="1976587" y="2185740"/>
                  <a:pt x="1977654" y="2183377"/>
                  <a:pt x="1979788" y="2182006"/>
                </a:cubicBezTo>
                <a:cubicBezTo>
                  <a:pt x="1981921" y="2180634"/>
                  <a:pt x="1986950" y="2179186"/>
                  <a:pt x="1994875" y="2177662"/>
                </a:cubicBezTo>
                <a:cubicBezTo>
                  <a:pt x="2001276" y="2176138"/>
                  <a:pt x="2004476" y="2173624"/>
                  <a:pt x="2004476" y="2170119"/>
                </a:cubicBezTo>
                <a:cubicBezTo>
                  <a:pt x="2004476" y="2166613"/>
                  <a:pt x="2003410" y="2162270"/>
                  <a:pt x="2001276" y="2157088"/>
                </a:cubicBezTo>
                <a:cubicBezTo>
                  <a:pt x="1997314" y="2146725"/>
                  <a:pt x="1995332" y="2133771"/>
                  <a:pt x="1995332" y="2118226"/>
                </a:cubicBezTo>
                <a:cubicBezTo>
                  <a:pt x="1995332" y="2113350"/>
                  <a:pt x="1995561" y="2109540"/>
                  <a:pt x="1996018" y="2106796"/>
                </a:cubicBezTo>
                <a:cubicBezTo>
                  <a:pt x="1996475" y="2104053"/>
                  <a:pt x="1996704" y="2101615"/>
                  <a:pt x="1996704" y="2099481"/>
                </a:cubicBezTo>
                <a:cubicBezTo>
                  <a:pt x="1996704" y="2097348"/>
                  <a:pt x="1995790" y="2095824"/>
                  <a:pt x="1993961" y="2094909"/>
                </a:cubicBezTo>
                <a:cubicBezTo>
                  <a:pt x="1992132" y="2093995"/>
                  <a:pt x="1988779" y="2093538"/>
                  <a:pt x="1983902" y="2093538"/>
                </a:cubicBezTo>
                <a:cubicBezTo>
                  <a:pt x="1979026" y="2093538"/>
                  <a:pt x="1976587" y="2092014"/>
                  <a:pt x="1976587" y="2088966"/>
                </a:cubicBezTo>
                <a:lnTo>
                  <a:pt x="1976587" y="2073878"/>
                </a:lnTo>
                <a:cubicBezTo>
                  <a:pt x="1976587" y="2071135"/>
                  <a:pt x="1977349" y="2069382"/>
                  <a:pt x="1978873" y="2068620"/>
                </a:cubicBezTo>
                <a:cubicBezTo>
                  <a:pt x="1980397" y="2067858"/>
                  <a:pt x="1984436" y="2067477"/>
                  <a:pt x="1990989" y="2067477"/>
                </a:cubicBezTo>
                <a:cubicBezTo>
                  <a:pt x="1997542" y="2067477"/>
                  <a:pt x="2000819" y="2065801"/>
                  <a:pt x="2000819" y="2062448"/>
                </a:cubicBezTo>
                <a:cubicBezTo>
                  <a:pt x="2000819" y="2060010"/>
                  <a:pt x="1999295" y="2057114"/>
                  <a:pt x="1996247" y="2053761"/>
                </a:cubicBezTo>
                <a:cubicBezTo>
                  <a:pt x="1987103" y="2044617"/>
                  <a:pt x="1982531" y="2029377"/>
                  <a:pt x="1982531" y="2008041"/>
                </a:cubicBezTo>
                <a:lnTo>
                  <a:pt x="1983445" y="1987010"/>
                </a:lnTo>
                <a:cubicBezTo>
                  <a:pt x="1983445" y="1983657"/>
                  <a:pt x="1982988" y="1981828"/>
                  <a:pt x="1982074" y="1981524"/>
                </a:cubicBezTo>
                <a:cubicBezTo>
                  <a:pt x="1978416" y="1980304"/>
                  <a:pt x="1976587" y="1978171"/>
                  <a:pt x="1976587" y="1975123"/>
                </a:cubicBezTo>
                <a:lnTo>
                  <a:pt x="1976587" y="1944948"/>
                </a:lnTo>
                <a:cubicBezTo>
                  <a:pt x="1976587" y="1919649"/>
                  <a:pt x="1962262" y="1907000"/>
                  <a:pt x="1933610" y="1907000"/>
                </a:cubicBezTo>
                <a:close/>
                <a:moveTo>
                  <a:pt x="2513340" y="1905171"/>
                </a:moveTo>
                <a:cubicBezTo>
                  <a:pt x="2497795" y="1905171"/>
                  <a:pt x="2486365" y="1908143"/>
                  <a:pt x="2479050" y="1914087"/>
                </a:cubicBezTo>
                <a:cubicBezTo>
                  <a:pt x="2471735" y="1920030"/>
                  <a:pt x="2468077" y="1929708"/>
                  <a:pt x="2468077" y="1943119"/>
                </a:cubicBezTo>
                <a:lnTo>
                  <a:pt x="2468077" y="1987467"/>
                </a:lnTo>
                <a:cubicBezTo>
                  <a:pt x="2468077" y="1990515"/>
                  <a:pt x="2466553" y="1992039"/>
                  <a:pt x="2463505" y="1992039"/>
                </a:cubicBezTo>
                <a:lnTo>
                  <a:pt x="2352406" y="1992039"/>
                </a:lnTo>
                <a:cubicBezTo>
                  <a:pt x="2339299" y="1992039"/>
                  <a:pt x="2330003" y="1995011"/>
                  <a:pt x="2324516" y="2000955"/>
                </a:cubicBezTo>
                <a:cubicBezTo>
                  <a:pt x="2319030" y="2006898"/>
                  <a:pt x="2316287" y="2018100"/>
                  <a:pt x="2316287" y="2034559"/>
                </a:cubicBezTo>
                <a:cubicBezTo>
                  <a:pt x="2316287" y="2051018"/>
                  <a:pt x="2318954" y="2062067"/>
                  <a:pt x="2324288" y="2067706"/>
                </a:cubicBezTo>
                <a:cubicBezTo>
                  <a:pt x="2329622" y="2073345"/>
                  <a:pt x="2338994" y="2076164"/>
                  <a:pt x="2352406" y="2076164"/>
                </a:cubicBezTo>
                <a:lnTo>
                  <a:pt x="2441102" y="2076164"/>
                </a:lnTo>
                <a:cubicBezTo>
                  <a:pt x="2442626" y="2076164"/>
                  <a:pt x="2443388" y="2076774"/>
                  <a:pt x="2443388" y="2077993"/>
                </a:cubicBezTo>
                <a:cubicBezTo>
                  <a:pt x="2443388" y="2080736"/>
                  <a:pt x="2434549" y="2092471"/>
                  <a:pt x="2416871" y="2113197"/>
                </a:cubicBezTo>
                <a:cubicBezTo>
                  <a:pt x="2399192" y="2133924"/>
                  <a:pt x="2374199" y="2156479"/>
                  <a:pt x="2341890" y="2180863"/>
                </a:cubicBezTo>
                <a:cubicBezTo>
                  <a:pt x="2315677" y="2200065"/>
                  <a:pt x="2302571" y="2218048"/>
                  <a:pt x="2302571" y="2234812"/>
                </a:cubicBezTo>
                <a:cubicBezTo>
                  <a:pt x="2302571" y="2244566"/>
                  <a:pt x="2306305" y="2255463"/>
                  <a:pt x="2313772" y="2267502"/>
                </a:cubicBezTo>
                <a:cubicBezTo>
                  <a:pt x="2321240" y="2279542"/>
                  <a:pt x="2331222" y="2285562"/>
                  <a:pt x="2343719" y="2285562"/>
                </a:cubicBezTo>
                <a:cubicBezTo>
                  <a:pt x="2356216" y="2285562"/>
                  <a:pt x="2371837" y="2279389"/>
                  <a:pt x="2390582" y="2267045"/>
                </a:cubicBezTo>
                <a:cubicBezTo>
                  <a:pt x="2409327" y="2254701"/>
                  <a:pt x="2434092" y="2230393"/>
                  <a:pt x="2464877" y="2194122"/>
                </a:cubicBezTo>
                <a:cubicBezTo>
                  <a:pt x="2465486" y="2193512"/>
                  <a:pt x="2466172" y="2193207"/>
                  <a:pt x="2466934" y="2193207"/>
                </a:cubicBezTo>
                <a:cubicBezTo>
                  <a:pt x="2467696" y="2193207"/>
                  <a:pt x="2468077" y="2193817"/>
                  <a:pt x="2468077" y="2195036"/>
                </a:cubicBezTo>
                <a:lnTo>
                  <a:pt x="2468077" y="2296992"/>
                </a:lnTo>
                <a:cubicBezTo>
                  <a:pt x="2468077" y="2310403"/>
                  <a:pt x="2471735" y="2320156"/>
                  <a:pt x="2479050" y="2326252"/>
                </a:cubicBezTo>
                <a:cubicBezTo>
                  <a:pt x="2486365" y="2332348"/>
                  <a:pt x="2498252" y="2335396"/>
                  <a:pt x="2514712" y="2335396"/>
                </a:cubicBezTo>
                <a:cubicBezTo>
                  <a:pt x="2531171" y="2335396"/>
                  <a:pt x="2543134" y="2332348"/>
                  <a:pt x="2550602" y="2326252"/>
                </a:cubicBezTo>
                <a:cubicBezTo>
                  <a:pt x="2558069" y="2320156"/>
                  <a:pt x="2561803" y="2310403"/>
                  <a:pt x="2561803" y="2296992"/>
                </a:cubicBezTo>
                <a:lnTo>
                  <a:pt x="2561803" y="2190921"/>
                </a:lnTo>
                <a:cubicBezTo>
                  <a:pt x="2561803" y="2189702"/>
                  <a:pt x="2562184" y="2189092"/>
                  <a:pt x="2562946" y="2189092"/>
                </a:cubicBezTo>
                <a:cubicBezTo>
                  <a:pt x="2563708" y="2189092"/>
                  <a:pt x="2564699" y="2189854"/>
                  <a:pt x="2565918" y="2191378"/>
                </a:cubicBezTo>
                <a:cubicBezTo>
                  <a:pt x="2587254" y="2217286"/>
                  <a:pt x="2609581" y="2238927"/>
                  <a:pt x="2632898" y="2256301"/>
                </a:cubicBezTo>
                <a:cubicBezTo>
                  <a:pt x="2656215" y="2273674"/>
                  <a:pt x="2674427" y="2282361"/>
                  <a:pt x="2687533" y="2282361"/>
                </a:cubicBezTo>
                <a:cubicBezTo>
                  <a:pt x="2700640" y="2282361"/>
                  <a:pt x="2711384" y="2276799"/>
                  <a:pt x="2719766" y="2265673"/>
                </a:cubicBezTo>
                <a:cubicBezTo>
                  <a:pt x="2728148" y="2254548"/>
                  <a:pt x="2732339" y="2243956"/>
                  <a:pt x="2732339" y="2233898"/>
                </a:cubicBezTo>
                <a:cubicBezTo>
                  <a:pt x="2732339" y="2215000"/>
                  <a:pt x="2716184" y="2194884"/>
                  <a:pt x="2683876" y="2173548"/>
                </a:cubicBezTo>
                <a:cubicBezTo>
                  <a:pt x="2659796" y="2157393"/>
                  <a:pt x="2637394" y="2137962"/>
                  <a:pt x="2616667" y="2115255"/>
                </a:cubicBezTo>
                <a:cubicBezTo>
                  <a:pt x="2595941" y="2092547"/>
                  <a:pt x="2585578" y="2080126"/>
                  <a:pt x="2585578" y="2077993"/>
                </a:cubicBezTo>
                <a:cubicBezTo>
                  <a:pt x="2585578" y="2076774"/>
                  <a:pt x="2586187" y="2076164"/>
                  <a:pt x="2587406" y="2076164"/>
                </a:cubicBezTo>
                <a:lnTo>
                  <a:pt x="2684333" y="2076164"/>
                </a:lnTo>
                <a:cubicBezTo>
                  <a:pt x="2697439" y="2076164"/>
                  <a:pt x="2706736" y="2073421"/>
                  <a:pt x="2712222" y="2067934"/>
                </a:cubicBezTo>
                <a:cubicBezTo>
                  <a:pt x="2717708" y="2062448"/>
                  <a:pt x="2720452" y="2051551"/>
                  <a:pt x="2720452" y="2035245"/>
                </a:cubicBezTo>
                <a:cubicBezTo>
                  <a:pt x="2720452" y="2018938"/>
                  <a:pt x="2718013" y="2007660"/>
                  <a:pt x="2713136" y="2001412"/>
                </a:cubicBezTo>
                <a:cubicBezTo>
                  <a:pt x="2708260" y="1995163"/>
                  <a:pt x="2700030" y="1992039"/>
                  <a:pt x="2688448" y="1992039"/>
                </a:cubicBezTo>
                <a:cubicBezTo>
                  <a:pt x="2685095" y="1992039"/>
                  <a:pt x="2682733" y="1992649"/>
                  <a:pt x="2681361" y="1993868"/>
                </a:cubicBezTo>
                <a:cubicBezTo>
                  <a:pt x="2679989" y="1995087"/>
                  <a:pt x="2678389" y="1998440"/>
                  <a:pt x="2676560" y="2003926"/>
                </a:cubicBezTo>
                <a:cubicBezTo>
                  <a:pt x="2673817" y="2013070"/>
                  <a:pt x="2667340" y="2020995"/>
                  <a:pt x="2657129" y="2027701"/>
                </a:cubicBezTo>
                <a:cubicBezTo>
                  <a:pt x="2646919" y="2034406"/>
                  <a:pt x="2636327" y="2037759"/>
                  <a:pt x="2625354" y="2037759"/>
                </a:cubicBezTo>
                <a:cubicBezTo>
                  <a:pt x="2604323" y="2037759"/>
                  <a:pt x="2588321" y="2025720"/>
                  <a:pt x="2577348" y="2001640"/>
                </a:cubicBezTo>
                <a:cubicBezTo>
                  <a:pt x="2575519" y="1997983"/>
                  <a:pt x="2573767" y="1995468"/>
                  <a:pt x="2572090" y="1994097"/>
                </a:cubicBezTo>
                <a:cubicBezTo>
                  <a:pt x="2570414" y="1992725"/>
                  <a:pt x="2568280" y="1992039"/>
                  <a:pt x="2565689" y="1992039"/>
                </a:cubicBezTo>
                <a:cubicBezTo>
                  <a:pt x="2563099" y="1992039"/>
                  <a:pt x="2561803" y="1990820"/>
                  <a:pt x="2561803" y="1988382"/>
                </a:cubicBezTo>
                <a:lnTo>
                  <a:pt x="2561803" y="1982895"/>
                </a:lnTo>
                <a:cubicBezTo>
                  <a:pt x="2561803" y="1978628"/>
                  <a:pt x="2561041" y="1975428"/>
                  <a:pt x="2559517" y="1973294"/>
                </a:cubicBezTo>
                <a:cubicBezTo>
                  <a:pt x="2555860" y="1967808"/>
                  <a:pt x="2554031" y="1961331"/>
                  <a:pt x="2554031" y="1953863"/>
                </a:cubicBezTo>
                <a:cubicBezTo>
                  <a:pt x="2554031" y="1946395"/>
                  <a:pt x="2555021" y="1940909"/>
                  <a:pt x="2557003" y="1937404"/>
                </a:cubicBezTo>
                <a:cubicBezTo>
                  <a:pt x="2558984" y="1933899"/>
                  <a:pt x="2559974" y="1931232"/>
                  <a:pt x="2559974" y="1929403"/>
                </a:cubicBezTo>
                <a:cubicBezTo>
                  <a:pt x="2559974" y="1923916"/>
                  <a:pt x="2556088" y="1918506"/>
                  <a:pt x="2548316" y="1913172"/>
                </a:cubicBezTo>
                <a:cubicBezTo>
                  <a:pt x="2540543" y="1907838"/>
                  <a:pt x="2528885" y="1905171"/>
                  <a:pt x="2513340" y="1905171"/>
                </a:cubicBezTo>
                <a:close/>
                <a:moveTo>
                  <a:pt x="2128911" y="1363237"/>
                </a:moveTo>
                <a:cubicBezTo>
                  <a:pt x="2112147" y="1363237"/>
                  <a:pt x="2100488" y="1366742"/>
                  <a:pt x="2093935" y="1373752"/>
                </a:cubicBezTo>
                <a:cubicBezTo>
                  <a:pt x="2087382" y="1380763"/>
                  <a:pt x="2084105" y="1392802"/>
                  <a:pt x="2084105" y="1409871"/>
                </a:cubicBezTo>
                <a:cubicBezTo>
                  <a:pt x="2084105" y="1426940"/>
                  <a:pt x="2087230" y="1439132"/>
                  <a:pt x="2093478" y="1446447"/>
                </a:cubicBezTo>
                <a:cubicBezTo>
                  <a:pt x="2099726" y="1453762"/>
                  <a:pt x="2111537" y="1457420"/>
                  <a:pt x="2128911" y="1457420"/>
                </a:cubicBezTo>
                <a:lnTo>
                  <a:pt x="2140341" y="1457420"/>
                </a:lnTo>
                <a:cubicBezTo>
                  <a:pt x="2144608" y="1457420"/>
                  <a:pt x="2147199" y="1458106"/>
                  <a:pt x="2148113" y="1459477"/>
                </a:cubicBezTo>
                <a:cubicBezTo>
                  <a:pt x="2149028" y="1460849"/>
                  <a:pt x="2149485" y="1463211"/>
                  <a:pt x="2149485" y="1466564"/>
                </a:cubicBezTo>
                <a:cubicBezTo>
                  <a:pt x="2149485" y="1500397"/>
                  <a:pt x="2144608" y="1537506"/>
                  <a:pt x="2134855" y="1577892"/>
                </a:cubicBezTo>
                <a:cubicBezTo>
                  <a:pt x="2125101" y="1618278"/>
                  <a:pt x="2107423" y="1655692"/>
                  <a:pt x="2081819" y="1690135"/>
                </a:cubicBezTo>
                <a:cubicBezTo>
                  <a:pt x="2073590" y="1701108"/>
                  <a:pt x="2069475" y="1712690"/>
                  <a:pt x="2069475" y="1724882"/>
                </a:cubicBezTo>
                <a:cubicBezTo>
                  <a:pt x="2069475" y="1741341"/>
                  <a:pt x="2076562" y="1754829"/>
                  <a:pt x="2090735" y="1765344"/>
                </a:cubicBezTo>
                <a:cubicBezTo>
                  <a:pt x="2104908" y="1775860"/>
                  <a:pt x="2118700" y="1781118"/>
                  <a:pt x="2132111" y="1781118"/>
                </a:cubicBezTo>
                <a:cubicBezTo>
                  <a:pt x="2140951" y="1781118"/>
                  <a:pt x="2148113" y="1778374"/>
                  <a:pt x="2153600" y="1772888"/>
                </a:cubicBezTo>
                <a:cubicBezTo>
                  <a:pt x="2159086" y="1767402"/>
                  <a:pt x="2161829" y="1760086"/>
                  <a:pt x="2161829" y="1750942"/>
                </a:cubicBezTo>
                <a:cubicBezTo>
                  <a:pt x="2161829" y="1748809"/>
                  <a:pt x="2161372" y="1744923"/>
                  <a:pt x="2160458" y="1739284"/>
                </a:cubicBezTo>
                <a:cubicBezTo>
                  <a:pt x="2159543" y="1733645"/>
                  <a:pt x="2159086" y="1726330"/>
                  <a:pt x="2159086" y="1717338"/>
                </a:cubicBezTo>
                <a:cubicBezTo>
                  <a:pt x="2159086" y="1708347"/>
                  <a:pt x="2162134" y="1700498"/>
                  <a:pt x="2168230" y="1693792"/>
                </a:cubicBezTo>
                <a:cubicBezTo>
                  <a:pt x="2174326" y="1687087"/>
                  <a:pt x="2184994" y="1681296"/>
                  <a:pt x="2200234" y="1676419"/>
                </a:cubicBezTo>
                <a:cubicBezTo>
                  <a:pt x="2207245" y="1674285"/>
                  <a:pt x="2212198" y="1671999"/>
                  <a:pt x="2215093" y="1669561"/>
                </a:cubicBezTo>
                <a:cubicBezTo>
                  <a:pt x="2217989" y="1667122"/>
                  <a:pt x="2221799" y="1662931"/>
                  <a:pt x="2226523" y="1656988"/>
                </a:cubicBezTo>
                <a:cubicBezTo>
                  <a:pt x="2231248" y="1651044"/>
                  <a:pt x="2233610" y="1647006"/>
                  <a:pt x="2233610" y="1644872"/>
                </a:cubicBezTo>
                <a:cubicBezTo>
                  <a:pt x="2233610" y="1642738"/>
                  <a:pt x="2232391" y="1640148"/>
                  <a:pt x="2229952" y="1637100"/>
                </a:cubicBezTo>
                <a:cubicBezTo>
                  <a:pt x="2220808" y="1625517"/>
                  <a:pt x="2210597" y="1611039"/>
                  <a:pt x="2199320" y="1593666"/>
                </a:cubicBezTo>
                <a:cubicBezTo>
                  <a:pt x="2188042" y="1576292"/>
                  <a:pt x="2182403" y="1560823"/>
                  <a:pt x="2182403" y="1547260"/>
                </a:cubicBezTo>
                <a:cubicBezTo>
                  <a:pt x="2182403" y="1533696"/>
                  <a:pt x="2189033" y="1521580"/>
                  <a:pt x="2202292" y="1510912"/>
                </a:cubicBezTo>
                <a:cubicBezTo>
                  <a:pt x="2215550" y="1500244"/>
                  <a:pt x="2228581" y="1493082"/>
                  <a:pt x="2241382" y="1489424"/>
                </a:cubicBezTo>
                <a:cubicBezTo>
                  <a:pt x="2243821" y="1488814"/>
                  <a:pt x="2245497" y="1486833"/>
                  <a:pt x="2246411" y="1483480"/>
                </a:cubicBezTo>
                <a:cubicBezTo>
                  <a:pt x="2247326" y="1480128"/>
                  <a:pt x="2247783" y="1474565"/>
                  <a:pt x="2247783" y="1466793"/>
                </a:cubicBezTo>
                <a:cubicBezTo>
                  <a:pt x="2247783" y="1459020"/>
                  <a:pt x="2248164" y="1454143"/>
                  <a:pt x="2248926" y="1452162"/>
                </a:cubicBezTo>
                <a:cubicBezTo>
                  <a:pt x="2249688" y="1450181"/>
                  <a:pt x="2252965" y="1449190"/>
                  <a:pt x="2258756" y="1449190"/>
                </a:cubicBezTo>
                <a:lnTo>
                  <a:pt x="2285273" y="1449190"/>
                </a:lnTo>
                <a:cubicBezTo>
                  <a:pt x="2287712" y="1449190"/>
                  <a:pt x="2288931" y="1450029"/>
                  <a:pt x="2288931" y="1451705"/>
                </a:cubicBezTo>
                <a:cubicBezTo>
                  <a:pt x="2288931" y="1453381"/>
                  <a:pt x="2285731" y="1459096"/>
                  <a:pt x="2279330" y="1468850"/>
                </a:cubicBezTo>
                <a:cubicBezTo>
                  <a:pt x="2272929" y="1478604"/>
                  <a:pt x="2269729" y="1485004"/>
                  <a:pt x="2269729" y="1488052"/>
                </a:cubicBezTo>
                <a:cubicBezTo>
                  <a:pt x="2269729" y="1491100"/>
                  <a:pt x="2270795" y="1493234"/>
                  <a:pt x="2272929" y="1494453"/>
                </a:cubicBezTo>
                <a:cubicBezTo>
                  <a:pt x="2285426" y="1501768"/>
                  <a:pt x="2297618" y="1516399"/>
                  <a:pt x="2309505" y="1538344"/>
                </a:cubicBezTo>
                <a:cubicBezTo>
                  <a:pt x="2313467" y="1545660"/>
                  <a:pt x="2316896" y="1550003"/>
                  <a:pt x="2319792" y="1551375"/>
                </a:cubicBezTo>
                <a:cubicBezTo>
                  <a:pt x="2322688" y="1552746"/>
                  <a:pt x="2330308" y="1553432"/>
                  <a:pt x="2342652" y="1553432"/>
                </a:cubicBezTo>
                <a:cubicBezTo>
                  <a:pt x="2354996" y="1553432"/>
                  <a:pt x="2361169" y="1554346"/>
                  <a:pt x="2361169" y="1556175"/>
                </a:cubicBezTo>
                <a:cubicBezTo>
                  <a:pt x="2361169" y="1558004"/>
                  <a:pt x="2358121" y="1564862"/>
                  <a:pt x="2352025" y="1576749"/>
                </a:cubicBezTo>
                <a:cubicBezTo>
                  <a:pt x="2345929" y="1588636"/>
                  <a:pt x="2341357" y="1594580"/>
                  <a:pt x="2338309" y="1594580"/>
                </a:cubicBezTo>
                <a:cubicBezTo>
                  <a:pt x="2337089" y="1594580"/>
                  <a:pt x="2335108" y="1593361"/>
                  <a:pt x="2332365" y="1590922"/>
                </a:cubicBezTo>
                <a:cubicBezTo>
                  <a:pt x="2329622" y="1588484"/>
                  <a:pt x="2323373" y="1581245"/>
                  <a:pt x="2313620" y="1569205"/>
                </a:cubicBezTo>
                <a:cubicBezTo>
                  <a:pt x="2303866" y="1557166"/>
                  <a:pt x="2295027" y="1544593"/>
                  <a:pt x="2287102" y="1531486"/>
                </a:cubicBezTo>
                <a:cubicBezTo>
                  <a:pt x="2276739" y="1513808"/>
                  <a:pt x="2264547" y="1504969"/>
                  <a:pt x="2250526" y="1504969"/>
                </a:cubicBezTo>
                <a:cubicBezTo>
                  <a:pt x="2240468" y="1504969"/>
                  <a:pt x="2229266" y="1509465"/>
                  <a:pt x="2216922" y="1518456"/>
                </a:cubicBezTo>
                <a:cubicBezTo>
                  <a:pt x="2204578" y="1527448"/>
                  <a:pt x="2198405" y="1537887"/>
                  <a:pt x="2198405" y="1549774"/>
                </a:cubicBezTo>
                <a:cubicBezTo>
                  <a:pt x="2198405" y="1556480"/>
                  <a:pt x="2200234" y="1563643"/>
                  <a:pt x="2203892" y="1571263"/>
                </a:cubicBezTo>
                <a:cubicBezTo>
                  <a:pt x="2207549" y="1578883"/>
                  <a:pt x="2215779" y="1591608"/>
                  <a:pt x="2228581" y="1609439"/>
                </a:cubicBezTo>
                <a:cubicBezTo>
                  <a:pt x="2241382" y="1627270"/>
                  <a:pt x="2254489" y="1644262"/>
                  <a:pt x="2267900" y="1660417"/>
                </a:cubicBezTo>
                <a:cubicBezTo>
                  <a:pt x="2268205" y="1661026"/>
                  <a:pt x="2268357" y="1661484"/>
                  <a:pt x="2268357" y="1661788"/>
                </a:cubicBezTo>
                <a:cubicBezTo>
                  <a:pt x="2268357" y="1664532"/>
                  <a:pt x="2260127" y="1669332"/>
                  <a:pt x="2243668" y="1676190"/>
                </a:cubicBezTo>
                <a:cubicBezTo>
                  <a:pt x="2227209" y="1683048"/>
                  <a:pt x="2213950" y="1688001"/>
                  <a:pt x="2203892" y="1691049"/>
                </a:cubicBezTo>
                <a:cubicBezTo>
                  <a:pt x="2193833" y="1694097"/>
                  <a:pt x="2186442" y="1698288"/>
                  <a:pt x="2181718" y="1703622"/>
                </a:cubicBezTo>
                <a:cubicBezTo>
                  <a:pt x="2176993" y="1708956"/>
                  <a:pt x="2174631" y="1716043"/>
                  <a:pt x="2174631" y="1724882"/>
                </a:cubicBezTo>
                <a:cubicBezTo>
                  <a:pt x="2174631" y="1738293"/>
                  <a:pt x="2177984" y="1751552"/>
                  <a:pt x="2184689" y="1764658"/>
                </a:cubicBezTo>
                <a:cubicBezTo>
                  <a:pt x="2191395" y="1777765"/>
                  <a:pt x="2202520" y="1784318"/>
                  <a:pt x="2218065" y="1784318"/>
                </a:cubicBezTo>
                <a:cubicBezTo>
                  <a:pt x="2230257" y="1784318"/>
                  <a:pt x="2248621" y="1778984"/>
                  <a:pt x="2273158" y="1768316"/>
                </a:cubicBezTo>
                <a:cubicBezTo>
                  <a:pt x="2297694" y="1757648"/>
                  <a:pt x="2318801" y="1746066"/>
                  <a:pt x="2336480" y="1733569"/>
                </a:cubicBezTo>
                <a:cubicBezTo>
                  <a:pt x="2339833" y="1731130"/>
                  <a:pt x="2342423" y="1729911"/>
                  <a:pt x="2344252" y="1729911"/>
                </a:cubicBezTo>
                <a:cubicBezTo>
                  <a:pt x="2346081" y="1729911"/>
                  <a:pt x="2348215" y="1730673"/>
                  <a:pt x="2350653" y="1732197"/>
                </a:cubicBezTo>
                <a:cubicBezTo>
                  <a:pt x="2367112" y="1742865"/>
                  <a:pt x="2386315" y="1753457"/>
                  <a:pt x="2408260" y="1763973"/>
                </a:cubicBezTo>
                <a:cubicBezTo>
                  <a:pt x="2430206" y="1774488"/>
                  <a:pt x="2447198" y="1779746"/>
                  <a:pt x="2459238" y="1779746"/>
                </a:cubicBezTo>
                <a:cubicBezTo>
                  <a:pt x="2471278" y="1779746"/>
                  <a:pt x="2481107" y="1772659"/>
                  <a:pt x="2488727" y="1758486"/>
                </a:cubicBezTo>
                <a:cubicBezTo>
                  <a:pt x="2496347" y="1744313"/>
                  <a:pt x="2500157" y="1731435"/>
                  <a:pt x="2500157" y="1719853"/>
                </a:cubicBezTo>
                <a:cubicBezTo>
                  <a:pt x="2500157" y="1699431"/>
                  <a:pt x="2489947" y="1685258"/>
                  <a:pt x="2469525" y="1677333"/>
                </a:cubicBezTo>
                <a:cubicBezTo>
                  <a:pt x="2452456" y="1671237"/>
                  <a:pt x="2439578" y="1665903"/>
                  <a:pt x="2430892" y="1661331"/>
                </a:cubicBezTo>
                <a:cubicBezTo>
                  <a:pt x="2422205" y="1656759"/>
                  <a:pt x="2417861" y="1653406"/>
                  <a:pt x="2417861" y="1651273"/>
                </a:cubicBezTo>
                <a:cubicBezTo>
                  <a:pt x="2417861" y="1650663"/>
                  <a:pt x="2418014" y="1650054"/>
                  <a:pt x="2418319" y="1649444"/>
                </a:cubicBezTo>
                <a:cubicBezTo>
                  <a:pt x="2438435" y="1616830"/>
                  <a:pt x="2452304" y="1589094"/>
                  <a:pt x="2459924" y="1566234"/>
                </a:cubicBezTo>
                <a:cubicBezTo>
                  <a:pt x="2467544" y="1543374"/>
                  <a:pt x="2471354" y="1526762"/>
                  <a:pt x="2471354" y="1516399"/>
                </a:cubicBezTo>
                <a:cubicBezTo>
                  <a:pt x="2471354" y="1487748"/>
                  <a:pt x="2451085" y="1473422"/>
                  <a:pt x="2410546" y="1473422"/>
                </a:cubicBezTo>
                <a:cubicBezTo>
                  <a:pt x="2400488" y="1473422"/>
                  <a:pt x="2393706" y="1473117"/>
                  <a:pt x="2390201" y="1472508"/>
                </a:cubicBezTo>
                <a:cubicBezTo>
                  <a:pt x="2386696" y="1471898"/>
                  <a:pt x="2384943" y="1470984"/>
                  <a:pt x="2384943" y="1469764"/>
                </a:cubicBezTo>
                <a:cubicBezTo>
                  <a:pt x="2384943" y="1468545"/>
                  <a:pt x="2385248" y="1467326"/>
                  <a:pt x="2385857" y="1466107"/>
                </a:cubicBezTo>
                <a:cubicBezTo>
                  <a:pt x="2397440" y="1435017"/>
                  <a:pt x="2403231" y="1412919"/>
                  <a:pt x="2403231" y="1399813"/>
                </a:cubicBezTo>
                <a:cubicBezTo>
                  <a:pt x="2403231" y="1386706"/>
                  <a:pt x="2399726" y="1377334"/>
                  <a:pt x="2392715" y="1371695"/>
                </a:cubicBezTo>
                <a:cubicBezTo>
                  <a:pt x="2385705" y="1366056"/>
                  <a:pt x="2374885" y="1363237"/>
                  <a:pt x="2360254" y="1363237"/>
                </a:cubicBezTo>
                <a:close/>
                <a:moveTo>
                  <a:pt x="2529342" y="1073601"/>
                </a:moveTo>
                <a:lnTo>
                  <a:pt x="2627183" y="1073601"/>
                </a:lnTo>
                <a:cubicBezTo>
                  <a:pt x="2629621" y="1073601"/>
                  <a:pt x="2631069" y="1074058"/>
                  <a:pt x="2631526" y="1074972"/>
                </a:cubicBezTo>
                <a:cubicBezTo>
                  <a:pt x="2631983" y="1075887"/>
                  <a:pt x="2632212" y="1078173"/>
                  <a:pt x="2632212" y="1081830"/>
                </a:cubicBezTo>
                <a:cubicBezTo>
                  <a:pt x="2632212" y="1085488"/>
                  <a:pt x="2630840" y="1087317"/>
                  <a:pt x="2628097" y="1087317"/>
                </a:cubicBezTo>
                <a:lnTo>
                  <a:pt x="2529342" y="1087317"/>
                </a:lnTo>
                <a:cubicBezTo>
                  <a:pt x="2526599" y="1087317"/>
                  <a:pt x="2524770" y="1086936"/>
                  <a:pt x="2523856" y="1086174"/>
                </a:cubicBezTo>
                <a:cubicBezTo>
                  <a:pt x="2522941" y="1085412"/>
                  <a:pt x="2522484" y="1083126"/>
                  <a:pt x="2522484" y="1079316"/>
                </a:cubicBezTo>
                <a:cubicBezTo>
                  <a:pt x="2522484" y="1075506"/>
                  <a:pt x="2524770" y="1073601"/>
                  <a:pt x="2529342" y="1073601"/>
                </a:cubicBezTo>
                <a:close/>
                <a:moveTo>
                  <a:pt x="2529342" y="1021023"/>
                </a:moveTo>
                <a:lnTo>
                  <a:pt x="2627183" y="1021023"/>
                </a:lnTo>
                <a:cubicBezTo>
                  <a:pt x="2629621" y="1021023"/>
                  <a:pt x="2631069" y="1021480"/>
                  <a:pt x="2631526" y="1022394"/>
                </a:cubicBezTo>
                <a:cubicBezTo>
                  <a:pt x="2631983" y="1023309"/>
                  <a:pt x="2632212" y="1025595"/>
                  <a:pt x="2632212" y="1029252"/>
                </a:cubicBezTo>
                <a:cubicBezTo>
                  <a:pt x="2632212" y="1032910"/>
                  <a:pt x="2630840" y="1034739"/>
                  <a:pt x="2628097" y="1034739"/>
                </a:cubicBezTo>
                <a:lnTo>
                  <a:pt x="2529342" y="1034739"/>
                </a:lnTo>
                <a:cubicBezTo>
                  <a:pt x="2526599" y="1034739"/>
                  <a:pt x="2524770" y="1034358"/>
                  <a:pt x="2523856" y="1033596"/>
                </a:cubicBezTo>
                <a:cubicBezTo>
                  <a:pt x="2522941" y="1032834"/>
                  <a:pt x="2522484" y="1030548"/>
                  <a:pt x="2522484" y="1026738"/>
                </a:cubicBezTo>
                <a:cubicBezTo>
                  <a:pt x="2522484" y="1022928"/>
                  <a:pt x="2524770" y="1021023"/>
                  <a:pt x="2529342" y="1021023"/>
                </a:cubicBezTo>
                <a:close/>
                <a:moveTo>
                  <a:pt x="2490937" y="977589"/>
                </a:moveTo>
                <a:cubicBezTo>
                  <a:pt x="2475392" y="977589"/>
                  <a:pt x="2464572" y="980941"/>
                  <a:pt x="2458476" y="987647"/>
                </a:cubicBezTo>
                <a:cubicBezTo>
                  <a:pt x="2452380" y="994353"/>
                  <a:pt x="2449332" y="1005935"/>
                  <a:pt x="2449332" y="1022394"/>
                </a:cubicBezTo>
                <a:lnTo>
                  <a:pt x="2449332" y="1090517"/>
                </a:lnTo>
                <a:cubicBezTo>
                  <a:pt x="2449332" y="1103319"/>
                  <a:pt x="2450780" y="1112996"/>
                  <a:pt x="2453675" y="1119549"/>
                </a:cubicBezTo>
                <a:cubicBezTo>
                  <a:pt x="2456571" y="1126102"/>
                  <a:pt x="2463810" y="1130751"/>
                  <a:pt x="2475392" y="1133494"/>
                </a:cubicBezTo>
                <a:cubicBezTo>
                  <a:pt x="2479964" y="1134713"/>
                  <a:pt x="2482250" y="1136085"/>
                  <a:pt x="2482250" y="1137609"/>
                </a:cubicBezTo>
                <a:cubicBezTo>
                  <a:pt x="2482250" y="1141571"/>
                  <a:pt x="2471125" y="1148734"/>
                  <a:pt x="2448875" y="1159097"/>
                </a:cubicBezTo>
                <a:cubicBezTo>
                  <a:pt x="2430282" y="1167631"/>
                  <a:pt x="2420986" y="1178757"/>
                  <a:pt x="2420986" y="1192473"/>
                </a:cubicBezTo>
                <a:cubicBezTo>
                  <a:pt x="2420986" y="1201312"/>
                  <a:pt x="2424872" y="1211675"/>
                  <a:pt x="2432644" y="1223562"/>
                </a:cubicBezTo>
                <a:cubicBezTo>
                  <a:pt x="2440417" y="1235449"/>
                  <a:pt x="2450551" y="1241393"/>
                  <a:pt x="2463048" y="1241393"/>
                </a:cubicBezTo>
                <a:cubicBezTo>
                  <a:pt x="2469754" y="1241393"/>
                  <a:pt x="2477983" y="1239717"/>
                  <a:pt x="2487737" y="1236364"/>
                </a:cubicBezTo>
                <a:cubicBezTo>
                  <a:pt x="2497490" y="1233011"/>
                  <a:pt x="2507396" y="1228363"/>
                  <a:pt x="2517455" y="1222419"/>
                </a:cubicBezTo>
                <a:cubicBezTo>
                  <a:pt x="2527513" y="1216476"/>
                  <a:pt x="2536276" y="1209922"/>
                  <a:pt x="2543744" y="1202760"/>
                </a:cubicBezTo>
                <a:cubicBezTo>
                  <a:pt x="2551211" y="1195597"/>
                  <a:pt x="2555707" y="1190187"/>
                  <a:pt x="2557231" y="1186529"/>
                </a:cubicBezTo>
                <a:cubicBezTo>
                  <a:pt x="2558755" y="1182871"/>
                  <a:pt x="2559517" y="1177385"/>
                  <a:pt x="2559517" y="1170070"/>
                </a:cubicBezTo>
                <a:lnTo>
                  <a:pt x="2559517" y="1140809"/>
                </a:lnTo>
                <a:cubicBezTo>
                  <a:pt x="2559517" y="1137151"/>
                  <a:pt x="2562032" y="1135323"/>
                  <a:pt x="2567061" y="1135323"/>
                </a:cubicBezTo>
                <a:cubicBezTo>
                  <a:pt x="2572090" y="1135323"/>
                  <a:pt x="2574605" y="1137151"/>
                  <a:pt x="2574605" y="1140809"/>
                </a:cubicBezTo>
                <a:lnTo>
                  <a:pt x="2574605" y="1190644"/>
                </a:lnTo>
                <a:cubicBezTo>
                  <a:pt x="2574605" y="1207713"/>
                  <a:pt x="2578186" y="1220057"/>
                  <a:pt x="2585349" y="1227677"/>
                </a:cubicBezTo>
                <a:cubicBezTo>
                  <a:pt x="2592512" y="1235297"/>
                  <a:pt x="2604475" y="1239107"/>
                  <a:pt x="2621239" y="1239107"/>
                </a:cubicBezTo>
                <a:lnTo>
                  <a:pt x="2670617" y="1239107"/>
                </a:lnTo>
                <a:cubicBezTo>
                  <a:pt x="2684942" y="1239107"/>
                  <a:pt x="2695077" y="1236821"/>
                  <a:pt x="2701021" y="1232249"/>
                </a:cubicBezTo>
                <a:cubicBezTo>
                  <a:pt x="2706964" y="1227677"/>
                  <a:pt x="2712755" y="1218685"/>
                  <a:pt x="2718394" y="1205274"/>
                </a:cubicBezTo>
                <a:cubicBezTo>
                  <a:pt x="2724033" y="1191863"/>
                  <a:pt x="2726852" y="1181652"/>
                  <a:pt x="2726852" y="1174642"/>
                </a:cubicBezTo>
                <a:cubicBezTo>
                  <a:pt x="2726852" y="1162755"/>
                  <a:pt x="2720985" y="1153839"/>
                  <a:pt x="2709250" y="1147896"/>
                </a:cubicBezTo>
                <a:cubicBezTo>
                  <a:pt x="2697515" y="1141952"/>
                  <a:pt x="2686466" y="1138980"/>
                  <a:pt x="2676103" y="1138980"/>
                </a:cubicBezTo>
                <a:cubicBezTo>
                  <a:pt x="2665740" y="1138980"/>
                  <a:pt x="2657663" y="1144009"/>
                  <a:pt x="2651872" y="1154068"/>
                </a:cubicBezTo>
                <a:cubicBezTo>
                  <a:pt x="2649433" y="1157725"/>
                  <a:pt x="2646919" y="1159554"/>
                  <a:pt x="2644328" y="1159554"/>
                </a:cubicBezTo>
                <a:cubicBezTo>
                  <a:pt x="2641737" y="1159554"/>
                  <a:pt x="2639527" y="1159173"/>
                  <a:pt x="2637698" y="1158411"/>
                </a:cubicBezTo>
                <a:cubicBezTo>
                  <a:pt x="2635870" y="1157649"/>
                  <a:pt x="2634955" y="1156125"/>
                  <a:pt x="2634955" y="1153839"/>
                </a:cubicBezTo>
                <a:cubicBezTo>
                  <a:pt x="2634955" y="1151553"/>
                  <a:pt x="2638537" y="1145991"/>
                  <a:pt x="2645699" y="1137151"/>
                </a:cubicBezTo>
                <a:cubicBezTo>
                  <a:pt x="2652862" y="1128312"/>
                  <a:pt x="2662387" y="1123893"/>
                  <a:pt x="2674274" y="1123893"/>
                </a:cubicBezTo>
                <a:cubicBezTo>
                  <a:pt x="2676713" y="1123893"/>
                  <a:pt x="2679075" y="1124045"/>
                  <a:pt x="2681361" y="1124350"/>
                </a:cubicBezTo>
                <a:cubicBezTo>
                  <a:pt x="2683647" y="1124655"/>
                  <a:pt x="2685857" y="1124807"/>
                  <a:pt x="2687990" y="1124807"/>
                </a:cubicBezTo>
                <a:cubicBezTo>
                  <a:pt x="2694391" y="1124807"/>
                  <a:pt x="2699116" y="1122673"/>
                  <a:pt x="2702164" y="1118406"/>
                </a:cubicBezTo>
                <a:cubicBezTo>
                  <a:pt x="2705212" y="1114139"/>
                  <a:pt x="2706736" y="1107281"/>
                  <a:pt x="2706736" y="1097832"/>
                </a:cubicBezTo>
                <a:lnTo>
                  <a:pt x="2706736" y="1022394"/>
                </a:lnTo>
                <a:cubicBezTo>
                  <a:pt x="2706736" y="1006545"/>
                  <a:pt x="2703764" y="995115"/>
                  <a:pt x="2697820" y="988104"/>
                </a:cubicBezTo>
                <a:cubicBezTo>
                  <a:pt x="2691877" y="981094"/>
                  <a:pt x="2681742" y="977589"/>
                  <a:pt x="2667416" y="977589"/>
                </a:cubicBezTo>
                <a:close/>
                <a:moveTo>
                  <a:pt x="2185528" y="950614"/>
                </a:moveTo>
                <a:cubicBezTo>
                  <a:pt x="2175774" y="950614"/>
                  <a:pt x="2165868" y="954805"/>
                  <a:pt x="2155810" y="963187"/>
                </a:cubicBezTo>
                <a:cubicBezTo>
                  <a:pt x="2145751" y="971569"/>
                  <a:pt x="2140722" y="980789"/>
                  <a:pt x="2140722" y="990847"/>
                </a:cubicBezTo>
                <a:cubicBezTo>
                  <a:pt x="2140722" y="1000906"/>
                  <a:pt x="2144380" y="1011574"/>
                  <a:pt x="2151695" y="1022851"/>
                </a:cubicBezTo>
                <a:cubicBezTo>
                  <a:pt x="2163887" y="1042968"/>
                  <a:pt x="2176688" y="1065219"/>
                  <a:pt x="2190100" y="1089603"/>
                </a:cubicBezTo>
                <a:cubicBezTo>
                  <a:pt x="2199548" y="1108500"/>
                  <a:pt x="2211131" y="1117949"/>
                  <a:pt x="2224847" y="1117949"/>
                </a:cubicBezTo>
                <a:cubicBezTo>
                  <a:pt x="2233991" y="1117949"/>
                  <a:pt x="2243897" y="1113606"/>
                  <a:pt x="2254565" y="1104919"/>
                </a:cubicBezTo>
                <a:cubicBezTo>
                  <a:pt x="2265233" y="1096232"/>
                  <a:pt x="2270567" y="1085335"/>
                  <a:pt x="2270567" y="1072229"/>
                </a:cubicBezTo>
                <a:cubicBezTo>
                  <a:pt x="2270567" y="1062780"/>
                  <a:pt x="2266681" y="1049979"/>
                  <a:pt x="2258908" y="1033824"/>
                </a:cubicBezTo>
                <a:cubicBezTo>
                  <a:pt x="2251136" y="1017670"/>
                  <a:pt x="2241687" y="1001896"/>
                  <a:pt x="2230562" y="986504"/>
                </a:cubicBezTo>
                <a:cubicBezTo>
                  <a:pt x="2219437" y="971112"/>
                  <a:pt x="2210826" y="961282"/>
                  <a:pt x="2204730" y="957015"/>
                </a:cubicBezTo>
                <a:cubicBezTo>
                  <a:pt x="2198634" y="952747"/>
                  <a:pt x="2192233" y="950614"/>
                  <a:pt x="2185528" y="950614"/>
                </a:cubicBezTo>
                <a:close/>
                <a:moveTo>
                  <a:pt x="2575062" y="900322"/>
                </a:moveTo>
                <a:lnTo>
                  <a:pt x="2590607" y="900322"/>
                </a:lnTo>
                <a:cubicBezTo>
                  <a:pt x="2593960" y="900322"/>
                  <a:pt x="2596093" y="900855"/>
                  <a:pt x="2597008" y="901922"/>
                </a:cubicBezTo>
                <a:cubicBezTo>
                  <a:pt x="2597922" y="902989"/>
                  <a:pt x="2598227" y="904589"/>
                  <a:pt x="2597922" y="906723"/>
                </a:cubicBezTo>
                <a:lnTo>
                  <a:pt x="2596550" y="919524"/>
                </a:lnTo>
                <a:cubicBezTo>
                  <a:pt x="2595941" y="924706"/>
                  <a:pt x="2593960" y="927297"/>
                  <a:pt x="2590607" y="927297"/>
                </a:cubicBezTo>
                <a:lnTo>
                  <a:pt x="2575062" y="927297"/>
                </a:lnTo>
                <a:cubicBezTo>
                  <a:pt x="2570795" y="927297"/>
                  <a:pt x="2568509" y="924858"/>
                  <a:pt x="2568204" y="919981"/>
                </a:cubicBezTo>
                <a:lnTo>
                  <a:pt x="2566832" y="907637"/>
                </a:lnTo>
                <a:cubicBezTo>
                  <a:pt x="2566223" y="902760"/>
                  <a:pt x="2568966" y="900322"/>
                  <a:pt x="2575062" y="900322"/>
                </a:cubicBezTo>
                <a:close/>
                <a:moveTo>
                  <a:pt x="1878746" y="829456"/>
                </a:moveTo>
                <a:cubicBezTo>
                  <a:pt x="1864726" y="829456"/>
                  <a:pt x="1855124" y="832123"/>
                  <a:pt x="1849943" y="837457"/>
                </a:cubicBezTo>
                <a:cubicBezTo>
                  <a:pt x="1844761" y="842791"/>
                  <a:pt x="1842170" y="853535"/>
                  <a:pt x="1842170" y="869689"/>
                </a:cubicBezTo>
                <a:cubicBezTo>
                  <a:pt x="1842170" y="885844"/>
                  <a:pt x="1844761" y="896588"/>
                  <a:pt x="1849943" y="901922"/>
                </a:cubicBezTo>
                <a:cubicBezTo>
                  <a:pt x="1855124" y="907256"/>
                  <a:pt x="1864726" y="909923"/>
                  <a:pt x="1878746" y="909923"/>
                </a:cubicBezTo>
                <a:lnTo>
                  <a:pt x="1887433" y="909923"/>
                </a:lnTo>
                <a:cubicBezTo>
                  <a:pt x="1889872" y="909923"/>
                  <a:pt x="1891091" y="911295"/>
                  <a:pt x="1891091" y="914038"/>
                </a:cubicBezTo>
                <a:lnTo>
                  <a:pt x="1891091" y="955643"/>
                </a:lnTo>
                <a:cubicBezTo>
                  <a:pt x="1891091" y="957777"/>
                  <a:pt x="1890481" y="959072"/>
                  <a:pt x="1889262" y="959529"/>
                </a:cubicBezTo>
                <a:cubicBezTo>
                  <a:pt x="1888043" y="959986"/>
                  <a:pt x="1885909" y="960215"/>
                  <a:pt x="1882861" y="960215"/>
                </a:cubicBezTo>
                <a:cubicBezTo>
                  <a:pt x="1869450" y="960215"/>
                  <a:pt x="1860077" y="963034"/>
                  <a:pt x="1854743" y="968673"/>
                </a:cubicBezTo>
                <a:cubicBezTo>
                  <a:pt x="1849409" y="974312"/>
                  <a:pt x="1846742" y="985361"/>
                  <a:pt x="1846742" y="1001820"/>
                </a:cubicBezTo>
                <a:cubicBezTo>
                  <a:pt x="1846742" y="1018279"/>
                  <a:pt x="1849333" y="1029252"/>
                  <a:pt x="1854515" y="1034739"/>
                </a:cubicBezTo>
                <a:cubicBezTo>
                  <a:pt x="1859696" y="1040225"/>
                  <a:pt x="1869145" y="1042968"/>
                  <a:pt x="1882861" y="1042968"/>
                </a:cubicBezTo>
                <a:cubicBezTo>
                  <a:pt x="1885909" y="1042968"/>
                  <a:pt x="1888043" y="1043273"/>
                  <a:pt x="1889262" y="1043883"/>
                </a:cubicBezTo>
                <a:cubicBezTo>
                  <a:pt x="1890481" y="1044492"/>
                  <a:pt x="1891091" y="1045711"/>
                  <a:pt x="1891091" y="1047540"/>
                </a:cubicBezTo>
                <a:lnTo>
                  <a:pt x="1891091" y="1113834"/>
                </a:lnTo>
                <a:cubicBezTo>
                  <a:pt x="1891091" y="1116577"/>
                  <a:pt x="1890481" y="1118406"/>
                  <a:pt x="1889262" y="1119321"/>
                </a:cubicBezTo>
                <a:cubicBezTo>
                  <a:pt x="1888043" y="1120235"/>
                  <a:pt x="1884842" y="1121149"/>
                  <a:pt x="1879661" y="1122064"/>
                </a:cubicBezTo>
                <a:cubicBezTo>
                  <a:pt x="1864726" y="1124502"/>
                  <a:pt x="1854362" y="1128465"/>
                  <a:pt x="1848571" y="1133951"/>
                </a:cubicBezTo>
                <a:cubicBezTo>
                  <a:pt x="1842780" y="1139437"/>
                  <a:pt x="1839884" y="1149648"/>
                  <a:pt x="1839884" y="1164583"/>
                </a:cubicBezTo>
                <a:cubicBezTo>
                  <a:pt x="1839884" y="1179519"/>
                  <a:pt x="1842780" y="1190415"/>
                  <a:pt x="1848571" y="1197273"/>
                </a:cubicBezTo>
                <a:cubicBezTo>
                  <a:pt x="1854362" y="1204131"/>
                  <a:pt x="1863506" y="1207560"/>
                  <a:pt x="1876003" y="1207560"/>
                </a:cubicBezTo>
                <a:cubicBezTo>
                  <a:pt x="1883928" y="1207560"/>
                  <a:pt x="1897568" y="1205350"/>
                  <a:pt x="1916923" y="1200931"/>
                </a:cubicBezTo>
                <a:cubicBezTo>
                  <a:pt x="1936277" y="1196511"/>
                  <a:pt x="1957537" y="1190796"/>
                  <a:pt x="1980702" y="1183786"/>
                </a:cubicBezTo>
                <a:cubicBezTo>
                  <a:pt x="2003867" y="1176775"/>
                  <a:pt x="2017507" y="1171975"/>
                  <a:pt x="2021621" y="1169384"/>
                </a:cubicBezTo>
                <a:cubicBezTo>
                  <a:pt x="2025736" y="1166793"/>
                  <a:pt x="2029470" y="1161764"/>
                  <a:pt x="2032823" y="1154296"/>
                </a:cubicBezTo>
                <a:cubicBezTo>
                  <a:pt x="2036176" y="1146829"/>
                  <a:pt x="2037852" y="1141266"/>
                  <a:pt x="2037852" y="1137609"/>
                </a:cubicBezTo>
                <a:cubicBezTo>
                  <a:pt x="2037852" y="1133951"/>
                  <a:pt x="2034499" y="1131284"/>
                  <a:pt x="2027794" y="1129608"/>
                </a:cubicBezTo>
                <a:cubicBezTo>
                  <a:pt x="2021088" y="1127931"/>
                  <a:pt x="2014154" y="1124731"/>
                  <a:pt x="2006991" y="1120006"/>
                </a:cubicBezTo>
                <a:cubicBezTo>
                  <a:pt x="1999828" y="1115282"/>
                  <a:pt x="1994342" y="1110253"/>
                  <a:pt x="1990532" y="1104919"/>
                </a:cubicBezTo>
                <a:cubicBezTo>
                  <a:pt x="1986722" y="1099585"/>
                  <a:pt x="1983598" y="1096918"/>
                  <a:pt x="1981159" y="1096918"/>
                </a:cubicBezTo>
                <a:cubicBezTo>
                  <a:pt x="1978721" y="1096918"/>
                  <a:pt x="1976359" y="1097223"/>
                  <a:pt x="1974073" y="1097832"/>
                </a:cubicBezTo>
                <a:cubicBezTo>
                  <a:pt x="1971787" y="1098442"/>
                  <a:pt x="1970644" y="1097832"/>
                  <a:pt x="1970644" y="1096003"/>
                </a:cubicBezTo>
                <a:lnTo>
                  <a:pt x="1970644" y="1047540"/>
                </a:lnTo>
                <a:cubicBezTo>
                  <a:pt x="1970644" y="1044492"/>
                  <a:pt x="1972015" y="1042968"/>
                  <a:pt x="1974758" y="1042968"/>
                </a:cubicBezTo>
                <a:cubicBezTo>
                  <a:pt x="1989694" y="1042968"/>
                  <a:pt x="1999447" y="1039996"/>
                  <a:pt x="2004019" y="1034053"/>
                </a:cubicBezTo>
                <a:cubicBezTo>
                  <a:pt x="2008591" y="1028109"/>
                  <a:pt x="2010877" y="1017136"/>
                  <a:pt x="2010877" y="1001134"/>
                </a:cubicBezTo>
                <a:cubicBezTo>
                  <a:pt x="2010877" y="985132"/>
                  <a:pt x="2008210" y="974312"/>
                  <a:pt x="2002876" y="968673"/>
                </a:cubicBezTo>
                <a:cubicBezTo>
                  <a:pt x="1997542" y="963034"/>
                  <a:pt x="1988170" y="960215"/>
                  <a:pt x="1974758" y="960215"/>
                </a:cubicBezTo>
                <a:cubicBezTo>
                  <a:pt x="1972015" y="960215"/>
                  <a:pt x="1970644" y="958691"/>
                  <a:pt x="1970644" y="955643"/>
                </a:cubicBezTo>
                <a:lnTo>
                  <a:pt x="1970644" y="914038"/>
                </a:lnTo>
                <a:cubicBezTo>
                  <a:pt x="1970644" y="911295"/>
                  <a:pt x="1971863" y="909923"/>
                  <a:pt x="1974301" y="909923"/>
                </a:cubicBezTo>
                <a:lnTo>
                  <a:pt x="1991218" y="909923"/>
                </a:lnTo>
                <a:cubicBezTo>
                  <a:pt x="2005238" y="909923"/>
                  <a:pt x="2014840" y="907180"/>
                  <a:pt x="2020021" y="901693"/>
                </a:cubicBezTo>
                <a:cubicBezTo>
                  <a:pt x="2025203" y="896207"/>
                  <a:pt x="2027794" y="885539"/>
                  <a:pt x="2027794" y="869689"/>
                </a:cubicBezTo>
                <a:cubicBezTo>
                  <a:pt x="2027794" y="853840"/>
                  <a:pt x="2025203" y="843172"/>
                  <a:pt x="2020021" y="837685"/>
                </a:cubicBezTo>
                <a:cubicBezTo>
                  <a:pt x="2014840" y="832199"/>
                  <a:pt x="2005238" y="829456"/>
                  <a:pt x="1991218" y="829456"/>
                </a:cubicBezTo>
                <a:close/>
                <a:moveTo>
                  <a:pt x="2386010" y="824884"/>
                </a:moveTo>
                <a:cubicBezTo>
                  <a:pt x="2370922" y="824884"/>
                  <a:pt x="2360102" y="826941"/>
                  <a:pt x="2353549" y="831056"/>
                </a:cubicBezTo>
                <a:cubicBezTo>
                  <a:pt x="2346995" y="835171"/>
                  <a:pt x="2343719" y="846067"/>
                  <a:pt x="2343719" y="863746"/>
                </a:cubicBezTo>
                <a:lnTo>
                  <a:pt x="2343719" y="891178"/>
                </a:lnTo>
                <a:cubicBezTo>
                  <a:pt x="2343719" y="894531"/>
                  <a:pt x="2343033" y="896664"/>
                  <a:pt x="2341661" y="897579"/>
                </a:cubicBezTo>
                <a:cubicBezTo>
                  <a:pt x="2340290" y="898493"/>
                  <a:pt x="2337013" y="898950"/>
                  <a:pt x="2331832" y="898950"/>
                </a:cubicBezTo>
                <a:cubicBezTo>
                  <a:pt x="2322078" y="898950"/>
                  <a:pt x="2314229" y="902913"/>
                  <a:pt x="2308286" y="910837"/>
                </a:cubicBezTo>
                <a:cubicBezTo>
                  <a:pt x="2302342" y="918762"/>
                  <a:pt x="2299370" y="929278"/>
                  <a:pt x="2299370" y="942384"/>
                </a:cubicBezTo>
                <a:cubicBezTo>
                  <a:pt x="2299370" y="971035"/>
                  <a:pt x="2310953" y="985361"/>
                  <a:pt x="2334118" y="985361"/>
                </a:cubicBezTo>
                <a:cubicBezTo>
                  <a:pt x="2338385" y="985361"/>
                  <a:pt x="2341052" y="985818"/>
                  <a:pt x="2342119" y="986733"/>
                </a:cubicBezTo>
                <a:cubicBezTo>
                  <a:pt x="2343185" y="987647"/>
                  <a:pt x="2343719" y="989476"/>
                  <a:pt x="2343719" y="992219"/>
                </a:cubicBezTo>
                <a:lnTo>
                  <a:pt x="2343719" y="1074058"/>
                </a:lnTo>
                <a:cubicBezTo>
                  <a:pt x="2343719" y="1077106"/>
                  <a:pt x="2342652" y="1079316"/>
                  <a:pt x="2340518" y="1080687"/>
                </a:cubicBezTo>
                <a:cubicBezTo>
                  <a:pt x="2338385" y="1082059"/>
                  <a:pt x="2333203" y="1083659"/>
                  <a:pt x="2324974" y="1085488"/>
                </a:cubicBezTo>
                <a:cubicBezTo>
                  <a:pt x="2306990" y="1089450"/>
                  <a:pt x="2297999" y="1101337"/>
                  <a:pt x="2297999" y="1121149"/>
                </a:cubicBezTo>
                <a:cubicBezTo>
                  <a:pt x="2297999" y="1131208"/>
                  <a:pt x="2300590" y="1142714"/>
                  <a:pt x="2305771" y="1155668"/>
                </a:cubicBezTo>
                <a:cubicBezTo>
                  <a:pt x="2310953" y="1168622"/>
                  <a:pt x="2321316" y="1175099"/>
                  <a:pt x="2336861" y="1175099"/>
                </a:cubicBezTo>
                <a:cubicBezTo>
                  <a:pt x="2352406" y="1175099"/>
                  <a:pt x="2374808" y="1170603"/>
                  <a:pt x="2404069" y="1161612"/>
                </a:cubicBezTo>
                <a:cubicBezTo>
                  <a:pt x="2433330" y="1152620"/>
                  <a:pt x="2447960" y="1145686"/>
                  <a:pt x="2447960" y="1140809"/>
                </a:cubicBezTo>
                <a:cubicBezTo>
                  <a:pt x="2447960" y="1139285"/>
                  <a:pt x="2446741" y="1136847"/>
                  <a:pt x="2444303" y="1133494"/>
                </a:cubicBezTo>
                <a:cubicBezTo>
                  <a:pt x="2437597" y="1124655"/>
                  <a:pt x="2434244" y="1111701"/>
                  <a:pt x="2434244" y="1094632"/>
                </a:cubicBezTo>
                <a:lnTo>
                  <a:pt x="2434244" y="1010050"/>
                </a:lnTo>
                <a:cubicBezTo>
                  <a:pt x="2434244" y="1006392"/>
                  <a:pt x="2432492" y="1003573"/>
                  <a:pt x="2428987" y="1001592"/>
                </a:cubicBezTo>
                <a:cubicBezTo>
                  <a:pt x="2425481" y="999610"/>
                  <a:pt x="2422510" y="995648"/>
                  <a:pt x="2420071" y="989704"/>
                </a:cubicBezTo>
                <a:cubicBezTo>
                  <a:pt x="2417633" y="983761"/>
                  <a:pt x="2416414" y="975455"/>
                  <a:pt x="2416414" y="964787"/>
                </a:cubicBezTo>
                <a:cubicBezTo>
                  <a:pt x="2416414" y="954119"/>
                  <a:pt x="2417480" y="945127"/>
                  <a:pt x="2419614" y="937812"/>
                </a:cubicBezTo>
                <a:cubicBezTo>
                  <a:pt x="2421748" y="930497"/>
                  <a:pt x="2426472" y="924706"/>
                  <a:pt x="2433787" y="920439"/>
                </a:cubicBezTo>
                <a:cubicBezTo>
                  <a:pt x="2436226" y="919219"/>
                  <a:pt x="2437445" y="918076"/>
                  <a:pt x="2437445" y="917010"/>
                </a:cubicBezTo>
                <a:cubicBezTo>
                  <a:pt x="2437445" y="915943"/>
                  <a:pt x="2437140" y="915105"/>
                  <a:pt x="2436530" y="914495"/>
                </a:cubicBezTo>
                <a:cubicBezTo>
                  <a:pt x="2432263" y="908399"/>
                  <a:pt x="2430130" y="900322"/>
                  <a:pt x="2430130" y="890263"/>
                </a:cubicBezTo>
                <a:lnTo>
                  <a:pt x="2430130" y="855516"/>
                </a:lnTo>
                <a:cubicBezTo>
                  <a:pt x="2430130" y="842105"/>
                  <a:pt x="2426548" y="833647"/>
                  <a:pt x="2419385" y="830142"/>
                </a:cubicBezTo>
                <a:cubicBezTo>
                  <a:pt x="2412223" y="826636"/>
                  <a:pt x="2401097" y="824884"/>
                  <a:pt x="2386010" y="824884"/>
                </a:cubicBezTo>
                <a:close/>
                <a:moveTo>
                  <a:pt x="2040138" y="822598"/>
                </a:moveTo>
                <a:cubicBezTo>
                  <a:pt x="2036480" y="822598"/>
                  <a:pt x="2034652" y="823512"/>
                  <a:pt x="2034652" y="825341"/>
                </a:cubicBezTo>
                <a:cubicBezTo>
                  <a:pt x="2034652" y="827170"/>
                  <a:pt x="2035109" y="828999"/>
                  <a:pt x="2036023" y="830827"/>
                </a:cubicBezTo>
                <a:cubicBezTo>
                  <a:pt x="2040595" y="839057"/>
                  <a:pt x="2042881" y="851249"/>
                  <a:pt x="2042881" y="867403"/>
                </a:cubicBezTo>
                <a:cubicBezTo>
                  <a:pt x="2042881" y="876547"/>
                  <a:pt x="2042348" y="884625"/>
                  <a:pt x="2041281" y="891635"/>
                </a:cubicBezTo>
                <a:cubicBezTo>
                  <a:pt x="2040214" y="898645"/>
                  <a:pt x="2040138" y="903065"/>
                  <a:pt x="2041052" y="904894"/>
                </a:cubicBezTo>
                <a:cubicBezTo>
                  <a:pt x="2041967" y="906723"/>
                  <a:pt x="2043948" y="907637"/>
                  <a:pt x="2046996" y="907637"/>
                </a:cubicBezTo>
                <a:lnTo>
                  <a:pt x="2074885" y="907637"/>
                </a:lnTo>
                <a:cubicBezTo>
                  <a:pt x="2077324" y="907637"/>
                  <a:pt x="2078543" y="908856"/>
                  <a:pt x="2078543" y="911295"/>
                </a:cubicBezTo>
                <a:cubicBezTo>
                  <a:pt x="2078543" y="913733"/>
                  <a:pt x="2073742" y="925315"/>
                  <a:pt x="2064141" y="946042"/>
                </a:cubicBezTo>
                <a:cubicBezTo>
                  <a:pt x="2054540" y="966768"/>
                  <a:pt x="2043643" y="986733"/>
                  <a:pt x="2031451" y="1005935"/>
                </a:cubicBezTo>
                <a:cubicBezTo>
                  <a:pt x="2027489" y="1012336"/>
                  <a:pt x="2024441" y="1019880"/>
                  <a:pt x="2022307" y="1028566"/>
                </a:cubicBezTo>
                <a:cubicBezTo>
                  <a:pt x="2020174" y="1037253"/>
                  <a:pt x="2014687" y="1044645"/>
                  <a:pt x="2005848" y="1050741"/>
                </a:cubicBezTo>
                <a:cubicBezTo>
                  <a:pt x="1997009" y="1056837"/>
                  <a:pt x="1992589" y="1064838"/>
                  <a:pt x="1992589" y="1074744"/>
                </a:cubicBezTo>
                <a:cubicBezTo>
                  <a:pt x="1992589" y="1084650"/>
                  <a:pt x="1998304" y="1094175"/>
                  <a:pt x="2009734" y="1103319"/>
                </a:cubicBezTo>
                <a:cubicBezTo>
                  <a:pt x="2021164" y="1112463"/>
                  <a:pt x="2032823" y="1117035"/>
                  <a:pt x="2044710" y="1117035"/>
                </a:cubicBezTo>
                <a:cubicBezTo>
                  <a:pt x="2056597" y="1117035"/>
                  <a:pt x="2066351" y="1112158"/>
                  <a:pt x="2073971" y="1102404"/>
                </a:cubicBezTo>
                <a:cubicBezTo>
                  <a:pt x="2078238" y="1096918"/>
                  <a:pt x="2081667" y="1094175"/>
                  <a:pt x="2084258" y="1094175"/>
                </a:cubicBezTo>
                <a:cubicBezTo>
                  <a:pt x="2086849" y="1094175"/>
                  <a:pt x="2088144" y="1097832"/>
                  <a:pt x="2088144" y="1105147"/>
                </a:cubicBezTo>
                <a:lnTo>
                  <a:pt x="2088144" y="1202074"/>
                </a:lnTo>
                <a:cubicBezTo>
                  <a:pt x="2088144" y="1215180"/>
                  <a:pt x="2091954" y="1224858"/>
                  <a:pt x="2099574" y="1231106"/>
                </a:cubicBezTo>
                <a:cubicBezTo>
                  <a:pt x="2107194" y="1237354"/>
                  <a:pt x="2118929" y="1240479"/>
                  <a:pt x="2134778" y="1240479"/>
                </a:cubicBezTo>
                <a:cubicBezTo>
                  <a:pt x="2150628" y="1240479"/>
                  <a:pt x="2162363" y="1237354"/>
                  <a:pt x="2169983" y="1231106"/>
                </a:cubicBezTo>
                <a:cubicBezTo>
                  <a:pt x="2177603" y="1224858"/>
                  <a:pt x="2181413" y="1215180"/>
                  <a:pt x="2181413" y="1202074"/>
                </a:cubicBezTo>
                <a:lnTo>
                  <a:pt x="2181413" y="1113834"/>
                </a:lnTo>
                <a:cubicBezTo>
                  <a:pt x="2181413" y="1110481"/>
                  <a:pt x="2180803" y="1107129"/>
                  <a:pt x="2179584" y="1103776"/>
                </a:cubicBezTo>
                <a:cubicBezTo>
                  <a:pt x="2178365" y="1100423"/>
                  <a:pt x="2173412" y="1090898"/>
                  <a:pt x="2164725" y="1075201"/>
                </a:cubicBezTo>
                <a:cubicBezTo>
                  <a:pt x="2156038" y="1059504"/>
                  <a:pt x="2147199" y="1044416"/>
                  <a:pt x="2138207" y="1029938"/>
                </a:cubicBezTo>
                <a:cubicBezTo>
                  <a:pt x="2129216" y="1015460"/>
                  <a:pt x="2124720" y="1002430"/>
                  <a:pt x="2124720" y="990847"/>
                </a:cubicBezTo>
                <a:cubicBezTo>
                  <a:pt x="2124720" y="975303"/>
                  <a:pt x="2133102" y="961129"/>
                  <a:pt x="2149866" y="948328"/>
                </a:cubicBezTo>
                <a:cubicBezTo>
                  <a:pt x="2157486" y="942537"/>
                  <a:pt x="2163125" y="937431"/>
                  <a:pt x="2166782" y="933012"/>
                </a:cubicBezTo>
                <a:cubicBezTo>
                  <a:pt x="2170440" y="928592"/>
                  <a:pt x="2174250" y="921658"/>
                  <a:pt x="2178212" y="912209"/>
                </a:cubicBezTo>
                <a:cubicBezTo>
                  <a:pt x="2179127" y="909161"/>
                  <a:pt x="2181108" y="907637"/>
                  <a:pt x="2184156" y="907637"/>
                </a:cubicBezTo>
                <a:lnTo>
                  <a:pt x="2224847" y="907637"/>
                </a:lnTo>
                <a:cubicBezTo>
                  <a:pt x="2238868" y="907637"/>
                  <a:pt x="2249155" y="904208"/>
                  <a:pt x="2255708" y="897350"/>
                </a:cubicBezTo>
                <a:cubicBezTo>
                  <a:pt x="2262261" y="890492"/>
                  <a:pt x="2265538" y="879672"/>
                  <a:pt x="2265538" y="864889"/>
                </a:cubicBezTo>
                <a:cubicBezTo>
                  <a:pt x="2265538" y="850106"/>
                  <a:pt x="2262337" y="839362"/>
                  <a:pt x="2255936" y="832656"/>
                </a:cubicBezTo>
                <a:cubicBezTo>
                  <a:pt x="2249536" y="825951"/>
                  <a:pt x="2239172" y="822598"/>
                  <a:pt x="2224847" y="822598"/>
                </a:cubicBezTo>
                <a:close/>
                <a:moveTo>
                  <a:pt x="2583749" y="809796"/>
                </a:moveTo>
                <a:cubicBezTo>
                  <a:pt x="2569423" y="809796"/>
                  <a:pt x="2557384" y="812082"/>
                  <a:pt x="2547630" y="816654"/>
                </a:cubicBezTo>
                <a:cubicBezTo>
                  <a:pt x="2537876" y="821226"/>
                  <a:pt x="2533000" y="826103"/>
                  <a:pt x="2533000" y="831285"/>
                </a:cubicBezTo>
                <a:cubicBezTo>
                  <a:pt x="2533000" y="833418"/>
                  <a:pt x="2532619" y="834790"/>
                  <a:pt x="2531857" y="835399"/>
                </a:cubicBezTo>
                <a:cubicBezTo>
                  <a:pt x="2531095" y="836009"/>
                  <a:pt x="2529342" y="836314"/>
                  <a:pt x="2526599" y="836314"/>
                </a:cubicBezTo>
                <a:lnTo>
                  <a:pt x="2479507" y="836314"/>
                </a:lnTo>
                <a:cubicBezTo>
                  <a:pt x="2465486" y="836314"/>
                  <a:pt x="2455961" y="838676"/>
                  <a:pt x="2450932" y="843400"/>
                </a:cubicBezTo>
                <a:cubicBezTo>
                  <a:pt x="2445903" y="848125"/>
                  <a:pt x="2443388" y="857269"/>
                  <a:pt x="2443388" y="870832"/>
                </a:cubicBezTo>
                <a:cubicBezTo>
                  <a:pt x="2443388" y="884396"/>
                  <a:pt x="2445522" y="894073"/>
                  <a:pt x="2449789" y="899865"/>
                </a:cubicBezTo>
                <a:cubicBezTo>
                  <a:pt x="2454056" y="905656"/>
                  <a:pt x="2460000" y="908551"/>
                  <a:pt x="2467620" y="908551"/>
                </a:cubicBezTo>
                <a:cubicBezTo>
                  <a:pt x="2475240" y="908551"/>
                  <a:pt x="2480041" y="909313"/>
                  <a:pt x="2482022" y="910837"/>
                </a:cubicBezTo>
                <a:cubicBezTo>
                  <a:pt x="2484003" y="912361"/>
                  <a:pt x="2484994" y="915486"/>
                  <a:pt x="2484994" y="920210"/>
                </a:cubicBezTo>
                <a:cubicBezTo>
                  <a:pt x="2484994" y="924934"/>
                  <a:pt x="2483470" y="927297"/>
                  <a:pt x="2480422" y="927297"/>
                </a:cubicBezTo>
                <a:cubicBezTo>
                  <a:pt x="2461524" y="927297"/>
                  <a:pt x="2448646" y="929583"/>
                  <a:pt x="2441788" y="934155"/>
                </a:cubicBezTo>
                <a:cubicBezTo>
                  <a:pt x="2434930" y="938727"/>
                  <a:pt x="2431501" y="948328"/>
                  <a:pt x="2431501" y="962958"/>
                </a:cubicBezTo>
                <a:cubicBezTo>
                  <a:pt x="2431501" y="977589"/>
                  <a:pt x="2433482" y="984904"/>
                  <a:pt x="2437445" y="984904"/>
                </a:cubicBezTo>
                <a:cubicBezTo>
                  <a:pt x="2439274" y="984904"/>
                  <a:pt x="2441102" y="983532"/>
                  <a:pt x="2442931" y="980789"/>
                </a:cubicBezTo>
                <a:cubicBezTo>
                  <a:pt x="2447808" y="973474"/>
                  <a:pt x="2454437" y="968597"/>
                  <a:pt x="2462819" y="966159"/>
                </a:cubicBezTo>
                <a:cubicBezTo>
                  <a:pt x="2471201" y="963720"/>
                  <a:pt x="2484689" y="962501"/>
                  <a:pt x="2503282" y="962501"/>
                </a:cubicBezTo>
                <a:lnTo>
                  <a:pt x="2663302" y="962501"/>
                </a:lnTo>
                <a:cubicBezTo>
                  <a:pt x="2677322" y="962501"/>
                  <a:pt x="2687686" y="963796"/>
                  <a:pt x="2694391" y="966387"/>
                </a:cubicBezTo>
                <a:cubicBezTo>
                  <a:pt x="2701097" y="968978"/>
                  <a:pt x="2707498" y="973931"/>
                  <a:pt x="2713594" y="981246"/>
                </a:cubicBezTo>
                <a:cubicBezTo>
                  <a:pt x="2715118" y="983380"/>
                  <a:pt x="2717023" y="984447"/>
                  <a:pt x="2719309" y="984447"/>
                </a:cubicBezTo>
                <a:cubicBezTo>
                  <a:pt x="2721595" y="984447"/>
                  <a:pt x="2723500" y="983075"/>
                  <a:pt x="2725024" y="980332"/>
                </a:cubicBezTo>
                <a:cubicBezTo>
                  <a:pt x="2726548" y="977589"/>
                  <a:pt x="2727310" y="973779"/>
                  <a:pt x="2727310" y="968902"/>
                </a:cubicBezTo>
                <a:cubicBezTo>
                  <a:pt x="2727310" y="953967"/>
                  <a:pt x="2724490" y="943299"/>
                  <a:pt x="2718851" y="936898"/>
                </a:cubicBezTo>
                <a:cubicBezTo>
                  <a:pt x="2713213" y="930497"/>
                  <a:pt x="2702468" y="927297"/>
                  <a:pt x="2686619" y="927297"/>
                </a:cubicBezTo>
                <a:cubicBezTo>
                  <a:pt x="2682656" y="927297"/>
                  <a:pt x="2680675" y="925773"/>
                  <a:pt x="2680675" y="922725"/>
                </a:cubicBezTo>
                <a:cubicBezTo>
                  <a:pt x="2680675" y="911752"/>
                  <a:pt x="2684790" y="906265"/>
                  <a:pt x="2693020" y="906265"/>
                </a:cubicBezTo>
                <a:cubicBezTo>
                  <a:pt x="2709174" y="906265"/>
                  <a:pt x="2717251" y="893311"/>
                  <a:pt x="2717251" y="867403"/>
                </a:cubicBezTo>
                <a:cubicBezTo>
                  <a:pt x="2717251" y="857345"/>
                  <a:pt x="2714432" y="849649"/>
                  <a:pt x="2708793" y="844315"/>
                </a:cubicBezTo>
                <a:cubicBezTo>
                  <a:pt x="2703154" y="838981"/>
                  <a:pt x="2695001" y="836314"/>
                  <a:pt x="2684333" y="836314"/>
                </a:cubicBezTo>
                <a:lnTo>
                  <a:pt x="2637241" y="836314"/>
                </a:lnTo>
                <a:cubicBezTo>
                  <a:pt x="2632974" y="836314"/>
                  <a:pt x="2630536" y="834790"/>
                  <a:pt x="2629926" y="831742"/>
                </a:cubicBezTo>
                <a:cubicBezTo>
                  <a:pt x="2629012" y="825341"/>
                  <a:pt x="2624668" y="820083"/>
                  <a:pt x="2616896" y="815968"/>
                </a:cubicBezTo>
                <a:cubicBezTo>
                  <a:pt x="2609123" y="811854"/>
                  <a:pt x="2598074" y="809796"/>
                  <a:pt x="2583749" y="809796"/>
                </a:cubicBezTo>
                <a:close/>
                <a:moveTo>
                  <a:pt x="0" y="0"/>
                </a:moveTo>
                <a:lnTo>
                  <a:pt x="4762500" y="0"/>
                </a:lnTo>
                <a:lnTo>
                  <a:pt x="4762500" y="3171825"/>
                </a:lnTo>
                <a:lnTo>
                  <a:pt x="0" y="3171825"/>
                </a:lnTo>
                <a:close/>
              </a:path>
            </a:pathLst>
          </a:custGeom>
          <a:effectLst>
            <a:outerShdw blurRad="127000" dist="127000" dir="5400000" algn="t" rotWithShape="0">
              <a:prstClr val="black">
                <a:alpha val="20000"/>
              </a:prstClr>
            </a:outerShdw>
          </a:effectLst>
        </p:spPr>
      </p:pic>
      <p:sp>
        <p:nvSpPr>
          <p:cNvPr id="6" name="矩形: 圆角 5">
            <a:extLst>
              <a:ext uri="{FF2B5EF4-FFF2-40B4-BE49-F238E27FC236}">
                <a16:creationId xmlns:a16="http://schemas.microsoft.com/office/drawing/2014/main" id="{652DC958-61BB-C75A-978C-C6DCEB5D5BA1}"/>
              </a:ext>
            </a:extLst>
          </p:cNvPr>
          <p:cNvSpPr/>
          <p:nvPr/>
        </p:nvSpPr>
        <p:spPr>
          <a:xfrm>
            <a:off x="10277475" y="6161426"/>
            <a:ext cx="2416946" cy="696573"/>
          </a:xfrm>
          <a:prstGeom prst="roundRect">
            <a:avLst/>
          </a:prstGeom>
          <a:solidFill>
            <a:srgbClr val="51C4D3"/>
          </a:solidFill>
          <a:ln>
            <a:noFill/>
          </a:ln>
          <a:effectLst>
            <a:outerShdw blurRad="127000" dist="1270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726A96D-4472-84E2-78B1-DE2BC2CEEBB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2695" y="6207113"/>
            <a:ext cx="366686" cy="614261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B8E24CE5-FDAA-91F8-61F5-6559257F72D5}"/>
              </a:ext>
            </a:extLst>
          </p:cNvPr>
          <p:cNvSpPr/>
          <p:nvPr/>
        </p:nvSpPr>
        <p:spPr>
          <a:xfrm>
            <a:off x="9129228" y="6183299"/>
            <a:ext cx="3747309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32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方正舒体" panose="02010601030101010101" pitchFamily="2" charset="-122"/>
                <a:ea typeface="方正舒体" panose="02010601030101010101" pitchFamily="2" charset="-122"/>
              </a:rPr>
              <a:t>戏韵堂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C6E7931-CD76-CE7B-E9E8-1E662D1D984D}"/>
              </a:ext>
            </a:extLst>
          </p:cNvPr>
          <p:cNvSpPr txBox="1"/>
          <p:nvPr/>
        </p:nvSpPr>
        <p:spPr>
          <a:xfrm>
            <a:off x="5443975" y="-2220613"/>
            <a:ext cx="24416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b="1" dirty="0">
                <a:solidFill>
                  <a:schemeClr val="accent1">
                    <a:lumMod val="50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首页介绍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A666889C-F637-8060-1AB1-374AE9910CAF}"/>
              </a:ext>
            </a:extLst>
          </p:cNvPr>
          <p:cNvSpPr txBox="1"/>
          <p:nvPr/>
        </p:nvSpPr>
        <p:spPr>
          <a:xfrm>
            <a:off x="5443974" y="8129576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chemeClr val="accent1">
                    <a:lumMod val="50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论坛交流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717450B-F60C-694E-5B7E-FF8918360B08}"/>
              </a:ext>
            </a:extLst>
          </p:cNvPr>
          <p:cNvSpPr txBox="1"/>
          <p:nvPr/>
        </p:nvSpPr>
        <p:spPr>
          <a:xfrm>
            <a:off x="5443974" y="9401152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chemeClr val="accent1">
                    <a:lumMod val="50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资料关于</a:t>
            </a: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892FEF1C-FD91-3C45-B56F-429CDC2C05A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73142" y="1472053"/>
            <a:ext cx="8152608" cy="4343490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B68EC491-6B18-4A07-FB77-253B17E9E26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639442" y="1484235"/>
            <a:ext cx="8129740" cy="4331307"/>
          </a:xfrm>
          <a:prstGeom prst="rect">
            <a:avLst/>
          </a:prstGeom>
        </p:spPr>
      </p:pic>
      <p:sp>
        <p:nvSpPr>
          <p:cNvPr id="26" name="矩形: 圆角 25">
            <a:extLst>
              <a:ext uri="{FF2B5EF4-FFF2-40B4-BE49-F238E27FC236}">
                <a16:creationId xmlns:a16="http://schemas.microsoft.com/office/drawing/2014/main" id="{463F5504-A6F2-24F0-9980-717CFF566E17}"/>
              </a:ext>
            </a:extLst>
          </p:cNvPr>
          <p:cNvSpPr/>
          <p:nvPr/>
        </p:nvSpPr>
        <p:spPr>
          <a:xfrm>
            <a:off x="5229721" y="190084"/>
            <a:ext cx="2870200" cy="914876"/>
          </a:xfrm>
          <a:prstGeom prst="roundRect">
            <a:avLst/>
          </a:prstGeom>
          <a:solidFill>
            <a:srgbClr val="82EBB4"/>
          </a:solidFill>
          <a:ln>
            <a:noFill/>
          </a:ln>
          <a:effectLst>
            <a:outerShdw blurRad="127000" dist="1270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7AF63A2-556C-1512-5258-BB2C581F5E1A}"/>
              </a:ext>
            </a:extLst>
          </p:cNvPr>
          <p:cNvSpPr txBox="1"/>
          <p:nvPr/>
        </p:nvSpPr>
        <p:spPr>
          <a:xfrm>
            <a:off x="5441983" y="267698"/>
            <a:ext cx="24416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b="1" dirty="0">
                <a:solidFill>
                  <a:schemeClr val="accent1">
                    <a:lumMod val="50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视频欣赏</a:t>
            </a:r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558314BF-1A46-0B2E-247D-B61EF3B5C1B6}"/>
              </a:ext>
            </a:extLst>
          </p:cNvPr>
          <p:cNvSpPr/>
          <p:nvPr/>
        </p:nvSpPr>
        <p:spPr>
          <a:xfrm>
            <a:off x="-1764832" y="-2185944"/>
            <a:ext cx="4637974" cy="4487389"/>
          </a:xfrm>
          <a:prstGeom prst="ellipse">
            <a:avLst/>
          </a:prstGeom>
          <a:gradFill flip="none" rotWithShape="1">
            <a:gsLst>
              <a:gs pos="0">
                <a:srgbClr val="12F67F"/>
              </a:gs>
              <a:gs pos="100000">
                <a:srgbClr val="05829F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1" name="图片 40">
            <a:extLst>
              <a:ext uri="{FF2B5EF4-FFF2-40B4-BE49-F238E27FC236}">
                <a16:creationId xmlns:a16="http://schemas.microsoft.com/office/drawing/2014/main" id="{0233E6BA-143B-5985-A1DB-F3911BF8F1B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1166250" y="-933493"/>
            <a:ext cx="4762500" cy="3171825"/>
          </a:xfrm>
          <a:custGeom>
            <a:avLst/>
            <a:gdLst/>
            <a:ahLst/>
            <a:cxnLst/>
            <a:rect l="l" t="t" r="r" b="b"/>
            <a:pathLst>
              <a:path w="4762500" h="3171825">
                <a:moveTo>
                  <a:pt x="1981043" y="1638091"/>
                </a:moveTo>
                <a:lnTo>
                  <a:pt x="2012132" y="1638091"/>
                </a:lnTo>
                <a:cubicBezTo>
                  <a:pt x="2014875" y="1638091"/>
                  <a:pt x="2016552" y="1638624"/>
                  <a:pt x="2017161" y="1639691"/>
                </a:cubicBezTo>
                <a:cubicBezTo>
                  <a:pt x="2017771" y="1640758"/>
                  <a:pt x="2018076" y="1642815"/>
                  <a:pt x="2018076" y="1645863"/>
                </a:cubicBezTo>
                <a:cubicBezTo>
                  <a:pt x="2018076" y="1648911"/>
                  <a:pt x="2017695" y="1650969"/>
                  <a:pt x="2016933" y="1652035"/>
                </a:cubicBezTo>
                <a:cubicBezTo>
                  <a:pt x="2016171" y="1653102"/>
                  <a:pt x="2014571" y="1653636"/>
                  <a:pt x="2012132" y="1653636"/>
                </a:cubicBezTo>
                <a:lnTo>
                  <a:pt x="1981043" y="1653636"/>
                </a:lnTo>
                <a:cubicBezTo>
                  <a:pt x="1978604" y="1653636"/>
                  <a:pt x="1977004" y="1653178"/>
                  <a:pt x="1976242" y="1652264"/>
                </a:cubicBezTo>
                <a:cubicBezTo>
                  <a:pt x="1975480" y="1651350"/>
                  <a:pt x="1975099" y="1649292"/>
                  <a:pt x="1975099" y="1646092"/>
                </a:cubicBezTo>
                <a:cubicBezTo>
                  <a:pt x="1975099" y="1642891"/>
                  <a:pt x="1975480" y="1640758"/>
                  <a:pt x="1976242" y="1639691"/>
                </a:cubicBezTo>
                <a:cubicBezTo>
                  <a:pt x="1977004" y="1638624"/>
                  <a:pt x="1978604" y="1638091"/>
                  <a:pt x="1981043" y="1638091"/>
                </a:cubicBezTo>
                <a:close/>
                <a:moveTo>
                  <a:pt x="1981043" y="1576369"/>
                </a:moveTo>
                <a:lnTo>
                  <a:pt x="2012132" y="1576369"/>
                </a:lnTo>
                <a:cubicBezTo>
                  <a:pt x="2014571" y="1576369"/>
                  <a:pt x="2016171" y="1576826"/>
                  <a:pt x="2016933" y="1577740"/>
                </a:cubicBezTo>
                <a:cubicBezTo>
                  <a:pt x="2017695" y="1578655"/>
                  <a:pt x="2018076" y="1580712"/>
                  <a:pt x="2018076" y="1583913"/>
                </a:cubicBezTo>
                <a:cubicBezTo>
                  <a:pt x="2018076" y="1587113"/>
                  <a:pt x="2017695" y="1589094"/>
                  <a:pt x="2016933" y="1589856"/>
                </a:cubicBezTo>
                <a:cubicBezTo>
                  <a:pt x="2016171" y="1590618"/>
                  <a:pt x="2014571" y="1590999"/>
                  <a:pt x="2012132" y="1590999"/>
                </a:cubicBezTo>
                <a:lnTo>
                  <a:pt x="1981043" y="1590999"/>
                </a:lnTo>
                <a:cubicBezTo>
                  <a:pt x="1978604" y="1590999"/>
                  <a:pt x="1977004" y="1590618"/>
                  <a:pt x="1976242" y="1589856"/>
                </a:cubicBezTo>
                <a:cubicBezTo>
                  <a:pt x="1975480" y="1589094"/>
                  <a:pt x="1975099" y="1587113"/>
                  <a:pt x="1975099" y="1583913"/>
                </a:cubicBezTo>
                <a:cubicBezTo>
                  <a:pt x="1975099" y="1580712"/>
                  <a:pt x="1975480" y="1578655"/>
                  <a:pt x="1976242" y="1577740"/>
                </a:cubicBezTo>
                <a:cubicBezTo>
                  <a:pt x="1977004" y="1576826"/>
                  <a:pt x="1978604" y="1576369"/>
                  <a:pt x="1981043" y="1576369"/>
                </a:cubicBezTo>
                <a:close/>
                <a:moveTo>
                  <a:pt x="2141063" y="1560824"/>
                </a:moveTo>
                <a:cubicBezTo>
                  <a:pt x="2127651" y="1560824"/>
                  <a:pt x="2117898" y="1563720"/>
                  <a:pt x="2111802" y="1569511"/>
                </a:cubicBezTo>
                <a:cubicBezTo>
                  <a:pt x="2105706" y="1575302"/>
                  <a:pt x="2102658" y="1584598"/>
                  <a:pt x="2102658" y="1597400"/>
                </a:cubicBezTo>
                <a:lnTo>
                  <a:pt x="2102658" y="1729988"/>
                </a:lnTo>
                <a:cubicBezTo>
                  <a:pt x="2102658" y="1746752"/>
                  <a:pt x="2107763" y="1758792"/>
                  <a:pt x="2117974" y="1766107"/>
                </a:cubicBezTo>
                <a:cubicBezTo>
                  <a:pt x="2128185" y="1773422"/>
                  <a:pt x="2144568" y="1777080"/>
                  <a:pt x="2167123" y="1777080"/>
                </a:cubicBezTo>
                <a:lnTo>
                  <a:pt x="2234789" y="1777080"/>
                </a:lnTo>
                <a:cubicBezTo>
                  <a:pt x="2249419" y="1777080"/>
                  <a:pt x="2260620" y="1776089"/>
                  <a:pt x="2268393" y="1774108"/>
                </a:cubicBezTo>
                <a:cubicBezTo>
                  <a:pt x="2276165" y="1772127"/>
                  <a:pt x="2282642" y="1768012"/>
                  <a:pt x="2287824" y="1761763"/>
                </a:cubicBezTo>
                <a:cubicBezTo>
                  <a:pt x="2293006" y="1755515"/>
                  <a:pt x="2297882" y="1745304"/>
                  <a:pt x="2302454" y="1731131"/>
                </a:cubicBezTo>
                <a:cubicBezTo>
                  <a:pt x="2307026" y="1716958"/>
                  <a:pt x="2309312" y="1705909"/>
                  <a:pt x="2309312" y="1697984"/>
                </a:cubicBezTo>
                <a:cubicBezTo>
                  <a:pt x="2309312" y="1684878"/>
                  <a:pt x="2304664" y="1675810"/>
                  <a:pt x="2295368" y="1670781"/>
                </a:cubicBezTo>
                <a:cubicBezTo>
                  <a:pt x="2286071" y="1665751"/>
                  <a:pt x="2275937" y="1663237"/>
                  <a:pt x="2264964" y="1663237"/>
                </a:cubicBezTo>
                <a:cubicBezTo>
                  <a:pt x="2251553" y="1663237"/>
                  <a:pt x="2242256" y="1668418"/>
                  <a:pt x="2237075" y="1678782"/>
                </a:cubicBezTo>
                <a:cubicBezTo>
                  <a:pt x="2233417" y="1686706"/>
                  <a:pt x="2230369" y="1691812"/>
                  <a:pt x="2227931" y="1694098"/>
                </a:cubicBezTo>
                <a:cubicBezTo>
                  <a:pt x="2225492" y="1696384"/>
                  <a:pt x="2222139" y="1697527"/>
                  <a:pt x="2217872" y="1697527"/>
                </a:cubicBezTo>
                <a:lnTo>
                  <a:pt x="2191355" y="1697527"/>
                </a:lnTo>
                <a:cubicBezTo>
                  <a:pt x="2188611" y="1697527"/>
                  <a:pt x="2186630" y="1696841"/>
                  <a:pt x="2185411" y="1695469"/>
                </a:cubicBezTo>
                <a:cubicBezTo>
                  <a:pt x="2184192" y="1694098"/>
                  <a:pt x="2183582" y="1691050"/>
                  <a:pt x="2183582" y="1686325"/>
                </a:cubicBezTo>
                <a:cubicBezTo>
                  <a:pt x="2183582" y="1681601"/>
                  <a:pt x="2184573" y="1678553"/>
                  <a:pt x="2186554" y="1677181"/>
                </a:cubicBezTo>
                <a:cubicBezTo>
                  <a:pt x="2188535" y="1675810"/>
                  <a:pt x="2195241" y="1674286"/>
                  <a:pt x="2206671" y="1672609"/>
                </a:cubicBezTo>
                <a:cubicBezTo>
                  <a:pt x="2218101" y="1670933"/>
                  <a:pt x="2225187" y="1668266"/>
                  <a:pt x="2227931" y="1664608"/>
                </a:cubicBezTo>
                <a:cubicBezTo>
                  <a:pt x="2236465" y="1653636"/>
                  <a:pt x="2249495" y="1648149"/>
                  <a:pt x="2267021" y="1648149"/>
                </a:cubicBezTo>
                <a:cubicBezTo>
                  <a:pt x="2284547" y="1648149"/>
                  <a:pt x="2293310" y="1639615"/>
                  <a:pt x="2293310" y="1622546"/>
                </a:cubicBezTo>
                <a:cubicBezTo>
                  <a:pt x="2293310" y="1612183"/>
                  <a:pt x="2290110" y="1601362"/>
                  <a:pt x="2283709" y="1590085"/>
                </a:cubicBezTo>
                <a:cubicBezTo>
                  <a:pt x="2277308" y="1578807"/>
                  <a:pt x="2267707" y="1573168"/>
                  <a:pt x="2254905" y="1573168"/>
                </a:cubicBezTo>
                <a:cubicBezTo>
                  <a:pt x="2250333" y="1573168"/>
                  <a:pt x="2245457" y="1573930"/>
                  <a:pt x="2240275" y="1575454"/>
                </a:cubicBezTo>
                <a:cubicBezTo>
                  <a:pt x="2209490" y="1583074"/>
                  <a:pt x="2192421" y="1586884"/>
                  <a:pt x="2189069" y="1586884"/>
                </a:cubicBezTo>
                <a:cubicBezTo>
                  <a:pt x="2183887" y="1586884"/>
                  <a:pt x="2181296" y="1585056"/>
                  <a:pt x="2181296" y="1581398"/>
                </a:cubicBezTo>
                <a:cubicBezTo>
                  <a:pt x="2181296" y="1574997"/>
                  <a:pt x="2177943" y="1569968"/>
                  <a:pt x="2171238" y="1566310"/>
                </a:cubicBezTo>
                <a:cubicBezTo>
                  <a:pt x="2164532" y="1562653"/>
                  <a:pt x="2154474" y="1560824"/>
                  <a:pt x="2141063" y="1560824"/>
                </a:cubicBezTo>
                <a:close/>
                <a:moveTo>
                  <a:pt x="2584089" y="1554880"/>
                </a:moveTo>
                <a:lnTo>
                  <a:pt x="2670500" y="1554880"/>
                </a:lnTo>
                <a:cubicBezTo>
                  <a:pt x="2673548" y="1554880"/>
                  <a:pt x="2675072" y="1557090"/>
                  <a:pt x="2675072" y="1561510"/>
                </a:cubicBezTo>
                <a:cubicBezTo>
                  <a:pt x="2675072" y="1565929"/>
                  <a:pt x="2674844" y="1568749"/>
                  <a:pt x="2674386" y="1569968"/>
                </a:cubicBezTo>
                <a:cubicBezTo>
                  <a:pt x="2673929" y="1571187"/>
                  <a:pt x="2672634" y="1571797"/>
                  <a:pt x="2670500" y="1571797"/>
                </a:cubicBezTo>
                <a:lnTo>
                  <a:pt x="2584089" y="1571797"/>
                </a:lnTo>
                <a:cubicBezTo>
                  <a:pt x="2581956" y="1571797"/>
                  <a:pt x="2580660" y="1571111"/>
                  <a:pt x="2580203" y="1569739"/>
                </a:cubicBezTo>
                <a:cubicBezTo>
                  <a:pt x="2579746" y="1568368"/>
                  <a:pt x="2579518" y="1565548"/>
                  <a:pt x="2579518" y="1561281"/>
                </a:cubicBezTo>
                <a:cubicBezTo>
                  <a:pt x="2579518" y="1557014"/>
                  <a:pt x="2581041" y="1554880"/>
                  <a:pt x="2584089" y="1554880"/>
                </a:cubicBezTo>
                <a:close/>
                <a:moveTo>
                  <a:pt x="1945838" y="1516018"/>
                </a:moveTo>
                <a:cubicBezTo>
                  <a:pt x="1930598" y="1516018"/>
                  <a:pt x="1918635" y="1520133"/>
                  <a:pt x="1909948" y="1528363"/>
                </a:cubicBezTo>
                <a:cubicBezTo>
                  <a:pt x="1901261" y="1536592"/>
                  <a:pt x="1896918" y="1548175"/>
                  <a:pt x="1896918" y="1563110"/>
                </a:cubicBezTo>
                <a:lnTo>
                  <a:pt x="1896918" y="1715815"/>
                </a:lnTo>
                <a:cubicBezTo>
                  <a:pt x="1896918" y="1744771"/>
                  <a:pt x="1899661" y="1762754"/>
                  <a:pt x="1905148" y="1769764"/>
                </a:cubicBezTo>
                <a:cubicBezTo>
                  <a:pt x="1910634" y="1776775"/>
                  <a:pt x="1920540" y="1780280"/>
                  <a:pt x="1934866" y="1780280"/>
                </a:cubicBezTo>
                <a:cubicBezTo>
                  <a:pt x="1953763" y="1780280"/>
                  <a:pt x="1963212" y="1775708"/>
                  <a:pt x="1963212" y="1766564"/>
                </a:cubicBezTo>
                <a:cubicBezTo>
                  <a:pt x="1963212" y="1764735"/>
                  <a:pt x="1962298" y="1761840"/>
                  <a:pt x="1960469" y="1757877"/>
                </a:cubicBezTo>
                <a:cubicBezTo>
                  <a:pt x="1958640" y="1753915"/>
                  <a:pt x="1957726" y="1747057"/>
                  <a:pt x="1957726" y="1737303"/>
                </a:cubicBezTo>
                <a:cubicBezTo>
                  <a:pt x="1957726" y="1727550"/>
                  <a:pt x="1959783" y="1718939"/>
                  <a:pt x="1963898" y="1711471"/>
                </a:cubicBezTo>
                <a:cubicBezTo>
                  <a:pt x="1968013" y="1704004"/>
                  <a:pt x="1973499" y="1698746"/>
                  <a:pt x="1980357" y="1695698"/>
                </a:cubicBezTo>
                <a:cubicBezTo>
                  <a:pt x="1987215" y="1692650"/>
                  <a:pt x="1997349" y="1691126"/>
                  <a:pt x="2010761" y="1691126"/>
                </a:cubicBezTo>
                <a:cubicBezTo>
                  <a:pt x="2013199" y="1691126"/>
                  <a:pt x="2014799" y="1691812"/>
                  <a:pt x="2015561" y="1693183"/>
                </a:cubicBezTo>
                <a:cubicBezTo>
                  <a:pt x="2016323" y="1694555"/>
                  <a:pt x="2016704" y="1696612"/>
                  <a:pt x="2016704" y="1699356"/>
                </a:cubicBezTo>
                <a:cubicBezTo>
                  <a:pt x="2016704" y="1702099"/>
                  <a:pt x="2015942" y="1703928"/>
                  <a:pt x="2014418" y="1704842"/>
                </a:cubicBezTo>
                <a:cubicBezTo>
                  <a:pt x="2012894" y="1705756"/>
                  <a:pt x="2009542" y="1706214"/>
                  <a:pt x="2004360" y="1706214"/>
                </a:cubicBezTo>
                <a:cubicBezTo>
                  <a:pt x="1983329" y="1706214"/>
                  <a:pt x="1972813" y="1717491"/>
                  <a:pt x="1972813" y="1740046"/>
                </a:cubicBezTo>
                <a:cubicBezTo>
                  <a:pt x="1972813" y="1751019"/>
                  <a:pt x="1976318" y="1760087"/>
                  <a:pt x="1983329" y="1767250"/>
                </a:cubicBezTo>
                <a:cubicBezTo>
                  <a:pt x="1990339" y="1774413"/>
                  <a:pt x="1999940" y="1777994"/>
                  <a:pt x="2012132" y="1777994"/>
                </a:cubicBezTo>
                <a:lnTo>
                  <a:pt x="2052823" y="1777994"/>
                </a:lnTo>
                <a:cubicBezTo>
                  <a:pt x="2066539" y="1777994"/>
                  <a:pt x="2076293" y="1774184"/>
                  <a:pt x="2082084" y="1766564"/>
                </a:cubicBezTo>
                <a:cubicBezTo>
                  <a:pt x="2087875" y="1758944"/>
                  <a:pt x="2090771" y="1746600"/>
                  <a:pt x="2090771" y="1729531"/>
                </a:cubicBezTo>
                <a:lnTo>
                  <a:pt x="2090771" y="1563110"/>
                </a:lnTo>
                <a:cubicBezTo>
                  <a:pt x="2090771" y="1547870"/>
                  <a:pt x="2086732" y="1536211"/>
                  <a:pt x="2078655" y="1528134"/>
                </a:cubicBezTo>
                <a:cubicBezTo>
                  <a:pt x="2070578" y="1520057"/>
                  <a:pt x="2058767" y="1516018"/>
                  <a:pt x="2043222" y="1516018"/>
                </a:cubicBezTo>
                <a:close/>
                <a:moveTo>
                  <a:pt x="2469789" y="1510532"/>
                </a:moveTo>
                <a:cubicBezTo>
                  <a:pt x="2462474" y="1510532"/>
                  <a:pt x="2454473" y="1514571"/>
                  <a:pt x="2445786" y="1522648"/>
                </a:cubicBezTo>
                <a:cubicBezTo>
                  <a:pt x="2437100" y="1530725"/>
                  <a:pt x="2432756" y="1537812"/>
                  <a:pt x="2432756" y="1543908"/>
                </a:cubicBezTo>
                <a:cubicBezTo>
                  <a:pt x="2432756" y="1546651"/>
                  <a:pt x="2434661" y="1551528"/>
                  <a:pt x="2438471" y="1558538"/>
                </a:cubicBezTo>
                <a:cubicBezTo>
                  <a:pt x="2442281" y="1565548"/>
                  <a:pt x="2447920" y="1574464"/>
                  <a:pt x="2455388" y="1585284"/>
                </a:cubicBezTo>
                <a:cubicBezTo>
                  <a:pt x="2462855" y="1596105"/>
                  <a:pt x="2468646" y="1603115"/>
                  <a:pt x="2472761" y="1606315"/>
                </a:cubicBezTo>
                <a:cubicBezTo>
                  <a:pt x="2476876" y="1609516"/>
                  <a:pt x="2481067" y="1611116"/>
                  <a:pt x="2485334" y="1611116"/>
                </a:cubicBezTo>
                <a:cubicBezTo>
                  <a:pt x="2493259" y="1611116"/>
                  <a:pt x="2501641" y="1607230"/>
                  <a:pt x="2510480" y="1599457"/>
                </a:cubicBezTo>
                <a:cubicBezTo>
                  <a:pt x="2519319" y="1591685"/>
                  <a:pt x="2523739" y="1582465"/>
                  <a:pt x="2523739" y="1571797"/>
                </a:cubicBezTo>
                <a:cubicBezTo>
                  <a:pt x="2523739" y="1567530"/>
                  <a:pt x="2522596" y="1563643"/>
                  <a:pt x="2520310" y="1560138"/>
                </a:cubicBezTo>
                <a:cubicBezTo>
                  <a:pt x="2518024" y="1556633"/>
                  <a:pt x="2513528" y="1549623"/>
                  <a:pt x="2506823" y="1539107"/>
                </a:cubicBezTo>
                <a:cubicBezTo>
                  <a:pt x="2500117" y="1528591"/>
                  <a:pt x="2493792" y="1521200"/>
                  <a:pt x="2487849" y="1516933"/>
                </a:cubicBezTo>
                <a:cubicBezTo>
                  <a:pt x="2481905" y="1512666"/>
                  <a:pt x="2475885" y="1510532"/>
                  <a:pt x="2469789" y="1510532"/>
                </a:cubicBezTo>
                <a:close/>
                <a:moveTo>
                  <a:pt x="2584089" y="1505960"/>
                </a:moveTo>
                <a:lnTo>
                  <a:pt x="2670500" y="1505960"/>
                </a:lnTo>
                <a:cubicBezTo>
                  <a:pt x="2673548" y="1505960"/>
                  <a:pt x="2675072" y="1508094"/>
                  <a:pt x="2675072" y="1512361"/>
                </a:cubicBezTo>
                <a:cubicBezTo>
                  <a:pt x="2675072" y="1516628"/>
                  <a:pt x="2674844" y="1519447"/>
                  <a:pt x="2674386" y="1520819"/>
                </a:cubicBezTo>
                <a:cubicBezTo>
                  <a:pt x="2673929" y="1522191"/>
                  <a:pt x="2672634" y="1522876"/>
                  <a:pt x="2670500" y="1522876"/>
                </a:cubicBezTo>
                <a:lnTo>
                  <a:pt x="2584089" y="1522876"/>
                </a:lnTo>
                <a:cubicBezTo>
                  <a:pt x="2582261" y="1522876"/>
                  <a:pt x="2581041" y="1522343"/>
                  <a:pt x="2580432" y="1521276"/>
                </a:cubicBezTo>
                <a:cubicBezTo>
                  <a:pt x="2579822" y="1520209"/>
                  <a:pt x="2579518" y="1517390"/>
                  <a:pt x="2579518" y="1512818"/>
                </a:cubicBezTo>
                <a:cubicBezTo>
                  <a:pt x="2579518" y="1508246"/>
                  <a:pt x="2581041" y="1505960"/>
                  <a:pt x="2584089" y="1505960"/>
                </a:cubicBezTo>
                <a:close/>
                <a:moveTo>
                  <a:pt x="3105526" y="1487215"/>
                </a:moveTo>
                <a:cubicBezTo>
                  <a:pt x="3110250" y="1487215"/>
                  <a:pt x="3113222" y="1487596"/>
                  <a:pt x="3114442" y="1488358"/>
                </a:cubicBezTo>
                <a:cubicBezTo>
                  <a:pt x="3115661" y="1489120"/>
                  <a:pt x="3116270" y="1490872"/>
                  <a:pt x="3116270" y="1493616"/>
                </a:cubicBezTo>
                <a:lnTo>
                  <a:pt x="3116270" y="1526534"/>
                </a:lnTo>
                <a:cubicBezTo>
                  <a:pt x="3116270" y="1529582"/>
                  <a:pt x="3115661" y="1531487"/>
                  <a:pt x="3114442" y="1532249"/>
                </a:cubicBezTo>
                <a:cubicBezTo>
                  <a:pt x="3113222" y="1533011"/>
                  <a:pt x="3110250" y="1533392"/>
                  <a:pt x="3105526" y="1533392"/>
                </a:cubicBezTo>
                <a:cubicBezTo>
                  <a:pt x="3100802" y="1533392"/>
                  <a:pt x="3097830" y="1532935"/>
                  <a:pt x="3096611" y="1532020"/>
                </a:cubicBezTo>
                <a:cubicBezTo>
                  <a:pt x="3095392" y="1531106"/>
                  <a:pt x="3094782" y="1529277"/>
                  <a:pt x="3094782" y="1526534"/>
                </a:cubicBezTo>
                <a:lnTo>
                  <a:pt x="3094782" y="1493616"/>
                </a:lnTo>
                <a:cubicBezTo>
                  <a:pt x="3094782" y="1490872"/>
                  <a:pt x="3095392" y="1489120"/>
                  <a:pt x="3096611" y="1488358"/>
                </a:cubicBezTo>
                <a:cubicBezTo>
                  <a:pt x="3097830" y="1487596"/>
                  <a:pt x="3100802" y="1487215"/>
                  <a:pt x="3105526" y="1487215"/>
                </a:cubicBezTo>
                <a:close/>
                <a:moveTo>
                  <a:pt x="2615179" y="1446067"/>
                </a:moveTo>
                <a:lnTo>
                  <a:pt x="2636668" y="1446067"/>
                </a:lnTo>
                <a:cubicBezTo>
                  <a:pt x="2639106" y="1446067"/>
                  <a:pt x="2640630" y="1446829"/>
                  <a:pt x="2641239" y="1448353"/>
                </a:cubicBezTo>
                <a:cubicBezTo>
                  <a:pt x="2641849" y="1449877"/>
                  <a:pt x="2642154" y="1453153"/>
                  <a:pt x="2642154" y="1458183"/>
                </a:cubicBezTo>
                <a:cubicBezTo>
                  <a:pt x="2642154" y="1463212"/>
                  <a:pt x="2640325" y="1465726"/>
                  <a:pt x="2636668" y="1465726"/>
                </a:cubicBezTo>
                <a:lnTo>
                  <a:pt x="2615179" y="1465726"/>
                </a:lnTo>
                <a:cubicBezTo>
                  <a:pt x="2613045" y="1465726"/>
                  <a:pt x="2611598" y="1465117"/>
                  <a:pt x="2610836" y="1463898"/>
                </a:cubicBezTo>
                <a:cubicBezTo>
                  <a:pt x="2610074" y="1462678"/>
                  <a:pt x="2609693" y="1460164"/>
                  <a:pt x="2609693" y="1456354"/>
                </a:cubicBezTo>
                <a:cubicBezTo>
                  <a:pt x="2609693" y="1452544"/>
                  <a:pt x="2609997" y="1449877"/>
                  <a:pt x="2610607" y="1448353"/>
                </a:cubicBezTo>
                <a:cubicBezTo>
                  <a:pt x="2611216" y="1446829"/>
                  <a:pt x="2612741" y="1446067"/>
                  <a:pt x="2615179" y="1446067"/>
                </a:cubicBezTo>
                <a:close/>
                <a:moveTo>
                  <a:pt x="1469893" y="1387545"/>
                </a:moveTo>
                <a:cubicBezTo>
                  <a:pt x="1452520" y="1387545"/>
                  <a:pt x="1440175" y="1390898"/>
                  <a:pt x="1432860" y="1397604"/>
                </a:cubicBezTo>
                <a:cubicBezTo>
                  <a:pt x="1425545" y="1404309"/>
                  <a:pt x="1421887" y="1416501"/>
                  <a:pt x="1421887" y="1434180"/>
                </a:cubicBezTo>
                <a:cubicBezTo>
                  <a:pt x="1421887" y="1451858"/>
                  <a:pt x="1425545" y="1464126"/>
                  <a:pt x="1432860" y="1470984"/>
                </a:cubicBezTo>
                <a:cubicBezTo>
                  <a:pt x="1440175" y="1477842"/>
                  <a:pt x="1452520" y="1481271"/>
                  <a:pt x="1469893" y="1481271"/>
                </a:cubicBezTo>
                <a:cubicBezTo>
                  <a:pt x="1473551" y="1481271"/>
                  <a:pt x="1475837" y="1481576"/>
                  <a:pt x="1476751" y="1482186"/>
                </a:cubicBezTo>
                <a:cubicBezTo>
                  <a:pt x="1477666" y="1482795"/>
                  <a:pt x="1478123" y="1484319"/>
                  <a:pt x="1478123" y="1486758"/>
                </a:cubicBezTo>
                <a:lnTo>
                  <a:pt x="1478123" y="1616145"/>
                </a:lnTo>
                <a:cubicBezTo>
                  <a:pt x="1478123" y="1618888"/>
                  <a:pt x="1477818" y="1620641"/>
                  <a:pt x="1477208" y="1621403"/>
                </a:cubicBezTo>
                <a:cubicBezTo>
                  <a:pt x="1476599" y="1622165"/>
                  <a:pt x="1475532" y="1622698"/>
                  <a:pt x="1474008" y="1623003"/>
                </a:cubicBezTo>
                <a:cubicBezTo>
                  <a:pt x="1454806" y="1624832"/>
                  <a:pt x="1441318" y="1628794"/>
                  <a:pt x="1433546" y="1634890"/>
                </a:cubicBezTo>
                <a:cubicBezTo>
                  <a:pt x="1425773" y="1640986"/>
                  <a:pt x="1421887" y="1650588"/>
                  <a:pt x="1421887" y="1663694"/>
                </a:cubicBezTo>
                <a:cubicBezTo>
                  <a:pt x="1421887" y="1676800"/>
                  <a:pt x="1424097" y="1688992"/>
                  <a:pt x="1428517" y="1700270"/>
                </a:cubicBezTo>
                <a:cubicBezTo>
                  <a:pt x="1432936" y="1711548"/>
                  <a:pt x="1443223" y="1717186"/>
                  <a:pt x="1459378" y="1717186"/>
                </a:cubicBezTo>
                <a:cubicBezTo>
                  <a:pt x="1470655" y="1717186"/>
                  <a:pt x="1493287" y="1714138"/>
                  <a:pt x="1527272" y="1708042"/>
                </a:cubicBezTo>
                <a:cubicBezTo>
                  <a:pt x="1561257" y="1701946"/>
                  <a:pt x="1582441" y="1697679"/>
                  <a:pt x="1590823" y="1695241"/>
                </a:cubicBezTo>
                <a:cubicBezTo>
                  <a:pt x="1599205" y="1692802"/>
                  <a:pt x="1605682" y="1688840"/>
                  <a:pt x="1610254" y="1683354"/>
                </a:cubicBezTo>
                <a:cubicBezTo>
                  <a:pt x="1614826" y="1677867"/>
                  <a:pt x="1617112" y="1671466"/>
                  <a:pt x="1617112" y="1664151"/>
                </a:cubicBezTo>
                <a:cubicBezTo>
                  <a:pt x="1617112" y="1656836"/>
                  <a:pt x="1616197" y="1648225"/>
                  <a:pt x="1614368" y="1638319"/>
                </a:cubicBezTo>
                <a:cubicBezTo>
                  <a:pt x="1612540" y="1628413"/>
                  <a:pt x="1609568" y="1620870"/>
                  <a:pt x="1605453" y="1615688"/>
                </a:cubicBezTo>
                <a:cubicBezTo>
                  <a:pt x="1601338" y="1610506"/>
                  <a:pt x="1594404" y="1607916"/>
                  <a:pt x="1584650" y="1607916"/>
                </a:cubicBezTo>
                <a:cubicBezTo>
                  <a:pt x="1581602" y="1607916"/>
                  <a:pt x="1578402" y="1608068"/>
                  <a:pt x="1575049" y="1608373"/>
                </a:cubicBezTo>
                <a:cubicBezTo>
                  <a:pt x="1571696" y="1608678"/>
                  <a:pt x="1569715" y="1608449"/>
                  <a:pt x="1569106" y="1607687"/>
                </a:cubicBezTo>
                <a:cubicBezTo>
                  <a:pt x="1568496" y="1606925"/>
                  <a:pt x="1568191" y="1605325"/>
                  <a:pt x="1568191" y="1602886"/>
                </a:cubicBezTo>
                <a:lnTo>
                  <a:pt x="1568191" y="1521505"/>
                </a:lnTo>
                <a:cubicBezTo>
                  <a:pt x="1568191" y="1512361"/>
                  <a:pt x="1567734" y="1506722"/>
                  <a:pt x="1566820" y="1504588"/>
                </a:cubicBezTo>
                <a:cubicBezTo>
                  <a:pt x="1564991" y="1499712"/>
                  <a:pt x="1564076" y="1489958"/>
                  <a:pt x="1564076" y="1475328"/>
                </a:cubicBezTo>
                <a:cubicBezTo>
                  <a:pt x="1564076" y="1435094"/>
                  <a:pt x="1580383" y="1414977"/>
                  <a:pt x="1612997" y="1414977"/>
                </a:cubicBezTo>
                <a:lnTo>
                  <a:pt x="1618483" y="1414977"/>
                </a:lnTo>
                <a:cubicBezTo>
                  <a:pt x="1621836" y="1414977"/>
                  <a:pt x="1624274" y="1414444"/>
                  <a:pt x="1625798" y="1413377"/>
                </a:cubicBezTo>
                <a:cubicBezTo>
                  <a:pt x="1627322" y="1412310"/>
                  <a:pt x="1628084" y="1410862"/>
                  <a:pt x="1628084" y="1409034"/>
                </a:cubicBezTo>
                <a:cubicBezTo>
                  <a:pt x="1628084" y="1403852"/>
                  <a:pt x="1624960" y="1398975"/>
                  <a:pt x="1618712" y="1394403"/>
                </a:cubicBezTo>
                <a:cubicBezTo>
                  <a:pt x="1612463" y="1389831"/>
                  <a:pt x="1604615" y="1387545"/>
                  <a:pt x="1595166" y="1387545"/>
                </a:cubicBezTo>
                <a:close/>
                <a:moveTo>
                  <a:pt x="2882641" y="1362856"/>
                </a:moveTo>
                <a:cubicBezTo>
                  <a:pt x="2866487" y="1362856"/>
                  <a:pt x="2854904" y="1365676"/>
                  <a:pt x="2847894" y="1371315"/>
                </a:cubicBezTo>
                <a:cubicBezTo>
                  <a:pt x="2840884" y="1376953"/>
                  <a:pt x="2837378" y="1387240"/>
                  <a:pt x="2837378" y="1402176"/>
                </a:cubicBezTo>
                <a:lnTo>
                  <a:pt x="2837378" y="1459326"/>
                </a:lnTo>
                <a:cubicBezTo>
                  <a:pt x="2837378" y="1462374"/>
                  <a:pt x="2835550" y="1463898"/>
                  <a:pt x="2831892" y="1463898"/>
                </a:cubicBezTo>
                <a:cubicBezTo>
                  <a:pt x="2816957" y="1463898"/>
                  <a:pt x="2806898" y="1466565"/>
                  <a:pt x="2801717" y="1471899"/>
                </a:cubicBezTo>
                <a:cubicBezTo>
                  <a:pt x="2796535" y="1477233"/>
                  <a:pt x="2793944" y="1487824"/>
                  <a:pt x="2793944" y="1503674"/>
                </a:cubicBezTo>
                <a:cubicBezTo>
                  <a:pt x="2793944" y="1519524"/>
                  <a:pt x="2796535" y="1530115"/>
                  <a:pt x="2801717" y="1535449"/>
                </a:cubicBezTo>
                <a:cubicBezTo>
                  <a:pt x="2806898" y="1540783"/>
                  <a:pt x="2816957" y="1543450"/>
                  <a:pt x="2831892" y="1543450"/>
                </a:cubicBezTo>
                <a:cubicBezTo>
                  <a:pt x="2835550" y="1543450"/>
                  <a:pt x="2837378" y="1544974"/>
                  <a:pt x="2837378" y="1548022"/>
                </a:cubicBezTo>
                <a:lnTo>
                  <a:pt x="2837378" y="1650435"/>
                </a:lnTo>
                <a:cubicBezTo>
                  <a:pt x="2837378" y="1652569"/>
                  <a:pt x="2836159" y="1653940"/>
                  <a:pt x="2833721" y="1654550"/>
                </a:cubicBezTo>
                <a:cubicBezTo>
                  <a:pt x="2818785" y="1656988"/>
                  <a:pt x="2808194" y="1661179"/>
                  <a:pt x="2801945" y="1667123"/>
                </a:cubicBezTo>
                <a:cubicBezTo>
                  <a:pt x="2795697" y="1673067"/>
                  <a:pt x="2792573" y="1683811"/>
                  <a:pt x="2792573" y="1699356"/>
                </a:cubicBezTo>
                <a:cubicBezTo>
                  <a:pt x="2792573" y="1714900"/>
                  <a:pt x="2795544" y="1725873"/>
                  <a:pt x="2801488" y="1732274"/>
                </a:cubicBezTo>
                <a:cubicBezTo>
                  <a:pt x="2807432" y="1738675"/>
                  <a:pt x="2814976" y="1741875"/>
                  <a:pt x="2824120" y="1741875"/>
                </a:cubicBezTo>
                <a:cubicBezTo>
                  <a:pt x="2833263" y="1741875"/>
                  <a:pt x="2842103" y="1740808"/>
                  <a:pt x="2850637" y="1738675"/>
                </a:cubicBezTo>
                <a:lnTo>
                  <a:pt x="2897272" y="1727702"/>
                </a:lnTo>
                <a:cubicBezTo>
                  <a:pt x="2900624" y="1726788"/>
                  <a:pt x="2903063" y="1725645"/>
                  <a:pt x="2904587" y="1724273"/>
                </a:cubicBezTo>
                <a:cubicBezTo>
                  <a:pt x="2906111" y="1722901"/>
                  <a:pt x="2907178" y="1720234"/>
                  <a:pt x="2907787" y="1716272"/>
                </a:cubicBezTo>
                <a:cubicBezTo>
                  <a:pt x="2911140" y="1698594"/>
                  <a:pt x="2920589" y="1685640"/>
                  <a:pt x="2936134" y="1677410"/>
                </a:cubicBezTo>
                <a:cubicBezTo>
                  <a:pt x="2948326" y="1671009"/>
                  <a:pt x="2958612" y="1662856"/>
                  <a:pt x="2966994" y="1652950"/>
                </a:cubicBezTo>
                <a:cubicBezTo>
                  <a:pt x="2975376" y="1643044"/>
                  <a:pt x="2979568" y="1636110"/>
                  <a:pt x="2979568" y="1632147"/>
                </a:cubicBezTo>
                <a:cubicBezTo>
                  <a:pt x="2979568" y="1628185"/>
                  <a:pt x="2977358" y="1626204"/>
                  <a:pt x="2972938" y="1626204"/>
                </a:cubicBezTo>
                <a:cubicBezTo>
                  <a:pt x="2968518" y="1626204"/>
                  <a:pt x="2960594" y="1627728"/>
                  <a:pt x="2949164" y="1630776"/>
                </a:cubicBezTo>
                <a:cubicBezTo>
                  <a:pt x="2937734" y="1633824"/>
                  <a:pt x="2931333" y="1635348"/>
                  <a:pt x="2929961" y="1635348"/>
                </a:cubicBezTo>
                <a:cubicBezTo>
                  <a:pt x="2928590" y="1635348"/>
                  <a:pt x="2927904" y="1634128"/>
                  <a:pt x="2927904" y="1631690"/>
                </a:cubicBezTo>
                <a:lnTo>
                  <a:pt x="2927904" y="1607458"/>
                </a:lnTo>
                <a:cubicBezTo>
                  <a:pt x="2927904" y="1605630"/>
                  <a:pt x="2927066" y="1601210"/>
                  <a:pt x="2925389" y="1594200"/>
                </a:cubicBezTo>
                <a:cubicBezTo>
                  <a:pt x="2923713" y="1587189"/>
                  <a:pt x="2922875" y="1580179"/>
                  <a:pt x="2922875" y="1573168"/>
                </a:cubicBezTo>
                <a:cubicBezTo>
                  <a:pt x="2922875" y="1566158"/>
                  <a:pt x="2924094" y="1558386"/>
                  <a:pt x="2926532" y="1549851"/>
                </a:cubicBezTo>
                <a:cubicBezTo>
                  <a:pt x="2927142" y="1548327"/>
                  <a:pt x="2927523" y="1546879"/>
                  <a:pt x="2927675" y="1545508"/>
                </a:cubicBezTo>
                <a:cubicBezTo>
                  <a:pt x="2927828" y="1544136"/>
                  <a:pt x="2930038" y="1543450"/>
                  <a:pt x="2934305" y="1543450"/>
                </a:cubicBezTo>
                <a:cubicBezTo>
                  <a:pt x="2950764" y="1543450"/>
                  <a:pt x="2961203" y="1540707"/>
                  <a:pt x="2965623" y="1535221"/>
                </a:cubicBezTo>
                <a:cubicBezTo>
                  <a:pt x="2970042" y="1529734"/>
                  <a:pt x="2972252" y="1518990"/>
                  <a:pt x="2972252" y="1502988"/>
                </a:cubicBezTo>
                <a:cubicBezTo>
                  <a:pt x="2972252" y="1486986"/>
                  <a:pt x="2969738" y="1476471"/>
                  <a:pt x="2964708" y="1471441"/>
                </a:cubicBezTo>
                <a:cubicBezTo>
                  <a:pt x="2959679" y="1466412"/>
                  <a:pt x="2949544" y="1463898"/>
                  <a:pt x="2934305" y="1463898"/>
                </a:cubicBezTo>
                <a:cubicBezTo>
                  <a:pt x="2930038" y="1463898"/>
                  <a:pt x="2927904" y="1462374"/>
                  <a:pt x="2927904" y="1459326"/>
                </a:cubicBezTo>
                <a:lnTo>
                  <a:pt x="2927904" y="1402176"/>
                </a:lnTo>
                <a:cubicBezTo>
                  <a:pt x="2927904" y="1387545"/>
                  <a:pt x="2924399" y="1377334"/>
                  <a:pt x="2917388" y="1371543"/>
                </a:cubicBezTo>
                <a:cubicBezTo>
                  <a:pt x="2910378" y="1365752"/>
                  <a:pt x="2898796" y="1362856"/>
                  <a:pt x="2882641" y="1362856"/>
                </a:cubicBezTo>
                <a:close/>
                <a:moveTo>
                  <a:pt x="2432985" y="1351426"/>
                </a:moveTo>
                <a:cubicBezTo>
                  <a:pt x="2418507" y="1351426"/>
                  <a:pt x="2408220" y="1353408"/>
                  <a:pt x="2402124" y="1357370"/>
                </a:cubicBezTo>
                <a:cubicBezTo>
                  <a:pt x="2396028" y="1361332"/>
                  <a:pt x="2392980" y="1368190"/>
                  <a:pt x="2392980" y="1377944"/>
                </a:cubicBezTo>
                <a:lnTo>
                  <a:pt x="2392980" y="1417263"/>
                </a:lnTo>
                <a:cubicBezTo>
                  <a:pt x="2392980" y="1420311"/>
                  <a:pt x="2390846" y="1421835"/>
                  <a:pt x="2386579" y="1421835"/>
                </a:cubicBezTo>
                <a:lnTo>
                  <a:pt x="2368748" y="1421835"/>
                </a:lnTo>
                <a:cubicBezTo>
                  <a:pt x="2360519" y="1421835"/>
                  <a:pt x="2353813" y="1425188"/>
                  <a:pt x="2348631" y="1431894"/>
                </a:cubicBezTo>
                <a:cubicBezTo>
                  <a:pt x="2343450" y="1438599"/>
                  <a:pt x="2340859" y="1448734"/>
                  <a:pt x="2340859" y="1462297"/>
                </a:cubicBezTo>
                <a:cubicBezTo>
                  <a:pt x="2340859" y="1475861"/>
                  <a:pt x="2343678" y="1486148"/>
                  <a:pt x="2349317" y="1493158"/>
                </a:cubicBezTo>
                <a:cubicBezTo>
                  <a:pt x="2354956" y="1500169"/>
                  <a:pt x="2364024" y="1503674"/>
                  <a:pt x="2376521" y="1503674"/>
                </a:cubicBezTo>
                <a:cubicBezTo>
                  <a:pt x="2385970" y="1503674"/>
                  <a:pt x="2390694" y="1505503"/>
                  <a:pt x="2390694" y="1509160"/>
                </a:cubicBezTo>
                <a:cubicBezTo>
                  <a:pt x="2390694" y="1513123"/>
                  <a:pt x="2385284" y="1525848"/>
                  <a:pt x="2374463" y="1547337"/>
                </a:cubicBezTo>
                <a:cubicBezTo>
                  <a:pt x="2363643" y="1568825"/>
                  <a:pt x="2354956" y="1584370"/>
                  <a:pt x="2348403" y="1593971"/>
                </a:cubicBezTo>
                <a:cubicBezTo>
                  <a:pt x="2341850" y="1603572"/>
                  <a:pt x="2338573" y="1614164"/>
                  <a:pt x="2338573" y="1625746"/>
                </a:cubicBezTo>
                <a:cubicBezTo>
                  <a:pt x="2338573" y="1637329"/>
                  <a:pt x="2342383" y="1646701"/>
                  <a:pt x="2350003" y="1653864"/>
                </a:cubicBezTo>
                <a:cubicBezTo>
                  <a:pt x="2357623" y="1661027"/>
                  <a:pt x="2369510" y="1664608"/>
                  <a:pt x="2385665" y="1664608"/>
                </a:cubicBezTo>
                <a:cubicBezTo>
                  <a:pt x="2388713" y="1664608"/>
                  <a:pt x="2390694" y="1664913"/>
                  <a:pt x="2391608" y="1665523"/>
                </a:cubicBezTo>
                <a:cubicBezTo>
                  <a:pt x="2392523" y="1666132"/>
                  <a:pt x="2392980" y="1667656"/>
                  <a:pt x="2392980" y="1670095"/>
                </a:cubicBezTo>
                <a:lnTo>
                  <a:pt x="2392980" y="1750562"/>
                </a:lnTo>
                <a:cubicBezTo>
                  <a:pt x="2392980" y="1761230"/>
                  <a:pt x="2395799" y="1768850"/>
                  <a:pt x="2401438" y="1773422"/>
                </a:cubicBezTo>
                <a:cubicBezTo>
                  <a:pt x="2407077" y="1777994"/>
                  <a:pt x="2417440" y="1780280"/>
                  <a:pt x="2432528" y="1780280"/>
                </a:cubicBezTo>
                <a:cubicBezTo>
                  <a:pt x="2447615" y="1780280"/>
                  <a:pt x="2458359" y="1779442"/>
                  <a:pt x="2464760" y="1777765"/>
                </a:cubicBezTo>
                <a:cubicBezTo>
                  <a:pt x="2471161" y="1776089"/>
                  <a:pt x="2474361" y="1772812"/>
                  <a:pt x="2474361" y="1767936"/>
                </a:cubicBezTo>
                <a:cubicBezTo>
                  <a:pt x="2474361" y="1765497"/>
                  <a:pt x="2473371" y="1761611"/>
                  <a:pt x="2471390" y="1756277"/>
                </a:cubicBezTo>
                <a:cubicBezTo>
                  <a:pt x="2469408" y="1750943"/>
                  <a:pt x="2468418" y="1744618"/>
                  <a:pt x="2468418" y="1737303"/>
                </a:cubicBezTo>
                <a:cubicBezTo>
                  <a:pt x="2468418" y="1723892"/>
                  <a:pt x="2471770" y="1713986"/>
                  <a:pt x="2478476" y="1707585"/>
                </a:cubicBezTo>
                <a:cubicBezTo>
                  <a:pt x="2480914" y="1705147"/>
                  <a:pt x="2482134" y="1702480"/>
                  <a:pt x="2482134" y="1699584"/>
                </a:cubicBezTo>
                <a:cubicBezTo>
                  <a:pt x="2482134" y="1696689"/>
                  <a:pt x="2481067" y="1694022"/>
                  <a:pt x="2478933" y="1691583"/>
                </a:cubicBezTo>
                <a:cubicBezTo>
                  <a:pt x="2473142" y="1685182"/>
                  <a:pt x="2470247" y="1674210"/>
                  <a:pt x="2470247" y="1658665"/>
                </a:cubicBezTo>
                <a:cubicBezTo>
                  <a:pt x="2470247" y="1650435"/>
                  <a:pt x="2471085" y="1644415"/>
                  <a:pt x="2472761" y="1640605"/>
                </a:cubicBezTo>
                <a:cubicBezTo>
                  <a:pt x="2474438" y="1636795"/>
                  <a:pt x="2475276" y="1633443"/>
                  <a:pt x="2475276" y="1630547"/>
                </a:cubicBezTo>
                <a:cubicBezTo>
                  <a:pt x="2475276" y="1627651"/>
                  <a:pt x="2472685" y="1624680"/>
                  <a:pt x="2467503" y="1621632"/>
                </a:cubicBezTo>
                <a:cubicBezTo>
                  <a:pt x="2462322" y="1618584"/>
                  <a:pt x="2456683" y="1612716"/>
                  <a:pt x="2450587" y="1604029"/>
                </a:cubicBezTo>
                <a:cubicBezTo>
                  <a:pt x="2444491" y="1595343"/>
                  <a:pt x="2437480" y="1584903"/>
                  <a:pt x="2429556" y="1572711"/>
                </a:cubicBezTo>
                <a:cubicBezTo>
                  <a:pt x="2421631" y="1560519"/>
                  <a:pt x="2417669" y="1550232"/>
                  <a:pt x="2417669" y="1541850"/>
                </a:cubicBezTo>
                <a:cubicBezTo>
                  <a:pt x="2417669" y="1533468"/>
                  <a:pt x="2423536" y="1523410"/>
                  <a:pt x="2435271" y="1511675"/>
                </a:cubicBezTo>
                <a:cubicBezTo>
                  <a:pt x="2447006" y="1499940"/>
                  <a:pt x="2460340" y="1494073"/>
                  <a:pt x="2475276" y="1494073"/>
                </a:cubicBezTo>
                <a:cubicBezTo>
                  <a:pt x="2478933" y="1494073"/>
                  <a:pt x="2481600" y="1493463"/>
                  <a:pt x="2483277" y="1492244"/>
                </a:cubicBezTo>
                <a:cubicBezTo>
                  <a:pt x="2484953" y="1491025"/>
                  <a:pt x="2486858" y="1487596"/>
                  <a:pt x="2488992" y="1481957"/>
                </a:cubicBezTo>
                <a:cubicBezTo>
                  <a:pt x="2491126" y="1476318"/>
                  <a:pt x="2492192" y="1471746"/>
                  <a:pt x="2492192" y="1468241"/>
                </a:cubicBezTo>
                <a:cubicBezTo>
                  <a:pt x="2492192" y="1464736"/>
                  <a:pt x="2490363" y="1461459"/>
                  <a:pt x="2486706" y="1458411"/>
                </a:cubicBezTo>
                <a:cubicBezTo>
                  <a:pt x="2477257" y="1449877"/>
                  <a:pt x="2472533" y="1435246"/>
                  <a:pt x="2472533" y="1414520"/>
                </a:cubicBezTo>
                <a:lnTo>
                  <a:pt x="2472533" y="1377944"/>
                </a:lnTo>
                <a:cubicBezTo>
                  <a:pt x="2472533" y="1368495"/>
                  <a:pt x="2469561" y="1361713"/>
                  <a:pt x="2463617" y="1357599"/>
                </a:cubicBezTo>
                <a:cubicBezTo>
                  <a:pt x="2457674" y="1353484"/>
                  <a:pt x="2447463" y="1351426"/>
                  <a:pt x="2432985" y="1351426"/>
                </a:cubicBezTo>
                <a:close/>
                <a:moveTo>
                  <a:pt x="2574031" y="1350512"/>
                </a:moveTo>
                <a:cubicBezTo>
                  <a:pt x="2546599" y="1350512"/>
                  <a:pt x="2532883" y="1358589"/>
                  <a:pt x="2532883" y="1374744"/>
                </a:cubicBezTo>
                <a:cubicBezTo>
                  <a:pt x="2532883" y="1379925"/>
                  <a:pt x="2530445" y="1382516"/>
                  <a:pt x="2525568" y="1382516"/>
                </a:cubicBezTo>
                <a:lnTo>
                  <a:pt x="2507737" y="1382516"/>
                </a:lnTo>
                <a:cubicBezTo>
                  <a:pt x="2501946" y="1382516"/>
                  <a:pt x="2497221" y="1385793"/>
                  <a:pt x="2493564" y="1392346"/>
                </a:cubicBezTo>
                <a:cubicBezTo>
                  <a:pt x="2489906" y="1398899"/>
                  <a:pt x="2488077" y="1407205"/>
                  <a:pt x="2488077" y="1417263"/>
                </a:cubicBezTo>
                <a:cubicBezTo>
                  <a:pt x="2488077" y="1427322"/>
                  <a:pt x="2489906" y="1435704"/>
                  <a:pt x="2493564" y="1442409"/>
                </a:cubicBezTo>
                <a:cubicBezTo>
                  <a:pt x="2497221" y="1449115"/>
                  <a:pt x="2501946" y="1452468"/>
                  <a:pt x="2507737" y="1452468"/>
                </a:cubicBezTo>
                <a:lnTo>
                  <a:pt x="2528311" y="1452468"/>
                </a:lnTo>
                <a:cubicBezTo>
                  <a:pt x="2532883" y="1452468"/>
                  <a:pt x="2535169" y="1454601"/>
                  <a:pt x="2535169" y="1458868"/>
                </a:cubicBezTo>
                <a:cubicBezTo>
                  <a:pt x="2535169" y="1463136"/>
                  <a:pt x="2531054" y="1466031"/>
                  <a:pt x="2522825" y="1467555"/>
                </a:cubicBezTo>
                <a:cubicBezTo>
                  <a:pt x="2517033" y="1468774"/>
                  <a:pt x="2512309" y="1472051"/>
                  <a:pt x="2508651" y="1477385"/>
                </a:cubicBezTo>
                <a:cubicBezTo>
                  <a:pt x="2504994" y="1482719"/>
                  <a:pt x="2503165" y="1489501"/>
                  <a:pt x="2503165" y="1497730"/>
                </a:cubicBezTo>
                <a:cubicBezTo>
                  <a:pt x="2503165" y="1505960"/>
                  <a:pt x="2504079" y="1511142"/>
                  <a:pt x="2505908" y="1513275"/>
                </a:cubicBezTo>
                <a:cubicBezTo>
                  <a:pt x="2512614" y="1521810"/>
                  <a:pt x="2519243" y="1530877"/>
                  <a:pt x="2525796" y="1540479"/>
                </a:cubicBezTo>
                <a:cubicBezTo>
                  <a:pt x="2532350" y="1550080"/>
                  <a:pt x="2536007" y="1556785"/>
                  <a:pt x="2536769" y="1560595"/>
                </a:cubicBezTo>
                <a:cubicBezTo>
                  <a:pt x="2537531" y="1564405"/>
                  <a:pt x="2537912" y="1567987"/>
                  <a:pt x="2537912" y="1571340"/>
                </a:cubicBezTo>
                <a:cubicBezTo>
                  <a:pt x="2537912" y="1582922"/>
                  <a:pt x="2534255" y="1593438"/>
                  <a:pt x="2526939" y="1602886"/>
                </a:cubicBezTo>
                <a:cubicBezTo>
                  <a:pt x="2525111" y="1605020"/>
                  <a:pt x="2524196" y="1607001"/>
                  <a:pt x="2524196" y="1608830"/>
                </a:cubicBezTo>
                <a:cubicBezTo>
                  <a:pt x="2524196" y="1612488"/>
                  <a:pt x="2527397" y="1614316"/>
                  <a:pt x="2533797" y="1614316"/>
                </a:cubicBezTo>
                <a:lnTo>
                  <a:pt x="2577689" y="1614316"/>
                </a:lnTo>
                <a:cubicBezTo>
                  <a:pt x="2579822" y="1614316"/>
                  <a:pt x="2581194" y="1614697"/>
                  <a:pt x="2581804" y="1615459"/>
                </a:cubicBezTo>
                <a:cubicBezTo>
                  <a:pt x="2582413" y="1616221"/>
                  <a:pt x="2582718" y="1618660"/>
                  <a:pt x="2582718" y="1622775"/>
                </a:cubicBezTo>
                <a:cubicBezTo>
                  <a:pt x="2582718" y="1626889"/>
                  <a:pt x="2581041" y="1628947"/>
                  <a:pt x="2577689" y="1628947"/>
                </a:cubicBezTo>
                <a:lnTo>
                  <a:pt x="2510480" y="1628947"/>
                </a:lnTo>
                <a:cubicBezTo>
                  <a:pt x="2502555" y="1628947"/>
                  <a:pt x="2496383" y="1631690"/>
                  <a:pt x="2491964" y="1637176"/>
                </a:cubicBezTo>
                <a:cubicBezTo>
                  <a:pt x="2487544" y="1642663"/>
                  <a:pt x="2485334" y="1650435"/>
                  <a:pt x="2485334" y="1660494"/>
                </a:cubicBezTo>
                <a:cubicBezTo>
                  <a:pt x="2485334" y="1670552"/>
                  <a:pt x="2487620" y="1678324"/>
                  <a:pt x="2492192" y="1683811"/>
                </a:cubicBezTo>
                <a:cubicBezTo>
                  <a:pt x="2496764" y="1689297"/>
                  <a:pt x="2502860" y="1692040"/>
                  <a:pt x="2510480" y="1692040"/>
                </a:cubicBezTo>
                <a:lnTo>
                  <a:pt x="2544770" y="1692040"/>
                </a:lnTo>
                <a:cubicBezTo>
                  <a:pt x="2547209" y="1692040"/>
                  <a:pt x="2548428" y="1692802"/>
                  <a:pt x="2548428" y="1694326"/>
                </a:cubicBezTo>
                <a:cubicBezTo>
                  <a:pt x="2548428" y="1695850"/>
                  <a:pt x="2543627" y="1698136"/>
                  <a:pt x="2534026" y="1701184"/>
                </a:cubicBezTo>
                <a:cubicBezTo>
                  <a:pt x="2524425" y="1704232"/>
                  <a:pt x="2515509" y="1706518"/>
                  <a:pt x="2507280" y="1708042"/>
                </a:cubicBezTo>
                <a:cubicBezTo>
                  <a:pt x="2499050" y="1709566"/>
                  <a:pt x="2492954" y="1712995"/>
                  <a:pt x="2488992" y="1718329"/>
                </a:cubicBezTo>
                <a:cubicBezTo>
                  <a:pt x="2485029" y="1723663"/>
                  <a:pt x="2483048" y="1730598"/>
                  <a:pt x="2483048" y="1739132"/>
                </a:cubicBezTo>
                <a:cubicBezTo>
                  <a:pt x="2483048" y="1747666"/>
                  <a:pt x="2485563" y="1756658"/>
                  <a:pt x="2490592" y="1766107"/>
                </a:cubicBezTo>
                <a:cubicBezTo>
                  <a:pt x="2495621" y="1775556"/>
                  <a:pt x="2505451" y="1780280"/>
                  <a:pt x="2520081" y="1780280"/>
                </a:cubicBezTo>
                <a:cubicBezTo>
                  <a:pt x="2534712" y="1780280"/>
                  <a:pt x="2553533" y="1775327"/>
                  <a:pt x="2576546" y="1765421"/>
                </a:cubicBezTo>
                <a:cubicBezTo>
                  <a:pt x="2599558" y="1755515"/>
                  <a:pt x="2617770" y="1741570"/>
                  <a:pt x="2631181" y="1723587"/>
                </a:cubicBezTo>
                <a:cubicBezTo>
                  <a:pt x="2633924" y="1718710"/>
                  <a:pt x="2636134" y="1716272"/>
                  <a:pt x="2637810" y="1716272"/>
                </a:cubicBezTo>
                <a:cubicBezTo>
                  <a:pt x="2639487" y="1716272"/>
                  <a:pt x="2641468" y="1716958"/>
                  <a:pt x="2643754" y="1718329"/>
                </a:cubicBezTo>
                <a:cubicBezTo>
                  <a:pt x="2646040" y="1719701"/>
                  <a:pt x="2647183" y="1721530"/>
                  <a:pt x="2647183" y="1723816"/>
                </a:cubicBezTo>
                <a:cubicBezTo>
                  <a:pt x="2647183" y="1726102"/>
                  <a:pt x="2645964" y="1729150"/>
                  <a:pt x="2643526" y="1732960"/>
                </a:cubicBezTo>
                <a:cubicBezTo>
                  <a:pt x="2641087" y="1736770"/>
                  <a:pt x="2639868" y="1739894"/>
                  <a:pt x="2639868" y="1742332"/>
                </a:cubicBezTo>
                <a:cubicBezTo>
                  <a:pt x="2639868" y="1744771"/>
                  <a:pt x="2641544" y="1747438"/>
                  <a:pt x="2644897" y="1750333"/>
                </a:cubicBezTo>
                <a:cubicBezTo>
                  <a:pt x="2648250" y="1753229"/>
                  <a:pt x="2656251" y="1757572"/>
                  <a:pt x="2668900" y="1763364"/>
                </a:cubicBezTo>
                <a:cubicBezTo>
                  <a:pt x="2681549" y="1769155"/>
                  <a:pt x="2693894" y="1773498"/>
                  <a:pt x="2705933" y="1776394"/>
                </a:cubicBezTo>
                <a:cubicBezTo>
                  <a:pt x="2717973" y="1779289"/>
                  <a:pt x="2728793" y="1780737"/>
                  <a:pt x="2738394" y="1780737"/>
                </a:cubicBezTo>
                <a:cubicBezTo>
                  <a:pt x="2747996" y="1780737"/>
                  <a:pt x="2755387" y="1775937"/>
                  <a:pt x="2760569" y="1766335"/>
                </a:cubicBezTo>
                <a:cubicBezTo>
                  <a:pt x="2765750" y="1756734"/>
                  <a:pt x="2768341" y="1747819"/>
                  <a:pt x="2768341" y="1739589"/>
                </a:cubicBezTo>
                <a:cubicBezTo>
                  <a:pt x="2768341" y="1731360"/>
                  <a:pt x="2766055" y="1724197"/>
                  <a:pt x="2761483" y="1718101"/>
                </a:cubicBezTo>
                <a:cubicBezTo>
                  <a:pt x="2756911" y="1712005"/>
                  <a:pt x="2750968" y="1708500"/>
                  <a:pt x="2743652" y="1707585"/>
                </a:cubicBezTo>
                <a:cubicBezTo>
                  <a:pt x="2735118" y="1706061"/>
                  <a:pt x="2726584" y="1703775"/>
                  <a:pt x="2718049" y="1700727"/>
                </a:cubicBezTo>
                <a:cubicBezTo>
                  <a:pt x="2709515" y="1697679"/>
                  <a:pt x="2705247" y="1695469"/>
                  <a:pt x="2705247" y="1694098"/>
                </a:cubicBezTo>
                <a:cubicBezTo>
                  <a:pt x="2705247" y="1692726"/>
                  <a:pt x="2706924" y="1692040"/>
                  <a:pt x="2710277" y="1692040"/>
                </a:cubicBezTo>
                <a:lnTo>
                  <a:pt x="2735880" y="1692040"/>
                </a:lnTo>
                <a:cubicBezTo>
                  <a:pt x="2745634" y="1692040"/>
                  <a:pt x="2752796" y="1689602"/>
                  <a:pt x="2757368" y="1684725"/>
                </a:cubicBezTo>
                <a:cubicBezTo>
                  <a:pt x="2761940" y="1679848"/>
                  <a:pt x="2764226" y="1671924"/>
                  <a:pt x="2764226" y="1660951"/>
                </a:cubicBezTo>
                <a:cubicBezTo>
                  <a:pt x="2764226" y="1639615"/>
                  <a:pt x="2754777" y="1628947"/>
                  <a:pt x="2735880" y="1628947"/>
                </a:cubicBezTo>
                <a:lnTo>
                  <a:pt x="2672329" y="1628947"/>
                </a:lnTo>
                <a:cubicBezTo>
                  <a:pt x="2669891" y="1628947"/>
                  <a:pt x="2668290" y="1628490"/>
                  <a:pt x="2667528" y="1627575"/>
                </a:cubicBezTo>
                <a:cubicBezTo>
                  <a:pt x="2666766" y="1626661"/>
                  <a:pt x="2666385" y="1624680"/>
                  <a:pt x="2666385" y="1621632"/>
                </a:cubicBezTo>
                <a:cubicBezTo>
                  <a:pt x="2666385" y="1618584"/>
                  <a:pt x="2666766" y="1616679"/>
                  <a:pt x="2667528" y="1615917"/>
                </a:cubicBezTo>
                <a:cubicBezTo>
                  <a:pt x="2668290" y="1615155"/>
                  <a:pt x="2669891" y="1614774"/>
                  <a:pt x="2672329" y="1614774"/>
                </a:cubicBezTo>
                <a:lnTo>
                  <a:pt x="2711648" y="1614774"/>
                </a:lnTo>
                <a:cubicBezTo>
                  <a:pt x="2725364" y="1614774"/>
                  <a:pt x="2735499" y="1611192"/>
                  <a:pt x="2742052" y="1604029"/>
                </a:cubicBezTo>
                <a:cubicBezTo>
                  <a:pt x="2748605" y="1596867"/>
                  <a:pt x="2751882" y="1585665"/>
                  <a:pt x="2751882" y="1570425"/>
                </a:cubicBezTo>
                <a:lnTo>
                  <a:pt x="2751882" y="1505046"/>
                </a:lnTo>
                <a:cubicBezTo>
                  <a:pt x="2751882" y="1492854"/>
                  <a:pt x="2749520" y="1483176"/>
                  <a:pt x="2744795" y="1476013"/>
                </a:cubicBezTo>
                <a:cubicBezTo>
                  <a:pt x="2740071" y="1468851"/>
                  <a:pt x="2733442" y="1465269"/>
                  <a:pt x="2724907" y="1465269"/>
                </a:cubicBezTo>
                <a:cubicBezTo>
                  <a:pt x="2722164" y="1465269"/>
                  <a:pt x="2720259" y="1464736"/>
                  <a:pt x="2719192" y="1463669"/>
                </a:cubicBezTo>
                <a:cubicBezTo>
                  <a:pt x="2718125" y="1462602"/>
                  <a:pt x="2717592" y="1460240"/>
                  <a:pt x="2717592" y="1456582"/>
                </a:cubicBezTo>
                <a:cubicBezTo>
                  <a:pt x="2717592" y="1452925"/>
                  <a:pt x="2719268" y="1451096"/>
                  <a:pt x="2722621" y="1451096"/>
                </a:cubicBezTo>
                <a:lnTo>
                  <a:pt x="2743195" y="1451096"/>
                </a:lnTo>
                <a:cubicBezTo>
                  <a:pt x="2759045" y="1451096"/>
                  <a:pt x="2766970" y="1439361"/>
                  <a:pt x="2766970" y="1415892"/>
                </a:cubicBezTo>
                <a:cubicBezTo>
                  <a:pt x="2766970" y="1403700"/>
                  <a:pt x="2765064" y="1394784"/>
                  <a:pt x="2761254" y="1389145"/>
                </a:cubicBezTo>
                <a:cubicBezTo>
                  <a:pt x="2757444" y="1383507"/>
                  <a:pt x="2751425" y="1380687"/>
                  <a:pt x="2743195" y="1380687"/>
                </a:cubicBezTo>
                <a:lnTo>
                  <a:pt x="2725822" y="1380687"/>
                </a:lnTo>
                <a:cubicBezTo>
                  <a:pt x="2723078" y="1380687"/>
                  <a:pt x="2721326" y="1380001"/>
                  <a:pt x="2720564" y="1378630"/>
                </a:cubicBezTo>
                <a:cubicBezTo>
                  <a:pt x="2719802" y="1377258"/>
                  <a:pt x="2719421" y="1375048"/>
                  <a:pt x="2719421" y="1372000"/>
                </a:cubicBezTo>
                <a:cubicBezTo>
                  <a:pt x="2719421" y="1365904"/>
                  <a:pt x="2715611" y="1360799"/>
                  <a:pt x="2707991" y="1356684"/>
                </a:cubicBezTo>
                <a:cubicBezTo>
                  <a:pt x="2700371" y="1352569"/>
                  <a:pt x="2690312" y="1350512"/>
                  <a:pt x="2677816" y="1350512"/>
                </a:cubicBezTo>
                <a:cubicBezTo>
                  <a:pt x="2665319" y="1350512"/>
                  <a:pt x="2655718" y="1352569"/>
                  <a:pt x="2649012" y="1356684"/>
                </a:cubicBezTo>
                <a:cubicBezTo>
                  <a:pt x="2642306" y="1360799"/>
                  <a:pt x="2638954" y="1365447"/>
                  <a:pt x="2638954" y="1370629"/>
                </a:cubicBezTo>
                <a:cubicBezTo>
                  <a:pt x="2638954" y="1375810"/>
                  <a:pt x="2638649" y="1378935"/>
                  <a:pt x="2638039" y="1380001"/>
                </a:cubicBezTo>
                <a:cubicBezTo>
                  <a:pt x="2637430" y="1381068"/>
                  <a:pt x="2636363" y="1381602"/>
                  <a:pt x="2634839" y="1381602"/>
                </a:cubicBezTo>
                <a:lnTo>
                  <a:pt x="2617465" y="1381602"/>
                </a:lnTo>
                <a:cubicBezTo>
                  <a:pt x="2613807" y="1381602"/>
                  <a:pt x="2611979" y="1378858"/>
                  <a:pt x="2611979" y="1373372"/>
                </a:cubicBezTo>
                <a:cubicBezTo>
                  <a:pt x="2611979" y="1358132"/>
                  <a:pt x="2599330" y="1350512"/>
                  <a:pt x="2574031" y="1350512"/>
                </a:cubicBezTo>
                <a:close/>
                <a:moveTo>
                  <a:pt x="2144720" y="1350512"/>
                </a:moveTo>
                <a:cubicBezTo>
                  <a:pt x="2127956" y="1350512"/>
                  <a:pt x="2116679" y="1353636"/>
                  <a:pt x="2110887" y="1359885"/>
                </a:cubicBezTo>
                <a:cubicBezTo>
                  <a:pt x="2105096" y="1366133"/>
                  <a:pt x="2102201" y="1376572"/>
                  <a:pt x="2102201" y="1391203"/>
                </a:cubicBezTo>
                <a:cubicBezTo>
                  <a:pt x="2102201" y="1398518"/>
                  <a:pt x="2104791" y="1407510"/>
                  <a:pt x="2109973" y="1418178"/>
                </a:cubicBezTo>
                <a:cubicBezTo>
                  <a:pt x="2123079" y="1444695"/>
                  <a:pt x="2129633" y="1463288"/>
                  <a:pt x="2129633" y="1473956"/>
                </a:cubicBezTo>
                <a:cubicBezTo>
                  <a:pt x="2129633" y="1484624"/>
                  <a:pt x="2127347" y="1493387"/>
                  <a:pt x="2122775" y="1500245"/>
                </a:cubicBezTo>
                <a:cubicBezTo>
                  <a:pt x="2118203" y="1507103"/>
                  <a:pt x="2111497" y="1512056"/>
                  <a:pt x="2102658" y="1515104"/>
                </a:cubicBezTo>
                <a:cubicBezTo>
                  <a:pt x="2099305" y="1516323"/>
                  <a:pt x="2097629" y="1518228"/>
                  <a:pt x="2097629" y="1520819"/>
                </a:cubicBezTo>
                <a:cubicBezTo>
                  <a:pt x="2097629" y="1523410"/>
                  <a:pt x="2098238" y="1527829"/>
                  <a:pt x="2099457" y="1534078"/>
                </a:cubicBezTo>
                <a:cubicBezTo>
                  <a:pt x="2100677" y="1540326"/>
                  <a:pt x="2102048" y="1544593"/>
                  <a:pt x="2103572" y="1546879"/>
                </a:cubicBezTo>
                <a:cubicBezTo>
                  <a:pt x="2105096" y="1549165"/>
                  <a:pt x="2107001" y="1550308"/>
                  <a:pt x="2109287" y="1550308"/>
                </a:cubicBezTo>
                <a:cubicBezTo>
                  <a:pt x="2111573" y="1550308"/>
                  <a:pt x="2115536" y="1549546"/>
                  <a:pt x="2121174" y="1548022"/>
                </a:cubicBezTo>
                <a:cubicBezTo>
                  <a:pt x="2126813" y="1546498"/>
                  <a:pt x="2133748" y="1545736"/>
                  <a:pt x="2141977" y="1545736"/>
                </a:cubicBezTo>
                <a:cubicBezTo>
                  <a:pt x="2158741" y="1545736"/>
                  <a:pt x="2172152" y="1549242"/>
                  <a:pt x="2182211" y="1556252"/>
                </a:cubicBezTo>
                <a:cubicBezTo>
                  <a:pt x="2188002" y="1560214"/>
                  <a:pt x="2192726" y="1562196"/>
                  <a:pt x="2196384" y="1562196"/>
                </a:cubicBezTo>
                <a:lnTo>
                  <a:pt x="2233417" y="1562196"/>
                </a:lnTo>
                <a:cubicBezTo>
                  <a:pt x="2252619" y="1562196"/>
                  <a:pt x="2267478" y="1559300"/>
                  <a:pt x="2277994" y="1553509"/>
                </a:cubicBezTo>
                <a:cubicBezTo>
                  <a:pt x="2288510" y="1547718"/>
                  <a:pt x="2296358" y="1538726"/>
                  <a:pt x="2301540" y="1526534"/>
                </a:cubicBezTo>
                <a:cubicBezTo>
                  <a:pt x="2306721" y="1514342"/>
                  <a:pt x="2309312" y="1503979"/>
                  <a:pt x="2309312" y="1495444"/>
                </a:cubicBezTo>
                <a:cubicBezTo>
                  <a:pt x="2309312" y="1483252"/>
                  <a:pt x="2303902" y="1473880"/>
                  <a:pt x="2293082" y="1467327"/>
                </a:cubicBezTo>
                <a:cubicBezTo>
                  <a:pt x="2282261" y="1460773"/>
                  <a:pt x="2271822" y="1457497"/>
                  <a:pt x="2261763" y="1457497"/>
                </a:cubicBezTo>
                <a:cubicBezTo>
                  <a:pt x="2247743" y="1457497"/>
                  <a:pt x="2236770" y="1463745"/>
                  <a:pt x="2228845" y="1476242"/>
                </a:cubicBezTo>
                <a:cubicBezTo>
                  <a:pt x="2226711" y="1479290"/>
                  <a:pt x="2224502" y="1481195"/>
                  <a:pt x="2222216" y="1481957"/>
                </a:cubicBezTo>
                <a:cubicBezTo>
                  <a:pt x="2219930" y="1482719"/>
                  <a:pt x="2214367" y="1483100"/>
                  <a:pt x="2205528" y="1483100"/>
                </a:cubicBezTo>
                <a:cubicBezTo>
                  <a:pt x="2196689" y="1483100"/>
                  <a:pt x="2190974" y="1482643"/>
                  <a:pt x="2188383" y="1481728"/>
                </a:cubicBezTo>
                <a:cubicBezTo>
                  <a:pt x="2185792" y="1480814"/>
                  <a:pt x="2184497" y="1478985"/>
                  <a:pt x="2184497" y="1476242"/>
                </a:cubicBezTo>
                <a:cubicBezTo>
                  <a:pt x="2184497" y="1473499"/>
                  <a:pt x="2186554" y="1471441"/>
                  <a:pt x="2190669" y="1470070"/>
                </a:cubicBezTo>
                <a:cubicBezTo>
                  <a:pt x="2194784" y="1468698"/>
                  <a:pt x="2201108" y="1467403"/>
                  <a:pt x="2209643" y="1466184"/>
                </a:cubicBezTo>
                <a:cubicBezTo>
                  <a:pt x="2213300" y="1465879"/>
                  <a:pt x="2218939" y="1462374"/>
                  <a:pt x="2226559" y="1455668"/>
                </a:cubicBezTo>
                <a:cubicBezTo>
                  <a:pt x="2236922" y="1446829"/>
                  <a:pt x="2248657" y="1442409"/>
                  <a:pt x="2261763" y="1442409"/>
                </a:cubicBezTo>
                <a:cubicBezTo>
                  <a:pt x="2264507" y="1442409"/>
                  <a:pt x="2267250" y="1442562"/>
                  <a:pt x="2269993" y="1442866"/>
                </a:cubicBezTo>
                <a:cubicBezTo>
                  <a:pt x="2277613" y="1444086"/>
                  <a:pt x="2283785" y="1442485"/>
                  <a:pt x="2288510" y="1438066"/>
                </a:cubicBezTo>
                <a:cubicBezTo>
                  <a:pt x="2293234" y="1433646"/>
                  <a:pt x="2295596" y="1426179"/>
                  <a:pt x="2295596" y="1415663"/>
                </a:cubicBezTo>
                <a:cubicBezTo>
                  <a:pt x="2295596" y="1405147"/>
                  <a:pt x="2292624" y="1395165"/>
                  <a:pt x="2286681" y="1385716"/>
                </a:cubicBezTo>
                <a:cubicBezTo>
                  <a:pt x="2280737" y="1376268"/>
                  <a:pt x="2271365" y="1371543"/>
                  <a:pt x="2258563" y="1371543"/>
                </a:cubicBezTo>
                <a:cubicBezTo>
                  <a:pt x="2253991" y="1371543"/>
                  <a:pt x="2248962" y="1372153"/>
                  <a:pt x="2243475" y="1373372"/>
                </a:cubicBezTo>
                <a:lnTo>
                  <a:pt x="2197298" y="1384802"/>
                </a:lnTo>
                <a:cubicBezTo>
                  <a:pt x="2194555" y="1385412"/>
                  <a:pt x="2191812" y="1385716"/>
                  <a:pt x="2189069" y="1385716"/>
                </a:cubicBezTo>
                <a:cubicBezTo>
                  <a:pt x="2186325" y="1385716"/>
                  <a:pt x="2184954" y="1383126"/>
                  <a:pt x="2184954" y="1377944"/>
                </a:cubicBezTo>
                <a:cubicBezTo>
                  <a:pt x="2184954" y="1359656"/>
                  <a:pt x="2171543" y="1350512"/>
                  <a:pt x="2144720" y="1350512"/>
                </a:cubicBezTo>
                <a:close/>
                <a:moveTo>
                  <a:pt x="3063692" y="1350055"/>
                </a:moveTo>
                <a:cubicBezTo>
                  <a:pt x="3047233" y="1350055"/>
                  <a:pt x="3035727" y="1351807"/>
                  <a:pt x="3029174" y="1355313"/>
                </a:cubicBezTo>
                <a:cubicBezTo>
                  <a:pt x="3022620" y="1358818"/>
                  <a:pt x="3019344" y="1366057"/>
                  <a:pt x="3019344" y="1377030"/>
                </a:cubicBezTo>
                <a:lnTo>
                  <a:pt x="3019344" y="1391660"/>
                </a:lnTo>
                <a:cubicBezTo>
                  <a:pt x="3019344" y="1394403"/>
                  <a:pt x="3019115" y="1396232"/>
                  <a:pt x="3018658" y="1397146"/>
                </a:cubicBezTo>
                <a:cubicBezTo>
                  <a:pt x="3018201" y="1398061"/>
                  <a:pt x="3016601" y="1398518"/>
                  <a:pt x="3013858" y="1398518"/>
                </a:cubicBezTo>
                <a:lnTo>
                  <a:pt x="2993284" y="1398518"/>
                </a:lnTo>
                <a:cubicBezTo>
                  <a:pt x="2979872" y="1398518"/>
                  <a:pt x="2970500" y="1402099"/>
                  <a:pt x="2965166" y="1409262"/>
                </a:cubicBezTo>
                <a:cubicBezTo>
                  <a:pt x="2959832" y="1416425"/>
                  <a:pt x="2957165" y="1427169"/>
                  <a:pt x="2957165" y="1441495"/>
                </a:cubicBezTo>
                <a:cubicBezTo>
                  <a:pt x="2957165" y="1446372"/>
                  <a:pt x="2958384" y="1449267"/>
                  <a:pt x="2960822" y="1450182"/>
                </a:cubicBezTo>
                <a:cubicBezTo>
                  <a:pt x="2968747" y="1452620"/>
                  <a:pt x="2974767" y="1456278"/>
                  <a:pt x="2978882" y="1461154"/>
                </a:cubicBezTo>
                <a:cubicBezTo>
                  <a:pt x="2982996" y="1466031"/>
                  <a:pt x="2985511" y="1473042"/>
                  <a:pt x="2986426" y="1482186"/>
                </a:cubicBezTo>
                <a:cubicBezTo>
                  <a:pt x="2986730" y="1484624"/>
                  <a:pt x="2987568" y="1486072"/>
                  <a:pt x="2988940" y="1486529"/>
                </a:cubicBezTo>
                <a:cubicBezTo>
                  <a:pt x="2990312" y="1486986"/>
                  <a:pt x="2992979" y="1487215"/>
                  <a:pt x="2996941" y="1487215"/>
                </a:cubicBezTo>
                <a:lnTo>
                  <a:pt x="3008828" y="1487215"/>
                </a:lnTo>
                <a:cubicBezTo>
                  <a:pt x="3012486" y="1487215"/>
                  <a:pt x="3014620" y="1487824"/>
                  <a:pt x="3015229" y="1489044"/>
                </a:cubicBezTo>
                <a:cubicBezTo>
                  <a:pt x="3015839" y="1490263"/>
                  <a:pt x="3016143" y="1493539"/>
                  <a:pt x="3016143" y="1498873"/>
                </a:cubicBezTo>
                <a:cubicBezTo>
                  <a:pt x="3016143" y="1504207"/>
                  <a:pt x="3015839" y="1510913"/>
                  <a:pt x="3015229" y="1518990"/>
                </a:cubicBezTo>
                <a:cubicBezTo>
                  <a:pt x="3014620" y="1527067"/>
                  <a:pt x="3013934" y="1531487"/>
                  <a:pt x="3013172" y="1532249"/>
                </a:cubicBezTo>
                <a:cubicBezTo>
                  <a:pt x="3012410" y="1533011"/>
                  <a:pt x="3011267" y="1533392"/>
                  <a:pt x="3009743" y="1533392"/>
                </a:cubicBezTo>
                <a:lnTo>
                  <a:pt x="2989169" y="1533392"/>
                </a:lnTo>
                <a:cubicBezTo>
                  <a:pt x="2985206" y="1533392"/>
                  <a:pt x="2982768" y="1534459"/>
                  <a:pt x="2981854" y="1536592"/>
                </a:cubicBezTo>
                <a:cubicBezTo>
                  <a:pt x="2978805" y="1543298"/>
                  <a:pt x="2974462" y="1548327"/>
                  <a:pt x="2968823" y="1551680"/>
                </a:cubicBezTo>
                <a:cubicBezTo>
                  <a:pt x="2963184" y="1555033"/>
                  <a:pt x="2955184" y="1557319"/>
                  <a:pt x="2944820" y="1558538"/>
                </a:cubicBezTo>
                <a:cubicBezTo>
                  <a:pt x="2942382" y="1558843"/>
                  <a:pt x="2940705" y="1560138"/>
                  <a:pt x="2939791" y="1562424"/>
                </a:cubicBezTo>
                <a:cubicBezTo>
                  <a:pt x="2938877" y="1564710"/>
                  <a:pt x="2938420" y="1569816"/>
                  <a:pt x="2938420" y="1577740"/>
                </a:cubicBezTo>
                <a:cubicBezTo>
                  <a:pt x="2938420" y="1585665"/>
                  <a:pt x="2940401" y="1593514"/>
                  <a:pt x="2944363" y="1601286"/>
                </a:cubicBezTo>
                <a:cubicBezTo>
                  <a:pt x="2948326" y="1609059"/>
                  <a:pt x="2952593" y="1612945"/>
                  <a:pt x="2957165" y="1612945"/>
                </a:cubicBezTo>
                <a:cubicBezTo>
                  <a:pt x="2967833" y="1610202"/>
                  <a:pt x="2975758" y="1608830"/>
                  <a:pt x="2980939" y="1608830"/>
                </a:cubicBezTo>
                <a:cubicBezTo>
                  <a:pt x="2996789" y="1608830"/>
                  <a:pt x="3004713" y="1614164"/>
                  <a:pt x="3004713" y="1624832"/>
                </a:cubicBezTo>
                <a:cubicBezTo>
                  <a:pt x="3004713" y="1632147"/>
                  <a:pt x="3000218" y="1642053"/>
                  <a:pt x="2991226" y="1654550"/>
                </a:cubicBezTo>
                <a:cubicBezTo>
                  <a:pt x="2982234" y="1667047"/>
                  <a:pt x="2967223" y="1678782"/>
                  <a:pt x="2946192" y="1689754"/>
                </a:cubicBezTo>
                <a:cubicBezTo>
                  <a:pt x="2930952" y="1697679"/>
                  <a:pt x="2923332" y="1709414"/>
                  <a:pt x="2923332" y="1724959"/>
                </a:cubicBezTo>
                <a:cubicBezTo>
                  <a:pt x="2923332" y="1736541"/>
                  <a:pt x="2927675" y="1748581"/>
                  <a:pt x="2936362" y="1761078"/>
                </a:cubicBezTo>
                <a:cubicBezTo>
                  <a:pt x="2945049" y="1773574"/>
                  <a:pt x="2955564" y="1779823"/>
                  <a:pt x="2967909" y="1779823"/>
                </a:cubicBezTo>
                <a:cubicBezTo>
                  <a:pt x="2980253" y="1779823"/>
                  <a:pt x="2997627" y="1771060"/>
                  <a:pt x="3020030" y="1753534"/>
                </a:cubicBezTo>
                <a:cubicBezTo>
                  <a:pt x="3042432" y="1736008"/>
                  <a:pt x="3061406" y="1709566"/>
                  <a:pt x="3076951" y="1674210"/>
                </a:cubicBezTo>
                <a:cubicBezTo>
                  <a:pt x="3077866" y="1672381"/>
                  <a:pt x="3078932" y="1671466"/>
                  <a:pt x="3080151" y="1671466"/>
                </a:cubicBezTo>
                <a:cubicBezTo>
                  <a:pt x="3081371" y="1671466"/>
                  <a:pt x="3083733" y="1672152"/>
                  <a:pt x="3087238" y="1673524"/>
                </a:cubicBezTo>
                <a:cubicBezTo>
                  <a:pt x="3090743" y="1674895"/>
                  <a:pt x="3092496" y="1677105"/>
                  <a:pt x="3092496" y="1680153"/>
                </a:cubicBezTo>
                <a:cubicBezTo>
                  <a:pt x="3092496" y="1683201"/>
                  <a:pt x="3090819" y="1688230"/>
                  <a:pt x="3087467" y="1695241"/>
                </a:cubicBezTo>
                <a:cubicBezTo>
                  <a:pt x="3084114" y="1702251"/>
                  <a:pt x="3082438" y="1707280"/>
                  <a:pt x="3082438" y="1710328"/>
                </a:cubicBezTo>
                <a:cubicBezTo>
                  <a:pt x="3082438" y="1716424"/>
                  <a:pt x="3089600" y="1726178"/>
                  <a:pt x="3103926" y="1739589"/>
                </a:cubicBezTo>
                <a:cubicBezTo>
                  <a:pt x="3118251" y="1753000"/>
                  <a:pt x="3132044" y="1763287"/>
                  <a:pt x="3145302" y="1770450"/>
                </a:cubicBezTo>
                <a:cubicBezTo>
                  <a:pt x="3158561" y="1777613"/>
                  <a:pt x="3169763" y="1781194"/>
                  <a:pt x="3178907" y="1781194"/>
                </a:cubicBezTo>
                <a:cubicBezTo>
                  <a:pt x="3192318" y="1781194"/>
                  <a:pt x="3203062" y="1774489"/>
                  <a:pt x="3211139" y="1761078"/>
                </a:cubicBezTo>
                <a:cubicBezTo>
                  <a:pt x="3219216" y="1747666"/>
                  <a:pt x="3223255" y="1735322"/>
                  <a:pt x="3223255" y="1724044"/>
                </a:cubicBezTo>
                <a:cubicBezTo>
                  <a:pt x="3223255" y="1706976"/>
                  <a:pt x="3214111" y="1693717"/>
                  <a:pt x="3195823" y="1684268"/>
                </a:cubicBezTo>
                <a:cubicBezTo>
                  <a:pt x="3172354" y="1672990"/>
                  <a:pt x="3155208" y="1660646"/>
                  <a:pt x="3144388" y="1647235"/>
                </a:cubicBezTo>
                <a:cubicBezTo>
                  <a:pt x="3133568" y="1633824"/>
                  <a:pt x="3128158" y="1624527"/>
                  <a:pt x="3128158" y="1619346"/>
                </a:cubicBezTo>
                <a:cubicBezTo>
                  <a:pt x="3128158" y="1617822"/>
                  <a:pt x="3129681" y="1617060"/>
                  <a:pt x="3132730" y="1617060"/>
                </a:cubicBezTo>
                <a:lnTo>
                  <a:pt x="3195823" y="1617060"/>
                </a:lnTo>
                <a:cubicBezTo>
                  <a:pt x="3205272" y="1617060"/>
                  <a:pt x="3212130" y="1613935"/>
                  <a:pt x="3216397" y="1607687"/>
                </a:cubicBezTo>
                <a:cubicBezTo>
                  <a:pt x="3220664" y="1601439"/>
                  <a:pt x="3222798" y="1591456"/>
                  <a:pt x="3222798" y="1577740"/>
                </a:cubicBezTo>
                <a:cubicBezTo>
                  <a:pt x="3222798" y="1548175"/>
                  <a:pt x="3214721" y="1533392"/>
                  <a:pt x="3198566" y="1533392"/>
                </a:cubicBezTo>
                <a:cubicBezTo>
                  <a:pt x="3196433" y="1533392"/>
                  <a:pt x="3194985" y="1533163"/>
                  <a:pt x="3194223" y="1532706"/>
                </a:cubicBezTo>
                <a:cubicBezTo>
                  <a:pt x="3193461" y="1532249"/>
                  <a:pt x="3193080" y="1530954"/>
                  <a:pt x="3193080" y="1528820"/>
                </a:cubicBezTo>
                <a:lnTo>
                  <a:pt x="3193080" y="1446524"/>
                </a:lnTo>
                <a:cubicBezTo>
                  <a:pt x="3193080" y="1430979"/>
                  <a:pt x="3189118" y="1419092"/>
                  <a:pt x="3181193" y="1410862"/>
                </a:cubicBezTo>
                <a:cubicBezTo>
                  <a:pt x="3173268" y="1402633"/>
                  <a:pt x="3161990" y="1398518"/>
                  <a:pt x="3147360" y="1398518"/>
                </a:cubicBezTo>
                <a:lnTo>
                  <a:pt x="3113984" y="1398518"/>
                </a:lnTo>
                <a:cubicBezTo>
                  <a:pt x="3110936" y="1398518"/>
                  <a:pt x="3109184" y="1397908"/>
                  <a:pt x="3108726" y="1396689"/>
                </a:cubicBezTo>
                <a:cubicBezTo>
                  <a:pt x="3108269" y="1395470"/>
                  <a:pt x="3108041" y="1393489"/>
                  <a:pt x="3108041" y="1390746"/>
                </a:cubicBezTo>
                <a:lnTo>
                  <a:pt x="3108041" y="1377030"/>
                </a:lnTo>
                <a:cubicBezTo>
                  <a:pt x="3108041" y="1366362"/>
                  <a:pt x="3104764" y="1359199"/>
                  <a:pt x="3098211" y="1355541"/>
                </a:cubicBezTo>
                <a:cubicBezTo>
                  <a:pt x="3091658" y="1351884"/>
                  <a:pt x="3080151" y="1350055"/>
                  <a:pt x="3063692" y="1350055"/>
                </a:cubicBezTo>
                <a:close/>
                <a:moveTo>
                  <a:pt x="1694836" y="1349598"/>
                </a:moveTo>
                <a:cubicBezTo>
                  <a:pt x="1678376" y="1349598"/>
                  <a:pt x="1666413" y="1351884"/>
                  <a:pt x="1658945" y="1356456"/>
                </a:cubicBezTo>
                <a:cubicBezTo>
                  <a:pt x="1651478" y="1361028"/>
                  <a:pt x="1647744" y="1368495"/>
                  <a:pt x="1647744" y="1378858"/>
                </a:cubicBezTo>
                <a:lnTo>
                  <a:pt x="1647744" y="1424121"/>
                </a:lnTo>
                <a:cubicBezTo>
                  <a:pt x="1647744" y="1426864"/>
                  <a:pt x="1647211" y="1428617"/>
                  <a:pt x="1646144" y="1429379"/>
                </a:cubicBezTo>
                <a:cubicBezTo>
                  <a:pt x="1645077" y="1430141"/>
                  <a:pt x="1643020" y="1430522"/>
                  <a:pt x="1639972" y="1430522"/>
                </a:cubicBezTo>
                <a:lnTo>
                  <a:pt x="1612540" y="1430522"/>
                </a:lnTo>
                <a:cubicBezTo>
                  <a:pt x="1590289" y="1430522"/>
                  <a:pt x="1579164" y="1445914"/>
                  <a:pt x="1579164" y="1476699"/>
                </a:cubicBezTo>
                <a:cubicBezTo>
                  <a:pt x="1579164" y="1507484"/>
                  <a:pt x="1590289" y="1522876"/>
                  <a:pt x="1612540" y="1522876"/>
                </a:cubicBezTo>
                <a:lnTo>
                  <a:pt x="1637686" y="1522876"/>
                </a:lnTo>
                <a:cubicBezTo>
                  <a:pt x="1641038" y="1522876"/>
                  <a:pt x="1642715" y="1524248"/>
                  <a:pt x="1642715" y="1526991"/>
                </a:cubicBezTo>
                <a:cubicBezTo>
                  <a:pt x="1642715" y="1530954"/>
                  <a:pt x="1641648" y="1540250"/>
                  <a:pt x="1639514" y="1554880"/>
                </a:cubicBezTo>
                <a:cubicBezTo>
                  <a:pt x="1637381" y="1569511"/>
                  <a:pt x="1634714" y="1582389"/>
                  <a:pt x="1631513" y="1593514"/>
                </a:cubicBezTo>
                <a:cubicBezTo>
                  <a:pt x="1628313" y="1604639"/>
                  <a:pt x="1626713" y="1611954"/>
                  <a:pt x="1626713" y="1615459"/>
                </a:cubicBezTo>
                <a:cubicBezTo>
                  <a:pt x="1626713" y="1618965"/>
                  <a:pt x="1627780" y="1625137"/>
                  <a:pt x="1629913" y="1633976"/>
                </a:cubicBezTo>
                <a:cubicBezTo>
                  <a:pt x="1632047" y="1642815"/>
                  <a:pt x="1633114" y="1652264"/>
                  <a:pt x="1633114" y="1662322"/>
                </a:cubicBezTo>
                <a:cubicBezTo>
                  <a:pt x="1633114" y="1679391"/>
                  <a:pt x="1628084" y="1691583"/>
                  <a:pt x="1618026" y="1698898"/>
                </a:cubicBezTo>
                <a:cubicBezTo>
                  <a:pt x="1607968" y="1706214"/>
                  <a:pt x="1595318" y="1711167"/>
                  <a:pt x="1580078" y="1713757"/>
                </a:cubicBezTo>
                <a:cubicBezTo>
                  <a:pt x="1564838" y="1716348"/>
                  <a:pt x="1554399" y="1718863"/>
                  <a:pt x="1548760" y="1721301"/>
                </a:cubicBezTo>
                <a:cubicBezTo>
                  <a:pt x="1543121" y="1723740"/>
                  <a:pt x="1540302" y="1727702"/>
                  <a:pt x="1540302" y="1733188"/>
                </a:cubicBezTo>
                <a:cubicBezTo>
                  <a:pt x="1540302" y="1743552"/>
                  <a:pt x="1545788" y="1754220"/>
                  <a:pt x="1556761" y="1765192"/>
                </a:cubicBezTo>
                <a:cubicBezTo>
                  <a:pt x="1567734" y="1776165"/>
                  <a:pt x="1581526" y="1781652"/>
                  <a:pt x="1598138" y="1781652"/>
                </a:cubicBezTo>
                <a:cubicBezTo>
                  <a:pt x="1614749" y="1781652"/>
                  <a:pt x="1634485" y="1768164"/>
                  <a:pt x="1657345" y="1741189"/>
                </a:cubicBezTo>
                <a:cubicBezTo>
                  <a:pt x="1680205" y="1714215"/>
                  <a:pt x="1696969" y="1682363"/>
                  <a:pt x="1707637" y="1645635"/>
                </a:cubicBezTo>
                <a:cubicBezTo>
                  <a:pt x="1718305" y="1608906"/>
                  <a:pt x="1724096" y="1570120"/>
                  <a:pt x="1725011" y="1529277"/>
                </a:cubicBezTo>
                <a:cubicBezTo>
                  <a:pt x="1725011" y="1526229"/>
                  <a:pt x="1725392" y="1524324"/>
                  <a:pt x="1726154" y="1523562"/>
                </a:cubicBezTo>
                <a:cubicBezTo>
                  <a:pt x="1726916" y="1522800"/>
                  <a:pt x="1728516" y="1522419"/>
                  <a:pt x="1730954" y="1522419"/>
                </a:cubicBezTo>
                <a:lnTo>
                  <a:pt x="1766159" y="1522419"/>
                </a:lnTo>
                <a:cubicBezTo>
                  <a:pt x="1768292" y="1522419"/>
                  <a:pt x="1769664" y="1522876"/>
                  <a:pt x="1770274" y="1523791"/>
                </a:cubicBezTo>
                <a:cubicBezTo>
                  <a:pt x="1770883" y="1524705"/>
                  <a:pt x="1771188" y="1526229"/>
                  <a:pt x="1771188" y="1528363"/>
                </a:cubicBezTo>
                <a:cubicBezTo>
                  <a:pt x="1771188" y="1538421"/>
                  <a:pt x="1769969" y="1558843"/>
                  <a:pt x="1767530" y="1589628"/>
                </a:cubicBezTo>
                <a:cubicBezTo>
                  <a:pt x="1765092" y="1620412"/>
                  <a:pt x="1762654" y="1643349"/>
                  <a:pt x="1760215" y="1658436"/>
                </a:cubicBezTo>
                <a:cubicBezTo>
                  <a:pt x="1757777" y="1673524"/>
                  <a:pt x="1755796" y="1682058"/>
                  <a:pt x="1754272" y="1684039"/>
                </a:cubicBezTo>
                <a:cubicBezTo>
                  <a:pt x="1752748" y="1686021"/>
                  <a:pt x="1749090" y="1687011"/>
                  <a:pt x="1743299" y="1687011"/>
                </a:cubicBezTo>
                <a:lnTo>
                  <a:pt x="1725468" y="1687011"/>
                </a:lnTo>
                <a:cubicBezTo>
                  <a:pt x="1711142" y="1687011"/>
                  <a:pt x="1701389" y="1691507"/>
                  <a:pt x="1696207" y="1700499"/>
                </a:cubicBezTo>
                <a:cubicBezTo>
                  <a:pt x="1691026" y="1709490"/>
                  <a:pt x="1688435" y="1720692"/>
                  <a:pt x="1688435" y="1734103"/>
                </a:cubicBezTo>
                <a:cubicBezTo>
                  <a:pt x="1688435" y="1747514"/>
                  <a:pt x="1691940" y="1758487"/>
                  <a:pt x="1698950" y="1767021"/>
                </a:cubicBezTo>
                <a:cubicBezTo>
                  <a:pt x="1705961" y="1775556"/>
                  <a:pt x="1714800" y="1779823"/>
                  <a:pt x="1725468" y="1779823"/>
                </a:cubicBezTo>
                <a:lnTo>
                  <a:pt x="1785361" y="1779823"/>
                </a:lnTo>
                <a:cubicBezTo>
                  <a:pt x="1796944" y="1779823"/>
                  <a:pt x="1807002" y="1777308"/>
                  <a:pt x="1815536" y="1772279"/>
                </a:cubicBezTo>
                <a:cubicBezTo>
                  <a:pt x="1824071" y="1767250"/>
                  <a:pt x="1830395" y="1759477"/>
                  <a:pt x="1834510" y="1748962"/>
                </a:cubicBezTo>
                <a:cubicBezTo>
                  <a:pt x="1838625" y="1738446"/>
                  <a:pt x="1842206" y="1713605"/>
                  <a:pt x="1845254" y="1674438"/>
                </a:cubicBezTo>
                <a:cubicBezTo>
                  <a:pt x="1848302" y="1635271"/>
                  <a:pt x="1849826" y="1596562"/>
                  <a:pt x="1849826" y="1558309"/>
                </a:cubicBezTo>
                <a:cubicBezTo>
                  <a:pt x="1849826" y="1520057"/>
                  <a:pt x="1849674" y="1493844"/>
                  <a:pt x="1849369" y="1479671"/>
                </a:cubicBezTo>
                <a:cubicBezTo>
                  <a:pt x="1849064" y="1465498"/>
                  <a:pt x="1844569" y="1453763"/>
                  <a:pt x="1835882" y="1444467"/>
                </a:cubicBezTo>
                <a:cubicBezTo>
                  <a:pt x="1827195" y="1435170"/>
                  <a:pt x="1816908" y="1430522"/>
                  <a:pt x="1805021" y="1430522"/>
                </a:cubicBezTo>
                <a:lnTo>
                  <a:pt x="1746956" y="1430522"/>
                </a:lnTo>
                <a:cubicBezTo>
                  <a:pt x="1744518" y="1430522"/>
                  <a:pt x="1743070" y="1429989"/>
                  <a:pt x="1742613" y="1428922"/>
                </a:cubicBezTo>
                <a:cubicBezTo>
                  <a:pt x="1742156" y="1427855"/>
                  <a:pt x="1741927" y="1426102"/>
                  <a:pt x="1741927" y="1423664"/>
                </a:cubicBezTo>
                <a:lnTo>
                  <a:pt x="1741927" y="1378858"/>
                </a:lnTo>
                <a:cubicBezTo>
                  <a:pt x="1741927" y="1368495"/>
                  <a:pt x="1738193" y="1361028"/>
                  <a:pt x="1730726" y="1356456"/>
                </a:cubicBezTo>
                <a:cubicBezTo>
                  <a:pt x="1723258" y="1351884"/>
                  <a:pt x="1711295" y="1349598"/>
                  <a:pt x="1694836" y="1349598"/>
                </a:cubicBezTo>
                <a:close/>
                <a:moveTo>
                  <a:pt x="1966412" y="1348226"/>
                </a:moveTo>
                <a:cubicBezTo>
                  <a:pt x="1960926" y="1348226"/>
                  <a:pt x="1955592" y="1349064"/>
                  <a:pt x="1950410" y="1350741"/>
                </a:cubicBezTo>
                <a:cubicBezTo>
                  <a:pt x="1945229" y="1352417"/>
                  <a:pt x="1940657" y="1354779"/>
                  <a:pt x="1936694" y="1357827"/>
                </a:cubicBezTo>
                <a:cubicBezTo>
                  <a:pt x="1932732" y="1360875"/>
                  <a:pt x="1929532" y="1364609"/>
                  <a:pt x="1927093" y="1369029"/>
                </a:cubicBezTo>
                <a:cubicBezTo>
                  <a:pt x="1924655" y="1373448"/>
                  <a:pt x="1917035" y="1390746"/>
                  <a:pt x="1904233" y="1420921"/>
                </a:cubicBezTo>
                <a:cubicBezTo>
                  <a:pt x="1898747" y="1433722"/>
                  <a:pt x="1894175" y="1445000"/>
                  <a:pt x="1890517" y="1454754"/>
                </a:cubicBezTo>
                <a:cubicBezTo>
                  <a:pt x="1886860" y="1464507"/>
                  <a:pt x="1885031" y="1471518"/>
                  <a:pt x="1885031" y="1475785"/>
                </a:cubicBezTo>
                <a:cubicBezTo>
                  <a:pt x="1885031" y="1484319"/>
                  <a:pt x="1888155" y="1491177"/>
                  <a:pt x="1894403" y="1496359"/>
                </a:cubicBezTo>
                <a:cubicBezTo>
                  <a:pt x="1900652" y="1501540"/>
                  <a:pt x="1909567" y="1504131"/>
                  <a:pt x="1921150" y="1504131"/>
                </a:cubicBezTo>
                <a:lnTo>
                  <a:pt x="2077512" y="1504131"/>
                </a:lnTo>
                <a:cubicBezTo>
                  <a:pt x="2089094" y="1504131"/>
                  <a:pt x="2098162" y="1501464"/>
                  <a:pt x="2104715" y="1496130"/>
                </a:cubicBezTo>
                <a:cubicBezTo>
                  <a:pt x="2111268" y="1490796"/>
                  <a:pt x="2114545" y="1484014"/>
                  <a:pt x="2114545" y="1475785"/>
                </a:cubicBezTo>
                <a:cubicBezTo>
                  <a:pt x="2114545" y="1467555"/>
                  <a:pt x="2111192" y="1456125"/>
                  <a:pt x="2104487" y="1441495"/>
                </a:cubicBezTo>
                <a:lnTo>
                  <a:pt x="2087113" y="1405833"/>
                </a:lnTo>
                <a:cubicBezTo>
                  <a:pt x="2082541" y="1396994"/>
                  <a:pt x="2077131" y="1390974"/>
                  <a:pt x="2070882" y="1387774"/>
                </a:cubicBezTo>
                <a:cubicBezTo>
                  <a:pt x="2064634" y="1384573"/>
                  <a:pt x="2056862" y="1382973"/>
                  <a:pt x="2047565" y="1382973"/>
                </a:cubicBezTo>
                <a:cubicBezTo>
                  <a:pt x="2038269" y="1382973"/>
                  <a:pt x="2028363" y="1386097"/>
                  <a:pt x="2017847" y="1392346"/>
                </a:cubicBezTo>
                <a:cubicBezTo>
                  <a:pt x="2007332" y="1398594"/>
                  <a:pt x="2002074" y="1407967"/>
                  <a:pt x="2002074" y="1420464"/>
                </a:cubicBezTo>
                <a:cubicBezTo>
                  <a:pt x="2002074" y="1422902"/>
                  <a:pt x="2002379" y="1426331"/>
                  <a:pt x="2002988" y="1430751"/>
                </a:cubicBezTo>
                <a:cubicBezTo>
                  <a:pt x="2003598" y="1435170"/>
                  <a:pt x="2000855" y="1437380"/>
                  <a:pt x="1994759" y="1437380"/>
                </a:cubicBezTo>
                <a:cubicBezTo>
                  <a:pt x="1991406" y="1437380"/>
                  <a:pt x="1989272" y="1435932"/>
                  <a:pt x="1988358" y="1433037"/>
                </a:cubicBezTo>
                <a:cubicBezTo>
                  <a:pt x="1987444" y="1430141"/>
                  <a:pt x="1986986" y="1425798"/>
                  <a:pt x="1986986" y="1420006"/>
                </a:cubicBezTo>
                <a:cubicBezTo>
                  <a:pt x="1986986" y="1404157"/>
                  <a:pt x="1992320" y="1392117"/>
                  <a:pt x="2002988" y="1383888"/>
                </a:cubicBezTo>
                <a:cubicBezTo>
                  <a:pt x="2006036" y="1381449"/>
                  <a:pt x="2007560" y="1378401"/>
                  <a:pt x="2007560" y="1374744"/>
                </a:cubicBezTo>
                <a:cubicBezTo>
                  <a:pt x="2007560" y="1368038"/>
                  <a:pt x="2003293" y="1361942"/>
                  <a:pt x="1994759" y="1356456"/>
                </a:cubicBezTo>
                <a:cubicBezTo>
                  <a:pt x="1986224" y="1350969"/>
                  <a:pt x="1976775" y="1348226"/>
                  <a:pt x="1966412" y="1348226"/>
                </a:cubicBezTo>
                <a:close/>
                <a:moveTo>
                  <a:pt x="0" y="0"/>
                </a:moveTo>
                <a:lnTo>
                  <a:pt x="4762500" y="0"/>
                </a:lnTo>
                <a:lnTo>
                  <a:pt x="4762500" y="3171825"/>
                </a:lnTo>
                <a:lnTo>
                  <a:pt x="0" y="3171825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98073117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3457CA2F-A35C-C8B3-4939-E3621B3A1C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30936"/>
            <a:ext cx="12191999" cy="8119871"/>
          </a:xfrm>
          <a:prstGeom prst="rect">
            <a:avLst/>
          </a:prstGeom>
        </p:spPr>
      </p:pic>
      <p:sp>
        <p:nvSpPr>
          <p:cNvPr id="4" name="椭圆 3">
            <a:extLst>
              <a:ext uri="{FF2B5EF4-FFF2-40B4-BE49-F238E27FC236}">
                <a16:creationId xmlns:a16="http://schemas.microsoft.com/office/drawing/2014/main" id="{04123E21-3CDF-0748-6344-9492DCB78CA0}"/>
              </a:ext>
            </a:extLst>
          </p:cNvPr>
          <p:cNvSpPr/>
          <p:nvPr/>
        </p:nvSpPr>
        <p:spPr>
          <a:xfrm>
            <a:off x="264745" y="-933493"/>
            <a:ext cx="14010745" cy="13693165"/>
          </a:xfrm>
          <a:prstGeom prst="ellipse">
            <a:avLst/>
          </a:prstGeom>
          <a:gradFill flip="none" rotWithShape="1">
            <a:gsLst>
              <a:gs pos="0">
                <a:srgbClr val="B2FCD5"/>
              </a:gs>
              <a:gs pos="100000">
                <a:srgbClr val="07BF5F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0" name="图片 39">
            <a:extLst>
              <a:ext uri="{FF2B5EF4-FFF2-40B4-BE49-F238E27FC236}">
                <a16:creationId xmlns:a16="http://schemas.microsoft.com/office/drawing/2014/main" id="{B24F825A-9933-D5DB-0EBD-4DC84CC064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576187" y="-4910263"/>
            <a:ext cx="4762500" cy="3171825"/>
          </a:xfrm>
          <a:custGeom>
            <a:avLst/>
            <a:gdLst/>
            <a:ahLst/>
            <a:cxnLst/>
            <a:rect l="l" t="t" r="r" b="b"/>
            <a:pathLst>
              <a:path w="4762500" h="3171825">
                <a:moveTo>
                  <a:pt x="3002486" y="1709659"/>
                </a:moveTo>
                <a:cubicBezTo>
                  <a:pt x="2998523" y="1709659"/>
                  <a:pt x="2994256" y="1710269"/>
                  <a:pt x="2989684" y="1711488"/>
                </a:cubicBezTo>
                <a:cubicBezTo>
                  <a:pt x="2957071" y="1718803"/>
                  <a:pt x="2926133" y="1723832"/>
                  <a:pt x="2896873" y="1726575"/>
                </a:cubicBezTo>
                <a:cubicBezTo>
                  <a:pt x="2883157" y="1727795"/>
                  <a:pt x="2873175" y="1731300"/>
                  <a:pt x="2866926" y="1737091"/>
                </a:cubicBezTo>
                <a:cubicBezTo>
                  <a:pt x="2860678" y="1742882"/>
                  <a:pt x="2857553" y="1751798"/>
                  <a:pt x="2857553" y="1763837"/>
                </a:cubicBezTo>
                <a:cubicBezTo>
                  <a:pt x="2857553" y="1775877"/>
                  <a:pt x="2860144" y="1786850"/>
                  <a:pt x="2865326" y="1796756"/>
                </a:cubicBezTo>
                <a:cubicBezTo>
                  <a:pt x="2870507" y="1806662"/>
                  <a:pt x="2880566" y="1811615"/>
                  <a:pt x="2895501" y="1811615"/>
                </a:cubicBezTo>
                <a:cubicBezTo>
                  <a:pt x="2904645" y="1811615"/>
                  <a:pt x="2926667" y="1808491"/>
                  <a:pt x="2961566" y="1802242"/>
                </a:cubicBezTo>
                <a:cubicBezTo>
                  <a:pt x="2996466" y="1795994"/>
                  <a:pt x="3017650" y="1789745"/>
                  <a:pt x="3025117" y="1783497"/>
                </a:cubicBezTo>
                <a:cubicBezTo>
                  <a:pt x="3032585" y="1777248"/>
                  <a:pt x="3036319" y="1768485"/>
                  <a:pt x="3036319" y="1757208"/>
                </a:cubicBezTo>
                <a:cubicBezTo>
                  <a:pt x="3036319" y="1745930"/>
                  <a:pt x="3033804" y="1735186"/>
                  <a:pt x="3028775" y="1724975"/>
                </a:cubicBezTo>
                <a:cubicBezTo>
                  <a:pt x="3023746" y="1714764"/>
                  <a:pt x="3014983" y="1709659"/>
                  <a:pt x="3002486" y="1709659"/>
                </a:cubicBezTo>
                <a:close/>
                <a:moveTo>
                  <a:pt x="1819024" y="1695029"/>
                </a:moveTo>
                <a:cubicBezTo>
                  <a:pt x="1809727" y="1695029"/>
                  <a:pt x="1801040" y="1700210"/>
                  <a:pt x="1792963" y="1710573"/>
                </a:cubicBezTo>
                <a:cubicBezTo>
                  <a:pt x="1784886" y="1720937"/>
                  <a:pt x="1780847" y="1731300"/>
                  <a:pt x="1780847" y="1741663"/>
                </a:cubicBezTo>
                <a:cubicBezTo>
                  <a:pt x="1780847" y="1752026"/>
                  <a:pt x="1785724" y="1760103"/>
                  <a:pt x="1795478" y="1765895"/>
                </a:cubicBezTo>
                <a:cubicBezTo>
                  <a:pt x="1813766" y="1776258"/>
                  <a:pt x="1829311" y="1786164"/>
                  <a:pt x="1842112" y="1795613"/>
                </a:cubicBezTo>
                <a:cubicBezTo>
                  <a:pt x="1854914" y="1805062"/>
                  <a:pt x="1866801" y="1809786"/>
                  <a:pt x="1877774" y="1809786"/>
                </a:cubicBezTo>
                <a:cubicBezTo>
                  <a:pt x="1888747" y="1809786"/>
                  <a:pt x="1897586" y="1804528"/>
                  <a:pt x="1904291" y="1794013"/>
                </a:cubicBezTo>
                <a:cubicBezTo>
                  <a:pt x="1910997" y="1783497"/>
                  <a:pt x="1914350" y="1773819"/>
                  <a:pt x="1914350" y="1764980"/>
                </a:cubicBezTo>
                <a:cubicBezTo>
                  <a:pt x="1914350" y="1759494"/>
                  <a:pt x="1912750" y="1754236"/>
                  <a:pt x="1909549" y="1749207"/>
                </a:cubicBezTo>
                <a:cubicBezTo>
                  <a:pt x="1906349" y="1744178"/>
                  <a:pt x="1898576" y="1736710"/>
                  <a:pt x="1886232" y="1726804"/>
                </a:cubicBezTo>
                <a:cubicBezTo>
                  <a:pt x="1873888" y="1716898"/>
                  <a:pt x="1861924" y="1709126"/>
                  <a:pt x="1850342" y="1703487"/>
                </a:cubicBezTo>
                <a:cubicBezTo>
                  <a:pt x="1838759" y="1697848"/>
                  <a:pt x="1828320" y="1695029"/>
                  <a:pt x="1819024" y="1695029"/>
                </a:cubicBezTo>
                <a:close/>
                <a:moveTo>
                  <a:pt x="2084428" y="1694114"/>
                </a:moveTo>
                <a:lnTo>
                  <a:pt x="2227075" y="1694114"/>
                </a:lnTo>
                <a:cubicBezTo>
                  <a:pt x="2231647" y="1694114"/>
                  <a:pt x="2234466" y="1695410"/>
                  <a:pt x="2235533" y="1698000"/>
                </a:cubicBezTo>
                <a:cubicBezTo>
                  <a:pt x="2236600" y="1700591"/>
                  <a:pt x="2237133" y="1704630"/>
                  <a:pt x="2237133" y="1710116"/>
                </a:cubicBezTo>
                <a:cubicBezTo>
                  <a:pt x="2237133" y="1715603"/>
                  <a:pt x="2236447" y="1719260"/>
                  <a:pt x="2235076" y="1721089"/>
                </a:cubicBezTo>
                <a:cubicBezTo>
                  <a:pt x="2233704" y="1722918"/>
                  <a:pt x="2231037" y="1723832"/>
                  <a:pt x="2227075" y="1723832"/>
                </a:cubicBezTo>
                <a:lnTo>
                  <a:pt x="2084428" y="1723832"/>
                </a:lnTo>
                <a:cubicBezTo>
                  <a:pt x="2080466" y="1723832"/>
                  <a:pt x="2077875" y="1722994"/>
                  <a:pt x="2076656" y="1721318"/>
                </a:cubicBezTo>
                <a:cubicBezTo>
                  <a:pt x="2075437" y="1719641"/>
                  <a:pt x="2074827" y="1715526"/>
                  <a:pt x="2074827" y="1708973"/>
                </a:cubicBezTo>
                <a:cubicBezTo>
                  <a:pt x="2074827" y="1702420"/>
                  <a:pt x="2075513" y="1698305"/>
                  <a:pt x="2076884" y="1696629"/>
                </a:cubicBezTo>
                <a:cubicBezTo>
                  <a:pt x="2078256" y="1694952"/>
                  <a:pt x="2080771" y="1694114"/>
                  <a:pt x="2084428" y="1694114"/>
                </a:cubicBezTo>
                <a:close/>
                <a:moveTo>
                  <a:pt x="3117243" y="1691828"/>
                </a:moveTo>
                <a:lnTo>
                  <a:pt x="3183080" y="1691828"/>
                </a:lnTo>
                <a:cubicBezTo>
                  <a:pt x="3185823" y="1691828"/>
                  <a:pt x="3187576" y="1692133"/>
                  <a:pt x="3188338" y="1692743"/>
                </a:cubicBezTo>
                <a:cubicBezTo>
                  <a:pt x="3189100" y="1693352"/>
                  <a:pt x="3189481" y="1694419"/>
                  <a:pt x="3189481" y="1695943"/>
                </a:cubicBezTo>
                <a:lnTo>
                  <a:pt x="3189481" y="1736634"/>
                </a:lnTo>
                <a:cubicBezTo>
                  <a:pt x="3189481" y="1738767"/>
                  <a:pt x="3189100" y="1740139"/>
                  <a:pt x="3188338" y="1740749"/>
                </a:cubicBezTo>
                <a:cubicBezTo>
                  <a:pt x="3187576" y="1741358"/>
                  <a:pt x="3185823" y="1741663"/>
                  <a:pt x="3183080" y="1741663"/>
                </a:cubicBezTo>
                <a:lnTo>
                  <a:pt x="3117243" y="1741663"/>
                </a:lnTo>
                <a:cubicBezTo>
                  <a:pt x="3114500" y="1741663"/>
                  <a:pt x="3112747" y="1741358"/>
                  <a:pt x="3111985" y="1740749"/>
                </a:cubicBezTo>
                <a:cubicBezTo>
                  <a:pt x="3111223" y="1740139"/>
                  <a:pt x="3110842" y="1738920"/>
                  <a:pt x="3110842" y="1737091"/>
                </a:cubicBezTo>
                <a:lnTo>
                  <a:pt x="3110842" y="1696857"/>
                </a:lnTo>
                <a:cubicBezTo>
                  <a:pt x="3110842" y="1694724"/>
                  <a:pt x="3111223" y="1693352"/>
                  <a:pt x="3111985" y="1692743"/>
                </a:cubicBezTo>
                <a:cubicBezTo>
                  <a:pt x="3112747" y="1692133"/>
                  <a:pt x="3114500" y="1691828"/>
                  <a:pt x="3117243" y="1691828"/>
                </a:cubicBezTo>
                <a:close/>
                <a:moveTo>
                  <a:pt x="2458875" y="1668511"/>
                </a:moveTo>
                <a:cubicBezTo>
                  <a:pt x="2450341" y="1668511"/>
                  <a:pt x="2443711" y="1670187"/>
                  <a:pt x="2438987" y="1673540"/>
                </a:cubicBezTo>
                <a:cubicBezTo>
                  <a:pt x="2434262" y="1676893"/>
                  <a:pt x="2430681" y="1682075"/>
                  <a:pt x="2428243" y="1689085"/>
                </a:cubicBezTo>
                <a:lnTo>
                  <a:pt x="2421385" y="1710573"/>
                </a:lnTo>
                <a:cubicBezTo>
                  <a:pt x="2418641" y="1718193"/>
                  <a:pt x="2415136" y="1727414"/>
                  <a:pt x="2410869" y="1738234"/>
                </a:cubicBezTo>
                <a:cubicBezTo>
                  <a:pt x="2406602" y="1749054"/>
                  <a:pt x="2404468" y="1757970"/>
                  <a:pt x="2404468" y="1764980"/>
                </a:cubicBezTo>
                <a:cubicBezTo>
                  <a:pt x="2404468" y="1776867"/>
                  <a:pt x="2410717" y="1785859"/>
                  <a:pt x="2423213" y="1791955"/>
                </a:cubicBezTo>
                <a:cubicBezTo>
                  <a:pt x="2435710" y="1798051"/>
                  <a:pt x="2446226" y="1801099"/>
                  <a:pt x="2454760" y="1801099"/>
                </a:cubicBezTo>
                <a:cubicBezTo>
                  <a:pt x="2461771" y="1801099"/>
                  <a:pt x="2467867" y="1799042"/>
                  <a:pt x="2473048" y="1794927"/>
                </a:cubicBezTo>
                <a:cubicBezTo>
                  <a:pt x="2478230" y="1790812"/>
                  <a:pt x="2483640" y="1782735"/>
                  <a:pt x="2489279" y="1770695"/>
                </a:cubicBezTo>
                <a:cubicBezTo>
                  <a:pt x="2494917" y="1758656"/>
                  <a:pt x="2499642" y="1745930"/>
                  <a:pt x="2503452" y="1732519"/>
                </a:cubicBezTo>
                <a:cubicBezTo>
                  <a:pt x="2507262" y="1719108"/>
                  <a:pt x="2509167" y="1709202"/>
                  <a:pt x="2509167" y="1702801"/>
                </a:cubicBezTo>
                <a:cubicBezTo>
                  <a:pt x="2509167" y="1690304"/>
                  <a:pt x="2502919" y="1681465"/>
                  <a:pt x="2490422" y="1676283"/>
                </a:cubicBezTo>
                <a:cubicBezTo>
                  <a:pt x="2477925" y="1671102"/>
                  <a:pt x="2467409" y="1668511"/>
                  <a:pt x="2458875" y="1668511"/>
                </a:cubicBezTo>
                <a:close/>
                <a:moveTo>
                  <a:pt x="2540028" y="1657995"/>
                </a:moveTo>
                <a:cubicBezTo>
                  <a:pt x="2531036" y="1657995"/>
                  <a:pt x="2524178" y="1658529"/>
                  <a:pt x="2519454" y="1659596"/>
                </a:cubicBezTo>
                <a:cubicBezTo>
                  <a:pt x="2514730" y="1660662"/>
                  <a:pt x="2512367" y="1662491"/>
                  <a:pt x="2512367" y="1665082"/>
                </a:cubicBezTo>
                <a:cubicBezTo>
                  <a:pt x="2512367" y="1667673"/>
                  <a:pt x="2514425" y="1671940"/>
                  <a:pt x="2518540" y="1677884"/>
                </a:cubicBezTo>
                <a:cubicBezTo>
                  <a:pt x="2522654" y="1683827"/>
                  <a:pt x="2524712" y="1691219"/>
                  <a:pt x="2524712" y="1700058"/>
                </a:cubicBezTo>
                <a:cubicBezTo>
                  <a:pt x="2524712" y="1708897"/>
                  <a:pt x="2522654" y="1720632"/>
                  <a:pt x="2518540" y="1735262"/>
                </a:cubicBezTo>
                <a:cubicBezTo>
                  <a:pt x="2514425" y="1749893"/>
                  <a:pt x="2511148" y="1759570"/>
                  <a:pt x="2508710" y="1764294"/>
                </a:cubicBezTo>
                <a:cubicBezTo>
                  <a:pt x="2506271" y="1769019"/>
                  <a:pt x="2505052" y="1773362"/>
                  <a:pt x="2505052" y="1777325"/>
                </a:cubicBezTo>
                <a:cubicBezTo>
                  <a:pt x="2505052" y="1787993"/>
                  <a:pt x="2506957" y="1796756"/>
                  <a:pt x="2510767" y="1803614"/>
                </a:cubicBezTo>
                <a:cubicBezTo>
                  <a:pt x="2514577" y="1810472"/>
                  <a:pt x="2525931" y="1813901"/>
                  <a:pt x="2544829" y="1813901"/>
                </a:cubicBezTo>
                <a:lnTo>
                  <a:pt x="2694333" y="1813901"/>
                </a:lnTo>
                <a:cubicBezTo>
                  <a:pt x="2711707" y="1813901"/>
                  <a:pt x="2724508" y="1812377"/>
                  <a:pt x="2732738" y="1809329"/>
                </a:cubicBezTo>
                <a:cubicBezTo>
                  <a:pt x="2740967" y="1806281"/>
                  <a:pt x="2747292" y="1801328"/>
                  <a:pt x="2751712" y="1794470"/>
                </a:cubicBezTo>
                <a:cubicBezTo>
                  <a:pt x="2756131" y="1787612"/>
                  <a:pt x="2759636" y="1777629"/>
                  <a:pt x="2762227" y="1764523"/>
                </a:cubicBezTo>
                <a:cubicBezTo>
                  <a:pt x="2764818" y="1751417"/>
                  <a:pt x="2766113" y="1739377"/>
                  <a:pt x="2766113" y="1728404"/>
                </a:cubicBezTo>
                <a:cubicBezTo>
                  <a:pt x="2766113" y="1717431"/>
                  <a:pt x="2763218" y="1709049"/>
                  <a:pt x="2757427" y="1703258"/>
                </a:cubicBezTo>
                <a:cubicBezTo>
                  <a:pt x="2751635" y="1697467"/>
                  <a:pt x="2742491" y="1694571"/>
                  <a:pt x="2729995" y="1694571"/>
                </a:cubicBezTo>
                <a:cubicBezTo>
                  <a:pt x="2717498" y="1694571"/>
                  <a:pt x="2708887" y="1696095"/>
                  <a:pt x="2704163" y="1699143"/>
                </a:cubicBezTo>
                <a:cubicBezTo>
                  <a:pt x="2699439" y="1702191"/>
                  <a:pt x="2695705" y="1709049"/>
                  <a:pt x="2692961" y="1719717"/>
                </a:cubicBezTo>
                <a:cubicBezTo>
                  <a:pt x="2690218" y="1730385"/>
                  <a:pt x="2687018" y="1738005"/>
                  <a:pt x="2683360" y="1742577"/>
                </a:cubicBezTo>
                <a:cubicBezTo>
                  <a:pt x="2679703" y="1747149"/>
                  <a:pt x="2672997" y="1749435"/>
                  <a:pt x="2663243" y="1749435"/>
                </a:cubicBezTo>
                <a:lnTo>
                  <a:pt x="2589177" y="1749435"/>
                </a:lnTo>
                <a:cubicBezTo>
                  <a:pt x="2585519" y="1749435"/>
                  <a:pt x="2583233" y="1748978"/>
                  <a:pt x="2582319" y="1748064"/>
                </a:cubicBezTo>
                <a:cubicBezTo>
                  <a:pt x="2581405" y="1747149"/>
                  <a:pt x="2580947" y="1745168"/>
                  <a:pt x="2580947" y="1742120"/>
                </a:cubicBezTo>
                <a:lnTo>
                  <a:pt x="2580947" y="1691371"/>
                </a:lnTo>
                <a:cubicBezTo>
                  <a:pt x="2580947" y="1687409"/>
                  <a:pt x="2580185" y="1684056"/>
                  <a:pt x="2578661" y="1681313"/>
                </a:cubicBezTo>
                <a:cubicBezTo>
                  <a:pt x="2577137" y="1678569"/>
                  <a:pt x="2575613" y="1674302"/>
                  <a:pt x="2574089" y="1668511"/>
                </a:cubicBezTo>
                <a:cubicBezTo>
                  <a:pt x="2573480" y="1666073"/>
                  <a:pt x="2572261" y="1664168"/>
                  <a:pt x="2570432" y="1662796"/>
                </a:cubicBezTo>
                <a:cubicBezTo>
                  <a:pt x="2568603" y="1661424"/>
                  <a:pt x="2565326" y="1660281"/>
                  <a:pt x="2560602" y="1659367"/>
                </a:cubicBezTo>
                <a:cubicBezTo>
                  <a:pt x="2555878" y="1658453"/>
                  <a:pt x="2549020" y="1657995"/>
                  <a:pt x="2540028" y="1657995"/>
                </a:cubicBezTo>
                <a:close/>
                <a:moveTo>
                  <a:pt x="2759713" y="1652966"/>
                </a:moveTo>
                <a:cubicBezTo>
                  <a:pt x="2750264" y="1652966"/>
                  <a:pt x="2741729" y="1655786"/>
                  <a:pt x="2734109" y="1661424"/>
                </a:cubicBezTo>
                <a:cubicBezTo>
                  <a:pt x="2726489" y="1667063"/>
                  <a:pt x="2722679" y="1671407"/>
                  <a:pt x="2722679" y="1674455"/>
                </a:cubicBezTo>
                <a:cubicBezTo>
                  <a:pt x="2722679" y="1677503"/>
                  <a:pt x="2729004" y="1679408"/>
                  <a:pt x="2741653" y="1680170"/>
                </a:cubicBezTo>
                <a:cubicBezTo>
                  <a:pt x="2754303" y="1680932"/>
                  <a:pt x="2764056" y="1685351"/>
                  <a:pt x="2770914" y="1693428"/>
                </a:cubicBezTo>
                <a:cubicBezTo>
                  <a:pt x="2777772" y="1701506"/>
                  <a:pt x="2781201" y="1713621"/>
                  <a:pt x="2781201" y="1729776"/>
                </a:cubicBezTo>
                <a:cubicBezTo>
                  <a:pt x="2781201" y="1736786"/>
                  <a:pt x="2780667" y="1744254"/>
                  <a:pt x="2779601" y="1752179"/>
                </a:cubicBezTo>
                <a:cubicBezTo>
                  <a:pt x="2778534" y="1760103"/>
                  <a:pt x="2778001" y="1766123"/>
                  <a:pt x="2778001" y="1770238"/>
                </a:cubicBezTo>
                <a:cubicBezTo>
                  <a:pt x="2778001" y="1774353"/>
                  <a:pt x="2778915" y="1777401"/>
                  <a:pt x="2780744" y="1779382"/>
                </a:cubicBezTo>
                <a:cubicBezTo>
                  <a:pt x="2782573" y="1781363"/>
                  <a:pt x="2788135" y="1782354"/>
                  <a:pt x="2797432" y="1782354"/>
                </a:cubicBezTo>
                <a:cubicBezTo>
                  <a:pt x="2806728" y="1782354"/>
                  <a:pt x="2814805" y="1778696"/>
                  <a:pt x="2821663" y="1771381"/>
                </a:cubicBezTo>
                <a:cubicBezTo>
                  <a:pt x="2828521" y="1764066"/>
                  <a:pt x="2831950" y="1755379"/>
                  <a:pt x="2831950" y="1745321"/>
                </a:cubicBezTo>
                <a:cubicBezTo>
                  <a:pt x="2831950" y="1735262"/>
                  <a:pt x="2829969" y="1725509"/>
                  <a:pt x="2826007" y="1716060"/>
                </a:cubicBezTo>
                <a:cubicBezTo>
                  <a:pt x="2822044" y="1706611"/>
                  <a:pt x="2817244" y="1697619"/>
                  <a:pt x="2811605" y="1689085"/>
                </a:cubicBezTo>
                <a:cubicBezTo>
                  <a:pt x="2805966" y="1680551"/>
                  <a:pt x="2800937" y="1673769"/>
                  <a:pt x="2796517" y="1668740"/>
                </a:cubicBezTo>
                <a:cubicBezTo>
                  <a:pt x="2792098" y="1663710"/>
                  <a:pt x="2786535" y="1659824"/>
                  <a:pt x="2779829" y="1657081"/>
                </a:cubicBezTo>
                <a:cubicBezTo>
                  <a:pt x="2773124" y="1654338"/>
                  <a:pt x="2766418" y="1652966"/>
                  <a:pt x="2759713" y="1652966"/>
                </a:cubicBezTo>
                <a:close/>
                <a:moveTo>
                  <a:pt x="2633068" y="1629649"/>
                </a:moveTo>
                <a:cubicBezTo>
                  <a:pt x="2625143" y="1629649"/>
                  <a:pt x="2615847" y="1632392"/>
                  <a:pt x="2605179" y="1637879"/>
                </a:cubicBezTo>
                <a:cubicBezTo>
                  <a:pt x="2594511" y="1643365"/>
                  <a:pt x="2589177" y="1650833"/>
                  <a:pt x="2589177" y="1660281"/>
                </a:cubicBezTo>
                <a:cubicBezTo>
                  <a:pt x="2589177" y="1664549"/>
                  <a:pt x="2590396" y="1669578"/>
                  <a:pt x="2592835" y="1675369"/>
                </a:cubicBezTo>
                <a:cubicBezTo>
                  <a:pt x="2598931" y="1688475"/>
                  <a:pt x="2605179" y="1703563"/>
                  <a:pt x="2611580" y="1720632"/>
                </a:cubicBezTo>
                <a:cubicBezTo>
                  <a:pt x="2614933" y="1729471"/>
                  <a:pt x="2623162" y="1733891"/>
                  <a:pt x="2636269" y="1733891"/>
                </a:cubicBezTo>
                <a:cubicBezTo>
                  <a:pt x="2645717" y="1733891"/>
                  <a:pt x="2655090" y="1731376"/>
                  <a:pt x="2664386" y="1726347"/>
                </a:cubicBezTo>
                <a:cubicBezTo>
                  <a:pt x="2673683" y="1721318"/>
                  <a:pt x="2678331" y="1713317"/>
                  <a:pt x="2678331" y="1702344"/>
                </a:cubicBezTo>
                <a:cubicBezTo>
                  <a:pt x="2678331" y="1694114"/>
                  <a:pt x="2675054" y="1681770"/>
                  <a:pt x="2668501" y="1665311"/>
                </a:cubicBezTo>
                <a:cubicBezTo>
                  <a:pt x="2661948" y="1648851"/>
                  <a:pt x="2656385" y="1638793"/>
                  <a:pt x="2651813" y="1635135"/>
                </a:cubicBezTo>
                <a:cubicBezTo>
                  <a:pt x="2647241" y="1631478"/>
                  <a:pt x="2640993" y="1629649"/>
                  <a:pt x="2633068" y="1629649"/>
                </a:cubicBezTo>
                <a:close/>
                <a:moveTo>
                  <a:pt x="3087068" y="1625991"/>
                </a:moveTo>
                <a:cubicBezTo>
                  <a:pt x="3072133" y="1625991"/>
                  <a:pt x="3060703" y="1626906"/>
                  <a:pt x="3052778" y="1628735"/>
                </a:cubicBezTo>
                <a:cubicBezTo>
                  <a:pt x="3044853" y="1630563"/>
                  <a:pt x="3040891" y="1635135"/>
                  <a:pt x="3040891" y="1642451"/>
                </a:cubicBezTo>
                <a:cubicBezTo>
                  <a:pt x="3040891" y="1659215"/>
                  <a:pt x="3039519" y="1670645"/>
                  <a:pt x="3036776" y="1676741"/>
                </a:cubicBezTo>
                <a:cubicBezTo>
                  <a:pt x="3035557" y="1679179"/>
                  <a:pt x="3034947" y="1682227"/>
                  <a:pt x="3034947" y="1685885"/>
                </a:cubicBezTo>
                <a:lnTo>
                  <a:pt x="3034947" y="1700972"/>
                </a:lnTo>
                <a:cubicBezTo>
                  <a:pt x="3034947" y="1704630"/>
                  <a:pt x="3036014" y="1707983"/>
                  <a:pt x="3038147" y="1711031"/>
                </a:cubicBezTo>
                <a:cubicBezTo>
                  <a:pt x="3046987" y="1723832"/>
                  <a:pt x="3051406" y="1740596"/>
                  <a:pt x="3051406" y="1761323"/>
                </a:cubicBezTo>
                <a:cubicBezTo>
                  <a:pt x="3051406" y="1774429"/>
                  <a:pt x="3048053" y="1783725"/>
                  <a:pt x="3041348" y="1789212"/>
                </a:cubicBezTo>
                <a:cubicBezTo>
                  <a:pt x="3039824" y="1790431"/>
                  <a:pt x="3039062" y="1791803"/>
                  <a:pt x="3039062" y="1793327"/>
                </a:cubicBezTo>
                <a:cubicBezTo>
                  <a:pt x="3039062" y="1796375"/>
                  <a:pt x="3041805" y="1800337"/>
                  <a:pt x="3047291" y="1805214"/>
                </a:cubicBezTo>
                <a:cubicBezTo>
                  <a:pt x="3052778" y="1810091"/>
                  <a:pt x="3066037" y="1812529"/>
                  <a:pt x="3087068" y="1812529"/>
                </a:cubicBezTo>
                <a:lnTo>
                  <a:pt x="3224685" y="1812529"/>
                </a:lnTo>
                <a:cubicBezTo>
                  <a:pt x="3242363" y="1812529"/>
                  <a:pt x="3255241" y="1808567"/>
                  <a:pt x="3263319" y="1800642"/>
                </a:cubicBezTo>
                <a:cubicBezTo>
                  <a:pt x="3271396" y="1792717"/>
                  <a:pt x="3275434" y="1779915"/>
                  <a:pt x="3275434" y="1762237"/>
                </a:cubicBezTo>
                <a:lnTo>
                  <a:pt x="3275434" y="1675369"/>
                </a:lnTo>
                <a:cubicBezTo>
                  <a:pt x="3275434" y="1657995"/>
                  <a:pt x="3271777" y="1645422"/>
                  <a:pt x="3264461" y="1637650"/>
                </a:cubicBezTo>
                <a:cubicBezTo>
                  <a:pt x="3257146" y="1629878"/>
                  <a:pt x="3245259" y="1625991"/>
                  <a:pt x="3228800" y="1625991"/>
                </a:cubicBezTo>
                <a:close/>
                <a:moveTo>
                  <a:pt x="2084428" y="1594445"/>
                </a:moveTo>
                <a:lnTo>
                  <a:pt x="2227075" y="1594445"/>
                </a:lnTo>
                <a:cubicBezTo>
                  <a:pt x="2231342" y="1594445"/>
                  <a:pt x="2234085" y="1595664"/>
                  <a:pt x="2235304" y="1598102"/>
                </a:cubicBezTo>
                <a:cubicBezTo>
                  <a:pt x="2236523" y="1600541"/>
                  <a:pt x="2237133" y="1604503"/>
                  <a:pt x="2237133" y="1609989"/>
                </a:cubicBezTo>
                <a:cubicBezTo>
                  <a:pt x="2237133" y="1615476"/>
                  <a:pt x="2236447" y="1619133"/>
                  <a:pt x="2235076" y="1620962"/>
                </a:cubicBezTo>
                <a:cubicBezTo>
                  <a:pt x="2233704" y="1622791"/>
                  <a:pt x="2231037" y="1623705"/>
                  <a:pt x="2227075" y="1623705"/>
                </a:cubicBezTo>
                <a:lnTo>
                  <a:pt x="2084428" y="1623705"/>
                </a:lnTo>
                <a:cubicBezTo>
                  <a:pt x="2080466" y="1623705"/>
                  <a:pt x="2077875" y="1622791"/>
                  <a:pt x="2076656" y="1620962"/>
                </a:cubicBezTo>
                <a:cubicBezTo>
                  <a:pt x="2075437" y="1619133"/>
                  <a:pt x="2074827" y="1615171"/>
                  <a:pt x="2074827" y="1609075"/>
                </a:cubicBezTo>
                <a:cubicBezTo>
                  <a:pt x="2074827" y="1602979"/>
                  <a:pt x="2075513" y="1599017"/>
                  <a:pt x="2076884" y="1597188"/>
                </a:cubicBezTo>
                <a:cubicBezTo>
                  <a:pt x="2078256" y="1595359"/>
                  <a:pt x="2080771" y="1594445"/>
                  <a:pt x="2084428" y="1594445"/>
                </a:cubicBezTo>
                <a:close/>
                <a:moveTo>
                  <a:pt x="1778104" y="1561069"/>
                </a:moveTo>
                <a:cubicBezTo>
                  <a:pt x="1766827" y="1561069"/>
                  <a:pt x="1759207" y="1562593"/>
                  <a:pt x="1755244" y="1565641"/>
                </a:cubicBezTo>
                <a:cubicBezTo>
                  <a:pt x="1751282" y="1568689"/>
                  <a:pt x="1749301" y="1574785"/>
                  <a:pt x="1749301" y="1583929"/>
                </a:cubicBezTo>
                <a:lnTo>
                  <a:pt x="1749301" y="1652509"/>
                </a:lnTo>
                <a:cubicBezTo>
                  <a:pt x="1749301" y="1664701"/>
                  <a:pt x="1748462" y="1674074"/>
                  <a:pt x="1746786" y="1680627"/>
                </a:cubicBezTo>
                <a:cubicBezTo>
                  <a:pt x="1745110" y="1687180"/>
                  <a:pt x="1740233" y="1693962"/>
                  <a:pt x="1732156" y="1700972"/>
                </a:cubicBezTo>
                <a:cubicBezTo>
                  <a:pt x="1724078" y="1707983"/>
                  <a:pt x="1715087" y="1713393"/>
                  <a:pt x="1705181" y="1717203"/>
                </a:cubicBezTo>
                <a:cubicBezTo>
                  <a:pt x="1695275" y="1721013"/>
                  <a:pt x="1686969" y="1723375"/>
                  <a:pt x="1680263" y="1724289"/>
                </a:cubicBezTo>
                <a:cubicBezTo>
                  <a:pt x="1664109" y="1726728"/>
                  <a:pt x="1651688" y="1731986"/>
                  <a:pt x="1643002" y="1740063"/>
                </a:cubicBezTo>
                <a:cubicBezTo>
                  <a:pt x="1634315" y="1748140"/>
                  <a:pt x="1629971" y="1757741"/>
                  <a:pt x="1629971" y="1768866"/>
                </a:cubicBezTo>
                <a:cubicBezTo>
                  <a:pt x="1629971" y="1779992"/>
                  <a:pt x="1634010" y="1790355"/>
                  <a:pt x="1642087" y="1799956"/>
                </a:cubicBezTo>
                <a:cubicBezTo>
                  <a:pt x="1650164" y="1809557"/>
                  <a:pt x="1659537" y="1814358"/>
                  <a:pt x="1670205" y="1814358"/>
                </a:cubicBezTo>
                <a:cubicBezTo>
                  <a:pt x="1680873" y="1814358"/>
                  <a:pt x="1691998" y="1811920"/>
                  <a:pt x="1703581" y="1807043"/>
                </a:cubicBezTo>
                <a:cubicBezTo>
                  <a:pt x="1715163" y="1802166"/>
                  <a:pt x="1726974" y="1795841"/>
                  <a:pt x="1739014" y="1788069"/>
                </a:cubicBezTo>
                <a:cubicBezTo>
                  <a:pt x="1751053" y="1780296"/>
                  <a:pt x="1758749" y="1774429"/>
                  <a:pt x="1762102" y="1770467"/>
                </a:cubicBezTo>
                <a:cubicBezTo>
                  <a:pt x="1765455" y="1766504"/>
                  <a:pt x="1767131" y="1762542"/>
                  <a:pt x="1767131" y="1758579"/>
                </a:cubicBezTo>
                <a:cubicBezTo>
                  <a:pt x="1767131" y="1754617"/>
                  <a:pt x="1766674" y="1749893"/>
                  <a:pt x="1765760" y="1744406"/>
                </a:cubicBezTo>
                <a:cubicBezTo>
                  <a:pt x="1764236" y="1735567"/>
                  <a:pt x="1766827" y="1724899"/>
                  <a:pt x="1773532" y="1712402"/>
                </a:cubicBezTo>
                <a:cubicBezTo>
                  <a:pt x="1780238" y="1699905"/>
                  <a:pt x="1788620" y="1690761"/>
                  <a:pt x="1798678" y="1684970"/>
                </a:cubicBezTo>
                <a:cubicBezTo>
                  <a:pt x="1804469" y="1681922"/>
                  <a:pt x="1807365" y="1677960"/>
                  <a:pt x="1807365" y="1673083"/>
                </a:cubicBezTo>
                <a:lnTo>
                  <a:pt x="1807365" y="1583929"/>
                </a:lnTo>
                <a:cubicBezTo>
                  <a:pt x="1807365" y="1574175"/>
                  <a:pt x="1805308" y="1567927"/>
                  <a:pt x="1801193" y="1565184"/>
                </a:cubicBezTo>
                <a:cubicBezTo>
                  <a:pt x="1797078" y="1562441"/>
                  <a:pt x="1789382" y="1561069"/>
                  <a:pt x="1778104" y="1561069"/>
                </a:cubicBezTo>
                <a:close/>
                <a:moveTo>
                  <a:pt x="2543457" y="1541409"/>
                </a:moveTo>
                <a:lnTo>
                  <a:pt x="2690675" y="1541409"/>
                </a:lnTo>
                <a:cubicBezTo>
                  <a:pt x="2693114" y="1541409"/>
                  <a:pt x="2694485" y="1541790"/>
                  <a:pt x="2694790" y="1542552"/>
                </a:cubicBezTo>
                <a:cubicBezTo>
                  <a:pt x="2695095" y="1543314"/>
                  <a:pt x="2695247" y="1544610"/>
                  <a:pt x="2695247" y="1546439"/>
                </a:cubicBezTo>
                <a:lnTo>
                  <a:pt x="2695247" y="1588044"/>
                </a:lnTo>
                <a:cubicBezTo>
                  <a:pt x="2695247" y="1590177"/>
                  <a:pt x="2695019" y="1591549"/>
                  <a:pt x="2694562" y="1592159"/>
                </a:cubicBezTo>
                <a:cubicBezTo>
                  <a:pt x="2694105" y="1592768"/>
                  <a:pt x="2692809" y="1593073"/>
                  <a:pt x="2690675" y="1593073"/>
                </a:cubicBezTo>
                <a:lnTo>
                  <a:pt x="2543457" y="1593073"/>
                </a:lnTo>
                <a:cubicBezTo>
                  <a:pt x="2540714" y="1593073"/>
                  <a:pt x="2539342" y="1591397"/>
                  <a:pt x="2539342" y="1588044"/>
                </a:cubicBezTo>
                <a:lnTo>
                  <a:pt x="2539342" y="1546439"/>
                </a:lnTo>
                <a:cubicBezTo>
                  <a:pt x="2539342" y="1543086"/>
                  <a:pt x="2540714" y="1541409"/>
                  <a:pt x="2543457" y="1541409"/>
                </a:cubicBezTo>
                <a:close/>
                <a:moveTo>
                  <a:pt x="2084428" y="1494318"/>
                </a:moveTo>
                <a:lnTo>
                  <a:pt x="2227075" y="1494318"/>
                </a:lnTo>
                <a:cubicBezTo>
                  <a:pt x="2230732" y="1494318"/>
                  <a:pt x="2233323" y="1495232"/>
                  <a:pt x="2234847" y="1497061"/>
                </a:cubicBezTo>
                <a:cubicBezTo>
                  <a:pt x="2236371" y="1498890"/>
                  <a:pt x="2237133" y="1502547"/>
                  <a:pt x="2237133" y="1508034"/>
                </a:cubicBezTo>
                <a:cubicBezTo>
                  <a:pt x="2237133" y="1513520"/>
                  <a:pt x="2236523" y="1517559"/>
                  <a:pt x="2235304" y="1520150"/>
                </a:cubicBezTo>
                <a:cubicBezTo>
                  <a:pt x="2234085" y="1522741"/>
                  <a:pt x="2231342" y="1524036"/>
                  <a:pt x="2227075" y="1524036"/>
                </a:cubicBezTo>
                <a:lnTo>
                  <a:pt x="2084428" y="1524036"/>
                </a:lnTo>
                <a:cubicBezTo>
                  <a:pt x="2080466" y="1524036"/>
                  <a:pt x="2077875" y="1523121"/>
                  <a:pt x="2076656" y="1521293"/>
                </a:cubicBezTo>
                <a:cubicBezTo>
                  <a:pt x="2075437" y="1519464"/>
                  <a:pt x="2074827" y="1515349"/>
                  <a:pt x="2074827" y="1508948"/>
                </a:cubicBezTo>
                <a:cubicBezTo>
                  <a:pt x="2074827" y="1502547"/>
                  <a:pt x="2075513" y="1498509"/>
                  <a:pt x="2076884" y="1496832"/>
                </a:cubicBezTo>
                <a:cubicBezTo>
                  <a:pt x="2078256" y="1495156"/>
                  <a:pt x="2080771" y="1494318"/>
                  <a:pt x="2084428" y="1494318"/>
                </a:cubicBezTo>
                <a:close/>
                <a:moveTo>
                  <a:pt x="1528473" y="1410193"/>
                </a:moveTo>
                <a:cubicBezTo>
                  <a:pt x="1512623" y="1410193"/>
                  <a:pt x="1502260" y="1412708"/>
                  <a:pt x="1497383" y="1417737"/>
                </a:cubicBezTo>
                <a:cubicBezTo>
                  <a:pt x="1492507" y="1422766"/>
                  <a:pt x="1490068" y="1432748"/>
                  <a:pt x="1490068" y="1447683"/>
                </a:cubicBezTo>
                <a:cubicBezTo>
                  <a:pt x="1490068" y="1462619"/>
                  <a:pt x="1492430" y="1472601"/>
                  <a:pt x="1497155" y="1477630"/>
                </a:cubicBezTo>
                <a:cubicBezTo>
                  <a:pt x="1501879" y="1482659"/>
                  <a:pt x="1512319" y="1485174"/>
                  <a:pt x="1528473" y="1485174"/>
                </a:cubicBezTo>
                <a:cubicBezTo>
                  <a:pt x="1530302" y="1485174"/>
                  <a:pt x="1531216" y="1486393"/>
                  <a:pt x="1531216" y="1488832"/>
                </a:cubicBezTo>
                <a:lnTo>
                  <a:pt x="1531216" y="1656624"/>
                </a:lnTo>
                <a:cubicBezTo>
                  <a:pt x="1531216" y="1659367"/>
                  <a:pt x="1530683" y="1661196"/>
                  <a:pt x="1529616" y="1662110"/>
                </a:cubicBezTo>
                <a:cubicBezTo>
                  <a:pt x="1528549" y="1663025"/>
                  <a:pt x="1526035" y="1663787"/>
                  <a:pt x="1522072" y="1664396"/>
                </a:cubicBezTo>
                <a:cubicBezTo>
                  <a:pt x="1508356" y="1665615"/>
                  <a:pt x="1498679" y="1669349"/>
                  <a:pt x="1493040" y="1675598"/>
                </a:cubicBezTo>
                <a:cubicBezTo>
                  <a:pt x="1487401" y="1681846"/>
                  <a:pt x="1484582" y="1691904"/>
                  <a:pt x="1484582" y="1705773"/>
                </a:cubicBezTo>
                <a:cubicBezTo>
                  <a:pt x="1484582" y="1719641"/>
                  <a:pt x="1487401" y="1729547"/>
                  <a:pt x="1493040" y="1735491"/>
                </a:cubicBezTo>
                <a:cubicBezTo>
                  <a:pt x="1498679" y="1741434"/>
                  <a:pt x="1507670" y="1744406"/>
                  <a:pt x="1520015" y="1744406"/>
                </a:cubicBezTo>
                <a:cubicBezTo>
                  <a:pt x="1532359" y="1744406"/>
                  <a:pt x="1555905" y="1740444"/>
                  <a:pt x="1590652" y="1732519"/>
                </a:cubicBezTo>
                <a:cubicBezTo>
                  <a:pt x="1625399" y="1724594"/>
                  <a:pt x="1646964" y="1717889"/>
                  <a:pt x="1655346" y="1712402"/>
                </a:cubicBezTo>
                <a:cubicBezTo>
                  <a:pt x="1663728" y="1706916"/>
                  <a:pt x="1667919" y="1699524"/>
                  <a:pt x="1667919" y="1690228"/>
                </a:cubicBezTo>
                <a:cubicBezTo>
                  <a:pt x="1667919" y="1680932"/>
                  <a:pt x="1665709" y="1670416"/>
                  <a:pt x="1661290" y="1658681"/>
                </a:cubicBezTo>
                <a:cubicBezTo>
                  <a:pt x="1656870" y="1646946"/>
                  <a:pt x="1648717" y="1641079"/>
                  <a:pt x="1636829" y="1641079"/>
                </a:cubicBezTo>
                <a:cubicBezTo>
                  <a:pt x="1631953" y="1641079"/>
                  <a:pt x="1627304" y="1641689"/>
                  <a:pt x="1622885" y="1642908"/>
                </a:cubicBezTo>
                <a:cubicBezTo>
                  <a:pt x="1618465" y="1644127"/>
                  <a:pt x="1615646" y="1644737"/>
                  <a:pt x="1614427" y="1644737"/>
                </a:cubicBezTo>
                <a:cubicBezTo>
                  <a:pt x="1613207" y="1644737"/>
                  <a:pt x="1612598" y="1643365"/>
                  <a:pt x="1612598" y="1640622"/>
                </a:cubicBezTo>
                <a:lnTo>
                  <a:pt x="1612598" y="1488374"/>
                </a:lnTo>
                <a:cubicBezTo>
                  <a:pt x="1612598" y="1486241"/>
                  <a:pt x="1613817" y="1485174"/>
                  <a:pt x="1616255" y="1485174"/>
                </a:cubicBezTo>
                <a:lnTo>
                  <a:pt x="1631800" y="1485174"/>
                </a:lnTo>
                <a:cubicBezTo>
                  <a:pt x="1641859" y="1485174"/>
                  <a:pt x="1646888" y="1483955"/>
                  <a:pt x="1646888" y="1481516"/>
                </a:cubicBezTo>
                <a:cubicBezTo>
                  <a:pt x="1646888" y="1479078"/>
                  <a:pt x="1645364" y="1475877"/>
                  <a:pt x="1642316" y="1471915"/>
                </a:cubicBezTo>
                <a:cubicBezTo>
                  <a:pt x="1639268" y="1467953"/>
                  <a:pt x="1637134" y="1462695"/>
                  <a:pt x="1635915" y="1456142"/>
                </a:cubicBezTo>
                <a:cubicBezTo>
                  <a:pt x="1634696" y="1449589"/>
                  <a:pt x="1634086" y="1441587"/>
                  <a:pt x="1634086" y="1432139"/>
                </a:cubicBezTo>
                <a:cubicBezTo>
                  <a:pt x="1634086" y="1422690"/>
                  <a:pt x="1633477" y="1416670"/>
                  <a:pt x="1632257" y="1414079"/>
                </a:cubicBezTo>
                <a:cubicBezTo>
                  <a:pt x="1631038" y="1411488"/>
                  <a:pt x="1627076" y="1410193"/>
                  <a:pt x="1620370" y="1410193"/>
                </a:cubicBezTo>
                <a:close/>
                <a:moveTo>
                  <a:pt x="2061111" y="1408364"/>
                </a:moveTo>
                <a:cubicBezTo>
                  <a:pt x="2030936" y="1408364"/>
                  <a:pt x="2010362" y="1413317"/>
                  <a:pt x="1999389" y="1423223"/>
                </a:cubicBezTo>
                <a:cubicBezTo>
                  <a:pt x="1988416" y="1433129"/>
                  <a:pt x="1982930" y="1451798"/>
                  <a:pt x="1982930" y="1479230"/>
                </a:cubicBezTo>
                <a:lnTo>
                  <a:pt x="1982930" y="1740291"/>
                </a:lnTo>
                <a:cubicBezTo>
                  <a:pt x="1982930" y="1767723"/>
                  <a:pt x="1988416" y="1786392"/>
                  <a:pt x="1999389" y="1796298"/>
                </a:cubicBezTo>
                <a:cubicBezTo>
                  <a:pt x="2010362" y="1806204"/>
                  <a:pt x="2030936" y="1811157"/>
                  <a:pt x="2061111" y="1811157"/>
                </a:cubicBezTo>
                <a:lnTo>
                  <a:pt x="2252678" y="1811157"/>
                </a:lnTo>
                <a:cubicBezTo>
                  <a:pt x="2282853" y="1811157"/>
                  <a:pt x="2303427" y="1806204"/>
                  <a:pt x="2314400" y="1796298"/>
                </a:cubicBezTo>
                <a:cubicBezTo>
                  <a:pt x="2325373" y="1786392"/>
                  <a:pt x="2330859" y="1767723"/>
                  <a:pt x="2330859" y="1740291"/>
                </a:cubicBezTo>
                <a:lnTo>
                  <a:pt x="2330859" y="1479230"/>
                </a:lnTo>
                <a:cubicBezTo>
                  <a:pt x="2330859" y="1451798"/>
                  <a:pt x="2325373" y="1433129"/>
                  <a:pt x="2314400" y="1423223"/>
                </a:cubicBezTo>
                <a:cubicBezTo>
                  <a:pt x="2303427" y="1413317"/>
                  <a:pt x="2282853" y="1408364"/>
                  <a:pt x="2252678" y="1408364"/>
                </a:cubicBezTo>
                <a:close/>
                <a:moveTo>
                  <a:pt x="1687579" y="1394648"/>
                </a:moveTo>
                <a:cubicBezTo>
                  <a:pt x="1671424" y="1394648"/>
                  <a:pt x="1660985" y="1397087"/>
                  <a:pt x="1656260" y="1401963"/>
                </a:cubicBezTo>
                <a:cubicBezTo>
                  <a:pt x="1651536" y="1406840"/>
                  <a:pt x="1649174" y="1416822"/>
                  <a:pt x="1649174" y="1431910"/>
                </a:cubicBezTo>
                <a:cubicBezTo>
                  <a:pt x="1649174" y="1446998"/>
                  <a:pt x="1651536" y="1457056"/>
                  <a:pt x="1656260" y="1462085"/>
                </a:cubicBezTo>
                <a:cubicBezTo>
                  <a:pt x="1660985" y="1467114"/>
                  <a:pt x="1671424" y="1469629"/>
                  <a:pt x="1687579" y="1469629"/>
                </a:cubicBezTo>
                <a:lnTo>
                  <a:pt x="1722783" y="1469629"/>
                </a:lnTo>
                <a:cubicBezTo>
                  <a:pt x="1725526" y="1469629"/>
                  <a:pt x="1726898" y="1471001"/>
                  <a:pt x="1726898" y="1473744"/>
                </a:cubicBezTo>
                <a:cubicBezTo>
                  <a:pt x="1726898" y="1483802"/>
                  <a:pt x="1724307" y="1488832"/>
                  <a:pt x="1719125" y="1488832"/>
                </a:cubicBezTo>
                <a:lnTo>
                  <a:pt x="1709981" y="1488832"/>
                </a:lnTo>
                <a:cubicBezTo>
                  <a:pt x="1688341" y="1488832"/>
                  <a:pt x="1673786" y="1492794"/>
                  <a:pt x="1666319" y="1500719"/>
                </a:cubicBezTo>
                <a:cubicBezTo>
                  <a:pt x="1658851" y="1508643"/>
                  <a:pt x="1655117" y="1524950"/>
                  <a:pt x="1655117" y="1549639"/>
                </a:cubicBezTo>
                <a:lnTo>
                  <a:pt x="1655117" y="1621877"/>
                </a:lnTo>
                <a:cubicBezTo>
                  <a:pt x="1655117" y="1625534"/>
                  <a:pt x="1656032" y="1627973"/>
                  <a:pt x="1657861" y="1629192"/>
                </a:cubicBezTo>
                <a:cubicBezTo>
                  <a:pt x="1667005" y="1635288"/>
                  <a:pt x="1673558" y="1644660"/>
                  <a:pt x="1677520" y="1657310"/>
                </a:cubicBezTo>
                <a:cubicBezTo>
                  <a:pt x="1681483" y="1669959"/>
                  <a:pt x="1683616" y="1681922"/>
                  <a:pt x="1683921" y="1693200"/>
                </a:cubicBezTo>
                <a:cubicBezTo>
                  <a:pt x="1684226" y="1701125"/>
                  <a:pt x="1686436" y="1705087"/>
                  <a:pt x="1690550" y="1705087"/>
                </a:cubicBezTo>
                <a:cubicBezTo>
                  <a:pt x="1694665" y="1705087"/>
                  <a:pt x="1700380" y="1703182"/>
                  <a:pt x="1707695" y="1699372"/>
                </a:cubicBezTo>
                <a:cubicBezTo>
                  <a:pt x="1715011" y="1695562"/>
                  <a:pt x="1720802" y="1691142"/>
                  <a:pt x="1725069" y="1686113"/>
                </a:cubicBezTo>
                <a:cubicBezTo>
                  <a:pt x="1729336" y="1681084"/>
                  <a:pt x="1731470" y="1672473"/>
                  <a:pt x="1731470" y="1660281"/>
                </a:cubicBezTo>
                <a:lnTo>
                  <a:pt x="1731470" y="1562898"/>
                </a:lnTo>
                <a:cubicBezTo>
                  <a:pt x="1731470" y="1557716"/>
                  <a:pt x="1732156" y="1554440"/>
                  <a:pt x="1733527" y="1553068"/>
                </a:cubicBezTo>
                <a:cubicBezTo>
                  <a:pt x="1734899" y="1551696"/>
                  <a:pt x="1738175" y="1551011"/>
                  <a:pt x="1743357" y="1551011"/>
                </a:cubicBezTo>
                <a:lnTo>
                  <a:pt x="1811480" y="1551011"/>
                </a:lnTo>
                <a:cubicBezTo>
                  <a:pt x="1817576" y="1551011"/>
                  <a:pt x="1821233" y="1551849"/>
                  <a:pt x="1822453" y="1553525"/>
                </a:cubicBezTo>
                <a:cubicBezTo>
                  <a:pt x="1823672" y="1555202"/>
                  <a:pt x="1824281" y="1558326"/>
                  <a:pt x="1824281" y="1562898"/>
                </a:cubicBezTo>
                <a:lnTo>
                  <a:pt x="1824281" y="1667139"/>
                </a:lnTo>
                <a:cubicBezTo>
                  <a:pt x="1824281" y="1671711"/>
                  <a:pt x="1824739" y="1674836"/>
                  <a:pt x="1825653" y="1676512"/>
                </a:cubicBezTo>
                <a:cubicBezTo>
                  <a:pt x="1826567" y="1678188"/>
                  <a:pt x="1830225" y="1680093"/>
                  <a:pt x="1836626" y="1682227"/>
                </a:cubicBezTo>
                <a:cubicBezTo>
                  <a:pt x="1852475" y="1687104"/>
                  <a:pt x="1866191" y="1693657"/>
                  <a:pt x="1877774" y="1701887"/>
                </a:cubicBezTo>
                <a:cubicBezTo>
                  <a:pt x="1884784" y="1706763"/>
                  <a:pt x="1890347" y="1709202"/>
                  <a:pt x="1894462" y="1709202"/>
                </a:cubicBezTo>
                <a:cubicBezTo>
                  <a:pt x="1898576" y="1709202"/>
                  <a:pt x="1900634" y="1702801"/>
                  <a:pt x="1900634" y="1689999"/>
                </a:cubicBezTo>
                <a:lnTo>
                  <a:pt x="1900634" y="1549639"/>
                </a:lnTo>
                <a:cubicBezTo>
                  <a:pt x="1900634" y="1523121"/>
                  <a:pt x="1896748" y="1506357"/>
                  <a:pt x="1888975" y="1499347"/>
                </a:cubicBezTo>
                <a:cubicBezTo>
                  <a:pt x="1881203" y="1492337"/>
                  <a:pt x="1866801" y="1488832"/>
                  <a:pt x="1845770" y="1488832"/>
                </a:cubicBezTo>
                <a:lnTo>
                  <a:pt x="1813766" y="1488832"/>
                </a:lnTo>
                <a:cubicBezTo>
                  <a:pt x="1811327" y="1488832"/>
                  <a:pt x="1810108" y="1487460"/>
                  <a:pt x="1810108" y="1484717"/>
                </a:cubicBezTo>
                <a:lnTo>
                  <a:pt x="1811023" y="1477859"/>
                </a:lnTo>
                <a:cubicBezTo>
                  <a:pt x="1811632" y="1472372"/>
                  <a:pt x="1813309" y="1469629"/>
                  <a:pt x="1816052" y="1469629"/>
                </a:cubicBezTo>
                <a:lnTo>
                  <a:pt x="1873202" y="1469629"/>
                </a:lnTo>
                <a:cubicBezTo>
                  <a:pt x="1889356" y="1469629"/>
                  <a:pt x="1899872" y="1467191"/>
                  <a:pt x="1904749" y="1462314"/>
                </a:cubicBezTo>
                <a:cubicBezTo>
                  <a:pt x="1909625" y="1457437"/>
                  <a:pt x="1912064" y="1447226"/>
                  <a:pt x="1912064" y="1431681"/>
                </a:cubicBezTo>
                <a:cubicBezTo>
                  <a:pt x="1912064" y="1416137"/>
                  <a:pt x="1909625" y="1406078"/>
                  <a:pt x="1904749" y="1401506"/>
                </a:cubicBezTo>
                <a:cubicBezTo>
                  <a:pt x="1899872" y="1396934"/>
                  <a:pt x="1889356" y="1394648"/>
                  <a:pt x="1873202" y="1394648"/>
                </a:cubicBezTo>
                <a:close/>
                <a:moveTo>
                  <a:pt x="2537513" y="1387333"/>
                </a:moveTo>
                <a:cubicBezTo>
                  <a:pt x="2525626" y="1387333"/>
                  <a:pt x="2515034" y="1391296"/>
                  <a:pt x="2505738" y="1399220"/>
                </a:cubicBezTo>
                <a:cubicBezTo>
                  <a:pt x="2496442" y="1407145"/>
                  <a:pt x="2491793" y="1415984"/>
                  <a:pt x="2491793" y="1425738"/>
                </a:cubicBezTo>
                <a:cubicBezTo>
                  <a:pt x="2491793" y="1429395"/>
                  <a:pt x="2492327" y="1432367"/>
                  <a:pt x="2493394" y="1434653"/>
                </a:cubicBezTo>
                <a:cubicBezTo>
                  <a:pt x="2494460" y="1436939"/>
                  <a:pt x="2498804" y="1444026"/>
                  <a:pt x="2506424" y="1455913"/>
                </a:cubicBezTo>
                <a:cubicBezTo>
                  <a:pt x="2514044" y="1467800"/>
                  <a:pt x="2519530" y="1476944"/>
                  <a:pt x="2522883" y="1483345"/>
                </a:cubicBezTo>
                <a:cubicBezTo>
                  <a:pt x="2528065" y="1492794"/>
                  <a:pt x="2535989" y="1497518"/>
                  <a:pt x="2546657" y="1497518"/>
                </a:cubicBezTo>
                <a:cubicBezTo>
                  <a:pt x="2557325" y="1497518"/>
                  <a:pt x="2568298" y="1493403"/>
                  <a:pt x="2579576" y="1485174"/>
                </a:cubicBezTo>
                <a:cubicBezTo>
                  <a:pt x="2590853" y="1476944"/>
                  <a:pt x="2596492" y="1467343"/>
                  <a:pt x="2596492" y="1456370"/>
                </a:cubicBezTo>
                <a:cubicBezTo>
                  <a:pt x="2596492" y="1451189"/>
                  <a:pt x="2594968" y="1445093"/>
                  <a:pt x="2591920" y="1438082"/>
                </a:cubicBezTo>
                <a:cubicBezTo>
                  <a:pt x="2588872" y="1431072"/>
                  <a:pt x="2584605" y="1423452"/>
                  <a:pt x="2579119" y="1415222"/>
                </a:cubicBezTo>
                <a:cubicBezTo>
                  <a:pt x="2573632" y="1406993"/>
                  <a:pt x="2569060" y="1401125"/>
                  <a:pt x="2565403" y="1397620"/>
                </a:cubicBezTo>
                <a:cubicBezTo>
                  <a:pt x="2561745" y="1394115"/>
                  <a:pt x="2557478" y="1391524"/>
                  <a:pt x="2552601" y="1389848"/>
                </a:cubicBezTo>
                <a:cubicBezTo>
                  <a:pt x="2547724" y="1388171"/>
                  <a:pt x="2542695" y="1387333"/>
                  <a:pt x="2537513" y="1387333"/>
                </a:cubicBezTo>
                <a:close/>
                <a:moveTo>
                  <a:pt x="2953108" y="1386419"/>
                </a:moveTo>
                <a:cubicBezTo>
                  <a:pt x="2944879" y="1386419"/>
                  <a:pt x="2938021" y="1388552"/>
                  <a:pt x="2932534" y="1392819"/>
                </a:cubicBezTo>
                <a:cubicBezTo>
                  <a:pt x="2927048" y="1397087"/>
                  <a:pt x="2921181" y="1404554"/>
                  <a:pt x="2914932" y="1415222"/>
                </a:cubicBezTo>
                <a:cubicBezTo>
                  <a:pt x="2908684" y="1425890"/>
                  <a:pt x="2900683" y="1440292"/>
                  <a:pt x="2890929" y="1458428"/>
                </a:cubicBezTo>
                <a:cubicBezTo>
                  <a:pt x="2881175" y="1476563"/>
                  <a:pt x="2873175" y="1492184"/>
                  <a:pt x="2866926" y="1505291"/>
                </a:cubicBezTo>
                <a:cubicBezTo>
                  <a:pt x="2860678" y="1518397"/>
                  <a:pt x="2857553" y="1530437"/>
                  <a:pt x="2857553" y="1541409"/>
                </a:cubicBezTo>
                <a:cubicBezTo>
                  <a:pt x="2857553" y="1552382"/>
                  <a:pt x="2860754" y="1561602"/>
                  <a:pt x="2867155" y="1569070"/>
                </a:cubicBezTo>
                <a:cubicBezTo>
                  <a:pt x="2873555" y="1576538"/>
                  <a:pt x="2881480" y="1580653"/>
                  <a:pt x="2890929" y="1581414"/>
                </a:cubicBezTo>
                <a:cubicBezTo>
                  <a:pt x="2900378" y="1582176"/>
                  <a:pt x="2905102" y="1583624"/>
                  <a:pt x="2905102" y="1585758"/>
                </a:cubicBezTo>
                <a:cubicBezTo>
                  <a:pt x="2905102" y="1586367"/>
                  <a:pt x="2904797" y="1587282"/>
                  <a:pt x="2904188" y="1588501"/>
                </a:cubicBezTo>
                <a:cubicBezTo>
                  <a:pt x="2895653" y="1599169"/>
                  <a:pt x="2885824" y="1612428"/>
                  <a:pt x="2874699" y="1628277"/>
                </a:cubicBezTo>
                <a:cubicBezTo>
                  <a:pt x="2863573" y="1644127"/>
                  <a:pt x="2858011" y="1657691"/>
                  <a:pt x="2858011" y="1668968"/>
                </a:cubicBezTo>
                <a:cubicBezTo>
                  <a:pt x="2858011" y="1686951"/>
                  <a:pt x="2871574" y="1695943"/>
                  <a:pt x="2898701" y="1695943"/>
                </a:cubicBezTo>
                <a:cubicBezTo>
                  <a:pt x="2909979" y="1695943"/>
                  <a:pt x="2928267" y="1694495"/>
                  <a:pt x="2953565" y="1691600"/>
                </a:cubicBezTo>
                <a:cubicBezTo>
                  <a:pt x="2978864" y="1688704"/>
                  <a:pt x="2995857" y="1685885"/>
                  <a:pt x="3004543" y="1683141"/>
                </a:cubicBezTo>
                <a:cubicBezTo>
                  <a:pt x="3013230" y="1680398"/>
                  <a:pt x="3019021" y="1676283"/>
                  <a:pt x="3021917" y="1670797"/>
                </a:cubicBezTo>
                <a:cubicBezTo>
                  <a:pt x="3024812" y="1665311"/>
                  <a:pt x="3026260" y="1656167"/>
                  <a:pt x="3026260" y="1643365"/>
                </a:cubicBezTo>
                <a:cubicBezTo>
                  <a:pt x="3026260" y="1630563"/>
                  <a:pt x="3024889" y="1621724"/>
                  <a:pt x="3022145" y="1616847"/>
                </a:cubicBezTo>
                <a:cubicBezTo>
                  <a:pt x="3019402" y="1611971"/>
                  <a:pt x="3014678" y="1609532"/>
                  <a:pt x="3007972" y="1609532"/>
                </a:cubicBezTo>
                <a:cubicBezTo>
                  <a:pt x="3001267" y="1609532"/>
                  <a:pt x="2997228" y="1609380"/>
                  <a:pt x="2995857" y="1609075"/>
                </a:cubicBezTo>
                <a:cubicBezTo>
                  <a:pt x="2994485" y="1608770"/>
                  <a:pt x="2993799" y="1607856"/>
                  <a:pt x="2993799" y="1606332"/>
                </a:cubicBezTo>
                <a:cubicBezTo>
                  <a:pt x="2993799" y="1604808"/>
                  <a:pt x="2995018" y="1602674"/>
                  <a:pt x="2997457" y="1599931"/>
                </a:cubicBezTo>
                <a:cubicBezTo>
                  <a:pt x="3019097" y="1573413"/>
                  <a:pt x="3032051" y="1556421"/>
                  <a:pt x="3036319" y="1548953"/>
                </a:cubicBezTo>
                <a:cubicBezTo>
                  <a:pt x="3040586" y="1541486"/>
                  <a:pt x="3042719" y="1534704"/>
                  <a:pt x="3042719" y="1528608"/>
                </a:cubicBezTo>
                <a:cubicBezTo>
                  <a:pt x="3042719" y="1518854"/>
                  <a:pt x="3037690" y="1509405"/>
                  <a:pt x="3027632" y="1500261"/>
                </a:cubicBezTo>
                <a:cubicBezTo>
                  <a:pt x="3017573" y="1491117"/>
                  <a:pt x="3007972" y="1486545"/>
                  <a:pt x="2998828" y="1486545"/>
                </a:cubicBezTo>
                <a:cubicBezTo>
                  <a:pt x="2989684" y="1486545"/>
                  <a:pt x="2980388" y="1492032"/>
                  <a:pt x="2970939" y="1503005"/>
                </a:cubicBezTo>
                <a:cubicBezTo>
                  <a:pt x="2966672" y="1508186"/>
                  <a:pt x="2963624" y="1510777"/>
                  <a:pt x="2961795" y="1510777"/>
                </a:cubicBezTo>
                <a:cubicBezTo>
                  <a:pt x="2961185" y="1510777"/>
                  <a:pt x="2960423" y="1510320"/>
                  <a:pt x="2959509" y="1509405"/>
                </a:cubicBezTo>
                <a:cubicBezTo>
                  <a:pt x="2958595" y="1508491"/>
                  <a:pt x="2958137" y="1507424"/>
                  <a:pt x="2958137" y="1506205"/>
                </a:cubicBezTo>
                <a:cubicBezTo>
                  <a:pt x="2958137" y="1502243"/>
                  <a:pt x="2966062" y="1488222"/>
                  <a:pt x="2981912" y="1464143"/>
                </a:cubicBezTo>
                <a:cubicBezTo>
                  <a:pt x="2984960" y="1459571"/>
                  <a:pt x="2986789" y="1455304"/>
                  <a:pt x="2987398" y="1451341"/>
                </a:cubicBezTo>
                <a:cubicBezTo>
                  <a:pt x="2989227" y="1440978"/>
                  <a:pt x="2993342" y="1433053"/>
                  <a:pt x="2999743" y="1427567"/>
                </a:cubicBezTo>
                <a:cubicBezTo>
                  <a:pt x="3002181" y="1425738"/>
                  <a:pt x="3003400" y="1423299"/>
                  <a:pt x="3003400" y="1420251"/>
                </a:cubicBezTo>
                <a:cubicBezTo>
                  <a:pt x="3003400" y="1412632"/>
                  <a:pt x="2997076" y="1405088"/>
                  <a:pt x="2984427" y="1397620"/>
                </a:cubicBezTo>
                <a:cubicBezTo>
                  <a:pt x="2971777" y="1390152"/>
                  <a:pt x="2961338" y="1386419"/>
                  <a:pt x="2953108" y="1386419"/>
                </a:cubicBezTo>
                <a:close/>
                <a:moveTo>
                  <a:pt x="2705763" y="1385961"/>
                </a:moveTo>
                <a:cubicBezTo>
                  <a:pt x="2688389" y="1385961"/>
                  <a:pt x="2676350" y="1396020"/>
                  <a:pt x="2669644" y="1416137"/>
                </a:cubicBezTo>
                <a:cubicBezTo>
                  <a:pt x="2665377" y="1428633"/>
                  <a:pt x="2660424" y="1440216"/>
                  <a:pt x="2654785" y="1450884"/>
                </a:cubicBezTo>
                <a:cubicBezTo>
                  <a:pt x="2649147" y="1461552"/>
                  <a:pt x="2645717" y="1467572"/>
                  <a:pt x="2644498" y="1468943"/>
                </a:cubicBezTo>
                <a:cubicBezTo>
                  <a:pt x="2643279" y="1470315"/>
                  <a:pt x="2640231" y="1471001"/>
                  <a:pt x="2635354" y="1471001"/>
                </a:cubicBezTo>
                <a:lnTo>
                  <a:pt x="2619352" y="1471001"/>
                </a:lnTo>
                <a:cubicBezTo>
                  <a:pt x="2613561" y="1471001"/>
                  <a:pt x="2609446" y="1473287"/>
                  <a:pt x="2607008" y="1477859"/>
                </a:cubicBezTo>
                <a:cubicBezTo>
                  <a:pt x="2602741" y="1486088"/>
                  <a:pt x="2594587" y="1493937"/>
                  <a:pt x="2582548" y="1501405"/>
                </a:cubicBezTo>
                <a:cubicBezTo>
                  <a:pt x="2570508" y="1508872"/>
                  <a:pt x="2558392" y="1512606"/>
                  <a:pt x="2546200" y="1512606"/>
                </a:cubicBezTo>
                <a:cubicBezTo>
                  <a:pt x="2539495" y="1512606"/>
                  <a:pt x="2532789" y="1511006"/>
                  <a:pt x="2526083" y="1507805"/>
                </a:cubicBezTo>
                <a:cubicBezTo>
                  <a:pt x="2519378" y="1504605"/>
                  <a:pt x="2513129" y="1497823"/>
                  <a:pt x="2507338" y="1487460"/>
                </a:cubicBezTo>
                <a:cubicBezTo>
                  <a:pt x="2501547" y="1477097"/>
                  <a:pt x="2498270" y="1471763"/>
                  <a:pt x="2497508" y="1471458"/>
                </a:cubicBezTo>
                <a:cubicBezTo>
                  <a:pt x="2496746" y="1471153"/>
                  <a:pt x="2494994" y="1471001"/>
                  <a:pt x="2492251" y="1471001"/>
                </a:cubicBezTo>
                <a:lnTo>
                  <a:pt x="2485393" y="1471001"/>
                </a:lnTo>
                <a:cubicBezTo>
                  <a:pt x="2470457" y="1471001"/>
                  <a:pt x="2460247" y="1475192"/>
                  <a:pt x="2454760" y="1483574"/>
                </a:cubicBezTo>
                <a:cubicBezTo>
                  <a:pt x="2449274" y="1491956"/>
                  <a:pt x="2446531" y="1506967"/>
                  <a:pt x="2446531" y="1528608"/>
                </a:cubicBezTo>
                <a:lnTo>
                  <a:pt x="2446531" y="1607246"/>
                </a:lnTo>
                <a:cubicBezTo>
                  <a:pt x="2446531" y="1621572"/>
                  <a:pt x="2449579" y="1632621"/>
                  <a:pt x="2455675" y="1640393"/>
                </a:cubicBezTo>
                <a:cubicBezTo>
                  <a:pt x="2461771" y="1648166"/>
                  <a:pt x="2469238" y="1652052"/>
                  <a:pt x="2478077" y="1652052"/>
                </a:cubicBezTo>
                <a:cubicBezTo>
                  <a:pt x="2486917" y="1652052"/>
                  <a:pt x="2494841" y="1650452"/>
                  <a:pt x="2501852" y="1647251"/>
                </a:cubicBezTo>
                <a:cubicBezTo>
                  <a:pt x="2508862" y="1644051"/>
                  <a:pt x="2519683" y="1642451"/>
                  <a:pt x="2534313" y="1642451"/>
                </a:cubicBezTo>
                <a:cubicBezTo>
                  <a:pt x="2548943" y="1642451"/>
                  <a:pt x="2559916" y="1643060"/>
                  <a:pt x="2567231" y="1644279"/>
                </a:cubicBezTo>
                <a:cubicBezTo>
                  <a:pt x="2569670" y="1644584"/>
                  <a:pt x="2571575" y="1644508"/>
                  <a:pt x="2572946" y="1644051"/>
                </a:cubicBezTo>
                <a:cubicBezTo>
                  <a:pt x="2574318" y="1643594"/>
                  <a:pt x="2576223" y="1641993"/>
                  <a:pt x="2578661" y="1639250"/>
                </a:cubicBezTo>
                <a:cubicBezTo>
                  <a:pt x="2584453" y="1631630"/>
                  <a:pt x="2592835" y="1625534"/>
                  <a:pt x="2603807" y="1620962"/>
                </a:cubicBezTo>
                <a:cubicBezTo>
                  <a:pt x="2614780" y="1616390"/>
                  <a:pt x="2624839" y="1614104"/>
                  <a:pt x="2633983" y="1614104"/>
                </a:cubicBezTo>
                <a:cubicBezTo>
                  <a:pt x="2643127" y="1614104"/>
                  <a:pt x="2651280" y="1616314"/>
                  <a:pt x="2658443" y="1620734"/>
                </a:cubicBezTo>
                <a:cubicBezTo>
                  <a:pt x="2665606" y="1625153"/>
                  <a:pt x="2672387" y="1635135"/>
                  <a:pt x="2678788" y="1650680"/>
                </a:cubicBezTo>
                <a:cubicBezTo>
                  <a:pt x="2680922" y="1655557"/>
                  <a:pt x="2683055" y="1658529"/>
                  <a:pt x="2685189" y="1659596"/>
                </a:cubicBezTo>
                <a:cubicBezTo>
                  <a:pt x="2687323" y="1660662"/>
                  <a:pt x="2691209" y="1661196"/>
                  <a:pt x="2696848" y="1661196"/>
                </a:cubicBezTo>
                <a:cubicBezTo>
                  <a:pt x="2702486" y="1661196"/>
                  <a:pt x="2706449" y="1660815"/>
                  <a:pt x="2708735" y="1660053"/>
                </a:cubicBezTo>
                <a:cubicBezTo>
                  <a:pt x="2711021" y="1659291"/>
                  <a:pt x="2714145" y="1657233"/>
                  <a:pt x="2718107" y="1653881"/>
                </a:cubicBezTo>
                <a:cubicBezTo>
                  <a:pt x="2731519" y="1643517"/>
                  <a:pt x="2744777" y="1638336"/>
                  <a:pt x="2757884" y="1638336"/>
                </a:cubicBezTo>
                <a:cubicBezTo>
                  <a:pt x="2761846" y="1638336"/>
                  <a:pt x="2765580" y="1638641"/>
                  <a:pt x="2769085" y="1639250"/>
                </a:cubicBezTo>
                <a:cubicBezTo>
                  <a:pt x="2772590" y="1639860"/>
                  <a:pt x="2776096" y="1640165"/>
                  <a:pt x="2779601" y="1640165"/>
                </a:cubicBezTo>
                <a:cubicBezTo>
                  <a:pt x="2783106" y="1640165"/>
                  <a:pt x="2785621" y="1638107"/>
                  <a:pt x="2787145" y="1633992"/>
                </a:cubicBezTo>
                <a:cubicBezTo>
                  <a:pt x="2788669" y="1629878"/>
                  <a:pt x="2789431" y="1620962"/>
                  <a:pt x="2789431" y="1607246"/>
                </a:cubicBezTo>
                <a:lnTo>
                  <a:pt x="2789431" y="1528608"/>
                </a:lnTo>
                <a:cubicBezTo>
                  <a:pt x="2789431" y="1507272"/>
                  <a:pt x="2786764" y="1492337"/>
                  <a:pt x="2781430" y="1483802"/>
                </a:cubicBezTo>
                <a:cubicBezTo>
                  <a:pt x="2776096" y="1475268"/>
                  <a:pt x="2765809" y="1471001"/>
                  <a:pt x="2750569" y="1471001"/>
                </a:cubicBezTo>
                <a:cubicBezTo>
                  <a:pt x="2746301" y="1471001"/>
                  <a:pt x="2744168" y="1470467"/>
                  <a:pt x="2744168" y="1469400"/>
                </a:cubicBezTo>
                <a:cubicBezTo>
                  <a:pt x="2744168" y="1468334"/>
                  <a:pt x="2744473" y="1467038"/>
                  <a:pt x="2745082" y="1465514"/>
                </a:cubicBezTo>
                <a:cubicBezTo>
                  <a:pt x="2753007" y="1449360"/>
                  <a:pt x="2756969" y="1435872"/>
                  <a:pt x="2756969" y="1425052"/>
                </a:cubicBezTo>
                <a:cubicBezTo>
                  <a:pt x="2756969" y="1414232"/>
                  <a:pt x="2750873" y="1405011"/>
                  <a:pt x="2738681" y="1397392"/>
                </a:cubicBezTo>
                <a:cubicBezTo>
                  <a:pt x="2726489" y="1389771"/>
                  <a:pt x="2715517" y="1385961"/>
                  <a:pt x="2705763" y="1385961"/>
                </a:cubicBezTo>
                <a:close/>
                <a:moveTo>
                  <a:pt x="3152219" y="1384133"/>
                </a:moveTo>
                <a:cubicBezTo>
                  <a:pt x="3135303" y="1384133"/>
                  <a:pt x="3123415" y="1386419"/>
                  <a:pt x="3116557" y="1390991"/>
                </a:cubicBezTo>
                <a:cubicBezTo>
                  <a:pt x="3109699" y="1395563"/>
                  <a:pt x="3106270" y="1407450"/>
                  <a:pt x="3106270" y="1426652"/>
                </a:cubicBezTo>
                <a:cubicBezTo>
                  <a:pt x="3106270" y="1430615"/>
                  <a:pt x="3102613" y="1432596"/>
                  <a:pt x="3095297" y="1432596"/>
                </a:cubicBezTo>
                <a:lnTo>
                  <a:pt x="3045920" y="1432596"/>
                </a:lnTo>
                <a:cubicBezTo>
                  <a:pt x="3026717" y="1432596"/>
                  <a:pt x="3014449" y="1435644"/>
                  <a:pt x="3009115" y="1441740"/>
                </a:cubicBezTo>
                <a:cubicBezTo>
                  <a:pt x="3003781" y="1447836"/>
                  <a:pt x="3001114" y="1455761"/>
                  <a:pt x="3001114" y="1465514"/>
                </a:cubicBezTo>
                <a:cubicBezTo>
                  <a:pt x="3001114" y="1468562"/>
                  <a:pt x="3002791" y="1470391"/>
                  <a:pt x="3006143" y="1471001"/>
                </a:cubicBezTo>
                <a:cubicBezTo>
                  <a:pt x="3013459" y="1472220"/>
                  <a:pt x="3022374" y="1477021"/>
                  <a:pt x="3032890" y="1485402"/>
                </a:cubicBezTo>
                <a:cubicBezTo>
                  <a:pt x="3043405" y="1493784"/>
                  <a:pt x="3050187" y="1501024"/>
                  <a:pt x="3053235" y="1507120"/>
                </a:cubicBezTo>
                <a:cubicBezTo>
                  <a:pt x="3055064" y="1510472"/>
                  <a:pt x="3059026" y="1512149"/>
                  <a:pt x="3065122" y="1512149"/>
                </a:cubicBezTo>
                <a:lnTo>
                  <a:pt x="3094840" y="1512149"/>
                </a:lnTo>
                <a:cubicBezTo>
                  <a:pt x="3099412" y="1512149"/>
                  <a:pt x="3102460" y="1512911"/>
                  <a:pt x="3103984" y="1514435"/>
                </a:cubicBezTo>
                <a:cubicBezTo>
                  <a:pt x="3105508" y="1515959"/>
                  <a:pt x="3106270" y="1519159"/>
                  <a:pt x="3106270" y="1524036"/>
                </a:cubicBezTo>
                <a:cubicBezTo>
                  <a:pt x="3106270" y="1528913"/>
                  <a:pt x="3105508" y="1531961"/>
                  <a:pt x="3103984" y="1533180"/>
                </a:cubicBezTo>
                <a:cubicBezTo>
                  <a:pt x="3102460" y="1534399"/>
                  <a:pt x="3099869" y="1535009"/>
                  <a:pt x="3096212" y="1535009"/>
                </a:cubicBezTo>
                <a:lnTo>
                  <a:pt x="3067865" y="1535009"/>
                </a:lnTo>
                <a:cubicBezTo>
                  <a:pt x="3063903" y="1535009"/>
                  <a:pt x="3061160" y="1535466"/>
                  <a:pt x="3059636" y="1536380"/>
                </a:cubicBezTo>
                <a:cubicBezTo>
                  <a:pt x="3058112" y="1537295"/>
                  <a:pt x="3056664" y="1539733"/>
                  <a:pt x="3055293" y="1543696"/>
                </a:cubicBezTo>
                <a:cubicBezTo>
                  <a:pt x="3053921" y="1547658"/>
                  <a:pt x="3051178" y="1552916"/>
                  <a:pt x="3047063" y="1559469"/>
                </a:cubicBezTo>
                <a:cubicBezTo>
                  <a:pt x="3042948" y="1566022"/>
                  <a:pt x="3035099" y="1576461"/>
                  <a:pt x="3023517" y="1590787"/>
                </a:cubicBezTo>
                <a:cubicBezTo>
                  <a:pt x="3022603" y="1591701"/>
                  <a:pt x="3022145" y="1592768"/>
                  <a:pt x="3022145" y="1593987"/>
                </a:cubicBezTo>
                <a:cubicBezTo>
                  <a:pt x="3022145" y="1595207"/>
                  <a:pt x="3023898" y="1596731"/>
                  <a:pt x="3027403" y="1598559"/>
                </a:cubicBezTo>
                <a:cubicBezTo>
                  <a:pt x="3030909" y="1600388"/>
                  <a:pt x="3033575" y="1603436"/>
                  <a:pt x="3035404" y="1607703"/>
                </a:cubicBezTo>
                <a:cubicBezTo>
                  <a:pt x="3035709" y="1608923"/>
                  <a:pt x="3039062" y="1609532"/>
                  <a:pt x="3045463" y="1609532"/>
                </a:cubicBezTo>
                <a:lnTo>
                  <a:pt x="3252117" y="1609532"/>
                </a:lnTo>
                <a:cubicBezTo>
                  <a:pt x="3262785" y="1609532"/>
                  <a:pt x="3270481" y="1606637"/>
                  <a:pt x="3275206" y="1600845"/>
                </a:cubicBezTo>
                <a:cubicBezTo>
                  <a:pt x="3279930" y="1595054"/>
                  <a:pt x="3282292" y="1585986"/>
                  <a:pt x="3282292" y="1573642"/>
                </a:cubicBezTo>
                <a:cubicBezTo>
                  <a:pt x="3282292" y="1561298"/>
                  <a:pt x="3279701" y="1551773"/>
                  <a:pt x="3274520" y="1545067"/>
                </a:cubicBezTo>
                <a:cubicBezTo>
                  <a:pt x="3269338" y="1538361"/>
                  <a:pt x="3262175" y="1535009"/>
                  <a:pt x="3253031" y="1535009"/>
                </a:cubicBezTo>
                <a:lnTo>
                  <a:pt x="3207769" y="1535009"/>
                </a:lnTo>
                <a:cubicBezTo>
                  <a:pt x="3203501" y="1535009"/>
                  <a:pt x="3200682" y="1534399"/>
                  <a:pt x="3199311" y="1533180"/>
                </a:cubicBezTo>
                <a:cubicBezTo>
                  <a:pt x="3197939" y="1531961"/>
                  <a:pt x="3197253" y="1528989"/>
                  <a:pt x="3197253" y="1524264"/>
                </a:cubicBezTo>
                <a:cubicBezTo>
                  <a:pt x="3197253" y="1519540"/>
                  <a:pt x="3197634" y="1516340"/>
                  <a:pt x="3198396" y="1514663"/>
                </a:cubicBezTo>
                <a:cubicBezTo>
                  <a:pt x="3199158" y="1512987"/>
                  <a:pt x="3201977" y="1512149"/>
                  <a:pt x="3206854" y="1512149"/>
                </a:cubicBezTo>
                <a:lnTo>
                  <a:pt x="3257146" y="1512149"/>
                </a:lnTo>
                <a:cubicBezTo>
                  <a:pt x="3277568" y="1512149"/>
                  <a:pt x="3287779" y="1498890"/>
                  <a:pt x="3287779" y="1472372"/>
                </a:cubicBezTo>
                <a:cubicBezTo>
                  <a:pt x="3287779" y="1445855"/>
                  <a:pt x="3277568" y="1432596"/>
                  <a:pt x="3257146" y="1432596"/>
                </a:cubicBezTo>
                <a:lnTo>
                  <a:pt x="3207311" y="1432596"/>
                </a:lnTo>
                <a:cubicBezTo>
                  <a:pt x="3200606" y="1432596"/>
                  <a:pt x="3197253" y="1430615"/>
                  <a:pt x="3197253" y="1426652"/>
                </a:cubicBezTo>
                <a:cubicBezTo>
                  <a:pt x="3197253" y="1408364"/>
                  <a:pt x="3193977" y="1396706"/>
                  <a:pt x="3187423" y="1391676"/>
                </a:cubicBezTo>
                <a:cubicBezTo>
                  <a:pt x="3180870" y="1386647"/>
                  <a:pt x="3169135" y="1384133"/>
                  <a:pt x="3152219" y="1384133"/>
                </a:cubicBezTo>
                <a:close/>
                <a:moveTo>
                  <a:pt x="0" y="0"/>
                </a:moveTo>
                <a:lnTo>
                  <a:pt x="4762500" y="0"/>
                </a:lnTo>
                <a:lnTo>
                  <a:pt x="4762500" y="3171825"/>
                </a:lnTo>
                <a:lnTo>
                  <a:pt x="0" y="3171825"/>
                </a:lnTo>
                <a:close/>
              </a:path>
            </a:pathLst>
          </a:custGeom>
          <a:effectLst>
            <a:outerShdw blurRad="127000" dist="127000" dir="5400000" algn="t" rotWithShape="0">
              <a:prstClr val="black">
                <a:alpha val="20000"/>
              </a:prstClr>
            </a:outerShdw>
          </a:effectLst>
        </p:spPr>
      </p:pic>
      <p:pic>
        <p:nvPicPr>
          <p:cNvPr id="44" name="图片 43">
            <a:extLst>
              <a:ext uri="{FF2B5EF4-FFF2-40B4-BE49-F238E27FC236}">
                <a16:creationId xmlns:a16="http://schemas.microsoft.com/office/drawing/2014/main" id="{4F9F735D-0B21-F54A-E9E5-010AAAE540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6495276" y="5328488"/>
            <a:ext cx="4762500" cy="3171825"/>
          </a:xfrm>
          <a:custGeom>
            <a:avLst/>
            <a:gdLst/>
            <a:ahLst/>
            <a:cxnLst/>
            <a:rect l="l" t="t" r="r" b="b"/>
            <a:pathLst>
              <a:path w="4762500" h="3171825">
                <a:moveTo>
                  <a:pt x="3141298" y="1643148"/>
                </a:moveTo>
                <a:cubicBezTo>
                  <a:pt x="3135964" y="1643148"/>
                  <a:pt x="3129030" y="1647263"/>
                  <a:pt x="3120495" y="1655493"/>
                </a:cubicBezTo>
                <a:cubicBezTo>
                  <a:pt x="3111961" y="1663722"/>
                  <a:pt x="3107694" y="1671876"/>
                  <a:pt x="3107694" y="1679953"/>
                </a:cubicBezTo>
                <a:cubicBezTo>
                  <a:pt x="3107694" y="1688030"/>
                  <a:pt x="3110589" y="1695041"/>
                  <a:pt x="3116381" y="1700984"/>
                </a:cubicBezTo>
                <a:cubicBezTo>
                  <a:pt x="3122172" y="1706928"/>
                  <a:pt x="3133602" y="1715843"/>
                  <a:pt x="3150670" y="1727730"/>
                </a:cubicBezTo>
                <a:cubicBezTo>
                  <a:pt x="3167739" y="1739618"/>
                  <a:pt x="3185799" y="1749600"/>
                  <a:pt x="3204849" y="1757677"/>
                </a:cubicBezTo>
                <a:cubicBezTo>
                  <a:pt x="3223899" y="1765754"/>
                  <a:pt x="3238834" y="1769793"/>
                  <a:pt x="3249654" y="1769793"/>
                </a:cubicBezTo>
                <a:cubicBezTo>
                  <a:pt x="3260475" y="1769793"/>
                  <a:pt x="3269923" y="1765068"/>
                  <a:pt x="3278001" y="1755620"/>
                </a:cubicBezTo>
                <a:cubicBezTo>
                  <a:pt x="3286078" y="1746171"/>
                  <a:pt x="3290116" y="1737027"/>
                  <a:pt x="3290116" y="1728188"/>
                </a:cubicBezTo>
                <a:cubicBezTo>
                  <a:pt x="3290116" y="1718739"/>
                  <a:pt x="3286078" y="1709976"/>
                  <a:pt x="3278001" y="1701899"/>
                </a:cubicBezTo>
                <a:cubicBezTo>
                  <a:pt x="3269923" y="1693821"/>
                  <a:pt x="3264513" y="1689783"/>
                  <a:pt x="3261770" y="1689783"/>
                </a:cubicBezTo>
                <a:cubicBezTo>
                  <a:pt x="3260551" y="1689783"/>
                  <a:pt x="3259332" y="1690545"/>
                  <a:pt x="3258112" y="1692069"/>
                </a:cubicBezTo>
                <a:cubicBezTo>
                  <a:pt x="3248664" y="1702127"/>
                  <a:pt x="3232357" y="1707156"/>
                  <a:pt x="3209192" y="1707156"/>
                </a:cubicBezTo>
                <a:cubicBezTo>
                  <a:pt x="3169263" y="1707156"/>
                  <a:pt x="3149299" y="1691916"/>
                  <a:pt x="3149299" y="1661436"/>
                </a:cubicBezTo>
                <a:cubicBezTo>
                  <a:pt x="3149299" y="1649244"/>
                  <a:pt x="3146632" y="1643148"/>
                  <a:pt x="3141298" y="1643148"/>
                </a:cubicBezTo>
                <a:close/>
                <a:moveTo>
                  <a:pt x="3073861" y="1575026"/>
                </a:moveTo>
                <a:cubicBezTo>
                  <a:pt x="3058316" y="1575026"/>
                  <a:pt x="3047038" y="1577159"/>
                  <a:pt x="3040028" y="1581426"/>
                </a:cubicBezTo>
                <a:cubicBezTo>
                  <a:pt x="3033018" y="1585694"/>
                  <a:pt x="3028827" y="1594914"/>
                  <a:pt x="3027455" y="1609087"/>
                </a:cubicBezTo>
                <a:cubicBezTo>
                  <a:pt x="3026083" y="1623260"/>
                  <a:pt x="3022883" y="1637205"/>
                  <a:pt x="3017854" y="1650921"/>
                </a:cubicBezTo>
                <a:cubicBezTo>
                  <a:pt x="3012825" y="1664637"/>
                  <a:pt x="3007414" y="1675457"/>
                  <a:pt x="3001623" y="1683382"/>
                </a:cubicBezTo>
                <a:cubicBezTo>
                  <a:pt x="2995832" y="1691307"/>
                  <a:pt x="2988288" y="1697250"/>
                  <a:pt x="2978992" y="1701213"/>
                </a:cubicBezTo>
                <a:cubicBezTo>
                  <a:pt x="2969695" y="1705175"/>
                  <a:pt x="2958037" y="1707156"/>
                  <a:pt x="2944016" y="1707156"/>
                </a:cubicBezTo>
                <a:cubicBezTo>
                  <a:pt x="2921461" y="1707156"/>
                  <a:pt x="2905459" y="1702432"/>
                  <a:pt x="2896010" y="1692983"/>
                </a:cubicBezTo>
                <a:cubicBezTo>
                  <a:pt x="2890524" y="1687497"/>
                  <a:pt x="2885266" y="1684754"/>
                  <a:pt x="2880237" y="1684754"/>
                </a:cubicBezTo>
                <a:cubicBezTo>
                  <a:pt x="2875207" y="1684754"/>
                  <a:pt x="2871245" y="1688106"/>
                  <a:pt x="2868349" y="1694812"/>
                </a:cubicBezTo>
                <a:cubicBezTo>
                  <a:pt x="2865454" y="1701518"/>
                  <a:pt x="2864006" y="1712262"/>
                  <a:pt x="2864006" y="1727045"/>
                </a:cubicBezTo>
                <a:cubicBezTo>
                  <a:pt x="2864006" y="1741827"/>
                  <a:pt x="2867816" y="1752648"/>
                  <a:pt x="2875436" y="1759506"/>
                </a:cubicBezTo>
                <a:cubicBezTo>
                  <a:pt x="2883056" y="1766364"/>
                  <a:pt x="2894638" y="1769793"/>
                  <a:pt x="2910183" y="1769793"/>
                </a:cubicBezTo>
                <a:cubicBezTo>
                  <a:pt x="2925728" y="1769793"/>
                  <a:pt x="2945769" y="1767735"/>
                  <a:pt x="2970305" y="1763621"/>
                </a:cubicBezTo>
                <a:cubicBezTo>
                  <a:pt x="2994842" y="1759506"/>
                  <a:pt x="3013815" y="1754629"/>
                  <a:pt x="3027226" y="1748990"/>
                </a:cubicBezTo>
                <a:cubicBezTo>
                  <a:pt x="3040638" y="1743351"/>
                  <a:pt x="3053211" y="1736951"/>
                  <a:pt x="3064945" y="1729788"/>
                </a:cubicBezTo>
                <a:cubicBezTo>
                  <a:pt x="3076680" y="1722625"/>
                  <a:pt x="3084986" y="1717367"/>
                  <a:pt x="3089863" y="1714014"/>
                </a:cubicBezTo>
                <a:cubicBezTo>
                  <a:pt x="3094740" y="1710662"/>
                  <a:pt x="3097178" y="1707766"/>
                  <a:pt x="3097178" y="1705328"/>
                </a:cubicBezTo>
                <a:cubicBezTo>
                  <a:pt x="3097178" y="1702889"/>
                  <a:pt x="3096721" y="1700298"/>
                  <a:pt x="3095806" y="1697555"/>
                </a:cubicBezTo>
                <a:cubicBezTo>
                  <a:pt x="3093368" y="1692374"/>
                  <a:pt x="3092149" y="1686887"/>
                  <a:pt x="3092149" y="1681096"/>
                </a:cubicBezTo>
                <a:cubicBezTo>
                  <a:pt x="3092149" y="1667685"/>
                  <a:pt x="3098550" y="1654883"/>
                  <a:pt x="3111351" y="1642691"/>
                </a:cubicBezTo>
                <a:cubicBezTo>
                  <a:pt x="3113485" y="1640862"/>
                  <a:pt x="3114780" y="1638272"/>
                  <a:pt x="3115237" y="1634919"/>
                </a:cubicBezTo>
                <a:cubicBezTo>
                  <a:pt x="3115695" y="1631566"/>
                  <a:pt x="3115923" y="1623184"/>
                  <a:pt x="3115923" y="1609773"/>
                </a:cubicBezTo>
                <a:cubicBezTo>
                  <a:pt x="3115923" y="1596362"/>
                  <a:pt x="3112723" y="1587218"/>
                  <a:pt x="3106322" y="1582341"/>
                </a:cubicBezTo>
                <a:cubicBezTo>
                  <a:pt x="3099921" y="1577464"/>
                  <a:pt x="3089101" y="1575026"/>
                  <a:pt x="3073861" y="1575026"/>
                </a:cubicBezTo>
                <a:close/>
                <a:moveTo>
                  <a:pt x="2924356" y="1514675"/>
                </a:moveTo>
                <a:cubicBezTo>
                  <a:pt x="2916736" y="1514675"/>
                  <a:pt x="2910260" y="1518409"/>
                  <a:pt x="2904925" y="1525877"/>
                </a:cubicBezTo>
                <a:cubicBezTo>
                  <a:pt x="2899591" y="1533344"/>
                  <a:pt x="2896924" y="1543479"/>
                  <a:pt x="2896924" y="1556280"/>
                </a:cubicBezTo>
                <a:lnTo>
                  <a:pt x="2896924" y="1660522"/>
                </a:lnTo>
                <a:cubicBezTo>
                  <a:pt x="2896924" y="1681553"/>
                  <a:pt x="2912241" y="1692069"/>
                  <a:pt x="2942873" y="1692069"/>
                </a:cubicBezTo>
                <a:cubicBezTo>
                  <a:pt x="2973506" y="1692069"/>
                  <a:pt x="2988822" y="1681553"/>
                  <a:pt x="2988822" y="1660522"/>
                </a:cubicBezTo>
                <a:lnTo>
                  <a:pt x="2988822" y="1587827"/>
                </a:lnTo>
                <a:cubicBezTo>
                  <a:pt x="2988822" y="1584170"/>
                  <a:pt x="2989203" y="1581884"/>
                  <a:pt x="2989965" y="1580969"/>
                </a:cubicBezTo>
                <a:cubicBezTo>
                  <a:pt x="2990727" y="1580055"/>
                  <a:pt x="2992936" y="1579598"/>
                  <a:pt x="2996594" y="1579598"/>
                </a:cubicBezTo>
                <a:lnTo>
                  <a:pt x="3013053" y="1579598"/>
                </a:lnTo>
                <a:cubicBezTo>
                  <a:pt x="3016711" y="1579598"/>
                  <a:pt x="3019759" y="1578226"/>
                  <a:pt x="3022197" y="1575483"/>
                </a:cubicBezTo>
                <a:cubicBezTo>
                  <a:pt x="3031341" y="1565120"/>
                  <a:pt x="3048410" y="1559938"/>
                  <a:pt x="3073404" y="1559938"/>
                </a:cubicBezTo>
                <a:cubicBezTo>
                  <a:pt x="3098397" y="1559938"/>
                  <a:pt x="3115009" y="1565272"/>
                  <a:pt x="3123239" y="1575940"/>
                </a:cubicBezTo>
                <a:cubicBezTo>
                  <a:pt x="3125067" y="1578378"/>
                  <a:pt x="3128420" y="1579598"/>
                  <a:pt x="3133297" y="1579598"/>
                </a:cubicBezTo>
                <a:lnTo>
                  <a:pt x="3155700" y="1579598"/>
                </a:lnTo>
                <a:cubicBezTo>
                  <a:pt x="3159967" y="1579598"/>
                  <a:pt x="3162481" y="1580131"/>
                  <a:pt x="3163243" y="1581198"/>
                </a:cubicBezTo>
                <a:cubicBezTo>
                  <a:pt x="3164006" y="1582265"/>
                  <a:pt x="3164386" y="1584474"/>
                  <a:pt x="3164386" y="1587827"/>
                </a:cubicBezTo>
                <a:lnTo>
                  <a:pt x="3164386" y="1660522"/>
                </a:lnTo>
                <a:cubicBezTo>
                  <a:pt x="3164386" y="1681553"/>
                  <a:pt x="3179779" y="1692069"/>
                  <a:pt x="3210564" y="1692069"/>
                </a:cubicBezTo>
                <a:cubicBezTo>
                  <a:pt x="3241348" y="1692069"/>
                  <a:pt x="3256741" y="1681553"/>
                  <a:pt x="3256741" y="1660522"/>
                </a:cubicBezTo>
                <a:lnTo>
                  <a:pt x="3256741" y="1556280"/>
                </a:lnTo>
                <a:cubicBezTo>
                  <a:pt x="3256741" y="1541955"/>
                  <a:pt x="3255141" y="1531515"/>
                  <a:pt x="3251940" y="1524962"/>
                </a:cubicBezTo>
                <a:cubicBezTo>
                  <a:pt x="3248740" y="1518409"/>
                  <a:pt x="3243634" y="1515132"/>
                  <a:pt x="3236624" y="1515132"/>
                </a:cubicBezTo>
                <a:cubicBezTo>
                  <a:pt x="3232966" y="1515132"/>
                  <a:pt x="3228699" y="1515894"/>
                  <a:pt x="3223822" y="1517418"/>
                </a:cubicBezTo>
                <a:cubicBezTo>
                  <a:pt x="3214678" y="1520466"/>
                  <a:pt x="3201420" y="1521990"/>
                  <a:pt x="3184046" y="1521990"/>
                </a:cubicBezTo>
                <a:lnTo>
                  <a:pt x="2964133" y="1521990"/>
                </a:lnTo>
                <a:cubicBezTo>
                  <a:pt x="2952551" y="1521990"/>
                  <a:pt x="2942187" y="1520162"/>
                  <a:pt x="2933043" y="1516504"/>
                </a:cubicBezTo>
                <a:cubicBezTo>
                  <a:pt x="2930300" y="1515285"/>
                  <a:pt x="2927405" y="1514675"/>
                  <a:pt x="2924356" y="1514675"/>
                </a:cubicBezTo>
                <a:close/>
                <a:moveTo>
                  <a:pt x="3020826" y="1419578"/>
                </a:moveTo>
                <a:lnTo>
                  <a:pt x="3135583" y="1419578"/>
                </a:lnTo>
                <a:cubicBezTo>
                  <a:pt x="3138326" y="1419578"/>
                  <a:pt x="3140079" y="1420187"/>
                  <a:pt x="3140841" y="1421406"/>
                </a:cubicBezTo>
                <a:cubicBezTo>
                  <a:pt x="3141603" y="1422626"/>
                  <a:pt x="3141984" y="1425521"/>
                  <a:pt x="3141984" y="1430093"/>
                </a:cubicBezTo>
                <a:cubicBezTo>
                  <a:pt x="3141984" y="1434665"/>
                  <a:pt x="3141603" y="1437637"/>
                  <a:pt x="3140841" y="1439009"/>
                </a:cubicBezTo>
                <a:cubicBezTo>
                  <a:pt x="3140079" y="1440380"/>
                  <a:pt x="3138326" y="1441066"/>
                  <a:pt x="3135583" y="1441066"/>
                </a:cubicBezTo>
                <a:lnTo>
                  <a:pt x="3020826" y="1441066"/>
                </a:lnTo>
                <a:cubicBezTo>
                  <a:pt x="3018082" y="1441066"/>
                  <a:pt x="3016330" y="1440228"/>
                  <a:pt x="3015568" y="1438551"/>
                </a:cubicBezTo>
                <a:cubicBezTo>
                  <a:pt x="3014806" y="1436875"/>
                  <a:pt x="3014425" y="1433294"/>
                  <a:pt x="3014425" y="1427807"/>
                </a:cubicBezTo>
                <a:cubicBezTo>
                  <a:pt x="3014425" y="1422321"/>
                  <a:pt x="3016559" y="1419578"/>
                  <a:pt x="3020826" y="1419578"/>
                </a:cubicBezTo>
                <a:close/>
                <a:moveTo>
                  <a:pt x="1750267" y="1407690"/>
                </a:moveTo>
                <a:cubicBezTo>
                  <a:pt x="1735636" y="1407690"/>
                  <a:pt x="1725121" y="1410738"/>
                  <a:pt x="1718720" y="1416834"/>
                </a:cubicBezTo>
                <a:cubicBezTo>
                  <a:pt x="1712319" y="1422930"/>
                  <a:pt x="1709119" y="1433446"/>
                  <a:pt x="1709119" y="1448381"/>
                </a:cubicBezTo>
                <a:lnTo>
                  <a:pt x="1709119" y="1464383"/>
                </a:lnTo>
                <a:cubicBezTo>
                  <a:pt x="1709119" y="1466822"/>
                  <a:pt x="1707747" y="1468041"/>
                  <a:pt x="1705004" y="1468041"/>
                </a:cubicBezTo>
                <a:lnTo>
                  <a:pt x="1609449" y="1468041"/>
                </a:lnTo>
                <a:cubicBezTo>
                  <a:pt x="1595733" y="1468041"/>
                  <a:pt x="1586437" y="1470403"/>
                  <a:pt x="1581560" y="1475127"/>
                </a:cubicBezTo>
                <a:cubicBezTo>
                  <a:pt x="1576683" y="1479852"/>
                  <a:pt x="1574245" y="1489910"/>
                  <a:pt x="1574245" y="1505303"/>
                </a:cubicBezTo>
                <a:cubicBezTo>
                  <a:pt x="1574245" y="1520695"/>
                  <a:pt x="1576836" y="1530906"/>
                  <a:pt x="1582017" y="1535935"/>
                </a:cubicBezTo>
                <a:cubicBezTo>
                  <a:pt x="1587199" y="1540964"/>
                  <a:pt x="1596343" y="1543479"/>
                  <a:pt x="1609449" y="1543479"/>
                </a:cubicBezTo>
                <a:lnTo>
                  <a:pt x="1649683" y="1543479"/>
                </a:lnTo>
                <a:cubicBezTo>
                  <a:pt x="1651207" y="1543479"/>
                  <a:pt x="1651969" y="1544012"/>
                  <a:pt x="1651969" y="1545079"/>
                </a:cubicBezTo>
                <a:cubicBezTo>
                  <a:pt x="1651969" y="1546146"/>
                  <a:pt x="1646406" y="1552775"/>
                  <a:pt x="1635281" y="1564967"/>
                </a:cubicBezTo>
                <a:cubicBezTo>
                  <a:pt x="1624156" y="1577159"/>
                  <a:pt x="1610364" y="1589046"/>
                  <a:pt x="1593904" y="1600629"/>
                </a:cubicBezTo>
                <a:cubicBezTo>
                  <a:pt x="1577750" y="1611297"/>
                  <a:pt x="1569673" y="1622727"/>
                  <a:pt x="1569673" y="1634919"/>
                </a:cubicBezTo>
                <a:cubicBezTo>
                  <a:pt x="1569673" y="1643148"/>
                  <a:pt x="1573559" y="1652750"/>
                  <a:pt x="1581331" y="1663722"/>
                </a:cubicBezTo>
                <a:cubicBezTo>
                  <a:pt x="1589104" y="1674695"/>
                  <a:pt x="1597333" y="1680182"/>
                  <a:pt x="1606020" y="1680182"/>
                </a:cubicBezTo>
                <a:cubicBezTo>
                  <a:pt x="1614707" y="1680182"/>
                  <a:pt x="1624918" y="1676219"/>
                  <a:pt x="1636652" y="1668294"/>
                </a:cubicBezTo>
                <a:cubicBezTo>
                  <a:pt x="1648387" y="1660370"/>
                  <a:pt x="1654940" y="1653740"/>
                  <a:pt x="1656312" y="1648406"/>
                </a:cubicBezTo>
                <a:cubicBezTo>
                  <a:pt x="1657684" y="1643072"/>
                  <a:pt x="1660656" y="1637814"/>
                  <a:pt x="1665227" y="1632633"/>
                </a:cubicBezTo>
                <a:cubicBezTo>
                  <a:pt x="1669800" y="1627451"/>
                  <a:pt x="1674067" y="1624403"/>
                  <a:pt x="1678029" y="1623489"/>
                </a:cubicBezTo>
                <a:cubicBezTo>
                  <a:pt x="1681991" y="1622574"/>
                  <a:pt x="1685573" y="1620669"/>
                  <a:pt x="1688773" y="1617774"/>
                </a:cubicBezTo>
                <a:cubicBezTo>
                  <a:pt x="1691974" y="1614878"/>
                  <a:pt x="1695860" y="1610611"/>
                  <a:pt x="1700432" y="1604972"/>
                </a:cubicBezTo>
                <a:cubicBezTo>
                  <a:pt x="1705004" y="1599333"/>
                  <a:pt x="1707595" y="1596514"/>
                  <a:pt x="1708204" y="1596514"/>
                </a:cubicBezTo>
                <a:cubicBezTo>
                  <a:pt x="1708814" y="1596514"/>
                  <a:pt x="1709119" y="1597428"/>
                  <a:pt x="1709119" y="1599257"/>
                </a:cubicBezTo>
                <a:lnTo>
                  <a:pt x="1709119" y="1626232"/>
                </a:lnTo>
                <a:cubicBezTo>
                  <a:pt x="1709119" y="1630194"/>
                  <a:pt x="1707900" y="1632709"/>
                  <a:pt x="1705461" y="1633776"/>
                </a:cubicBezTo>
                <a:cubicBezTo>
                  <a:pt x="1703023" y="1634843"/>
                  <a:pt x="1698984" y="1635376"/>
                  <a:pt x="1693345" y="1635376"/>
                </a:cubicBezTo>
                <a:cubicBezTo>
                  <a:pt x="1687706" y="1635376"/>
                  <a:pt x="1684125" y="1635528"/>
                  <a:pt x="1682601" y="1635833"/>
                </a:cubicBezTo>
                <a:cubicBezTo>
                  <a:pt x="1681077" y="1636138"/>
                  <a:pt x="1678944" y="1637662"/>
                  <a:pt x="1676200" y="1640405"/>
                </a:cubicBezTo>
                <a:cubicBezTo>
                  <a:pt x="1673457" y="1643148"/>
                  <a:pt x="1671171" y="1646882"/>
                  <a:pt x="1669342" y="1651607"/>
                </a:cubicBezTo>
                <a:cubicBezTo>
                  <a:pt x="1667514" y="1656331"/>
                  <a:pt x="1666599" y="1661894"/>
                  <a:pt x="1666599" y="1668294"/>
                </a:cubicBezTo>
                <a:cubicBezTo>
                  <a:pt x="1666599" y="1682925"/>
                  <a:pt x="1669495" y="1693059"/>
                  <a:pt x="1675286" y="1698698"/>
                </a:cubicBezTo>
                <a:cubicBezTo>
                  <a:pt x="1681077" y="1704337"/>
                  <a:pt x="1690983" y="1707156"/>
                  <a:pt x="1705004" y="1707156"/>
                </a:cubicBezTo>
                <a:lnTo>
                  <a:pt x="1763526" y="1707156"/>
                </a:lnTo>
                <a:cubicBezTo>
                  <a:pt x="1774498" y="1707156"/>
                  <a:pt x="1781813" y="1704870"/>
                  <a:pt x="1785471" y="1700298"/>
                </a:cubicBezTo>
                <a:cubicBezTo>
                  <a:pt x="1789129" y="1695726"/>
                  <a:pt x="1790957" y="1686582"/>
                  <a:pt x="1790957" y="1672866"/>
                </a:cubicBezTo>
                <a:lnTo>
                  <a:pt x="1790957" y="1547136"/>
                </a:lnTo>
                <a:cubicBezTo>
                  <a:pt x="1790957" y="1544698"/>
                  <a:pt x="1792177" y="1543479"/>
                  <a:pt x="1794615" y="1543479"/>
                </a:cubicBezTo>
                <a:lnTo>
                  <a:pt x="1807874" y="1543479"/>
                </a:lnTo>
                <a:cubicBezTo>
                  <a:pt x="1820980" y="1543479"/>
                  <a:pt x="1830124" y="1540736"/>
                  <a:pt x="1835306" y="1535249"/>
                </a:cubicBezTo>
                <a:cubicBezTo>
                  <a:pt x="1840487" y="1529763"/>
                  <a:pt x="1843078" y="1520162"/>
                  <a:pt x="1843078" y="1506446"/>
                </a:cubicBezTo>
                <a:cubicBezTo>
                  <a:pt x="1843078" y="1492730"/>
                  <a:pt x="1840259" y="1482900"/>
                  <a:pt x="1834620" y="1476956"/>
                </a:cubicBezTo>
                <a:cubicBezTo>
                  <a:pt x="1828981" y="1471013"/>
                  <a:pt x="1820066" y="1468041"/>
                  <a:pt x="1807874" y="1468041"/>
                </a:cubicBezTo>
                <a:lnTo>
                  <a:pt x="1794615" y="1468041"/>
                </a:lnTo>
                <a:cubicBezTo>
                  <a:pt x="1792177" y="1468041"/>
                  <a:pt x="1790957" y="1466822"/>
                  <a:pt x="1790957" y="1464383"/>
                </a:cubicBezTo>
                <a:lnTo>
                  <a:pt x="1790957" y="1448381"/>
                </a:lnTo>
                <a:cubicBezTo>
                  <a:pt x="1790957" y="1433446"/>
                  <a:pt x="1787833" y="1422930"/>
                  <a:pt x="1781585" y="1416834"/>
                </a:cubicBezTo>
                <a:cubicBezTo>
                  <a:pt x="1775336" y="1410738"/>
                  <a:pt x="1764897" y="1407690"/>
                  <a:pt x="1750267" y="1407690"/>
                </a:cubicBezTo>
                <a:close/>
                <a:moveTo>
                  <a:pt x="1750267" y="1393974"/>
                </a:moveTo>
                <a:cubicBezTo>
                  <a:pt x="1766726" y="1393974"/>
                  <a:pt x="1779299" y="1397022"/>
                  <a:pt x="1787986" y="1403118"/>
                </a:cubicBezTo>
                <a:cubicBezTo>
                  <a:pt x="1796673" y="1409214"/>
                  <a:pt x="1801930" y="1418968"/>
                  <a:pt x="1803759" y="1432379"/>
                </a:cubicBezTo>
                <a:cubicBezTo>
                  <a:pt x="1804064" y="1434513"/>
                  <a:pt x="1804521" y="1435808"/>
                  <a:pt x="1805131" y="1436265"/>
                </a:cubicBezTo>
                <a:cubicBezTo>
                  <a:pt x="1805740" y="1436723"/>
                  <a:pt x="1806807" y="1436951"/>
                  <a:pt x="1808331" y="1436951"/>
                </a:cubicBezTo>
                <a:lnTo>
                  <a:pt x="1816561" y="1436951"/>
                </a:lnTo>
                <a:cubicBezTo>
                  <a:pt x="1818389" y="1436951"/>
                  <a:pt x="1819609" y="1437485"/>
                  <a:pt x="1820218" y="1438551"/>
                </a:cubicBezTo>
                <a:cubicBezTo>
                  <a:pt x="1820828" y="1439618"/>
                  <a:pt x="1821133" y="1441904"/>
                  <a:pt x="1821133" y="1445409"/>
                </a:cubicBezTo>
                <a:cubicBezTo>
                  <a:pt x="1821133" y="1448915"/>
                  <a:pt x="1821819" y="1451505"/>
                  <a:pt x="1823190" y="1453182"/>
                </a:cubicBezTo>
                <a:cubicBezTo>
                  <a:pt x="1824562" y="1454858"/>
                  <a:pt x="1828600" y="1457144"/>
                  <a:pt x="1835306" y="1460040"/>
                </a:cubicBezTo>
                <a:cubicBezTo>
                  <a:pt x="1842011" y="1462935"/>
                  <a:pt x="1847269" y="1467965"/>
                  <a:pt x="1851079" y="1475127"/>
                </a:cubicBezTo>
                <a:cubicBezTo>
                  <a:pt x="1854889" y="1482290"/>
                  <a:pt x="1856794" y="1492882"/>
                  <a:pt x="1856794" y="1506903"/>
                </a:cubicBezTo>
                <a:cubicBezTo>
                  <a:pt x="1856794" y="1520924"/>
                  <a:pt x="1854737" y="1531820"/>
                  <a:pt x="1850622" y="1539593"/>
                </a:cubicBezTo>
                <a:cubicBezTo>
                  <a:pt x="1846507" y="1547365"/>
                  <a:pt x="1839421" y="1552470"/>
                  <a:pt x="1829362" y="1554909"/>
                </a:cubicBezTo>
                <a:cubicBezTo>
                  <a:pt x="1826314" y="1555518"/>
                  <a:pt x="1824790" y="1557347"/>
                  <a:pt x="1824790" y="1560395"/>
                </a:cubicBezTo>
                <a:lnTo>
                  <a:pt x="1824790" y="1682010"/>
                </a:lnTo>
                <a:cubicBezTo>
                  <a:pt x="1824790" y="1685058"/>
                  <a:pt x="1823419" y="1686582"/>
                  <a:pt x="1820676" y="1686582"/>
                </a:cubicBezTo>
                <a:lnTo>
                  <a:pt x="1807417" y="1686582"/>
                </a:lnTo>
                <a:cubicBezTo>
                  <a:pt x="1805283" y="1686582"/>
                  <a:pt x="1804064" y="1687802"/>
                  <a:pt x="1803759" y="1690240"/>
                </a:cubicBezTo>
                <a:cubicBezTo>
                  <a:pt x="1801930" y="1703346"/>
                  <a:pt x="1797892" y="1711728"/>
                  <a:pt x="1791643" y="1715386"/>
                </a:cubicBezTo>
                <a:cubicBezTo>
                  <a:pt x="1785395" y="1719044"/>
                  <a:pt x="1776022" y="1720872"/>
                  <a:pt x="1763526" y="1720872"/>
                </a:cubicBezTo>
                <a:lnTo>
                  <a:pt x="1705461" y="1720872"/>
                </a:lnTo>
                <a:cubicBezTo>
                  <a:pt x="1689612" y="1720872"/>
                  <a:pt x="1677648" y="1718510"/>
                  <a:pt x="1669571" y="1713786"/>
                </a:cubicBezTo>
                <a:cubicBezTo>
                  <a:pt x="1661494" y="1709061"/>
                  <a:pt x="1656388" y="1699689"/>
                  <a:pt x="1654255" y="1685668"/>
                </a:cubicBezTo>
                <a:cubicBezTo>
                  <a:pt x="1653645" y="1680486"/>
                  <a:pt x="1652502" y="1677896"/>
                  <a:pt x="1650826" y="1677896"/>
                </a:cubicBezTo>
                <a:cubicBezTo>
                  <a:pt x="1649149" y="1677896"/>
                  <a:pt x="1646940" y="1678810"/>
                  <a:pt x="1644196" y="1680639"/>
                </a:cubicBezTo>
                <a:cubicBezTo>
                  <a:pt x="1629871" y="1691002"/>
                  <a:pt x="1616840" y="1696184"/>
                  <a:pt x="1605106" y="1696184"/>
                </a:cubicBezTo>
                <a:cubicBezTo>
                  <a:pt x="1593371" y="1696184"/>
                  <a:pt x="1582170" y="1688640"/>
                  <a:pt x="1571502" y="1673552"/>
                </a:cubicBezTo>
                <a:cubicBezTo>
                  <a:pt x="1560834" y="1658465"/>
                  <a:pt x="1555499" y="1644520"/>
                  <a:pt x="1555499" y="1631718"/>
                </a:cubicBezTo>
                <a:cubicBezTo>
                  <a:pt x="1555499" y="1618917"/>
                  <a:pt x="1561748" y="1607944"/>
                  <a:pt x="1574245" y="1598800"/>
                </a:cubicBezTo>
                <a:cubicBezTo>
                  <a:pt x="1580341" y="1593923"/>
                  <a:pt x="1584151" y="1590418"/>
                  <a:pt x="1585675" y="1588284"/>
                </a:cubicBezTo>
                <a:cubicBezTo>
                  <a:pt x="1587199" y="1586151"/>
                  <a:pt x="1587961" y="1583103"/>
                  <a:pt x="1587961" y="1579140"/>
                </a:cubicBezTo>
                <a:lnTo>
                  <a:pt x="1587961" y="1559481"/>
                </a:lnTo>
                <a:cubicBezTo>
                  <a:pt x="1587961" y="1556433"/>
                  <a:pt x="1586589" y="1554452"/>
                  <a:pt x="1583846" y="1553537"/>
                </a:cubicBezTo>
                <a:cubicBezTo>
                  <a:pt x="1574397" y="1550184"/>
                  <a:pt x="1568149" y="1545155"/>
                  <a:pt x="1565101" y="1538450"/>
                </a:cubicBezTo>
                <a:cubicBezTo>
                  <a:pt x="1562053" y="1531744"/>
                  <a:pt x="1560529" y="1520695"/>
                  <a:pt x="1560529" y="1505303"/>
                </a:cubicBezTo>
                <a:cubicBezTo>
                  <a:pt x="1560529" y="1489910"/>
                  <a:pt x="1561900" y="1478937"/>
                  <a:pt x="1564644" y="1472384"/>
                </a:cubicBezTo>
                <a:cubicBezTo>
                  <a:pt x="1567387" y="1465831"/>
                  <a:pt x="1573026" y="1461183"/>
                  <a:pt x="1581560" y="1458440"/>
                </a:cubicBezTo>
                <a:cubicBezTo>
                  <a:pt x="1583694" y="1457830"/>
                  <a:pt x="1585218" y="1456458"/>
                  <a:pt x="1586132" y="1454325"/>
                </a:cubicBezTo>
                <a:cubicBezTo>
                  <a:pt x="1587046" y="1452191"/>
                  <a:pt x="1587504" y="1448991"/>
                  <a:pt x="1587504" y="1444724"/>
                </a:cubicBezTo>
                <a:cubicBezTo>
                  <a:pt x="1587504" y="1440456"/>
                  <a:pt x="1588037" y="1438094"/>
                  <a:pt x="1589104" y="1437637"/>
                </a:cubicBezTo>
                <a:cubicBezTo>
                  <a:pt x="1590171" y="1437180"/>
                  <a:pt x="1592075" y="1436951"/>
                  <a:pt x="1594819" y="1436951"/>
                </a:cubicBezTo>
                <a:lnTo>
                  <a:pt x="1690831" y="1436951"/>
                </a:lnTo>
                <a:cubicBezTo>
                  <a:pt x="1692659" y="1436951"/>
                  <a:pt x="1693955" y="1436723"/>
                  <a:pt x="1694717" y="1436265"/>
                </a:cubicBezTo>
                <a:cubicBezTo>
                  <a:pt x="1695479" y="1435808"/>
                  <a:pt x="1696012" y="1434513"/>
                  <a:pt x="1696317" y="1432379"/>
                </a:cubicBezTo>
                <a:cubicBezTo>
                  <a:pt x="1698756" y="1418358"/>
                  <a:pt x="1704242" y="1408452"/>
                  <a:pt x="1712776" y="1402661"/>
                </a:cubicBezTo>
                <a:cubicBezTo>
                  <a:pt x="1721311" y="1396870"/>
                  <a:pt x="1733807" y="1393974"/>
                  <a:pt x="1750267" y="1393974"/>
                </a:cubicBezTo>
                <a:close/>
                <a:moveTo>
                  <a:pt x="1596190" y="1356941"/>
                </a:moveTo>
                <a:cubicBezTo>
                  <a:pt x="1563577" y="1356941"/>
                  <a:pt x="1541174" y="1363571"/>
                  <a:pt x="1528982" y="1376829"/>
                </a:cubicBezTo>
                <a:cubicBezTo>
                  <a:pt x="1516790" y="1390088"/>
                  <a:pt x="1510694" y="1414091"/>
                  <a:pt x="1510694" y="1448838"/>
                </a:cubicBezTo>
                <a:lnTo>
                  <a:pt x="1510694" y="1671495"/>
                </a:lnTo>
                <a:cubicBezTo>
                  <a:pt x="1510694" y="1706242"/>
                  <a:pt x="1516942" y="1730321"/>
                  <a:pt x="1529439" y="1743732"/>
                </a:cubicBezTo>
                <a:cubicBezTo>
                  <a:pt x="1541936" y="1757144"/>
                  <a:pt x="1564186" y="1763849"/>
                  <a:pt x="1596190" y="1763849"/>
                </a:cubicBezTo>
                <a:lnTo>
                  <a:pt x="1817018" y="1763849"/>
                </a:lnTo>
                <a:cubicBezTo>
                  <a:pt x="1849936" y="1763849"/>
                  <a:pt x="1872415" y="1757525"/>
                  <a:pt x="1884455" y="1744875"/>
                </a:cubicBezTo>
                <a:cubicBezTo>
                  <a:pt x="1896495" y="1732226"/>
                  <a:pt x="1902514" y="1707766"/>
                  <a:pt x="1902514" y="1671495"/>
                </a:cubicBezTo>
                <a:lnTo>
                  <a:pt x="1902514" y="1448838"/>
                </a:lnTo>
                <a:cubicBezTo>
                  <a:pt x="1902514" y="1412567"/>
                  <a:pt x="1896495" y="1388183"/>
                  <a:pt x="1884455" y="1375686"/>
                </a:cubicBezTo>
                <a:cubicBezTo>
                  <a:pt x="1872415" y="1363190"/>
                  <a:pt x="1849936" y="1356941"/>
                  <a:pt x="1817018" y="1356941"/>
                </a:cubicBezTo>
                <a:close/>
                <a:moveTo>
                  <a:pt x="1993954" y="1354655"/>
                </a:moveTo>
                <a:cubicBezTo>
                  <a:pt x="1977800" y="1354655"/>
                  <a:pt x="1967665" y="1357094"/>
                  <a:pt x="1963551" y="1361970"/>
                </a:cubicBezTo>
                <a:cubicBezTo>
                  <a:pt x="1959436" y="1366847"/>
                  <a:pt x="1957378" y="1378125"/>
                  <a:pt x="1957378" y="1395803"/>
                </a:cubicBezTo>
                <a:lnTo>
                  <a:pt x="1957378" y="1736417"/>
                </a:lnTo>
                <a:cubicBezTo>
                  <a:pt x="1957378" y="1745866"/>
                  <a:pt x="1958369" y="1752800"/>
                  <a:pt x="1960350" y="1757220"/>
                </a:cubicBezTo>
                <a:cubicBezTo>
                  <a:pt x="1962331" y="1761639"/>
                  <a:pt x="1966294" y="1764764"/>
                  <a:pt x="1972237" y="1766592"/>
                </a:cubicBezTo>
                <a:cubicBezTo>
                  <a:pt x="1978181" y="1768421"/>
                  <a:pt x="1987477" y="1769336"/>
                  <a:pt x="2000127" y="1769336"/>
                </a:cubicBezTo>
                <a:cubicBezTo>
                  <a:pt x="2012776" y="1769336"/>
                  <a:pt x="2022072" y="1768421"/>
                  <a:pt x="2028016" y="1766592"/>
                </a:cubicBezTo>
                <a:cubicBezTo>
                  <a:pt x="2033959" y="1764764"/>
                  <a:pt x="2037922" y="1761639"/>
                  <a:pt x="2039903" y="1757220"/>
                </a:cubicBezTo>
                <a:cubicBezTo>
                  <a:pt x="2041884" y="1752800"/>
                  <a:pt x="2042875" y="1745866"/>
                  <a:pt x="2042875" y="1736417"/>
                </a:cubicBezTo>
                <a:lnTo>
                  <a:pt x="2042875" y="1722244"/>
                </a:lnTo>
                <a:cubicBezTo>
                  <a:pt x="2042875" y="1715843"/>
                  <a:pt x="2042113" y="1711500"/>
                  <a:pt x="2040589" y="1709214"/>
                </a:cubicBezTo>
                <a:cubicBezTo>
                  <a:pt x="2039065" y="1706928"/>
                  <a:pt x="2034798" y="1703880"/>
                  <a:pt x="2027787" y="1700070"/>
                </a:cubicBezTo>
                <a:cubicBezTo>
                  <a:pt x="2020777" y="1696260"/>
                  <a:pt x="2015062" y="1690240"/>
                  <a:pt x="2010642" y="1682010"/>
                </a:cubicBezTo>
                <a:cubicBezTo>
                  <a:pt x="2006223" y="1673781"/>
                  <a:pt x="2004013" y="1664332"/>
                  <a:pt x="2004013" y="1653664"/>
                </a:cubicBezTo>
                <a:cubicBezTo>
                  <a:pt x="2004013" y="1629280"/>
                  <a:pt x="2013614" y="1613735"/>
                  <a:pt x="2032816" y="1607030"/>
                </a:cubicBezTo>
                <a:cubicBezTo>
                  <a:pt x="2038608" y="1605201"/>
                  <a:pt x="2041503" y="1602229"/>
                  <a:pt x="2041503" y="1598114"/>
                </a:cubicBezTo>
                <a:cubicBezTo>
                  <a:pt x="2041503" y="1593999"/>
                  <a:pt x="2040436" y="1588437"/>
                  <a:pt x="2038303" y="1581426"/>
                </a:cubicBezTo>
                <a:cubicBezTo>
                  <a:pt x="2036169" y="1574416"/>
                  <a:pt x="2033807" y="1568472"/>
                  <a:pt x="2031216" y="1563596"/>
                </a:cubicBezTo>
                <a:cubicBezTo>
                  <a:pt x="2028625" y="1558719"/>
                  <a:pt x="2022910" y="1550337"/>
                  <a:pt x="2014071" y="1538450"/>
                </a:cubicBezTo>
                <a:cubicBezTo>
                  <a:pt x="2007975" y="1529610"/>
                  <a:pt x="2004927" y="1522219"/>
                  <a:pt x="2004927" y="1516275"/>
                </a:cubicBezTo>
                <a:cubicBezTo>
                  <a:pt x="2004927" y="1510332"/>
                  <a:pt x="2006604" y="1502636"/>
                  <a:pt x="2009956" y="1493187"/>
                </a:cubicBezTo>
                <a:cubicBezTo>
                  <a:pt x="2017881" y="1470936"/>
                  <a:pt x="2023672" y="1452344"/>
                  <a:pt x="2027330" y="1437408"/>
                </a:cubicBezTo>
                <a:cubicBezTo>
                  <a:pt x="2028244" y="1433751"/>
                  <a:pt x="2031140" y="1431922"/>
                  <a:pt x="2036017" y="1431922"/>
                </a:cubicBezTo>
                <a:cubicBezTo>
                  <a:pt x="2040589" y="1431922"/>
                  <a:pt x="2042875" y="1433141"/>
                  <a:pt x="2042875" y="1435580"/>
                </a:cubicBezTo>
                <a:cubicBezTo>
                  <a:pt x="2042875" y="1441066"/>
                  <a:pt x="2036779" y="1461792"/>
                  <a:pt x="2024587" y="1497759"/>
                </a:cubicBezTo>
                <a:cubicBezTo>
                  <a:pt x="2021844" y="1505379"/>
                  <a:pt x="2020472" y="1511322"/>
                  <a:pt x="2020472" y="1515590"/>
                </a:cubicBezTo>
                <a:cubicBezTo>
                  <a:pt x="2020472" y="1519857"/>
                  <a:pt x="2022453" y="1524429"/>
                  <a:pt x="2026416" y="1529306"/>
                </a:cubicBezTo>
                <a:cubicBezTo>
                  <a:pt x="2046837" y="1557042"/>
                  <a:pt x="2057048" y="1582341"/>
                  <a:pt x="2057048" y="1605201"/>
                </a:cubicBezTo>
                <a:cubicBezTo>
                  <a:pt x="2057048" y="1610992"/>
                  <a:pt x="2056057" y="1614954"/>
                  <a:pt x="2054076" y="1617088"/>
                </a:cubicBezTo>
                <a:cubicBezTo>
                  <a:pt x="2052095" y="1619222"/>
                  <a:pt x="2047904" y="1620441"/>
                  <a:pt x="2041503" y="1620746"/>
                </a:cubicBezTo>
                <a:cubicBezTo>
                  <a:pt x="2035102" y="1621050"/>
                  <a:pt x="2029768" y="1624175"/>
                  <a:pt x="2025501" y="1630118"/>
                </a:cubicBezTo>
                <a:cubicBezTo>
                  <a:pt x="2021234" y="1636062"/>
                  <a:pt x="2019100" y="1644825"/>
                  <a:pt x="2019100" y="1656407"/>
                </a:cubicBezTo>
                <a:cubicBezTo>
                  <a:pt x="2019100" y="1667990"/>
                  <a:pt x="2023901" y="1677438"/>
                  <a:pt x="2033502" y="1684754"/>
                </a:cubicBezTo>
                <a:cubicBezTo>
                  <a:pt x="2043103" y="1692069"/>
                  <a:pt x="2057200" y="1695726"/>
                  <a:pt x="2075793" y="1695726"/>
                </a:cubicBezTo>
                <a:cubicBezTo>
                  <a:pt x="2094386" y="1695726"/>
                  <a:pt x="2108254" y="1690926"/>
                  <a:pt x="2117398" y="1681325"/>
                </a:cubicBezTo>
                <a:cubicBezTo>
                  <a:pt x="2126542" y="1671723"/>
                  <a:pt x="2131114" y="1650616"/>
                  <a:pt x="2131114" y="1618002"/>
                </a:cubicBezTo>
                <a:cubicBezTo>
                  <a:pt x="2131114" y="1575330"/>
                  <a:pt x="2122123" y="1539821"/>
                  <a:pt x="2104140" y="1511475"/>
                </a:cubicBezTo>
                <a:cubicBezTo>
                  <a:pt x="2101092" y="1505988"/>
                  <a:pt x="2099568" y="1501569"/>
                  <a:pt x="2099568" y="1498216"/>
                </a:cubicBezTo>
                <a:cubicBezTo>
                  <a:pt x="2099568" y="1494863"/>
                  <a:pt x="2100634" y="1489377"/>
                  <a:pt x="2102768" y="1481757"/>
                </a:cubicBezTo>
                <a:cubicBezTo>
                  <a:pt x="2110083" y="1459202"/>
                  <a:pt x="2115189" y="1439313"/>
                  <a:pt x="2118084" y="1422092"/>
                </a:cubicBezTo>
                <a:cubicBezTo>
                  <a:pt x="2120980" y="1404871"/>
                  <a:pt x="2122428" y="1391536"/>
                  <a:pt x="2122428" y="1382087"/>
                </a:cubicBezTo>
                <a:cubicBezTo>
                  <a:pt x="2122428" y="1372638"/>
                  <a:pt x="2119151" y="1365704"/>
                  <a:pt x="2112598" y="1361285"/>
                </a:cubicBezTo>
                <a:cubicBezTo>
                  <a:pt x="2106045" y="1356865"/>
                  <a:pt x="2092862" y="1354655"/>
                  <a:pt x="2073050" y="1354655"/>
                </a:cubicBezTo>
                <a:close/>
                <a:moveTo>
                  <a:pt x="2964590" y="1348712"/>
                </a:moveTo>
                <a:cubicBezTo>
                  <a:pt x="2933196" y="1348712"/>
                  <a:pt x="2917498" y="1366085"/>
                  <a:pt x="2917498" y="1400832"/>
                </a:cubicBezTo>
                <a:lnTo>
                  <a:pt x="2917498" y="1457068"/>
                </a:lnTo>
                <a:cubicBezTo>
                  <a:pt x="2917498" y="1489986"/>
                  <a:pt x="2933043" y="1506446"/>
                  <a:pt x="2964133" y="1506446"/>
                </a:cubicBezTo>
                <a:lnTo>
                  <a:pt x="3184046" y="1506446"/>
                </a:lnTo>
                <a:cubicBezTo>
                  <a:pt x="3205077" y="1506446"/>
                  <a:pt x="3219174" y="1503169"/>
                  <a:pt x="3226337" y="1496616"/>
                </a:cubicBezTo>
                <a:cubicBezTo>
                  <a:pt x="3233500" y="1490063"/>
                  <a:pt x="3237081" y="1476118"/>
                  <a:pt x="3237081" y="1454782"/>
                </a:cubicBezTo>
                <a:lnTo>
                  <a:pt x="3237081" y="1407690"/>
                </a:lnTo>
                <a:cubicBezTo>
                  <a:pt x="3237081" y="1386050"/>
                  <a:pt x="3233424" y="1370810"/>
                  <a:pt x="3226108" y="1361970"/>
                </a:cubicBezTo>
                <a:cubicBezTo>
                  <a:pt x="3218793" y="1353131"/>
                  <a:pt x="3206144" y="1348712"/>
                  <a:pt x="3188161" y="1348712"/>
                </a:cubicBezTo>
                <a:close/>
                <a:moveTo>
                  <a:pt x="2757936" y="1341854"/>
                </a:moveTo>
                <a:cubicBezTo>
                  <a:pt x="2747877" y="1341854"/>
                  <a:pt x="2739114" y="1345664"/>
                  <a:pt x="2731646" y="1353284"/>
                </a:cubicBezTo>
                <a:cubicBezTo>
                  <a:pt x="2724179" y="1360904"/>
                  <a:pt x="2720445" y="1367990"/>
                  <a:pt x="2720445" y="1374543"/>
                </a:cubicBezTo>
                <a:cubicBezTo>
                  <a:pt x="2720445" y="1381097"/>
                  <a:pt x="2722350" y="1387193"/>
                  <a:pt x="2726160" y="1392831"/>
                </a:cubicBezTo>
                <a:cubicBezTo>
                  <a:pt x="2729970" y="1398470"/>
                  <a:pt x="2736371" y="1406624"/>
                  <a:pt x="2745362" y="1417292"/>
                </a:cubicBezTo>
                <a:cubicBezTo>
                  <a:pt x="2754354" y="1427960"/>
                  <a:pt x="2761060" y="1434665"/>
                  <a:pt x="2765479" y="1437408"/>
                </a:cubicBezTo>
                <a:cubicBezTo>
                  <a:pt x="2769899" y="1440152"/>
                  <a:pt x="2775309" y="1441523"/>
                  <a:pt x="2781710" y="1441523"/>
                </a:cubicBezTo>
                <a:cubicBezTo>
                  <a:pt x="2788111" y="1441523"/>
                  <a:pt x="2795426" y="1438170"/>
                  <a:pt x="2803656" y="1431465"/>
                </a:cubicBezTo>
                <a:cubicBezTo>
                  <a:pt x="2811885" y="1424759"/>
                  <a:pt x="2816000" y="1416225"/>
                  <a:pt x="2816000" y="1405862"/>
                </a:cubicBezTo>
                <a:cubicBezTo>
                  <a:pt x="2816000" y="1400070"/>
                  <a:pt x="2814095" y="1393670"/>
                  <a:pt x="2810285" y="1386659"/>
                </a:cubicBezTo>
                <a:cubicBezTo>
                  <a:pt x="2806475" y="1379649"/>
                  <a:pt x="2801065" y="1371876"/>
                  <a:pt x="2794054" y="1363342"/>
                </a:cubicBezTo>
                <a:cubicBezTo>
                  <a:pt x="2787044" y="1354808"/>
                  <a:pt x="2780795" y="1349093"/>
                  <a:pt x="2775309" y="1346197"/>
                </a:cubicBezTo>
                <a:cubicBezTo>
                  <a:pt x="2769823" y="1343301"/>
                  <a:pt x="2764032" y="1341854"/>
                  <a:pt x="2757936" y="1341854"/>
                </a:cubicBezTo>
                <a:close/>
                <a:moveTo>
                  <a:pt x="2238099" y="1340482"/>
                </a:moveTo>
                <a:cubicBezTo>
                  <a:pt x="2221335" y="1340482"/>
                  <a:pt x="2209143" y="1343149"/>
                  <a:pt x="2201523" y="1348483"/>
                </a:cubicBezTo>
                <a:cubicBezTo>
                  <a:pt x="2193903" y="1353817"/>
                  <a:pt x="2190093" y="1363037"/>
                  <a:pt x="2190093" y="1376144"/>
                </a:cubicBezTo>
                <a:cubicBezTo>
                  <a:pt x="2190093" y="1421864"/>
                  <a:pt x="2188036" y="1457297"/>
                  <a:pt x="2183921" y="1482443"/>
                </a:cubicBezTo>
                <a:cubicBezTo>
                  <a:pt x="2179806" y="1507589"/>
                  <a:pt x="2175996" y="1527477"/>
                  <a:pt x="2172491" y="1542107"/>
                </a:cubicBezTo>
                <a:cubicBezTo>
                  <a:pt x="2168986" y="1556738"/>
                  <a:pt x="2160985" y="1574568"/>
                  <a:pt x="2148488" y="1595600"/>
                </a:cubicBezTo>
                <a:cubicBezTo>
                  <a:pt x="2146659" y="1598952"/>
                  <a:pt x="2145745" y="1602153"/>
                  <a:pt x="2145745" y="1605201"/>
                </a:cubicBezTo>
                <a:cubicBezTo>
                  <a:pt x="2145745" y="1612821"/>
                  <a:pt x="2145669" y="1621889"/>
                  <a:pt x="2145516" y="1632404"/>
                </a:cubicBezTo>
                <a:cubicBezTo>
                  <a:pt x="2145364" y="1642920"/>
                  <a:pt x="2144373" y="1652826"/>
                  <a:pt x="2142544" y="1662122"/>
                </a:cubicBezTo>
                <a:cubicBezTo>
                  <a:pt x="2140716" y="1671419"/>
                  <a:pt x="2137363" y="1679724"/>
                  <a:pt x="2132486" y="1687040"/>
                </a:cubicBezTo>
                <a:cubicBezTo>
                  <a:pt x="2127609" y="1694355"/>
                  <a:pt x="2121285" y="1699917"/>
                  <a:pt x="2113512" y="1703727"/>
                </a:cubicBezTo>
                <a:cubicBezTo>
                  <a:pt x="2105740" y="1707537"/>
                  <a:pt x="2098272" y="1709671"/>
                  <a:pt x="2091109" y="1710128"/>
                </a:cubicBezTo>
                <a:cubicBezTo>
                  <a:pt x="2083946" y="1710585"/>
                  <a:pt x="2079832" y="1711195"/>
                  <a:pt x="2078765" y="1711957"/>
                </a:cubicBezTo>
                <a:cubicBezTo>
                  <a:pt x="2077698" y="1712719"/>
                  <a:pt x="2075946" y="1716377"/>
                  <a:pt x="2073507" y="1722930"/>
                </a:cubicBezTo>
                <a:cubicBezTo>
                  <a:pt x="2071069" y="1729483"/>
                  <a:pt x="2069850" y="1735350"/>
                  <a:pt x="2069850" y="1740532"/>
                </a:cubicBezTo>
                <a:cubicBezTo>
                  <a:pt x="2069850" y="1750895"/>
                  <a:pt x="2075412" y="1758591"/>
                  <a:pt x="2086537" y="1763621"/>
                </a:cubicBezTo>
                <a:cubicBezTo>
                  <a:pt x="2097663" y="1768650"/>
                  <a:pt x="2106959" y="1771164"/>
                  <a:pt x="2114426" y="1771164"/>
                </a:cubicBezTo>
                <a:cubicBezTo>
                  <a:pt x="2121894" y="1771164"/>
                  <a:pt x="2128295" y="1770098"/>
                  <a:pt x="2133629" y="1767964"/>
                </a:cubicBezTo>
                <a:cubicBezTo>
                  <a:pt x="2138963" y="1765830"/>
                  <a:pt x="2143611" y="1762782"/>
                  <a:pt x="2147574" y="1758820"/>
                </a:cubicBezTo>
                <a:cubicBezTo>
                  <a:pt x="2151536" y="1754858"/>
                  <a:pt x="2159994" y="1741827"/>
                  <a:pt x="2172948" y="1719729"/>
                </a:cubicBezTo>
                <a:cubicBezTo>
                  <a:pt x="2185902" y="1697631"/>
                  <a:pt x="2196570" y="1677057"/>
                  <a:pt x="2204952" y="1658007"/>
                </a:cubicBezTo>
                <a:cubicBezTo>
                  <a:pt x="2213334" y="1638957"/>
                  <a:pt x="2221640" y="1616478"/>
                  <a:pt x="2229870" y="1590570"/>
                </a:cubicBezTo>
                <a:cubicBezTo>
                  <a:pt x="2230784" y="1587827"/>
                  <a:pt x="2232079" y="1586456"/>
                  <a:pt x="2233756" y="1586456"/>
                </a:cubicBezTo>
                <a:cubicBezTo>
                  <a:pt x="2235432" y="1586456"/>
                  <a:pt x="2237566" y="1586913"/>
                  <a:pt x="2240156" y="1587827"/>
                </a:cubicBezTo>
                <a:cubicBezTo>
                  <a:pt x="2242747" y="1588742"/>
                  <a:pt x="2244043" y="1590266"/>
                  <a:pt x="2244043" y="1592399"/>
                </a:cubicBezTo>
                <a:cubicBezTo>
                  <a:pt x="2244043" y="1594533"/>
                  <a:pt x="2242595" y="1599714"/>
                  <a:pt x="2239699" y="1607944"/>
                </a:cubicBezTo>
                <a:cubicBezTo>
                  <a:pt x="2236804" y="1616174"/>
                  <a:pt x="2235356" y="1622117"/>
                  <a:pt x="2235356" y="1625775"/>
                </a:cubicBezTo>
                <a:cubicBezTo>
                  <a:pt x="2235356" y="1629432"/>
                  <a:pt x="2244576" y="1649625"/>
                  <a:pt x="2263017" y="1686354"/>
                </a:cubicBezTo>
                <a:cubicBezTo>
                  <a:pt x="2281457" y="1723082"/>
                  <a:pt x="2294182" y="1745561"/>
                  <a:pt x="2301193" y="1753791"/>
                </a:cubicBezTo>
                <a:cubicBezTo>
                  <a:pt x="2308203" y="1762020"/>
                  <a:pt x="2316509" y="1766135"/>
                  <a:pt x="2326110" y="1766135"/>
                </a:cubicBezTo>
                <a:cubicBezTo>
                  <a:pt x="2335711" y="1766135"/>
                  <a:pt x="2346913" y="1762478"/>
                  <a:pt x="2359714" y="1755162"/>
                </a:cubicBezTo>
                <a:cubicBezTo>
                  <a:pt x="2372516" y="1747847"/>
                  <a:pt x="2378917" y="1737179"/>
                  <a:pt x="2378917" y="1723158"/>
                </a:cubicBezTo>
                <a:cubicBezTo>
                  <a:pt x="2378917" y="1708223"/>
                  <a:pt x="2371297" y="1689021"/>
                  <a:pt x="2356057" y="1665551"/>
                </a:cubicBezTo>
                <a:cubicBezTo>
                  <a:pt x="2335026" y="1632328"/>
                  <a:pt x="2319176" y="1603524"/>
                  <a:pt x="2308508" y="1579140"/>
                </a:cubicBezTo>
                <a:cubicBezTo>
                  <a:pt x="2297840" y="1554756"/>
                  <a:pt x="2291058" y="1531211"/>
                  <a:pt x="2288163" y="1508503"/>
                </a:cubicBezTo>
                <a:cubicBezTo>
                  <a:pt x="2285267" y="1485795"/>
                  <a:pt x="2283819" y="1441523"/>
                  <a:pt x="2283819" y="1375686"/>
                </a:cubicBezTo>
                <a:cubicBezTo>
                  <a:pt x="2283819" y="1352217"/>
                  <a:pt x="2268579" y="1340482"/>
                  <a:pt x="2238099" y="1340482"/>
                </a:cubicBezTo>
                <a:close/>
                <a:moveTo>
                  <a:pt x="2684783" y="1339568"/>
                </a:moveTo>
                <a:cubicBezTo>
                  <a:pt x="2655218" y="1339568"/>
                  <a:pt x="2640435" y="1352217"/>
                  <a:pt x="2640435" y="1377515"/>
                </a:cubicBezTo>
                <a:lnTo>
                  <a:pt x="2640435" y="1386202"/>
                </a:lnTo>
                <a:cubicBezTo>
                  <a:pt x="2640435" y="1390774"/>
                  <a:pt x="2638759" y="1393060"/>
                  <a:pt x="2635406" y="1393060"/>
                </a:cubicBezTo>
                <a:lnTo>
                  <a:pt x="2515619" y="1393060"/>
                </a:lnTo>
                <a:cubicBezTo>
                  <a:pt x="2496112" y="1393060"/>
                  <a:pt x="2481025" y="1397861"/>
                  <a:pt x="2470357" y="1407462"/>
                </a:cubicBezTo>
                <a:cubicBezTo>
                  <a:pt x="2459689" y="1417063"/>
                  <a:pt x="2454355" y="1431160"/>
                  <a:pt x="2454355" y="1449753"/>
                </a:cubicBezTo>
                <a:lnTo>
                  <a:pt x="2454355" y="1529763"/>
                </a:lnTo>
                <a:cubicBezTo>
                  <a:pt x="2454355" y="1598952"/>
                  <a:pt x="2444296" y="1655493"/>
                  <a:pt x="2424179" y="1699384"/>
                </a:cubicBezTo>
                <a:cubicBezTo>
                  <a:pt x="2418083" y="1711881"/>
                  <a:pt x="2415036" y="1722396"/>
                  <a:pt x="2415036" y="1730931"/>
                </a:cubicBezTo>
                <a:cubicBezTo>
                  <a:pt x="2415036" y="1744037"/>
                  <a:pt x="2422198" y="1754019"/>
                  <a:pt x="2436524" y="1760877"/>
                </a:cubicBezTo>
                <a:cubicBezTo>
                  <a:pt x="2450849" y="1767735"/>
                  <a:pt x="2463422" y="1771164"/>
                  <a:pt x="2474243" y="1771164"/>
                </a:cubicBezTo>
                <a:cubicBezTo>
                  <a:pt x="2485063" y="1771164"/>
                  <a:pt x="2493826" y="1765830"/>
                  <a:pt x="2500532" y="1755162"/>
                </a:cubicBezTo>
                <a:cubicBezTo>
                  <a:pt x="2507237" y="1744494"/>
                  <a:pt x="2510590" y="1736417"/>
                  <a:pt x="2510590" y="1730931"/>
                </a:cubicBezTo>
                <a:cubicBezTo>
                  <a:pt x="2510590" y="1728492"/>
                  <a:pt x="2509828" y="1724454"/>
                  <a:pt x="2508304" y="1718815"/>
                </a:cubicBezTo>
                <a:cubicBezTo>
                  <a:pt x="2506780" y="1713176"/>
                  <a:pt x="2506018" y="1705480"/>
                  <a:pt x="2506018" y="1695726"/>
                </a:cubicBezTo>
                <a:cubicBezTo>
                  <a:pt x="2506018" y="1668294"/>
                  <a:pt x="2513943" y="1649244"/>
                  <a:pt x="2529793" y="1638576"/>
                </a:cubicBezTo>
                <a:cubicBezTo>
                  <a:pt x="2532841" y="1636748"/>
                  <a:pt x="2534746" y="1634157"/>
                  <a:pt x="2535508" y="1630804"/>
                </a:cubicBezTo>
                <a:cubicBezTo>
                  <a:pt x="2536270" y="1627451"/>
                  <a:pt x="2536803" y="1618917"/>
                  <a:pt x="2537108" y="1605201"/>
                </a:cubicBezTo>
                <a:cubicBezTo>
                  <a:pt x="2537108" y="1601543"/>
                  <a:pt x="2537946" y="1599257"/>
                  <a:pt x="2539622" y="1598343"/>
                </a:cubicBezTo>
                <a:cubicBezTo>
                  <a:pt x="2541299" y="1597428"/>
                  <a:pt x="2545718" y="1596971"/>
                  <a:pt x="2552881" y="1596971"/>
                </a:cubicBezTo>
                <a:cubicBezTo>
                  <a:pt x="2560044" y="1596971"/>
                  <a:pt x="2564692" y="1597505"/>
                  <a:pt x="2566826" y="1598571"/>
                </a:cubicBezTo>
                <a:cubicBezTo>
                  <a:pt x="2568960" y="1599638"/>
                  <a:pt x="2570026" y="1601848"/>
                  <a:pt x="2570026" y="1605201"/>
                </a:cubicBezTo>
                <a:cubicBezTo>
                  <a:pt x="2570026" y="1613430"/>
                  <a:pt x="2569340" y="1621736"/>
                  <a:pt x="2567969" y="1630118"/>
                </a:cubicBezTo>
                <a:cubicBezTo>
                  <a:pt x="2566597" y="1638500"/>
                  <a:pt x="2564997" y="1643606"/>
                  <a:pt x="2563168" y="1645434"/>
                </a:cubicBezTo>
                <a:cubicBezTo>
                  <a:pt x="2561339" y="1647263"/>
                  <a:pt x="2558291" y="1648482"/>
                  <a:pt x="2554024" y="1649092"/>
                </a:cubicBezTo>
                <a:cubicBezTo>
                  <a:pt x="2533298" y="1651835"/>
                  <a:pt x="2522935" y="1666923"/>
                  <a:pt x="2522935" y="1694355"/>
                </a:cubicBezTo>
                <a:cubicBezTo>
                  <a:pt x="2522935" y="1710509"/>
                  <a:pt x="2526059" y="1722244"/>
                  <a:pt x="2532307" y="1729559"/>
                </a:cubicBezTo>
                <a:cubicBezTo>
                  <a:pt x="2538556" y="1736874"/>
                  <a:pt x="2548843" y="1740532"/>
                  <a:pt x="2563168" y="1740532"/>
                </a:cubicBezTo>
                <a:lnTo>
                  <a:pt x="2584199" y="1740532"/>
                </a:lnTo>
                <a:cubicBezTo>
                  <a:pt x="2589991" y="1740532"/>
                  <a:pt x="2593801" y="1739846"/>
                  <a:pt x="2595629" y="1738475"/>
                </a:cubicBezTo>
                <a:cubicBezTo>
                  <a:pt x="2597458" y="1737103"/>
                  <a:pt x="2598373" y="1735122"/>
                  <a:pt x="2598373" y="1732531"/>
                </a:cubicBezTo>
                <a:cubicBezTo>
                  <a:pt x="2598373" y="1729940"/>
                  <a:pt x="2598220" y="1727578"/>
                  <a:pt x="2597915" y="1725444"/>
                </a:cubicBezTo>
                <a:cubicBezTo>
                  <a:pt x="2597611" y="1723311"/>
                  <a:pt x="2597458" y="1721025"/>
                  <a:pt x="2597458" y="1718586"/>
                </a:cubicBezTo>
                <a:cubicBezTo>
                  <a:pt x="2597458" y="1707309"/>
                  <a:pt x="2600506" y="1696793"/>
                  <a:pt x="2606602" y="1687040"/>
                </a:cubicBezTo>
                <a:cubicBezTo>
                  <a:pt x="2612698" y="1677286"/>
                  <a:pt x="2622909" y="1667532"/>
                  <a:pt x="2637235" y="1657779"/>
                </a:cubicBezTo>
                <a:cubicBezTo>
                  <a:pt x="2640283" y="1655645"/>
                  <a:pt x="2642492" y="1653740"/>
                  <a:pt x="2643864" y="1652064"/>
                </a:cubicBezTo>
                <a:cubicBezTo>
                  <a:pt x="2645236" y="1650387"/>
                  <a:pt x="2646302" y="1647644"/>
                  <a:pt x="2647065" y="1643834"/>
                </a:cubicBezTo>
                <a:cubicBezTo>
                  <a:pt x="2647827" y="1640024"/>
                  <a:pt x="2648665" y="1633623"/>
                  <a:pt x="2649579" y="1624632"/>
                </a:cubicBezTo>
                <a:cubicBezTo>
                  <a:pt x="2650494" y="1615640"/>
                  <a:pt x="2651408" y="1600095"/>
                  <a:pt x="2652322" y="1577997"/>
                </a:cubicBezTo>
                <a:cubicBezTo>
                  <a:pt x="2653237" y="1555899"/>
                  <a:pt x="2653694" y="1543174"/>
                  <a:pt x="2653694" y="1539821"/>
                </a:cubicBezTo>
                <a:cubicBezTo>
                  <a:pt x="2653694" y="1528848"/>
                  <a:pt x="2651713" y="1520847"/>
                  <a:pt x="2647750" y="1515818"/>
                </a:cubicBezTo>
                <a:cubicBezTo>
                  <a:pt x="2643788" y="1510789"/>
                  <a:pt x="2636473" y="1508274"/>
                  <a:pt x="2625805" y="1508274"/>
                </a:cubicBezTo>
                <a:lnTo>
                  <a:pt x="2548538" y="1508274"/>
                </a:lnTo>
                <a:cubicBezTo>
                  <a:pt x="2545185" y="1508274"/>
                  <a:pt x="2543051" y="1507512"/>
                  <a:pt x="2542137" y="1505988"/>
                </a:cubicBezTo>
                <a:cubicBezTo>
                  <a:pt x="2541223" y="1504464"/>
                  <a:pt x="2540765" y="1500807"/>
                  <a:pt x="2540765" y="1495016"/>
                </a:cubicBezTo>
                <a:cubicBezTo>
                  <a:pt x="2540765" y="1489224"/>
                  <a:pt x="2541223" y="1485567"/>
                  <a:pt x="2542137" y="1484043"/>
                </a:cubicBezTo>
                <a:cubicBezTo>
                  <a:pt x="2543051" y="1482519"/>
                  <a:pt x="2545185" y="1481757"/>
                  <a:pt x="2548538" y="1481757"/>
                </a:cubicBezTo>
                <a:lnTo>
                  <a:pt x="2638149" y="1481757"/>
                </a:lnTo>
                <a:cubicBezTo>
                  <a:pt x="2651865" y="1481757"/>
                  <a:pt x="2661238" y="1484805"/>
                  <a:pt x="2666267" y="1490901"/>
                </a:cubicBezTo>
                <a:cubicBezTo>
                  <a:pt x="2671296" y="1496997"/>
                  <a:pt x="2673811" y="1509798"/>
                  <a:pt x="2673811" y="1529306"/>
                </a:cubicBezTo>
                <a:cubicBezTo>
                  <a:pt x="2673811" y="1562529"/>
                  <a:pt x="2674116" y="1586456"/>
                  <a:pt x="2674725" y="1601086"/>
                </a:cubicBezTo>
                <a:lnTo>
                  <a:pt x="2676554" y="1638119"/>
                </a:lnTo>
                <a:cubicBezTo>
                  <a:pt x="2676554" y="1642996"/>
                  <a:pt x="2672058" y="1649778"/>
                  <a:pt x="2663066" y="1658465"/>
                </a:cubicBezTo>
                <a:cubicBezTo>
                  <a:pt x="2654075" y="1667151"/>
                  <a:pt x="2645007" y="1674543"/>
                  <a:pt x="2635863" y="1680639"/>
                </a:cubicBezTo>
                <a:cubicBezTo>
                  <a:pt x="2622147" y="1691307"/>
                  <a:pt x="2615289" y="1703956"/>
                  <a:pt x="2615289" y="1718586"/>
                </a:cubicBezTo>
                <a:cubicBezTo>
                  <a:pt x="2615289" y="1730169"/>
                  <a:pt x="2619861" y="1740837"/>
                  <a:pt x="2629005" y="1750590"/>
                </a:cubicBezTo>
                <a:cubicBezTo>
                  <a:pt x="2638149" y="1760344"/>
                  <a:pt x="2647903" y="1765221"/>
                  <a:pt x="2658266" y="1765221"/>
                </a:cubicBezTo>
                <a:cubicBezTo>
                  <a:pt x="2673201" y="1765221"/>
                  <a:pt x="2691184" y="1755315"/>
                  <a:pt x="2712216" y="1735503"/>
                </a:cubicBezTo>
                <a:cubicBezTo>
                  <a:pt x="2714349" y="1733369"/>
                  <a:pt x="2716178" y="1732302"/>
                  <a:pt x="2717702" y="1732302"/>
                </a:cubicBezTo>
                <a:cubicBezTo>
                  <a:pt x="2719226" y="1732302"/>
                  <a:pt x="2720750" y="1732912"/>
                  <a:pt x="2722274" y="1734131"/>
                </a:cubicBezTo>
                <a:cubicBezTo>
                  <a:pt x="2748182" y="1759125"/>
                  <a:pt x="2771956" y="1771622"/>
                  <a:pt x="2793597" y="1771622"/>
                </a:cubicBezTo>
                <a:cubicBezTo>
                  <a:pt x="2804570" y="1771622"/>
                  <a:pt x="2814095" y="1768116"/>
                  <a:pt x="2822172" y="1761106"/>
                </a:cubicBezTo>
                <a:cubicBezTo>
                  <a:pt x="2830249" y="1754096"/>
                  <a:pt x="2836041" y="1742742"/>
                  <a:pt x="2839546" y="1727045"/>
                </a:cubicBezTo>
                <a:cubicBezTo>
                  <a:pt x="2843051" y="1711347"/>
                  <a:pt x="2844803" y="1699689"/>
                  <a:pt x="2844803" y="1692069"/>
                </a:cubicBezTo>
                <a:cubicBezTo>
                  <a:pt x="2844803" y="1677438"/>
                  <a:pt x="2839393" y="1666618"/>
                  <a:pt x="2828573" y="1659608"/>
                </a:cubicBezTo>
                <a:cubicBezTo>
                  <a:pt x="2817753" y="1652597"/>
                  <a:pt x="2807313" y="1649092"/>
                  <a:pt x="2797255" y="1649092"/>
                </a:cubicBezTo>
                <a:cubicBezTo>
                  <a:pt x="2785368" y="1649092"/>
                  <a:pt x="2777595" y="1653969"/>
                  <a:pt x="2773937" y="1663722"/>
                </a:cubicBezTo>
                <a:cubicBezTo>
                  <a:pt x="2771804" y="1669514"/>
                  <a:pt x="2769670" y="1672409"/>
                  <a:pt x="2767537" y="1672409"/>
                </a:cubicBezTo>
                <a:cubicBezTo>
                  <a:pt x="2765403" y="1672409"/>
                  <a:pt x="2763041" y="1671495"/>
                  <a:pt x="2760450" y="1669666"/>
                </a:cubicBezTo>
                <a:cubicBezTo>
                  <a:pt x="2757859" y="1667837"/>
                  <a:pt x="2756564" y="1665704"/>
                  <a:pt x="2756564" y="1663265"/>
                </a:cubicBezTo>
                <a:cubicBezTo>
                  <a:pt x="2756564" y="1657779"/>
                  <a:pt x="2759307" y="1651607"/>
                  <a:pt x="2764794" y="1644749"/>
                </a:cubicBezTo>
                <a:cubicBezTo>
                  <a:pt x="2770280" y="1637891"/>
                  <a:pt x="2777290" y="1633700"/>
                  <a:pt x="2785825" y="1632176"/>
                </a:cubicBezTo>
                <a:cubicBezTo>
                  <a:pt x="2790092" y="1631566"/>
                  <a:pt x="2793445" y="1629890"/>
                  <a:pt x="2795883" y="1627146"/>
                </a:cubicBezTo>
                <a:cubicBezTo>
                  <a:pt x="2798321" y="1624403"/>
                  <a:pt x="2802589" y="1617317"/>
                  <a:pt x="2808685" y="1605887"/>
                </a:cubicBezTo>
                <a:cubicBezTo>
                  <a:pt x="2814781" y="1594457"/>
                  <a:pt x="2820343" y="1582569"/>
                  <a:pt x="2825373" y="1570225"/>
                </a:cubicBezTo>
                <a:cubicBezTo>
                  <a:pt x="2830402" y="1557881"/>
                  <a:pt x="2832916" y="1548965"/>
                  <a:pt x="2832916" y="1543479"/>
                </a:cubicBezTo>
                <a:cubicBezTo>
                  <a:pt x="2832916" y="1532811"/>
                  <a:pt x="2827125" y="1523972"/>
                  <a:pt x="2815543" y="1516961"/>
                </a:cubicBezTo>
                <a:cubicBezTo>
                  <a:pt x="2803960" y="1509951"/>
                  <a:pt x="2793445" y="1506446"/>
                  <a:pt x="2783996" y="1506446"/>
                </a:cubicBezTo>
                <a:cubicBezTo>
                  <a:pt x="2767842" y="1506446"/>
                  <a:pt x="2755192" y="1517876"/>
                  <a:pt x="2746048" y="1540736"/>
                </a:cubicBezTo>
                <a:cubicBezTo>
                  <a:pt x="2744829" y="1544088"/>
                  <a:pt x="2743534" y="1545765"/>
                  <a:pt x="2742162" y="1545765"/>
                </a:cubicBezTo>
                <a:cubicBezTo>
                  <a:pt x="2740791" y="1545765"/>
                  <a:pt x="2739571" y="1544546"/>
                  <a:pt x="2738504" y="1542107"/>
                </a:cubicBezTo>
                <a:cubicBezTo>
                  <a:pt x="2737438" y="1539669"/>
                  <a:pt x="2736066" y="1533039"/>
                  <a:pt x="2734390" y="1522219"/>
                </a:cubicBezTo>
                <a:cubicBezTo>
                  <a:pt x="2732713" y="1511399"/>
                  <a:pt x="2731875" y="1501797"/>
                  <a:pt x="2731875" y="1493415"/>
                </a:cubicBezTo>
                <a:cubicBezTo>
                  <a:pt x="2731875" y="1485033"/>
                  <a:pt x="2735228" y="1480842"/>
                  <a:pt x="2741933" y="1480842"/>
                </a:cubicBezTo>
                <a:lnTo>
                  <a:pt x="2806399" y="1480842"/>
                </a:lnTo>
                <a:cubicBezTo>
                  <a:pt x="2818591" y="1480842"/>
                  <a:pt x="2827354" y="1476880"/>
                  <a:pt x="2832688" y="1468955"/>
                </a:cubicBezTo>
                <a:cubicBezTo>
                  <a:pt x="2838022" y="1461030"/>
                  <a:pt x="2840689" y="1450210"/>
                  <a:pt x="2840689" y="1436494"/>
                </a:cubicBezTo>
                <a:cubicBezTo>
                  <a:pt x="2840689" y="1427350"/>
                  <a:pt x="2839012" y="1422778"/>
                  <a:pt x="2835660" y="1422778"/>
                </a:cubicBezTo>
                <a:cubicBezTo>
                  <a:pt x="2833526" y="1422778"/>
                  <a:pt x="2829792" y="1426512"/>
                  <a:pt x="2824458" y="1433979"/>
                </a:cubicBezTo>
                <a:cubicBezTo>
                  <a:pt x="2819124" y="1441447"/>
                  <a:pt x="2812037" y="1447543"/>
                  <a:pt x="2803198" y="1452267"/>
                </a:cubicBezTo>
                <a:cubicBezTo>
                  <a:pt x="2794359" y="1456992"/>
                  <a:pt x="2785444" y="1459354"/>
                  <a:pt x="2776452" y="1459354"/>
                </a:cubicBezTo>
                <a:cubicBezTo>
                  <a:pt x="2767461" y="1459354"/>
                  <a:pt x="2759383" y="1455925"/>
                  <a:pt x="2752220" y="1449067"/>
                </a:cubicBezTo>
                <a:cubicBezTo>
                  <a:pt x="2745058" y="1442209"/>
                  <a:pt x="2734999" y="1431236"/>
                  <a:pt x="2722045" y="1416149"/>
                </a:cubicBezTo>
                <a:cubicBezTo>
                  <a:pt x="2709091" y="1401061"/>
                  <a:pt x="2702614" y="1387726"/>
                  <a:pt x="2702614" y="1376144"/>
                </a:cubicBezTo>
                <a:cubicBezTo>
                  <a:pt x="2702614" y="1370962"/>
                  <a:pt x="2703757" y="1365476"/>
                  <a:pt x="2706043" y="1359684"/>
                </a:cubicBezTo>
                <a:cubicBezTo>
                  <a:pt x="2708329" y="1353893"/>
                  <a:pt x="2709472" y="1349626"/>
                  <a:pt x="2709472" y="1346883"/>
                </a:cubicBezTo>
                <a:cubicBezTo>
                  <a:pt x="2709472" y="1344140"/>
                  <a:pt x="2707720" y="1342235"/>
                  <a:pt x="2704215" y="1341168"/>
                </a:cubicBezTo>
                <a:cubicBezTo>
                  <a:pt x="2700709" y="1340101"/>
                  <a:pt x="2694232" y="1339568"/>
                  <a:pt x="2684783" y="1339568"/>
                </a:cubicBezTo>
                <a:close/>
                <a:moveTo>
                  <a:pt x="0" y="0"/>
                </a:moveTo>
                <a:lnTo>
                  <a:pt x="4762500" y="0"/>
                </a:lnTo>
                <a:lnTo>
                  <a:pt x="4762500" y="3171825"/>
                </a:lnTo>
                <a:lnTo>
                  <a:pt x="0" y="3171825"/>
                </a:lnTo>
                <a:close/>
              </a:path>
            </a:pathLst>
          </a:custGeom>
          <a:effectLst>
            <a:outerShdw blurRad="127000" dist="127000" dir="5400000" algn="t" rotWithShape="0">
              <a:prstClr val="black">
                <a:alpha val="20000"/>
              </a:prstClr>
            </a:outerShdw>
          </a:effectLst>
        </p:spPr>
      </p:pic>
      <p:pic>
        <p:nvPicPr>
          <p:cNvPr id="43" name="图片 42">
            <a:extLst>
              <a:ext uri="{FF2B5EF4-FFF2-40B4-BE49-F238E27FC236}">
                <a16:creationId xmlns:a16="http://schemas.microsoft.com/office/drawing/2014/main" id="{4F5F7311-6649-9FF4-EE1F-12E822435C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390201" y="-3331075"/>
            <a:ext cx="4762500" cy="3171825"/>
          </a:xfrm>
          <a:custGeom>
            <a:avLst/>
            <a:gdLst/>
            <a:ahLst/>
            <a:cxnLst/>
            <a:rect l="l" t="t" r="r" b="b"/>
            <a:pathLst>
              <a:path w="4762500" h="3171825">
                <a:moveTo>
                  <a:pt x="2986966" y="1760225"/>
                </a:moveTo>
                <a:cubicBezTo>
                  <a:pt x="2978126" y="1760225"/>
                  <a:pt x="2968220" y="1764797"/>
                  <a:pt x="2957248" y="1773941"/>
                </a:cubicBezTo>
                <a:cubicBezTo>
                  <a:pt x="2946275" y="1783085"/>
                  <a:pt x="2936902" y="1792381"/>
                  <a:pt x="2929130" y="1801830"/>
                </a:cubicBezTo>
                <a:cubicBezTo>
                  <a:pt x="2921357" y="1811279"/>
                  <a:pt x="2917471" y="1820347"/>
                  <a:pt x="2917471" y="1829033"/>
                </a:cubicBezTo>
                <a:cubicBezTo>
                  <a:pt x="2917471" y="1837720"/>
                  <a:pt x="2922577" y="1846483"/>
                  <a:pt x="2932787" y="1855322"/>
                </a:cubicBezTo>
                <a:cubicBezTo>
                  <a:pt x="2942998" y="1864162"/>
                  <a:pt x="2953133" y="1868581"/>
                  <a:pt x="2963191" y="1868581"/>
                </a:cubicBezTo>
                <a:cubicBezTo>
                  <a:pt x="2972945" y="1868581"/>
                  <a:pt x="2983918" y="1863933"/>
                  <a:pt x="2996110" y="1854637"/>
                </a:cubicBezTo>
                <a:cubicBezTo>
                  <a:pt x="3008302" y="1845340"/>
                  <a:pt x="3014398" y="1837339"/>
                  <a:pt x="3014398" y="1830634"/>
                </a:cubicBezTo>
                <a:cubicBezTo>
                  <a:pt x="3014398" y="1812650"/>
                  <a:pt x="3018665" y="1800001"/>
                  <a:pt x="3027199" y="1792686"/>
                </a:cubicBezTo>
                <a:cubicBezTo>
                  <a:pt x="3029333" y="1790857"/>
                  <a:pt x="3030400" y="1788571"/>
                  <a:pt x="3030400" y="1785828"/>
                </a:cubicBezTo>
                <a:cubicBezTo>
                  <a:pt x="3030400" y="1779122"/>
                  <a:pt x="3025370" y="1773179"/>
                  <a:pt x="3015312" y="1767997"/>
                </a:cubicBezTo>
                <a:cubicBezTo>
                  <a:pt x="3005254" y="1762816"/>
                  <a:pt x="2995805" y="1760225"/>
                  <a:pt x="2986966" y="1760225"/>
                </a:cubicBezTo>
                <a:close/>
                <a:moveTo>
                  <a:pt x="1859282" y="1755653"/>
                </a:moveTo>
                <a:cubicBezTo>
                  <a:pt x="1849985" y="1755653"/>
                  <a:pt x="1841299" y="1760834"/>
                  <a:pt x="1833221" y="1771198"/>
                </a:cubicBezTo>
                <a:cubicBezTo>
                  <a:pt x="1825144" y="1781561"/>
                  <a:pt x="1821106" y="1791924"/>
                  <a:pt x="1821106" y="1802287"/>
                </a:cubicBezTo>
                <a:cubicBezTo>
                  <a:pt x="1821106" y="1812650"/>
                  <a:pt x="1825982" y="1820728"/>
                  <a:pt x="1835736" y="1826519"/>
                </a:cubicBezTo>
                <a:cubicBezTo>
                  <a:pt x="1854024" y="1836882"/>
                  <a:pt x="1869569" y="1846788"/>
                  <a:pt x="1882370" y="1856237"/>
                </a:cubicBezTo>
                <a:cubicBezTo>
                  <a:pt x="1895172" y="1865686"/>
                  <a:pt x="1907059" y="1870410"/>
                  <a:pt x="1918032" y="1870410"/>
                </a:cubicBezTo>
                <a:cubicBezTo>
                  <a:pt x="1929005" y="1870410"/>
                  <a:pt x="1937844" y="1865152"/>
                  <a:pt x="1944550" y="1854637"/>
                </a:cubicBezTo>
                <a:cubicBezTo>
                  <a:pt x="1951255" y="1844121"/>
                  <a:pt x="1954608" y="1834444"/>
                  <a:pt x="1954608" y="1825604"/>
                </a:cubicBezTo>
                <a:cubicBezTo>
                  <a:pt x="1954608" y="1820118"/>
                  <a:pt x="1953008" y="1814860"/>
                  <a:pt x="1949807" y="1809831"/>
                </a:cubicBezTo>
                <a:cubicBezTo>
                  <a:pt x="1946607" y="1804802"/>
                  <a:pt x="1938835" y="1797334"/>
                  <a:pt x="1926490" y="1787428"/>
                </a:cubicBezTo>
                <a:cubicBezTo>
                  <a:pt x="1914146" y="1777522"/>
                  <a:pt x="1902182" y="1769750"/>
                  <a:pt x="1890600" y="1764111"/>
                </a:cubicBezTo>
                <a:cubicBezTo>
                  <a:pt x="1879018" y="1758472"/>
                  <a:pt x="1868578" y="1755653"/>
                  <a:pt x="1859282" y="1755653"/>
                </a:cubicBezTo>
                <a:close/>
                <a:moveTo>
                  <a:pt x="2124686" y="1754738"/>
                </a:moveTo>
                <a:lnTo>
                  <a:pt x="2267333" y="1754738"/>
                </a:lnTo>
                <a:cubicBezTo>
                  <a:pt x="2271905" y="1754738"/>
                  <a:pt x="2274724" y="1756034"/>
                  <a:pt x="2275791" y="1758625"/>
                </a:cubicBezTo>
                <a:cubicBezTo>
                  <a:pt x="2276858" y="1761215"/>
                  <a:pt x="2277391" y="1765254"/>
                  <a:pt x="2277391" y="1770740"/>
                </a:cubicBezTo>
                <a:cubicBezTo>
                  <a:pt x="2277391" y="1776227"/>
                  <a:pt x="2276705" y="1779884"/>
                  <a:pt x="2275334" y="1781713"/>
                </a:cubicBezTo>
                <a:cubicBezTo>
                  <a:pt x="2273962" y="1783542"/>
                  <a:pt x="2271295" y="1784456"/>
                  <a:pt x="2267333" y="1784456"/>
                </a:cubicBezTo>
                <a:lnTo>
                  <a:pt x="2124686" y="1784456"/>
                </a:lnTo>
                <a:cubicBezTo>
                  <a:pt x="2120724" y="1784456"/>
                  <a:pt x="2118133" y="1783618"/>
                  <a:pt x="2116914" y="1781942"/>
                </a:cubicBezTo>
                <a:cubicBezTo>
                  <a:pt x="2115695" y="1780265"/>
                  <a:pt x="2115085" y="1776151"/>
                  <a:pt x="2115085" y="1769597"/>
                </a:cubicBezTo>
                <a:cubicBezTo>
                  <a:pt x="2115085" y="1763044"/>
                  <a:pt x="2115771" y="1758929"/>
                  <a:pt x="2117143" y="1757253"/>
                </a:cubicBezTo>
                <a:cubicBezTo>
                  <a:pt x="2118514" y="1755577"/>
                  <a:pt x="2121029" y="1754738"/>
                  <a:pt x="2124686" y="1754738"/>
                </a:cubicBezTo>
                <a:close/>
                <a:moveTo>
                  <a:pt x="2572285" y="1746966"/>
                </a:moveTo>
                <a:lnTo>
                  <a:pt x="2735048" y="1746966"/>
                </a:lnTo>
                <a:cubicBezTo>
                  <a:pt x="2738096" y="1746966"/>
                  <a:pt x="2740078" y="1747499"/>
                  <a:pt x="2740992" y="1748566"/>
                </a:cubicBezTo>
                <a:cubicBezTo>
                  <a:pt x="2741906" y="1749633"/>
                  <a:pt x="2742364" y="1752300"/>
                  <a:pt x="2742364" y="1756567"/>
                </a:cubicBezTo>
                <a:cubicBezTo>
                  <a:pt x="2742364" y="1760834"/>
                  <a:pt x="2741906" y="1763654"/>
                  <a:pt x="2740992" y="1765025"/>
                </a:cubicBezTo>
                <a:cubicBezTo>
                  <a:pt x="2740078" y="1766397"/>
                  <a:pt x="2738096" y="1767083"/>
                  <a:pt x="2735048" y="1767083"/>
                </a:cubicBezTo>
                <a:lnTo>
                  <a:pt x="2572285" y="1767083"/>
                </a:lnTo>
                <a:cubicBezTo>
                  <a:pt x="2568932" y="1767083"/>
                  <a:pt x="2566799" y="1766549"/>
                  <a:pt x="2565884" y="1765483"/>
                </a:cubicBezTo>
                <a:cubicBezTo>
                  <a:pt x="2564970" y="1764416"/>
                  <a:pt x="2564513" y="1761749"/>
                  <a:pt x="2564513" y="1757482"/>
                </a:cubicBezTo>
                <a:cubicBezTo>
                  <a:pt x="2564513" y="1753214"/>
                  <a:pt x="2564894" y="1750395"/>
                  <a:pt x="2565656" y="1749023"/>
                </a:cubicBezTo>
                <a:cubicBezTo>
                  <a:pt x="2566418" y="1747652"/>
                  <a:pt x="2568628" y="1746966"/>
                  <a:pt x="2572285" y="1746966"/>
                </a:cubicBezTo>
                <a:close/>
                <a:moveTo>
                  <a:pt x="3224024" y="1744680"/>
                </a:moveTo>
                <a:cubicBezTo>
                  <a:pt x="3217471" y="1744680"/>
                  <a:pt x="3208784" y="1749557"/>
                  <a:pt x="3197963" y="1759310"/>
                </a:cubicBezTo>
                <a:cubicBezTo>
                  <a:pt x="3187143" y="1769064"/>
                  <a:pt x="3181733" y="1777903"/>
                  <a:pt x="3181733" y="1785828"/>
                </a:cubicBezTo>
                <a:cubicBezTo>
                  <a:pt x="3181733" y="1793753"/>
                  <a:pt x="3186762" y="1802744"/>
                  <a:pt x="3196820" y="1812803"/>
                </a:cubicBezTo>
                <a:cubicBezTo>
                  <a:pt x="3206879" y="1822861"/>
                  <a:pt x="3217623" y="1832462"/>
                  <a:pt x="3229053" y="1841606"/>
                </a:cubicBezTo>
                <a:cubicBezTo>
                  <a:pt x="3240483" y="1850750"/>
                  <a:pt x="3251684" y="1855322"/>
                  <a:pt x="3262657" y="1855322"/>
                </a:cubicBezTo>
                <a:cubicBezTo>
                  <a:pt x="3273630" y="1855322"/>
                  <a:pt x="3283993" y="1850750"/>
                  <a:pt x="3293747" y="1841606"/>
                </a:cubicBezTo>
                <a:cubicBezTo>
                  <a:pt x="3303500" y="1832462"/>
                  <a:pt x="3308377" y="1823776"/>
                  <a:pt x="3308377" y="1815546"/>
                </a:cubicBezTo>
                <a:cubicBezTo>
                  <a:pt x="3308377" y="1810974"/>
                  <a:pt x="3306929" y="1806250"/>
                  <a:pt x="3304034" y="1801373"/>
                </a:cubicBezTo>
                <a:cubicBezTo>
                  <a:pt x="3301138" y="1796496"/>
                  <a:pt x="3297862" y="1792305"/>
                  <a:pt x="3294204" y="1788800"/>
                </a:cubicBezTo>
                <a:cubicBezTo>
                  <a:pt x="3290546" y="1785295"/>
                  <a:pt x="3282012" y="1778360"/>
                  <a:pt x="3268601" y="1767997"/>
                </a:cubicBezTo>
                <a:cubicBezTo>
                  <a:pt x="3255190" y="1757634"/>
                  <a:pt x="3246046" y="1751157"/>
                  <a:pt x="3241169" y="1748566"/>
                </a:cubicBezTo>
                <a:cubicBezTo>
                  <a:pt x="3236292" y="1745975"/>
                  <a:pt x="3230577" y="1744680"/>
                  <a:pt x="3224024" y="1744680"/>
                </a:cubicBezTo>
                <a:close/>
                <a:moveTo>
                  <a:pt x="3041372" y="1707647"/>
                </a:moveTo>
                <a:lnTo>
                  <a:pt x="3185848" y="1707647"/>
                </a:lnTo>
                <a:cubicBezTo>
                  <a:pt x="3188896" y="1707647"/>
                  <a:pt x="3190953" y="1708256"/>
                  <a:pt x="3192020" y="1709476"/>
                </a:cubicBezTo>
                <a:cubicBezTo>
                  <a:pt x="3193087" y="1710695"/>
                  <a:pt x="3193620" y="1712905"/>
                  <a:pt x="3193620" y="1716105"/>
                </a:cubicBezTo>
                <a:cubicBezTo>
                  <a:pt x="3193620" y="1719305"/>
                  <a:pt x="3193087" y="1721515"/>
                  <a:pt x="3192020" y="1722734"/>
                </a:cubicBezTo>
                <a:cubicBezTo>
                  <a:pt x="3190953" y="1723954"/>
                  <a:pt x="3188896" y="1724563"/>
                  <a:pt x="3185848" y="1724563"/>
                </a:cubicBezTo>
                <a:lnTo>
                  <a:pt x="3041372" y="1724563"/>
                </a:lnTo>
                <a:cubicBezTo>
                  <a:pt x="3036191" y="1724563"/>
                  <a:pt x="3033600" y="1722353"/>
                  <a:pt x="3033600" y="1717934"/>
                </a:cubicBezTo>
                <a:cubicBezTo>
                  <a:pt x="3033600" y="1713514"/>
                  <a:pt x="3034057" y="1710695"/>
                  <a:pt x="3034972" y="1709476"/>
                </a:cubicBezTo>
                <a:cubicBezTo>
                  <a:pt x="3035886" y="1708256"/>
                  <a:pt x="3038020" y="1707647"/>
                  <a:pt x="3041372" y="1707647"/>
                </a:cubicBezTo>
                <a:close/>
                <a:moveTo>
                  <a:pt x="2572285" y="1684787"/>
                </a:moveTo>
                <a:lnTo>
                  <a:pt x="2735048" y="1684787"/>
                </a:lnTo>
                <a:cubicBezTo>
                  <a:pt x="2738096" y="1684787"/>
                  <a:pt x="2740078" y="1685473"/>
                  <a:pt x="2740992" y="1686844"/>
                </a:cubicBezTo>
                <a:cubicBezTo>
                  <a:pt x="2741906" y="1688216"/>
                  <a:pt x="2742364" y="1690807"/>
                  <a:pt x="2742364" y="1694617"/>
                </a:cubicBezTo>
                <a:cubicBezTo>
                  <a:pt x="2742364" y="1698427"/>
                  <a:pt x="2741983" y="1701094"/>
                  <a:pt x="2741221" y="1702618"/>
                </a:cubicBezTo>
                <a:cubicBezTo>
                  <a:pt x="2740459" y="1704142"/>
                  <a:pt x="2738401" y="1704904"/>
                  <a:pt x="2735048" y="1704904"/>
                </a:cubicBezTo>
                <a:lnTo>
                  <a:pt x="2572285" y="1704904"/>
                </a:lnTo>
                <a:cubicBezTo>
                  <a:pt x="2568628" y="1704904"/>
                  <a:pt x="2566418" y="1704218"/>
                  <a:pt x="2565656" y="1702846"/>
                </a:cubicBezTo>
                <a:cubicBezTo>
                  <a:pt x="2564894" y="1701475"/>
                  <a:pt x="2564513" y="1698122"/>
                  <a:pt x="2564513" y="1692788"/>
                </a:cubicBezTo>
                <a:cubicBezTo>
                  <a:pt x="2564513" y="1687454"/>
                  <a:pt x="2567104" y="1684787"/>
                  <a:pt x="2572285" y="1684787"/>
                </a:cubicBezTo>
                <a:close/>
                <a:moveTo>
                  <a:pt x="2124686" y="1655069"/>
                </a:moveTo>
                <a:lnTo>
                  <a:pt x="2267333" y="1655069"/>
                </a:lnTo>
                <a:cubicBezTo>
                  <a:pt x="2271600" y="1655069"/>
                  <a:pt x="2274343" y="1656288"/>
                  <a:pt x="2275562" y="1658726"/>
                </a:cubicBezTo>
                <a:cubicBezTo>
                  <a:pt x="2276782" y="1661165"/>
                  <a:pt x="2277391" y="1665127"/>
                  <a:pt x="2277391" y="1670614"/>
                </a:cubicBezTo>
                <a:cubicBezTo>
                  <a:pt x="2277391" y="1676100"/>
                  <a:pt x="2276705" y="1679758"/>
                  <a:pt x="2275334" y="1681586"/>
                </a:cubicBezTo>
                <a:cubicBezTo>
                  <a:pt x="2273962" y="1683415"/>
                  <a:pt x="2271295" y="1684330"/>
                  <a:pt x="2267333" y="1684330"/>
                </a:cubicBezTo>
                <a:lnTo>
                  <a:pt x="2124686" y="1684330"/>
                </a:lnTo>
                <a:cubicBezTo>
                  <a:pt x="2120724" y="1684330"/>
                  <a:pt x="2118133" y="1683415"/>
                  <a:pt x="2116914" y="1681586"/>
                </a:cubicBezTo>
                <a:cubicBezTo>
                  <a:pt x="2115695" y="1679758"/>
                  <a:pt x="2115085" y="1675795"/>
                  <a:pt x="2115085" y="1669699"/>
                </a:cubicBezTo>
                <a:cubicBezTo>
                  <a:pt x="2115085" y="1663603"/>
                  <a:pt x="2115771" y="1659641"/>
                  <a:pt x="2117143" y="1657812"/>
                </a:cubicBezTo>
                <a:cubicBezTo>
                  <a:pt x="2118514" y="1655983"/>
                  <a:pt x="2121029" y="1655069"/>
                  <a:pt x="2124686" y="1655069"/>
                </a:cubicBezTo>
                <a:close/>
                <a:moveTo>
                  <a:pt x="2993824" y="1650954"/>
                </a:moveTo>
                <a:cubicBezTo>
                  <a:pt x="2975231" y="1650954"/>
                  <a:pt x="2962125" y="1653773"/>
                  <a:pt x="2954505" y="1659412"/>
                </a:cubicBezTo>
                <a:cubicBezTo>
                  <a:pt x="2946884" y="1665051"/>
                  <a:pt x="2943074" y="1674424"/>
                  <a:pt x="2943074" y="1687530"/>
                </a:cubicBezTo>
                <a:lnTo>
                  <a:pt x="2943074" y="1733250"/>
                </a:lnTo>
                <a:cubicBezTo>
                  <a:pt x="2943074" y="1748185"/>
                  <a:pt x="2946427" y="1755653"/>
                  <a:pt x="2953133" y="1755653"/>
                </a:cubicBezTo>
                <a:cubicBezTo>
                  <a:pt x="2955571" y="1755653"/>
                  <a:pt x="2958162" y="1754586"/>
                  <a:pt x="2960905" y="1752452"/>
                </a:cubicBezTo>
                <a:cubicBezTo>
                  <a:pt x="2969135" y="1746052"/>
                  <a:pt x="2978736" y="1742851"/>
                  <a:pt x="2989709" y="1742851"/>
                </a:cubicBezTo>
                <a:cubicBezTo>
                  <a:pt x="2997938" y="1742851"/>
                  <a:pt x="3007616" y="1745975"/>
                  <a:pt x="3018741" y="1752224"/>
                </a:cubicBezTo>
                <a:cubicBezTo>
                  <a:pt x="3029866" y="1758472"/>
                  <a:pt x="3037563" y="1765711"/>
                  <a:pt x="3041830" y="1773941"/>
                </a:cubicBezTo>
                <a:cubicBezTo>
                  <a:pt x="3043049" y="1776074"/>
                  <a:pt x="3045106" y="1777446"/>
                  <a:pt x="3048002" y="1778056"/>
                </a:cubicBezTo>
                <a:cubicBezTo>
                  <a:pt x="3050897" y="1778665"/>
                  <a:pt x="3057984" y="1778970"/>
                  <a:pt x="3069262" y="1778970"/>
                </a:cubicBezTo>
                <a:cubicBezTo>
                  <a:pt x="3075358" y="1778970"/>
                  <a:pt x="3078406" y="1781637"/>
                  <a:pt x="3078406" y="1786971"/>
                </a:cubicBezTo>
                <a:cubicBezTo>
                  <a:pt x="3078406" y="1792305"/>
                  <a:pt x="3076805" y="1795582"/>
                  <a:pt x="3073605" y="1796801"/>
                </a:cubicBezTo>
                <a:cubicBezTo>
                  <a:pt x="3070405" y="1798020"/>
                  <a:pt x="3064461" y="1798630"/>
                  <a:pt x="3055774" y="1798630"/>
                </a:cubicBezTo>
                <a:cubicBezTo>
                  <a:pt x="3047087" y="1798630"/>
                  <a:pt x="3040534" y="1801297"/>
                  <a:pt x="3036115" y="1806631"/>
                </a:cubicBezTo>
                <a:cubicBezTo>
                  <a:pt x="3031695" y="1811965"/>
                  <a:pt x="3029485" y="1821642"/>
                  <a:pt x="3029485" y="1835663"/>
                </a:cubicBezTo>
                <a:cubicBezTo>
                  <a:pt x="3029485" y="1861266"/>
                  <a:pt x="3039086" y="1874068"/>
                  <a:pt x="3058289" y="1874068"/>
                </a:cubicBezTo>
                <a:lnTo>
                  <a:pt x="3116353" y="1874068"/>
                </a:lnTo>
                <a:cubicBezTo>
                  <a:pt x="3132812" y="1874068"/>
                  <a:pt x="3144852" y="1870943"/>
                  <a:pt x="3152472" y="1864695"/>
                </a:cubicBezTo>
                <a:cubicBezTo>
                  <a:pt x="3160092" y="1858447"/>
                  <a:pt x="3163902" y="1848464"/>
                  <a:pt x="3163902" y="1834748"/>
                </a:cubicBezTo>
                <a:lnTo>
                  <a:pt x="3163902" y="1802744"/>
                </a:lnTo>
                <a:cubicBezTo>
                  <a:pt x="3163902" y="1792686"/>
                  <a:pt x="3164969" y="1784380"/>
                  <a:pt x="3167102" y="1777827"/>
                </a:cubicBezTo>
                <a:cubicBezTo>
                  <a:pt x="3169236" y="1771274"/>
                  <a:pt x="3173884" y="1763806"/>
                  <a:pt x="3181047" y="1755424"/>
                </a:cubicBezTo>
                <a:cubicBezTo>
                  <a:pt x="3188210" y="1747042"/>
                  <a:pt x="3195677" y="1740489"/>
                  <a:pt x="3203450" y="1735765"/>
                </a:cubicBezTo>
                <a:cubicBezTo>
                  <a:pt x="3211222" y="1731040"/>
                  <a:pt x="3218918" y="1728678"/>
                  <a:pt x="3226538" y="1728678"/>
                </a:cubicBezTo>
                <a:cubicBezTo>
                  <a:pt x="3237816" y="1728678"/>
                  <a:pt x="3250465" y="1734317"/>
                  <a:pt x="3264486" y="1745594"/>
                </a:cubicBezTo>
                <a:cubicBezTo>
                  <a:pt x="3268753" y="1749252"/>
                  <a:pt x="3272411" y="1751081"/>
                  <a:pt x="3275459" y="1751081"/>
                </a:cubicBezTo>
                <a:cubicBezTo>
                  <a:pt x="3281555" y="1751081"/>
                  <a:pt x="3284603" y="1743461"/>
                  <a:pt x="3284603" y="1728221"/>
                </a:cubicBezTo>
                <a:lnTo>
                  <a:pt x="3284603" y="1689816"/>
                </a:lnTo>
                <a:cubicBezTo>
                  <a:pt x="3284603" y="1675490"/>
                  <a:pt x="3281936" y="1665432"/>
                  <a:pt x="3276602" y="1659641"/>
                </a:cubicBezTo>
                <a:cubicBezTo>
                  <a:pt x="3271268" y="1653850"/>
                  <a:pt x="3261590" y="1650954"/>
                  <a:pt x="3247570" y="1650954"/>
                </a:cubicBezTo>
                <a:close/>
                <a:moveTo>
                  <a:pt x="2660068" y="1633580"/>
                </a:moveTo>
                <a:cubicBezTo>
                  <a:pt x="2657629" y="1633580"/>
                  <a:pt x="2654353" y="1636095"/>
                  <a:pt x="2650238" y="1641124"/>
                </a:cubicBezTo>
                <a:cubicBezTo>
                  <a:pt x="2646123" y="1646153"/>
                  <a:pt x="2640789" y="1649963"/>
                  <a:pt x="2634236" y="1652554"/>
                </a:cubicBezTo>
                <a:cubicBezTo>
                  <a:pt x="2627683" y="1655145"/>
                  <a:pt x="2618158" y="1656440"/>
                  <a:pt x="2605661" y="1656440"/>
                </a:cubicBezTo>
                <a:cubicBezTo>
                  <a:pt x="2593164" y="1656440"/>
                  <a:pt x="2584020" y="1655678"/>
                  <a:pt x="2578229" y="1654154"/>
                </a:cubicBezTo>
                <a:cubicBezTo>
                  <a:pt x="2572438" y="1652630"/>
                  <a:pt x="2566951" y="1650040"/>
                  <a:pt x="2561770" y="1646382"/>
                </a:cubicBezTo>
                <a:cubicBezTo>
                  <a:pt x="2556588" y="1642724"/>
                  <a:pt x="2550263" y="1640896"/>
                  <a:pt x="2542796" y="1640896"/>
                </a:cubicBezTo>
                <a:cubicBezTo>
                  <a:pt x="2535328" y="1640896"/>
                  <a:pt x="2523746" y="1641962"/>
                  <a:pt x="2508049" y="1644096"/>
                </a:cubicBezTo>
                <a:cubicBezTo>
                  <a:pt x="2492351" y="1646230"/>
                  <a:pt x="2483207" y="1651106"/>
                  <a:pt x="2480617" y="1658726"/>
                </a:cubicBezTo>
                <a:cubicBezTo>
                  <a:pt x="2478026" y="1666346"/>
                  <a:pt x="2476730" y="1677624"/>
                  <a:pt x="2476730" y="1692559"/>
                </a:cubicBezTo>
                <a:lnTo>
                  <a:pt x="2476730" y="1827433"/>
                </a:lnTo>
                <a:cubicBezTo>
                  <a:pt x="2476730" y="1839930"/>
                  <a:pt x="2477645" y="1849531"/>
                  <a:pt x="2479474" y="1856237"/>
                </a:cubicBezTo>
                <a:cubicBezTo>
                  <a:pt x="2481302" y="1862942"/>
                  <a:pt x="2485341" y="1867972"/>
                  <a:pt x="2491589" y="1871324"/>
                </a:cubicBezTo>
                <a:cubicBezTo>
                  <a:pt x="2497838" y="1874677"/>
                  <a:pt x="2508049" y="1876354"/>
                  <a:pt x="2522222" y="1876354"/>
                </a:cubicBezTo>
                <a:cubicBezTo>
                  <a:pt x="2536395" y="1876354"/>
                  <a:pt x="2546987" y="1873382"/>
                  <a:pt x="2553997" y="1867438"/>
                </a:cubicBezTo>
                <a:cubicBezTo>
                  <a:pt x="2561008" y="1861495"/>
                  <a:pt x="2564513" y="1848160"/>
                  <a:pt x="2564513" y="1827433"/>
                </a:cubicBezTo>
                <a:cubicBezTo>
                  <a:pt x="2564513" y="1823166"/>
                  <a:pt x="2564894" y="1820270"/>
                  <a:pt x="2565656" y="1818746"/>
                </a:cubicBezTo>
                <a:cubicBezTo>
                  <a:pt x="2566418" y="1817222"/>
                  <a:pt x="2568475" y="1816460"/>
                  <a:pt x="2571828" y="1816460"/>
                </a:cubicBezTo>
                <a:lnTo>
                  <a:pt x="2666011" y="1816460"/>
                </a:lnTo>
                <a:cubicBezTo>
                  <a:pt x="2670278" y="1816460"/>
                  <a:pt x="2673326" y="1815927"/>
                  <a:pt x="2675155" y="1814860"/>
                </a:cubicBezTo>
                <a:cubicBezTo>
                  <a:pt x="2676984" y="1813793"/>
                  <a:pt x="2678813" y="1811584"/>
                  <a:pt x="2680642" y="1808231"/>
                </a:cubicBezTo>
                <a:cubicBezTo>
                  <a:pt x="2684604" y="1800306"/>
                  <a:pt x="2690624" y="1794896"/>
                  <a:pt x="2698701" y="1792000"/>
                </a:cubicBezTo>
                <a:cubicBezTo>
                  <a:pt x="2706778" y="1789105"/>
                  <a:pt x="2715541" y="1787657"/>
                  <a:pt x="2724990" y="1787657"/>
                </a:cubicBezTo>
                <a:cubicBezTo>
                  <a:pt x="2734439" y="1787657"/>
                  <a:pt x="2739697" y="1788343"/>
                  <a:pt x="2740763" y="1789714"/>
                </a:cubicBezTo>
                <a:cubicBezTo>
                  <a:pt x="2741830" y="1791086"/>
                  <a:pt x="2742364" y="1793524"/>
                  <a:pt x="2742364" y="1797029"/>
                </a:cubicBezTo>
                <a:cubicBezTo>
                  <a:pt x="2742364" y="1800535"/>
                  <a:pt x="2741830" y="1802668"/>
                  <a:pt x="2740763" y="1803430"/>
                </a:cubicBezTo>
                <a:cubicBezTo>
                  <a:pt x="2739697" y="1804192"/>
                  <a:pt x="2737334" y="1804573"/>
                  <a:pt x="2733677" y="1804573"/>
                </a:cubicBezTo>
                <a:cubicBezTo>
                  <a:pt x="2716913" y="1804573"/>
                  <a:pt x="2705711" y="1807240"/>
                  <a:pt x="2700073" y="1812574"/>
                </a:cubicBezTo>
                <a:cubicBezTo>
                  <a:pt x="2694434" y="1817908"/>
                  <a:pt x="2691614" y="1827128"/>
                  <a:pt x="2691614" y="1840235"/>
                </a:cubicBezTo>
                <a:cubicBezTo>
                  <a:pt x="2691614" y="1853341"/>
                  <a:pt x="2693977" y="1862485"/>
                  <a:pt x="2698701" y="1867667"/>
                </a:cubicBezTo>
                <a:cubicBezTo>
                  <a:pt x="2703425" y="1872848"/>
                  <a:pt x="2712951" y="1875439"/>
                  <a:pt x="2727276" y="1875439"/>
                </a:cubicBezTo>
                <a:lnTo>
                  <a:pt x="2777111" y="1875439"/>
                </a:lnTo>
                <a:cubicBezTo>
                  <a:pt x="2799971" y="1875439"/>
                  <a:pt x="2814601" y="1871782"/>
                  <a:pt x="2821002" y="1864466"/>
                </a:cubicBezTo>
                <a:cubicBezTo>
                  <a:pt x="2827403" y="1857151"/>
                  <a:pt x="2830603" y="1841759"/>
                  <a:pt x="2830603" y="1818289"/>
                </a:cubicBezTo>
                <a:lnTo>
                  <a:pt x="2830603" y="1681129"/>
                </a:lnTo>
                <a:cubicBezTo>
                  <a:pt x="2830603" y="1668328"/>
                  <a:pt x="2828622" y="1659946"/>
                  <a:pt x="2824660" y="1655983"/>
                </a:cubicBezTo>
                <a:cubicBezTo>
                  <a:pt x="2820697" y="1652021"/>
                  <a:pt x="2813382" y="1650040"/>
                  <a:pt x="2802714" y="1650040"/>
                </a:cubicBezTo>
                <a:lnTo>
                  <a:pt x="2723618" y="1650040"/>
                </a:lnTo>
                <a:cubicBezTo>
                  <a:pt x="2696796" y="1650040"/>
                  <a:pt x="2678051" y="1645620"/>
                  <a:pt x="2667383" y="1636781"/>
                </a:cubicBezTo>
                <a:cubicBezTo>
                  <a:pt x="2664944" y="1634647"/>
                  <a:pt x="2662506" y="1633580"/>
                  <a:pt x="2660068" y="1633580"/>
                </a:cubicBezTo>
                <a:close/>
                <a:moveTo>
                  <a:pt x="1818362" y="1621693"/>
                </a:moveTo>
                <a:cubicBezTo>
                  <a:pt x="1807085" y="1621693"/>
                  <a:pt x="1799465" y="1623217"/>
                  <a:pt x="1795502" y="1626265"/>
                </a:cubicBezTo>
                <a:cubicBezTo>
                  <a:pt x="1791540" y="1629313"/>
                  <a:pt x="1789559" y="1635409"/>
                  <a:pt x="1789559" y="1644553"/>
                </a:cubicBezTo>
                <a:lnTo>
                  <a:pt x="1789559" y="1713133"/>
                </a:lnTo>
                <a:cubicBezTo>
                  <a:pt x="1789559" y="1725325"/>
                  <a:pt x="1788721" y="1734698"/>
                  <a:pt x="1787044" y="1741251"/>
                </a:cubicBezTo>
                <a:cubicBezTo>
                  <a:pt x="1785368" y="1747804"/>
                  <a:pt x="1780491" y="1754586"/>
                  <a:pt x="1772414" y="1761596"/>
                </a:cubicBezTo>
                <a:cubicBezTo>
                  <a:pt x="1764337" y="1768607"/>
                  <a:pt x="1755345" y="1774017"/>
                  <a:pt x="1745439" y="1777827"/>
                </a:cubicBezTo>
                <a:cubicBezTo>
                  <a:pt x="1735533" y="1781637"/>
                  <a:pt x="1727227" y="1783999"/>
                  <a:pt x="1720522" y="1784914"/>
                </a:cubicBezTo>
                <a:cubicBezTo>
                  <a:pt x="1704367" y="1787352"/>
                  <a:pt x="1691947" y="1792610"/>
                  <a:pt x="1683260" y="1800687"/>
                </a:cubicBezTo>
                <a:cubicBezTo>
                  <a:pt x="1674573" y="1808764"/>
                  <a:pt x="1670230" y="1818365"/>
                  <a:pt x="1670230" y="1829491"/>
                </a:cubicBezTo>
                <a:cubicBezTo>
                  <a:pt x="1670230" y="1840616"/>
                  <a:pt x="1674268" y="1850979"/>
                  <a:pt x="1682345" y="1860580"/>
                </a:cubicBezTo>
                <a:cubicBezTo>
                  <a:pt x="1690423" y="1870181"/>
                  <a:pt x="1699795" y="1874982"/>
                  <a:pt x="1710463" y="1874982"/>
                </a:cubicBezTo>
                <a:cubicBezTo>
                  <a:pt x="1721131" y="1874982"/>
                  <a:pt x="1732256" y="1872544"/>
                  <a:pt x="1743839" y="1867667"/>
                </a:cubicBezTo>
                <a:cubicBezTo>
                  <a:pt x="1755421" y="1862790"/>
                  <a:pt x="1767232" y="1856465"/>
                  <a:pt x="1779272" y="1848693"/>
                </a:cubicBezTo>
                <a:cubicBezTo>
                  <a:pt x="1791311" y="1840921"/>
                  <a:pt x="1799008" y="1835053"/>
                  <a:pt x="1802360" y="1831091"/>
                </a:cubicBezTo>
                <a:cubicBezTo>
                  <a:pt x="1805713" y="1827128"/>
                  <a:pt x="1807390" y="1823166"/>
                  <a:pt x="1807390" y="1819204"/>
                </a:cubicBezTo>
                <a:cubicBezTo>
                  <a:pt x="1807390" y="1815241"/>
                  <a:pt x="1806932" y="1810517"/>
                  <a:pt x="1806018" y="1805030"/>
                </a:cubicBezTo>
                <a:cubicBezTo>
                  <a:pt x="1804494" y="1796191"/>
                  <a:pt x="1807085" y="1785523"/>
                  <a:pt x="1813790" y="1773026"/>
                </a:cubicBezTo>
                <a:cubicBezTo>
                  <a:pt x="1820496" y="1760530"/>
                  <a:pt x="1828878" y="1751386"/>
                  <a:pt x="1838936" y="1745594"/>
                </a:cubicBezTo>
                <a:cubicBezTo>
                  <a:pt x="1844728" y="1742546"/>
                  <a:pt x="1847623" y="1738584"/>
                  <a:pt x="1847623" y="1733707"/>
                </a:cubicBezTo>
                <a:lnTo>
                  <a:pt x="1847623" y="1644553"/>
                </a:lnTo>
                <a:cubicBezTo>
                  <a:pt x="1847623" y="1634800"/>
                  <a:pt x="1845566" y="1628551"/>
                  <a:pt x="1841451" y="1625808"/>
                </a:cubicBezTo>
                <a:cubicBezTo>
                  <a:pt x="1837336" y="1623065"/>
                  <a:pt x="1829640" y="1621693"/>
                  <a:pt x="1818362" y="1621693"/>
                </a:cubicBezTo>
                <a:close/>
                <a:moveTo>
                  <a:pt x="2124686" y="1554942"/>
                </a:moveTo>
                <a:lnTo>
                  <a:pt x="2267333" y="1554942"/>
                </a:lnTo>
                <a:cubicBezTo>
                  <a:pt x="2270990" y="1554942"/>
                  <a:pt x="2273581" y="1555856"/>
                  <a:pt x="2275105" y="1557685"/>
                </a:cubicBezTo>
                <a:cubicBezTo>
                  <a:pt x="2276629" y="1559514"/>
                  <a:pt x="2277391" y="1563172"/>
                  <a:pt x="2277391" y="1568658"/>
                </a:cubicBezTo>
                <a:cubicBezTo>
                  <a:pt x="2277391" y="1574144"/>
                  <a:pt x="2276782" y="1578183"/>
                  <a:pt x="2275562" y="1580774"/>
                </a:cubicBezTo>
                <a:cubicBezTo>
                  <a:pt x="2274343" y="1583365"/>
                  <a:pt x="2271600" y="1584660"/>
                  <a:pt x="2267333" y="1584660"/>
                </a:cubicBezTo>
                <a:lnTo>
                  <a:pt x="2124686" y="1584660"/>
                </a:lnTo>
                <a:cubicBezTo>
                  <a:pt x="2120724" y="1584660"/>
                  <a:pt x="2118133" y="1583746"/>
                  <a:pt x="2116914" y="1581917"/>
                </a:cubicBezTo>
                <a:cubicBezTo>
                  <a:pt x="2115695" y="1580088"/>
                  <a:pt x="2115085" y="1575973"/>
                  <a:pt x="2115085" y="1569572"/>
                </a:cubicBezTo>
                <a:cubicBezTo>
                  <a:pt x="2115085" y="1563172"/>
                  <a:pt x="2115771" y="1559133"/>
                  <a:pt x="2117143" y="1557457"/>
                </a:cubicBezTo>
                <a:cubicBezTo>
                  <a:pt x="2118514" y="1555780"/>
                  <a:pt x="2121029" y="1554942"/>
                  <a:pt x="2124686" y="1554942"/>
                </a:cubicBezTo>
                <a:close/>
                <a:moveTo>
                  <a:pt x="3026285" y="1545341"/>
                </a:moveTo>
                <a:lnTo>
                  <a:pt x="3186762" y="1545341"/>
                </a:lnTo>
                <a:cubicBezTo>
                  <a:pt x="3189810" y="1545341"/>
                  <a:pt x="3191867" y="1545950"/>
                  <a:pt x="3192934" y="1547170"/>
                </a:cubicBezTo>
                <a:cubicBezTo>
                  <a:pt x="3194001" y="1548389"/>
                  <a:pt x="3194534" y="1550522"/>
                  <a:pt x="3194534" y="1553570"/>
                </a:cubicBezTo>
                <a:cubicBezTo>
                  <a:pt x="3194534" y="1556618"/>
                  <a:pt x="3194001" y="1558676"/>
                  <a:pt x="3192934" y="1559743"/>
                </a:cubicBezTo>
                <a:cubicBezTo>
                  <a:pt x="3191867" y="1560809"/>
                  <a:pt x="3189810" y="1561343"/>
                  <a:pt x="3186762" y="1561343"/>
                </a:cubicBezTo>
                <a:lnTo>
                  <a:pt x="3026285" y="1561343"/>
                </a:lnTo>
                <a:cubicBezTo>
                  <a:pt x="3020798" y="1561343"/>
                  <a:pt x="3018055" y="1559285"/>
                  <a:pt x="3018055" y="1555171"/>
                </a:cubicBezTo>
                <a:cubicBezTo>
                  <a:pt x="3018055" y="1551056"/>
                  <a:pt x="3018589" y="1548389"/>
                  <a:pt x="3019655" y="1547170"/>
                </a:cubicBezTo>
                <a:cubicBezTo>
                  <a:pt x="3020722" y="1545950"/>
                  <a:pt x="3022932" y="1545341"/>
                  <a:pt x="3026285" y="1545341"/>
                </a:cubicBezTo>
                <a:close/>
                <a:moveTo>
                  <a:pt x="3026285" y="1495049"/>
                </a:moveTo>
                <a:lnTo>
                  <a:pt x="3186762" y="1495049"/>
                </a:lnTo>
                <a:cubicBezTo>
                  <a:pt x="3189810" y="1495049"/>
                  <a:pt x="3191867" y="1495658"/>
                  <a:pt x="3192934" y="1496878"/>
                </a:cubicBezTo>
                <a:cubicBezTo>
                  <a:pt x="3194001" y="1498097"/>
                  <a:pt x="3194534" y="1500383"/>
                  <a:pt x="3194534" y="1503736"/>
                </a:cubicBezTo>
                <a:cubicBezTo>
                  <a:pt x="3194534" y="1507088"/>
                  <a:pt x="3194001" y="1509374"/>
                  <a:pt x="3192934" y="1510594"/>
                </a:cubicBezTo>
                <a:cubicBezTo>
                  <a:pt x="3191867" y="1511813"/>
                  <a:pt x="3189810" y="1512422"/>
                  <a:pt x="3186762" y="1512422"/>
                </a:cubicBezTo>
                <a:lnTo>
                  <a:pt x="3026285" y="1512422"/>
                </a:lnTo>
                <a:cubicBezTo>
                  <a:pt x="3022932" y="1512422"/>
                  <a:pt x="3020722" y="1511737"/>
                  <a:pt x="3019655" y="1510365"/>
                </a:cubicBezTo>
                <a:cubicBezTo>
                  <a:pt x="3018589" y="1508993"/>
                  <a:pt x="3018055" y="1506784"/>
                  <a:pt x="3018055" y="1503736"/>
                </a:cubicBezTo>
                <a:cubicBezTo>
                  <a:pt x="3018055" y="1500688"/>
                  <a:pt x="3018512" y="1498478"/>
                  <a:pt x="3019427" y="1497106"/>
                </a:cubicBezTo>
                <a:cubicBezTo>
                  <a:pt x="3020341" y="1495735"/>
                  <a:pt x="3022627" y="1495049"/>
                  <a:pt x="3026285" y="1495049"/>
                </a:cubicBezTo>
                <a:close/>
                <a:moveTo>
                  <a:pt x="1568731" y="1470817"/>
                </a:moveTo>
                <a:cubicBezTo>
                  <a:pt x="1552882" y="1470817"/>
                  <a:pt x="1542518" y="1473332"/>
                  <a:pt x="1537642" y="1478361"/>
                </a:cubicBezTo>
                <a:cubicBezTo>
                  <a:pt x="1532765" y="1483390"/>
                  <a:pt x="1530326" y="1493372"/>
                  <a:pt x="1530326" y="1508308"/>
                </a:cubicBezTo>
                <a:cubicBezTo>
                  <a:pt x="1530326" y="1523243"/>
                  <a:pt x="1532689" y="1533225"/>
                  <a:pt x="1537413" y="1538254"/>
                </a:cubicBezTo>
                <a:cubicBezTo>
                  <a:pt x="1542137" y="1543283"/>
                  <a:pt x="1552577" y="1545798"/>
                  <a:pt x="1568731" y="1545798"/>
                </a:cubicBezTo>
                <a:cubicBezTo>
                  <a:pt x="1570560" y="1545798"/>
                  <a:pt x="1571474" y="1547017"/>
                  <a:pt x="1571474" y="1549456"/>
                </a:cubicBezTo>
                <a:lnTo>
                  <a:pt x="1571474" y="1717248"/>
                </a:lnTo>
                <a:cubicBezTo>
                  <a:pt x="1571474" y="1719991"/>
                  <a:pt x="1570941" y="1721820"/>
                  <a:pt x="1569874" y="1722734"/>
                </a:cubicBezTo>
                <a:cubicBezTo>
                  <a:pt x="1568807" y="1723649"/>
                  <a:pt x="1566293" y="1724411"/>
                  <a:pt x="1562330" y="1725020"/>
                </a:cubicBezTo>
                <a:cubicBezTo>
                  <a:pt x="1548614" y="1726240"/>
                  <a:pt x="1538937" y="1729973"/>
                  <a:pt x="1533298" y="1736222"/>
                </a:cubicBezTo>
                <a:cubicBezTo>
                  <a:pt x="1527659" y="1742470"/>
                  <a:pt x="1524840" y="1752529"/>
                  <a:pt x="1524840" y="1766397"/>
                </a:cubicBezTo>
                <a:cubicBezTo>
                  <a:pt x="1524840" y="1780265"/>
                  <a:pt x="1527659" y="1790171"/>
                  <a:pt x="1533298" y="1796115"/>
                </a:cubicBezTo>
                <a:cubicBezTo>
                  <a:pt x="1538937" y="1802059"/>
                  <a:pt x="1547929" y="1805030"/>
                  <a:pt x="1560273" y="1805030"/>
                </a:cubicBezTo>
                <a:cubicBezTo>
                  <a:pt x="1572617" y="1805030"/>
                  <a:pt x="1596163" y="1801068"/>
                  <a:pt x="1630910" y="1793143"/>
                </a:cubicBezTo>
                <a:cubicBezTo>
                  <a:pt x="1665658" y="1785218"/>
                  <a:pt x="1687222" y="1778513"/>
                  <a:pt x="1695604" y="1773026"/>
                </a:cubicBezTo>
                <a:cubicBezTo>
                  <a:pt x="1703986" y="1767540"/>
                  <a:pt x="1708177" y="1760149"/>
                  <a:pt x="1708177" y="1750852"/>
                </a:cubicBezTo>
                <a:cubicBezTo>
                  <a:pt x="1708177" y="1741556"/>
                  <a:pt x="1705967" y="1731040"/>
                  <a:pt x="1701548" y="1719305"/>
                </a:cubicBezTo>
                <a:cubicBezTo>
                  <a:pt x="1697128" y="1707571"/>
                  <a:pt x="1688975" y="1701703"/>
                  <a:pt x="1677088" y="1701703"/>
                </a:cubicBezTo>
                <a:cubicBezTo>
                  <a:pt x="1672211" y="1701703"/>
                  <a:pt x="1667563" y="1702313"/>
                  <a:pt x="1663143" y="1703532"/>
                </a:cubicBezTo>
                <a:cubicBezTo>
                  <a:pt x="1658723" y="1704751"/>
                  <a:pt x="1655904" y="1705361"/>
                  <a:pt x="1654685" y="1705361"/>
                </a:cubicBezTo>
                <a:cubicBezTo>
                  <a:pt x="1653466" y="1705361"/>
                  <a:pt x="1652856" y="1703989"/>
                  <a:pt x="1652856" y="1701246"/>
                </a:cubicBezTo>
                <a:lnTo>
                  <a:pt x="1652856" y="1548998"/>
                </a:lnTo>
                <a:cubicBezTo>
                  <a:pt x="1652856" y="1546865"/>
                  <a:pt x="1654075" y="1545798"/>
                  <a:pt x="1656514" y="1545798"/>
                </a:cubicBezTo>
                <a:lnTo>
                  <a:pt x="1672058" y="1545798"/>
                </a:lnTo>
                <a:cubicBezTo>
                  <a:pt x="1682117" y="1545798"/>
                  <a:pt x="1687146" y="1544579"/>
                  <a:pt x="1687146" y="1542140"/>
                </a:cubicBezTo>
                <a:cubicBezTo>
                  <a:pt x="1687146" y="1539702"/>
                  <a:pt x="1685622" y="1536502"/>
                  <a:pt x="1682574" y="1532539"/>
                </a:cubicBezTo>
                <a:cubicBezTo>
                  <a:pt x="1679526" y="1528577"/>
                  <a:pt x="1677392" y="1523319"/>
                  <a:pt x="1676173" y="1516766"/>
                </a:cubicBezTo>
                <a:cubicBezTo>
                  <a:pt x="1674954" y="1510213"/>
                  <a:pt x="1674344" y="1502212"/>
                  <a:pt x="1674344" y="1492763"/>
                </a:cubicBezTo>
                <a:cubicBezTo>
                  <a:pt x="1674344" y="1483314"/>
                  <a:pt x="1673735" y="1477294"/>
                  <a:pt x="1672516" y="1474703"/>
                </a:cubicBezTo>
                <a:cubicBezTo>
                  <a:pt x="1671296" y="1472113"/>
                  <a:pt x="1667334" y="1470817"/>
                  <a:pt x="1660628" y="1470817"/>
                </a:cubicBezTo>
                <a:close/>
                <a:moveTo>
                  <a:pt x="2101369" y="1468988"/>
                </a:moveTo>
                <a:cubicBezTo>
                  <a:pt x="2071194" y="1468988"/>
                  <a:pt x="2050620" y="1473941"/>
                  <a:pt x="2039647" y="1483847"/>
                </a:cubicBezTo>
                <a:cubicBezTo>
                  <a:pt x="2028674" y="1493753"/>
                  <a:pt x="2023188" y="1512422"/>
                  <a:pt x="2023188" y="1539854"/>
                </a:cubicBezTo>
                <a:lnTo>
                  <a:pt x="2023188" y="1800916"/>
                </a:lnTo>
                <a:cubicBezTo>
                  <a:pt x="2023188" y="1828348"/>
                  <a:pt x="2028674" y="1847017"/>
                  <a:pt x="2039647" y="1856923"/>
                </a:cubicBezTo>
                <a:cubicBezTo>
                  <a:pt x="2050620" y="1866829"/>
                  <a:pt x="2071194" y="1871782"/>
                  <a:pt x="2101369" y="1871782"/>
                </a:cubicBezTo>
                <a:lnTo>
                  <a:pt x="2292936" y="1871782"/>
                </a:lnTo>
                <a:cubicBezTo>
                  <a:pt x="2323111" y="1871782"/>
                  <a:pt x="2343685" y="1866829"/>
                  <a:pt x="2354658" y="1856923"/>
                </a:cubicBezTo>
                <a:cubicBezTo>
                  <a:pt x="2365631" y="1847017"/>
                  <a:pt x="2371117" y="1828348"/>
                  <a:pt x="2371117" y="1800916"/>
                </a:cubicBezTo>
                <a:lnTo>
                  <a:pt x="2371117" y="1539854"/>
                </a:lnTo>
                <a:cubicBezTo>
                  <a:pt x="2371117" y="1512422"/>
                  <a:pt x="2365631" y="1493753"/>
                  <a:pt x="2354658" y="1483847"/>
                </a:cubicBezTo>
                <a:cubicBezTo>
                  <a:pt x="2343685" y="1473941"/>
                  <a:pt x="2323111" y="1468988"/>
                  <a:pt x="2292936" y="1468988"/>
                </a:cubicBezTo>
                <a:close/>
                <a:moveTo>
                  <a:pt x="1727837" y="1455272"/>
                </a:moveTo>
                <a:cubicBezTo>
                  <a:pt x="1711682" y="1455272"/>
                  <a:pt x="1701243" y="1457711"/>
                  <a:pt x="1696519" y="1462588"/>
                </a:cubicBezTo>
                <a:cubicBezTo>
                  <a:pt x="1691794" y="1467464"/>
                  <a:pt x="1689432" y="1477447"/>
                  <a:pt x="1689432" y="1492534"/>
                </a:cubicBezTo>
                <a:cubicBezTo>
                  <a:pt x="1689432" y="1507622"/>
                  <a:pt x="1691794" y="1517680"/>
                  <a:pt x="1696519" y="1522709"/>
                </a:cubicBezTo>
                <a:cubicBezTo>
                  <a:pt x="1701243" y="1527739"/>
                  <a:pt x="1711682" y="1530253"/>
                  <a:pt x="1727837" y="1530253"/>
                </a:cubicBezTo>
                <a:lnTo>
                  <a:pt x="1763041" y="1530253"/>
                </a:lnTo>
                <a:cubicBezTo>
                  <a:pt x="1765784" y="1530253"/>
                  <a:pt x="1767156" y="1531625"/>
                  <a:pt x="1767156" y="1534368"/>
                </a:cubicBezTo>
                <a:cubicBezTo>
                  <a:pt x="1767156" y="1544426"/>
                  <a:pt x="1764565" y="1549456"/>
                  <a:pt x="1759384" y="1549456"/>
                </a:cubicBezTo>
                <a:lnTo>
                  <a:pt x="1750240" y="1549456"/>
                </a:lnTo>
                <a:cubicBezTo>
                  <a:pt x="1728599" y="1549456"/>
                  <a:pt x="1714045" y="1553418"/>
                  <a:pt x="1706577" y="1561343"/>
                </a:cubicBezTo>
                <a:cubicBezTo>
                  <a:pt x="1699109" y="1569268"/>
                  <a:pt x="1695376" y="1585574"/>
                  <a:pt x="1695376" y="1610263"/>
                </a:cubicBezTo>
                <a:lnTo>
                  <a:pt x="1695376" y="1682501"/>
                </a:lnTo>
                <a:cubicBezTo>
                  <a:pt x="1695376" y="1686158"/>
                  <a:pt x="1696290" y="1688597"/>
                  <a:pt x="1698119" y="1689816"/>
                </a:cubicBezTo>
                <a:cubicBezTo>
                  <a:pt x="1707263" y="1695912"/>
                  <a:pt x="1713816" y="1705285"/>
                  <a:pt x="1717778" y="1717934"/>
                </a:cubicBezTo>
                <a:cubicBezTo>
                  <a:pt x="1721741" y="1730583"/>
                  <a:pt x="1723874" y="1742546"/>
                  <a:pt x="1724179" y="1753824"/>
                </a:cubicBezTo>
                <a:cubicBezTo>
                  <a:pt x="1724484" y="1761749"/>
                  <a:pt x="1726694" y="1765711"/>
                  <a:pt x="1730809" y="1765711"/>
                </a:cubicBezTo>
                <a:cubicBezTo>
                  <a:pt x="1734923" y="1765711"/>
                  <a:pt x="1740638" y="1763806"/>
                  <a:pt x="1747954" y="1759996"/>
                </a:cubicBezTo>
                <a:cubicBezTo>
                  <a:pt x="1755269" y="1756186"/>
                  <a:pt x="1761060" y="1751767"/>
                  <a:pt x="1765327" y="1746737"/>
                </a:cubicBezTo>
                <a:cubicBezTo>
                  <a:pt x="1769594" y="1741708"/>
                  <a:pt x="1771728" y="1733098"/>
                  <a:pt x="1771728" y="1720906"/>
                </a:cubicBezTo>
                <a:lnTo>
                  <a:pt x="1771728" y="1623522"/>
                </a:lnTo>
                <a:cubicBezTo>
                  <a:pt x="1771728" y="1618340"/>
                  <a:pt x="1772414" y="1615064"/>
                  <a:pt x="1773785" y="1613692"/>
                </a:cubicBezTo>
                <a:cubicBezTo>
                  <a:pt x="1775157" y="1612321"/>
                  <a:pt x="1778434" y="1611635"/>
                  <a:pt x="1783615" y="1611635"/>
                </a:cubicBezTo>
                <a:lnTo>
                  <a:pt x="1851738" y="1611635"/>
                </a:lnTo>
                <a:cubicBezTo>
                  <a:pt x="1857834" y="1611635"/>
                  <a:pt x="1861492" y="1612473"/>
                  <a:pt x="1862711" y="1614149"/>
                </a:cubicBezTo>
                <a:cubicBezTo>
                  <a:pt x="1863930" y="1615826"/>
                  <a:pt x="1864540" y="1618950"/>
                  <a:pt x="1864540" y="1623522"/>
                </a:cubicBezTo>
                <a:lnTo>
                  <a:pt x="1864540" y="1727764"/>
                </a:lnTo>
                <a:cubicBezTo>
                  <a:pt x="1864540" y="1732336"/>
                  <a:pt x="1864997" y="1735460"/>
                  <a:pt x="1865911" y="1737136"/>
                </a:cubicBezTo>
                <a:cubicBezTo>
                  <a:pt x="1866826" y="1738813"/>
                  <a:pt x="1870483" y="1740718"/>
                  <a:pt x="1876884" y="1742851"/>
                </a:cubicBezTo>
                <a:cubicBezTo>
                  <a:pt x="1892734" y="1747728"/>
                  <a:pt x="1906450" y="1754281"/>
                  <a:pt x="1918032" y="1762511"/>
                </a:cubicBezTo>
                <a:cubicBezTo>
                  <a:pt x="1925042" y="1767388"/>
                  <a:pt x="1930605" y="1769826"/>
                  <a:pt x="1934720" y="1769826"/>
                </a:cubicBezTo>
                <a:cubicBezTo>
                  <a:pt x="1938835" y="1769826"/>
                  <a:pt x="1940892" y="1763425"/>
                  <a:pt x="1940892" y="1750624"/>
                </a:cubicBezTo>
                <a:lnTo>
                  <a:pt x="1940892" y="1610263"/>
                </a:lnTo>
                <a:cubicBezTo>
                  <a:pt x="1940892" y="1583746"/>
                  <a:pt x="1937006" y="1566982"/>
                  <a:pt x="1929233" y="1559971"/>
                </a:cubicBezTo>
                <a:cubicBezTo>
                  <a:pt x="1921461" y="1552961"/>
                  <a:pt x="1907059" y="1549456"/>
                  <a:pt x="1886028" y="1549456"/>
                </a:cubicBezTo>
                <a:lnTo>
                  <a:pt x="1854024" y="1549456"/>
                </a:lnTo>
                <a:cubicBezTo>
                  <a:pt x="1851586" y="1549456"/>
                  <a:pt x="1850366" y="1548084"/>
                  <a:pt x="1850366" y="1545341"/>
                </a:cubicBezTo>
                <a:lnTo>
                  <a:pt x="1851281" y="1538483"/>
                </a:lnTo>
                <a:cubicBezTo>
                  <a:pt x="1851890" y="1532996"/>
                  <a:pt x="1853567" y="1530253"/>
                  <a:pt x="1856310" y="1530253"/>
                </a:cubicBezTo>
                <a:lnTo>
                  <a:pt x="1913460" y="1530253"/>
                </a:lnTo>
                <a:cubicBezTo>
                  <a:pt x="1929614" y="1530253"/>
                  <a:pt x="1940130" y="1527815"/>
                  <a:pt x="1945007" y="1522938"/>
                </a:cubicBezTo>
                <a:cubicBezTo>
                  <a:pt x="1949884" y="1518061"/>
                  <a:pt x="1952322" y="1507850"/>
                  <a:pt x="1952322" y="1492306"/>
                </a:cubicBezTo>
                <a:cubicBezTo>
                  <a:pt x="1952322" y="1476761"/>
                  <a:pt x="1949884" y="1466702"/>
                  <a:pt x="1945007" y="1462130"/>
                </a:cubicBezTo>
                <a:cubicBezTo>
                  <a:pt x="1940130" y="1457558"/>
                  <a:pt x="1929614" y="1455272"/>
                  <a:pt x="1913460" y="1455272"/>
                </a:cubicBezTo>
                <a:close/>
                <a:moveTo>
                  <a:pt x="2978736" y="1450243"/>
                </a:moveTo>
                <a:cubicBezTo>
                  <a:pt x="2963801" y="1450243"/>
                  <a:pt x="2953285" y="1453672"/>
                  <a:pt x="2947189" y="1460530"/>
                </a:cubicBezTo>
                <a:cubicBezTo>
                  <a:pt x="2941093" y="1467388"/>
                  <a:pt x="2938045" y="1478894"/>
                  <a:pt x="2938045" y="1495049"/>
                </a:cubicBezTo>
                <a:lnTo>
                  <a:pt x="2938045" y="1547170"/>
                </a:lnTo>
                <a:cubicBezTo>
                  <a:pt x="2938045" y="1563324"/>
                  <a:pt x="2941017" y="1574830"/>
                  <a:pt x="2946961" y="1581688"/>
                </a:cubicBezTo>
                <a:cubicBezTo>
                  <a:pt x="2952904" y="1588546"/>
                  <a:pt x="2963496" y="1591975"/>
                  <a:pt x="2978736" y="1591975"/>
                </a:cubicBezTo>
                <a:lnTo>
                  <a:pt x="3065604" y="1591975"/>
                </a:lnTo>
                <a:cubicBezTo>
                  <a:pt x="3068347" y="1591975"/>
                  <a:pt x="3070024" y="1592509"/>
                  <a:pt x="3070633" y="1593575"/>
                </a:cubicBezTo>
                <a:cubicBezTo>
                  <a:pt x="3071243" y="1594642"/>
                  <a:pt x="3071548" y="1596547"/>
                  <a:pt x="3071548" y="1599290"/>
                </a:cubicBezTo>
                <a:cubicBezTo>
                  <a:pt x="3071548" y="1602034"/>
                  <a:pt x="3071167" y="1603939"/>
                  <a:pt x="3070405" y="1605005"/>
                </a:cubicBezTo>
                <a:cubicBezTo>
                  <a:pt x="3069643" y="1606072"/>
                  <a:pt x="3068042" y="1606606"/>
                  <a:pt x="3065604" y="1606606"/>
                </a:cubicBezTo>
                <a:lnTo>
                  <a:pt x="2982394" y="1606606"/>
                </a:lnTo>
                <a:cubicBezTo>
                  <a:pt x="2959838" y="1606606"/>
                  <a:pt x="2945589" y="1603634"/>
                  <a:pt x="2939645" y="1597690"/>
                </a:cubicBezTo>
                <a:cubicBezTo>
                  <a:pt x="2933702" y="1591747"/>
                  <a:pt x="2927530" y="1588775"/>
                  <a:pt x="2921129" y="1588775"/>
                </a:cubicBezTo>
                <a:cubicBezTo>
                  <a:pt x="2914728" y="1588775"/>
                  <a:pt x="2909470" y="1591899"/>
                  <a:pt x="2905355" y="1598147"/>
                </a:cubicBezTo>
                <a:cubicBezTo>
                  <a:pt x="2901241" y="1604396"/>
                  <a:pt x="2899183" y="1613464"/>
                  <a:pt x="2899183" y="1625351"/>
                </a:cubicBezTo>
                <a:cubicBezTo>
                  <a:pt x="2899183" y="1637238"/>
                  <a:pt x="2901241" y="1646763"/>
                  <a:pt x="2905355" y="1653926"/>
                </a:cubicBezTo>
                <a:cubicBezTo>
                  <a:pt x="2909470" y="1661089"/>
                  <a:pt x="2914576" y="1664670"/>
                  <a:pt x="2920672" y="1664670"/>
                </a:cubicBezTo>
                <a:cubicBezTo>
                  <a:pt x="2926768" y="1664670"/>
                  <a:pt x="2932102" y="1661470"/>
                  <a:pt x="2936674" y="1655069"/>
                </a:cubicBezTo>
                <a:cubicBezTo>
                  <a:pt x="2946122" y="1642572"/>
                  <a:pt x="2963801" y="1636324"/>
                  <a:pt x="2989709" y="1636324"/>
                </a:cubicBezTo>
                <a:lnTo>
                  <a:pt x="3235682" y="1636324"/>
                </a:lnTo>
                <a:cubicBezTo>
                  <a:pt x="3253056" y="1636324"/>
                  <a:pt x="3265172" y="1637314"/>
                  <a:pt x="3272030" y="1639295"/>
                </a:cubicBezTo>
                <a:cubicBezTo>
                  <a:pt x="3278888" y="1641277"/>
                  <a:pt x="3285060" y="1645087"/>
                  <a:pt x="3290546" y="1650725"/>
                </a:cubicBezTo>
                <a:cubicBezTo>
                  <a:pt x="3296033" y="1656364"/>
                  <a:pt x="3301443" y="1659184"/>
                  <a:pt x="3306777" y="1659184"/>
                </a:cubicBezTo>
                <a:cubicBezTo>
                  <a:pt x="3312111" y="1659184"/>
                  <a:pt x="3316378" y="1655526"/>
                  <a:pt x="3319579" y="1648211"/>
                </a:cubicBezTo>
                <a:cubicBezTo>
                  <a:pt x="3322779" y="1640896"/>
                  <a:pt x="3324379" y="1631066"/>
                  <a:pt x="3324379" y="1618721"/>
                </a:cubicBezTo>
                <a:cubicBezTo>
                  <a:pt x="3324379" y="1606377"/>
                  <a:pt x="3322322" y="1597081"/>
                  <a:pt x="3318207" y="1590832"/>
                </a:cubicBezTo>
                <a:cubicBezTo>
                  <a:pt x="3314092" y="1584584"/>
                  <a:pt x="3308530" y="1581460"/>
                  <a:pt x="3301519" y="1581460"/>
                </a:cubicBezTo>
                <a:cubicBezTo>
                  <a:pt x="3294509" y="1581460"/>
                  <a:pt x="3287651" y="1585651"/>
                  <a:pt x="3280945" y="1594033"/>
                </a:cubicBezTo>
                <a:cubicBezTo>
                  <a:pt x="3274240" y="1602415"/>
                  <a:pt x="3260066" y="1606606"/>
                  <a:pt x="3238426" y="1606606"/>
                </a:cubicBezTo>
                <a:lnTo>
                  <a:pt x="3163445" y="1606606"/>
                </a:lnTo>
                <a:cubicBezTo>
                  <a:pt x="3158873" y="1606606"/>
                  <a:pt x="3156587" y="1604777"/>
                  <a:pt x="3156587" y="1601119"/>
                </a:cubicBezTo>
                <a:cubicBezTo>
                  <a:pt x="3156587" y="1597462"/>
                  <a:pt x="3156968" y="1595023"/>
                  <a:pt x="3157730" y="1593804"/>
                </a:cubicBezTo>
                <a:cubicBezTo>
                  <a:pt x="3158492" y="1592585"/>
                  <a:pt x="3160092" y="1591975"/>
                  <a:pt x="3162530" y="1591975"/>
                </a:cubicBezTo>
                <a:lnTo>
                  <a:pt x="3238883" y="1591975"/>
                </a:lnTo>
                <a:cubicBezTo>
                  <a:pt x="3254123" y="1591975"/>
                  <a:pt x="3264715" y="1588470"/>
                  <a:pt x="3270658" y="1581460"/>
                </a:cubicBezTo>
                <a:cubicBezTo>
                  <a:pt x="3276602" y="1574449"/>
                  <a:pt x="3279574" y="1563019"/>
                  <a:pt x="3279574" y="1547170"/>
                </a:cubicBezTo>
                <a:lnTo>
                  <a:pt x="3279574" y="1495049"/>
                </a:lnTo>
                <a:cubicBezTo>
                  <a:pt x="3279574" y="1479199"/>
                  <a:pt x="3276526" y="1467769"/>
                  <a:pt x="3270430" y="1460759"/>
                </a:cubicBezTo>
                <a:cubicBezTo>
                  <a:pt x="3264334" y="1453748"/>
                  <a:pt x="3253818" y="1450243"/>
                  <a:pt x="3238883" y="1450243"/>
                </a:cubicBezTo>
                <a:close/>
                <a:moveTo>
                  <a:pt x="2700530" y="1447043"/>
                </a:moveTo>
                <a:cubicBezTo>
                  <a:pt x="2686966" y="1447043"/>
                  <a:pt x="2677289" y="1450319"/>
                  <a:pt x="2671498" y="1456873"/>
                </a:cubicBezTo>
                <a:cubicBezTo>
                  <a:pt x="2665706" y="1463426"/>
                  <a:pt x="2662811" y="1474170"/>
                  <a:pt x="2662811" y="1489105"/>
                </a:cubicBezTo>
                <a:lnTo>
                  <a:pt x="2662811" y="1577345"/>
                </a:lnTo>
                <a:cubicBezTo>
                  <a:pt x="2662811" y="1598376"/>
                  <a:pt x="2667459" y="1612930"/>
                  <a:pt x="2676755" y="1621007"/>
                </a:cubicBezTo>
                <a:cubicBezTo>
                  <a:pt x="2686052" y="1629085"/>
                  <a:pt x="2702587" y="1633123"/>
                  <a:pt x="2726362" y="1633123"/>
                </a:cubicBezTo>
                <a:lnTo>
                  <a:pt x="2797685" y="1633123"/>
                </a:lnTo>
                <a:cubicBezTo>
                  <a:pt x="2812010" y="1633123"/>
                  <a:pt x="2822983" y="1632209"/>
                  <a:pt x="2830603" y="1630380"/>
                </a:cubicBezTo>
                <a:cubicBezTo>
                  <a:pt x="2838223" y="1628551"/>
                  <a:pt x="2844396" y="1624970"/>
                  <a:pt x="2849120" y="1619636"/>
                </a:cubicBezTo>
                <a:cubicBezTo>
                  <a:pt x="2853844" y="1614302"/>
                  <a:pt x="2858264" y="1605310"/>
                  <a:pt x="2862379" y="1592661"/>
                </a:cubicBezTo>
                <a:cubicBezTo>
                  <a:pt x="2866493" y="1580012"/>
                  <a:pt x="2868551" y="1571096"/>
                  <a:pt x="2868551" y="1565915"/>
                </a:cubicBezTo>
                <a:cubicBezTo>
                  <a:pt x="2868551" y="1554637"/>
                  <a:pt x="2861998" y="1546179"/>
                  <a:pt x="2848891" y="1540540"/>
                </a:cubicBezTo>
                <a:cubicBezTo>
                  <a:pt x="2835785" y="1534901"/>
                  <a:pt x="2825498" y="1532082"/>
                  <a:pt x="2818030" y="1532082"/>
                </a:cubicBezTo>
                <a:cubicBezTo>
                  <a:pt x="2810563" y="1532082"/>
                  <a:pt x="2804924" y="1533835"/>
                  <a:pt x="2801114" y="1537340"/>
                </a:cubicBezTo>
                <a:cubicBezTo>
                  <a:pt x="2797304" y="1540845"/>
                  <a:pt x="2793875" y="1546712"/>
                  <a:pt x="2790827" y="1554942"/>
                </a:cubicBezTo>
                <a:cubicBezTo>
                  <a:pt x="2788693" y="1560428"/>
                  <a:pt x="2784731" y="1563172"/>
                  <a:pt x="2778940" y="1563172"/>
                </a:cubicBezTo>
                <a:lnTo>
                  <a:pt x="2751508" y="1563172"/>
                </a:lnTo>
                <a:cubicBezTo>
                  <a:pt x="2749069" y="1563172"/>
                  <a:pt x="2747545" y="1562714"/>
                  <a:pt x="2746936" y="1561800"/>
                </a:cubicBezTo>
                <a:cubicBezTo>
                  <a:pt x="2746326" y="1560886"/>
                  <a:pt x="2746021" y="1558447"/>
                  <a:pt x="2746021" y="1554485"/>
                </a:cubicBezTo>
                <a:cubicBezTo>
                  <a:pt x="2746021" y="1550522"/>
                  <a:pt x="2746936" y="1547932"/>
                  <a:pt x="2748764" y="1546712"/>
                </a:cubicBezTo>
                <a:cubicBezTo>
                  <a:pt x="2750593" y="1545493"/>
                  <a:pt x="2754784" y="1544731"/>
                  <a:pt x="2761337" y="1544426"/>
                </a:cubicBezTo>
                <a:cubicBezTo>
                  <a:pt x="2767891" y="1544122"/>
                  <a:pt x="2772158" y="1543588"/>
                  <a:pt x="2774139" y="1542826"/>
                </a:cubicBezTo>
                <a:cubicBezTo>
                  <a:pt x="2776120" y="1542064"/>
                  <a:pt x="2778330" y="1539702"/>
                  <a:pt x="2780768" y="1535740"/>
                </a:cubicBezTo>
                <a:cubicBezTo>
                  <a:pt x="2788998" y="1521719"/>
                  <a:pt x="2799818" y="1514708"/>
                  <a:pt x="2813230" y="1514708"/>
                </a:cubicBezTo>
                <a:cubicBezTo>
                  <a:pt x="2820545" y="1514708"/>
                  <a:pt x="2828012" y="1515851"/>
                  <a:pt x="2835632" y="1518137"/>
                </a:cubicBezTo>
                <a:cubicBezTo>
                  <a:pt x="2843252" y="1520423"/>
                  <a:pt x="2848282" y="1521566"/>
                  <a:pt x="2850720" y="1521566"/>
                </a:cubicBezTo>
                <a:cubicBezTo>
                  <a:pt x="2858340" y="1521566"/>
                  <a:pt x="2862150" y="1516994"/>
                  <a:pt x="2862150" y="1507850"/>
                </a:cubicBezTo>
                <a:cubicBezTo>
                  <a:pt x="2862150" y="1498706"/>
                  <a:pt x="2859331" y="1488724"/>
                  <a:pt x="2853692" y="1477904"/>
                </a:cubicBezTo>
                <a:cubicBezTo>
                  <a:pt x="2848053" y="1467083"/>
                  <a:pt x="2839138" y="1461673"/>
                  <a:pt x="2826946" y="1461673"/>
                </a:cubicBezTo>
                <a:cubicBezTo>
                  <a:pt x="2822374" y="1461673"/>
                  <a:pt x="2817040" y="1462435"/>
                  <a:pt x="2810944" y="1463959"/>
                </a:cubicBezTo>
                <a:cubicBezTo>
                  <a:pt x="2778635" y="1471884"/>
                  <a:pt x="2758975" y="1475846"/>
                  <a:pt x="2751965" y="1475846"/>
                </a:cubicBezTo>
                <a:cubicBezTo>
                  <a:pt x="2748612" y="1475846"/>
                  <a:pt x="2745869" y="1473103"/>
                  <a:pt x="2743735" y="1467617"/>
                </a:cubicBezTo>
                <a:cubicBezTo>
                  <a:pt x="2740687" y="1460302"/>
                  <a:pt x="2736115" y="1455044"/>
                  <a:pt x="2730019" y="1451843"/>
                </a:cubicBezTo>
                <a:cubicBezTo>
                  <a:pt x="2723923" y="1448643"/>
                  <a:pt x="2714093" y="1447043"/>
                  <a:pt x="2700530" y="1447043"/>
                </a:cubicBezTo>
                <a:close/>
                <a:moveTo>
                  <a:pt x="2605204" y="1445671"/>
                </a:moveTo>
                <a:cubicBezTo>
                  <a:pt x="2583258" y="1445671"/>
                  <a:pt x="2570304" y="1452377"/>
                  <a:pt x="2566342" y="1465788"/>
                </a:cubicBezTo>
                <a:cubicBezTo>
                  <a:pt x="2564513" y="1472494"/>
                  <a:pt x="2561617" y="1475846"/>
                  <a:pt x="2557655" y="1475846"/>
                </a:cubicBezTo>
                <a:lnTo>
                  <a:pt x="2481760" y="1475846"/>
                </a:lnTo>
                <a:cubicBezTo>
                  <a:pt x="2471092" y="1475846"/>
                  <a:pt x="2462862" y="1478818"/>
                  <a:pt x="2457071" y="1484762"/>
                </a:cubicBezTo>
                <a:cubicBezTo>
                  <a:pt x="2451280" y="1490705"/>
                  <a:pt x="2448384" y="1499240"/>
                  <a:pt x="2448384" y="1510365"/>
                </a:cubicBezTo>
                <a:cubicBezTo>
                  <a:pt x="2448384" y="1521490"/>
                  <a:pt x="2451051" y="1529720"/>
                  <a:pt x="2456385" y="1535054"/>
                </a:cubicBezTo>
                <a:cubicBezTo>
                  <a:pt x="2461719" y="1540388"/>
                  <a:pt x="2470177" y="1543055"/>
                  <a:pt x="2481760" y="1543055"/>
                </a:cubicBezTo>
                <a:lnTo>
                  <a:pt x="2555369" y="1543055"/>
                </a:lnTo>
                <a:cubicBezTo>
                  <a:pt x="2558417" y="1543055"/>
                  <a:pt x="2559941" y="1544960"/>
                  <a:pt x="2559941" y="1548770"/>
                </a:cubicBezTo>
                <a:cubicBezTo>
                  <a:pt x="2559941" y="1552580"/>
                  <a:pt x="2559026" y="1555018"/>
                  <a:pt x="2557198" y="1556085"/>
                </a:cubicBezTo>
                <a:cubicBezTo>
                  <a:pt x="2555369" y="1557152"/>
                  <a:pt x="2549120" y="1558295"/>
                  <a:pt x="2538452" y="1559514"/>
                </a:cubicBezTo>
                <a:cubicBezTo>
                  <a:pt x="2527784" y="1560733"/>
                  <a:pt x="2506906" y="1562257"/>
                  <a:pt x="2475816" y="1564086"/>
                </a:cubicBezTo>
                <a:cubicBezTo>
                  <a:pt x="2455090" y="1565610"/>
                  <a:pt x="2444726" y="1575516"/>
                  <a:pt x="2444726" y="1593804"/>
                </a:cubicBezTo>
                <a:cubicBezTo>
                  <a:pt x="2444726" y="1619407"/>
                  <a:pt x="2454175" y="1632209"/>
                  <a:pt x="2473073" y="1632209"/>
                </a:cubicBezTo>
                <a:cubicBezTo>
                  <a:pt x="2477340" y="1632209"/>
                  <a:pt x="2489608" y="1630913"/>
                  <a:pt x="2509877" y="1628323"/>
                </a:cubicBezTo>
                <a:cubicBezTo>
                  <a:pt x="2530147" y="1625732"/>
                  <a:pt x="2542720" y="1623903"/>
                  <a:pt x="2547596" y="1622836"/>
                </a:cubicBezTo>
                <a:cubicBezTo>
                  <a:pt x="2552473" y="1621769"/>
                  <a:pt x="2556055" y="1621236"/>
                  <a:pt x="2558341" y="1621236"/>
                </a:cubicBezTo>
                <a:cubicBezTo>
                  <a:pt x="2560627" y="1621236"/>
                  <a:pt x="2563446" y="1623293"/>
                  <a:pt x="2566799" y="1627408"/>
                </a:cubicBezTo>
                <a:cubicBezTo>
                  <a:pt x="2570152" y="1631523"/>
                  <a:pt x="2574571" y="1634571"/>
                  <a:pt x="2580058" y="1636552"/>
                </a:cubicBezTo>
                <a:cubicBezTo>
                  <a:pt x="2585544" y="1638533"/>
                  <a:pt x="2594840" y="1639524"/>
                  <a:pt x="2607947" y="1639524"/>
                </a:cubicBezTo>
                <a:cubicBezTo>
                  <a:pt x="2633550" y="1639524"/>
                  <a:pt x="2646352" y="1625960"/>
                  <a:pt x="2646352" y="1598833"/>
                </a:cubicBezTo>
                <a:lnTo>
                  <a:pt x="2646352" y="1475846"/>
                </a:lnTo>
                <a:cubicBezTo>
                  <a:pt x="2646352" y="1464874"/>
                  <a:pt x="2642999" y="1457101"/>
                  <a:pt x="2636293" y="1452529"/>
                </a:cubicBezTo>
                <a:cubicBezTo>
                  <a:pt x="2629588" y="1447957"/>
                  <a:pt x="2619224" y="1445671"/>
                  <a:pt x="2605204" y="1445671"/>
                </a:cubicBezTo>
                <a:close/>
                <a:moveTo>
                  <a:pt x="0" y="0"/>
                </a:moveTo>
                <a:lnTo>
                  <a:pt x="4762500" y="0"/>
                </a:lnTo>
                <a:lnTo>
                  <a:pt x="4762500" y="3171825"/>
                </a:lnTo>
                <a:lnTo>
                  <a:pt x="0" y="3171825"/>
                </a:lnTo>
                <a:close/>
              </a:path>
            </a:pathLst>
          </a:custGeom>
          <a:effectLst>
            <a:outerShdw blurRad="127000" dist="127000" dir="5400000" algn="t" rotWithShape="0">
              <a:prstClr val="black">
                <a:alpha val="20000"/>
              </a:prstClr>
            </a:outerShdw>
          </a:effectLst>
        </p:spPr>
      </p:pic>
      <p:pic>
        <p:nvPicPr>
          <p:cNvPr id="42" name="图片 41">
            <a:extLst>
              <a:ext uri="{FF2B5EF4-FFF2-40B4-BE49-F238E27FC236}">
                <a16:creationId xmlns:a16="http://schemas.microsoft.com/office/drawing/2014/main" id="{036FDBDF-721C-5F5C-DC1B-C5D5A1F69F0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5207745" y="-5212820"/>
            <a:ext cx="4762500" cy="3171825"/>
          </a:xfrm>
          <a:custGeom>
            <a:avLst/>
            <a:gdLst/>
            <a:ahLst/>
            <a:cxnLst/>
            <a:rect l="l" t="t" r="r" b="b"/>
            <a:pathLst>
              <a:path w="4762500" h="3171825">
                <a:moveTo>
                  <a:pt x="2111918" y="2143830"/>
                </a:moveTo>
                <a:lnTo>
                  <a:pt x="2148494" y="2143830"/>
                </a:lnTo>
                <a:cubicBezTo>
                  <a:pt x="2154286" y="2143830"/>
                  <a:pt x="2157181" y="2145125"/>
                  <a:pt x="2157181" y="2147716"/>
                </a:cubicBezTo>
                <a:cubicBezTo>
                  <a:pt x="2157181" y="2150307"/>
                  <a:pt x="2153752" y="2156098"/>
                  <a:pt x="2146894" y="2165089"/>
                </a:cubicBezTo>
                <a:cubicBezTo>
                  <a:pt x="2140036" y="2174081"/>
                  <a:pt x="2135083" y="2178577"/>
                  <a:pt x="2132035" y="2178577"/>
                </a:cubicBezTo>
                <a:cubicBezTo>
                  <a:pt x="2129902" y="2178577"/>
                  <a:pt x="2124796" y="2174081"/>
                  <a:pt x="2116719" y="2165089"/>
                </a:cubicBezTo>
                <a:cubicBezTo>
                  <a:pt x="2108642" y="2156098"/>
                  <a:pt x="2104603" y="2150307"/>
                  <a:pt x="2104603" y="2147716"/>
                </a:cubicBezTo>
                <a:cubicBezTo>
                  <a:pt x="2104603" y="2145125"/>
                  <a:pt x="2107042" y="2143830"/>
                  <a:pt x="2111918" y="2143830"/>
                </a:cubicBezTo>
                <a:close/>
                <a:moveTo>
                  <a:pt x="2609352" y="1916601"/>
                </a:moveTo>
                <a:cubicBezTo>
                  <a:pt x="2601427" y="1916601"/>
                  <a:pt x="2593121" y="1920335"/>
                  <a:pt x="2584435" y="1927803"/>
                </a:cubicBezTo>
                <a:cubicBezTo>
                  <a:pt x="2575748" y="1935270"/>
                  <a:pt x="2571404" y="1943728"/>
                  <a:pt x="2571404" y="1953177"/>
                </a:cubicBezTo>
                <a:cubicBezTo>
                  <a:pt x="2571404" y="1958664"/>
                  <a:pt x="2573081" y="1963845"/>
                  <a:pt x="2576434" y="1968722"/>
                </a:cubicBezTo>
                <a:lnTo>
                  <a:pt x="2597465" y="2003469"/>
                </a:lnTo>
                <a:cubicBezTo>
                  <a:pt x="2604170" y="2015356"/>
                  <a:pt x="2613924" y="2021300"/>
                  <a:pt x="2626726" y="2021300"/>
                </a:cubicBezTo>
                <a:cubicBezTo>
                  <a:pt x="2635870" y="2021300"/>
                  <a:pt x="2644175" y="2017947"/>
                  <a:pt x="2651643" y="2011242"/>
                </a:cubicBezTo>
                <a:cubicBezTo>
                  <a:pt x="2659111" y="2004536"/>
                  <a:pt x="2662844" y="1996535"/>
                  <a:pt x="2662844" y="1987239"/>
                </a:cubicBezTo>
                <a:cubicBezTo>
                  <a:pt x="2662844" y="1977942"/>
                  <a:pt x="2659873" y="1967884"/>
                  <a:pt x="2653929" y="1957063"/>
                </a:cubicBezTo>
                <a:cubicBezTo>
                  <a:pt x="2647985" y="1946243"/>
                  <a:pt x="2640899" y="1936794"/>
                  <a:pt x="2632669" y="1928717"/>
                </a:cubicBezTo>
                <a:cubicBezTo>
                  <a:pt x="2624440" y="1920640"/>
                  <a:pt x="2616667" y="1916601"/>
                  <a:pt x="2609352" y="1916601"/>
                </a:cubicBezTo>
                <a:close/>
                <a:moveTo>
                  <a:pt x="2123120" y="1909286"/>
                </a:moveTo>
                <a:cubicBezTo>
                  <a:pt x="2107423" y="1909286"/>
                  <a:pt x="2095688" y="1911877"/>
                  <a:pt x="2087915" y="1917058"/>
                </a:cubicBezTo>
                <a:cubicBezTo>
                  <a:pt x="2080143" y="1922240"/>
                  <a:pt x="2076257" y="1936261"/>
                  <a:pt x="2076257" y="1959121"/>
                </a:cubicBezTo>
                <a:cubicBezTo>
                  <a:pt x="2076257" y="1963693"/>
                  <a:pt x="2074276" y="1965979"/>
                  <a:pt x="2070313" y="1965979"/>
                </a:cubicBezTo>
                <a:lnTo>
                  <a:pt x="2032823" y="1965979"/>
                </a:lnTo>
                <a:cubicBezTo>
                  <a:pt x="2009353" y="1965979"/>
                  <a:pt x="1997618" y="1980000"/>
                  <a:pt x="1997618" y="2008041"/>
                </a:cubicBezTo>
                <a:cubicBezTo>
                  <a:pt x="1997618" y="2023281"/>
                  <a:pt x="2000285" y="2034178"/>
                  <a:pt x="2005619" y="2040731"/>
                </a:cubicBezTo>
                <a:cubicBezTo>
                  <a:pt x="2010953" y="2047284"/>
                  <a:pt x="2020021" y="2050561"/>
                  <a:pt x="2032823" y="2050561"/>
                </a:cubicBezTo>
                <a:lnTo>
                  <a:pt x="2074428" y="2050561"/>
                </a:lnTo>
                <a:cubicBezTo>
                  <a:pt x="2077171" y="2050561"/>
                  <a:pt x="2078924" y="2051399"/>
                  <a:pt x="2079686" y="2053075"/>
                </a:cubicBezTo>
                <a:cubicBezTo>
                  <a:pt x="2080448" y="2054752"/>
                  <a:pt x="2080829" y="2058181"/>
                  <a:pt x="2080829" y="2063362"/>
                </a:cubicBezTo>
                <a:cubicBezTo>
                  <a:pt x="2080829" y="2068544"/>
                  <a:pt x="2080448" y="2072049"/>
                  <a:pt x="2079686" y="2073878"/>
                </a:cubicBezTo>
                <a:cubicBezTo>
                  <a:pt x="2078924" y="2075707"/>
                  <a:pt x="2077019" y="2076621"/>
                  <a:pt x="2073971" y="2076621"/>
                </a:cubicBezTo>
                <a:lnTo>
                  <a:pt x="2047910" y="2076621"/>
                </a:lnTo>
                <a:cubicBezTo>
                  <a:pt x="2022612" y="2076621"/>
                  <a:pt x="2009963" y="2090337"/>
                  <a:pt x="2009963" y="2117769"/>
                </a:cubicBezTo>
                <a:cubicBezTo>
                  <a:pt x="2009963" y="2150688"/>
                  <a:pt x="2025355" y="2184368"/>
                  <a:pt x="2056140" y="2218810"/>
                </a:cubicBezTo>
                <a:cubicBezTo>
                  <a:pt x="2057054" y="2219725"/>
                  <a:pt x="2057512" y="2220792"/>
                  <a:pt x="2057512" y="2222011"/>
                </a:cubicBezTo>
                <a:cubicBezTo>
                  <a:pt x="2057512" y="2223230"/>
                  <a:pt x="2056750" y="2224449"/>
                  <a:pt x="2055226" y="2225668"/>
                </a:cubicBezTo>
                <a:cubicBezTo>
                  <a:pt x="2053702" y="2226888"/>
                  <a:pt x="2038614" y="2232984"/>
                  <a:pt x="2009963" y="2243956"/>
                </a:cubicBezTo>
                <a:cubicBezTo>
                  <a:pt x="1990760" y="2250662"/>
                  <a:pt x="1981159" y="2262702"/>
                  <a:pt x="1981159" y="2280075"/>
                </a:cubicBezTo>
                <a:cubicBezTo>
                  <a:pt x="1981159" y="2289829"/>
                  <a:pt x="1984588" y="2300878"/>
                  <a:pt x="1991446" y="2313222"/>
                </a:cubicBezTo>
                <a:cubicBezTo>
                  <a:pt x="1998304" y="2325567"/>
                  <a:pt x="2008896" y="2331739"/>
                  <a:pt x="2023222" y="2331739"/>
                </a:cubicBezTo>
                <a:cubicBezTo>
                  <a:pt x="2044862" y="2331739"/>
                  <a:pt x="2079000" y="2317261"/>
                  <a:pt x="2125634" y="2288305"/>
                </a:cubicBezTo>
                <a:cubicBezTo>
                  <a:pt x="2127463" y="2287390"/>
                  <a:pt x="2129063" y="2286933"/>
                  <a:pt x="2130435" y="2286933"/>
                </a:cubicBezTo>
                <a:cubicBezTo>
                  <a:pt x="2131807" y="2286933"/>
                  <a:pt x="2133254" y="2287390"/>
                  <a:pt x="2134778" y="2288305"/>
                </a:cubicBezTo>
                <a:cubicBezTo>
                  <a:pt x="2177146" y="2317870"/>
                  <a:pt x="2208692" y="2332653"/>
                  <a:pt x="2229419" y="2332653"/>
                </a:cubicBezTo>
                <a:cubicBezTo>
                  <a:pt x="2243744" y="2332653"/>
                  <a:pt x="2254108" y="2326176"/>
                  <a:pt x="2260508" y="2313222"/>
                </a:cubicBezTo>
                <a:cubicBezTo>
                  <a:pt x="2266909" y="2300268"/>
                  <a:pt x="2270110" y="2288152"/>
                  <a:pt x="2270110" y="2276875"/>
                </a:cubicBezTo>
                <a:cubicBezTo>
                  <a:pt x="2270110" y="2260416"/>
                  <a:pt x="2260966" y="2248986"/>
                  <a:pt x="2242678" y="2242585"/>
                </a:cubicBezTo>
                <a:cubicBezTo>
                  <a:pt x="2238106" y="2241061"/>
                  <a:pt x="2230867" y="2238013"/>
                  <a:pt x="2220961" y="2233441"/>
                </a:cubicBezTo>
                <a:cubicBezTo>
                  <a:pt x="2211055" y="2228869"/>
                  <a:pt x="2205416" y="2226202"/>
                  <a:pt x="2204044" y="2225440"/>
                </a:cubicBezTo>
                <a:cubicBezTo>
                  <a:pt x="2202673" y="2224678"/>
                  <a:pt x="2201987" y="2223840"/>
                  <a:pt x="2201987" y="2222925"/>
                </a:cubicBezTo>
                <a:cubicBezTo>
                  <a:pt x="2201987" y="2221706"/>
                  <a:pt x="2202901" y="2220030"/>
                  <a:pt x="2204730" y="2217896"/>
                </a:cubicBezTo>
                <a:cubicBezTo>
                  <a:pt x="2220884" y="2198389"/>
                  <a:pt x="2232543" y="2181396"/>
                  <a:pt x="2239706" y="2166918"/>
                </a:cubicBezTo>
                <a:cubicBezTo>
                  <a:pt x="2246869" y="2152440"/>
                  <a:pt x="2250450" y="2137276"/>
                  <a:pt x="2250450" y="2121427"/>
                </a:cubicBezTo>
                <a:cubicBezTo>
                  <a:pt x="2250450" y="2105577"/>
                  <a:pt x="2247478" y="2094147"/>
                  <a:pt x="2241535" y="2087137"/>
                </a:cubicBezTo>
                <a:cubicBezTo>
                  <a:pt x="2235591" y="2080126"/>
                  <a:pt x="2226218" y="2076621"/>
                  <a:pt x="2213417" y="2076621"/>
                </a:cubicBezTo>
                <a:lnTo>
                  <a:pt x="2173640" y="2076621"/>
                </a:lnTo>
                <a:cubicBezTo>
                  <a:pt x="2171202" y="2076621"/>
                  <a:pt x="2169678" y="2075859"/>
                  <a:pt x="2169068" y="2074335"/>
                </a:cubicBezTo>
                <a:cubicBezTo>
                  <a:pt x="2168459" y="2072811"/>
                  <a:pt x="2168154" y="2069230"/>
                  <a:pt x="2168154" y="2063591"/>
                </a:cubicBezTo>
                <a:cubicBezTo>
                  <a:pt x="2168154" y="2057952"/>
                  <a:pt x="2168611" y="2054371"/>
                  <a:pt x="2169526" y="2052847"/>
                </a:cubicBezTo>
                <a:cubicBezTo>
                  <a:pt x="2170440" y="2051323"/>
                  <a:pt x="2171964" y="2050561"/>
                  <a:pt x="2174098" y="2050561"/>
                </a:cubicBezTo>
                <a:lnTo>
                  <a:pt x="2228047" y="2050561"/>
                </a:lnTo>
                <a:cubicBezTo>
                  <a:pt x="2240544" y="2050561"/>
                  <a:pt x="2249612" y="2047589"/>
                  <a:pt x="2255251" y="2041645"/>
                </a:cubicBezTo>
                <a:cubicBezTo>
                  <a:pt x="2260889" y="2035702"/>
                  <a:pt x="2263709" y="2024958"/>
                  <a:pt x="2263709" y="2009413"/>
                </a:cubicBezTo>
                <a:cubicBezTo>
                  <a:pt x="2263709" y="1993868"/>
                  <a:pt x="2260813" y="1982743"/>
                  <a:pt x="2255022" y="1976037"/>
                </a:cubicBezTo>
                <a:cubicBezTo>
                  <a:pt x="2249231" y="1969332"/>
                  <a:pt x="2240239" y="1965979"/>
                  <a:pt x="2228047" y="1965979"/>
                </a:cubicBezTo>
                <a:lnTo>
                  <a:pt x="2180956" y="1965979"/>
                </a:lnTo>
                <a:cubicBezTo>
                  <a:pt x="2176688" y="1965979"/>
                  <a:pt x="2174555" y="1963388"/>
                  <a:pt x="2174555" y="1958206"/>
                </a:cubicBezTo>
                <a:cubicBezTo>
                  <a:pt x="2174555" y="1945100"/>
                  <a:pt x="2173412" y="1935270"/>
                  <a:pt x="2171126" y="1928717"/>
                </a:cubicBezTo>
                <a:cubicBezTo>
                  <a:pt x="2168840" y="1922164"/>
                  <a:pt x="2164192" y="1917287"/>
                  <a:pt x="2157181" y="1914087"/>
                </a:cubicBezTo>
                <a:cubicBezTo>
                  <a:pt x="2150171" y="1910886"/>
                  <a:pt x="2138817" y="1909286"/>
                  <a:pt x="2123120" y="1909286"/>
                </a:cubicBezTo>
                <a:close/>
                <a:moveTo>
                  <a:pt x="1933610" y="1907000"/>
                </a:moveTo>
                <a:cubicBezTo>
                  <a:pt x="1904959" y="1907000"/>
                  <a:pt x="1890634" y="1919649"/>
                  <a:pt x="1890634" y="1944948"/>
                </a:cubicBezTo>
                <a:lnTo>
                  <a:pt x="1890634" y="1975580"/>
                </a:lnTo>
                <a:cubicBezTo>
                  <a:pt x="1890634" y="1979238"/>
                  <a:pt x="1887738" y="1981066"/>
                  <a:pt x="1881947" y="1981066"/>
                </a:cubicBezTo>
                <a:cubicBezTo>
                  <a:pt x="1866402" y="1981066"/>
                  <a:pt x="1855658" y="1984114"/>
                  <a:pt x="1849714" y="1990210"/>
                </a:cubicBezTo>
                <a:cubicBezTo>
                  <a:pt x="1843771" y="1996306"/>
                  <a:pt x="1840799" y="2007432"/>
                  <a:pt x="1840799" y="2023586"/>
                </a:cubicBezTo>
                <a:cubicBezTo>
                  <a:pt x="1840799" y="2039740"/>
                  <a:pt x="1843694" y="2050789"/>
                  <a:pt x="1849486" y="2056733"/>
                </a:cubicBezTo>
                <a:cubicBezTo>
                  <a:pt x="1855277" y="2062677"/>
                  <a:pt x="1865183" y="2065648"/>
                  <a:pt x="1879204" y="2065648"/>
                </a:cubicBezTo>
                <a:cubicBezTo>
                  <a:pt x="1886824" y="2065648"/>
                  <a:pt x="1890634" y="2067782"/>
                  <a:pt x="1890634" y="2072049"/>
                </a:cubicBezTo>
                <a:lnTo>
                  <a:pt x="1890634" y="2108168"/>
                </a:lnTo>
                <a:cubicBezTo>
                  <a:pt x="1890634" y="2110606"/>
                  <a:pt x="1889795" y="2112435"/>
                  <a:pt x="1888119" y="2113654"/>
                </a:cubicBezTo>
                <a:cubicBezTo>
                  <a:pt x="1886443" y="2114874"/>
                  <a:pt x="1880651" y="2116093"/>
                  <a:pt x="1870745" y="2117312"/>
                </a:cubicBezTo>
                <a:cubicBezTo>
                  <a:pt x="1860839" y="2118531"/>
                  <a:pt x="1853143" y="2121960"/>
                  <a:pt x="1847657" y="2127599"/>
                </a:cubicBezTo>
                <a:cubicBezTo>
                  <a:pt x="1842170" y="2133238"/>
                  <a:pt x="1839427" y="2143830"/>
                  <a:pt x="1839427" y="2159374"/>
                </a:cubicBezTo>
                <a:cubicBezTo>
                  <a:pt x="1839427" y="2187721"/>
                  <a:pt x="1851467" y="2201894"/>
                  <a:pt x="1875546" y="2201894"/>
                </a:cubicBezTo>
                <a:cubicBezTo>
                  <a:pt x="1877984" y="2201894"/>
                  <a:pt x="1880728" y="2201742"/>
                  <a:pt x="1883776" y="2201437"/>
                </a:cubicBezTo>
                <a:cubicBezTo>
                  <a:pt x="1886824" y="2201132"/>
                  <a:pt x="1888729" y="2201437"/>
                  <a:pt x="1889491" y="2202351"/>
                </a:cubicBezTo>
                <a:cubicBezTo>
                  <a:pt x="1890253" y="2203266"/>
                  <a:pt x="1890634" y="2204942"/>
                  <a:pt x="1890634" y="2207380"/>
                </a:cubicBezTo>
                <a:lnTo>
                  <a:pt x="1890634" y="2237556"/>
                </a:lnTo>
                <a:cubicBezTo>
                  <a:pt x="1890634" y="2243042"/>
                  <a:pt x="1887433" y="2245785"/>
                  <a:pt x="1881032" y="2245785"/>
                </a:cubicBezTo>
                <a:cubicBezTo>
                  <a:pt x="1867621" y="2245785"/>
                  <a:pt x="1858020" y="2249214"/>
                  <a:pt x="1852229" y="2256072"/>
                </a:cubicBezTo>
                <a:cubicBezTo>
                  <a:pt x="1846438" y="2262930"/>
                  <a:pt x="1843542" y="2274589"/>
                  <a:pt x="1843542" y="2291048"/>
                </a:cubicBezTo>
                <a:cubicBezTo>
                  <a:pt x="1843542" y="2319699"/>
                  <a:pt x="1857258" y="2334025"/>
                  <a:pt x="1884690" y="2334025"/>
                </a:cubicBezTo>
                <a:lnTo>
                  <a:pt x="1934525" y="2334025"/>
                </a:lnTo>
                <a:cubicBezTo>
                  <a:pt x="1945498" y="2334025"/>
                  <a:pt x="1954489" y="2331586"/>
                  <a:pt x="1961500" y="2326710"/>
                </a:cubicBezTo>
                <a:cubicBezTo>
                  <a:pt x="1968510" y="2321833"/>
                  <a:pt x="1972015" y="2316194"/>
                  <a:pt x="1972015" y="2309793"/>
                </a:cubicBezTo>
                <a:cubicBezTo>
                  <a:pt x="1972015" y="2308269"/>
                  <a:pt x="1971710" y="2306593"/>
                  <a:pt x="1971101" y="2304764"/>
                </a:cubicBezTo>
                <a:cubicBezTo>
                  <a:pt x="1967443" y="2295315"/>
                  <a:pt x="1965614" y="2286476"/>
                  <a:pt x="1965614" y="2278246"/>
                </a:cubicBezTo>
                <a:cubicBezTo>
                  <a:pt x="1965614" y="2270017"/>
                  <a:pt x="1967062" y="2263387"/>
                  <a:pt x="1969958" y="2258358"/>
                </a:cubicBezTo>
                <a:cubicBezTo>
                  <a:pt x="1972853" y="2253329"/>
                  <a:pt x="1974682" y="2249367"/>
                  <a:pt x="1975444" y="2246471"/>
                </a:cubicBezTo>
                <a:cubicBezTo>
                  <a:pt x="1976206" y="2243575"/>
                  <a:pt x="1976587" y="2239384"/>
                  <a:pt x="1976587" y="2233898"/>
                </a:cubicBezTo>
                <a:lnTo>
                  <a:pt x="1976587" y="2189092"/>
                </a:lnTo>
                <a:cubicBezTo>
                  <a:pt x="1976587" y="2185740"/>
                  <a:pt x="1977654" y="2183377"/>
                  <a:pt x="1979788" y="2182006"/>
                </a:cubicBezTo>
                <a:cubicBezTo>
                  <a:pt x="1981921" y="2180634"/>
                  <a:pt x="1986950" y="2179186"/>
                  <a:pt x="1994875" y="2177662"/>
                </a:cubicBezTo>
                <a:cubicBezTo>
                  <a:pt x="2001276" y="2176138"/>
                  <a:pt x="2004476" y="2173624"/>
                  <a:pt x="2004476" y="2170119"/>
                </a:cubicBezTo>
                <a:cubicBezTo>
                  <a:pt x="2004476" y="2166613"/>
                  <a:pt x="2003410" y="2162270"/>
                  <a:pt x="2001276" y="2157088"/>
                </a:cubicBezTo>
                <a:cubicBezTo>
                  <a:pt x="1997314" y="2146725"/>
                  <a:pt x="1995332" y="2133771"/>
                  <a:pt x="1995332" y="2118226"/>
                </a:cubicBezTo>
                <a:cubicBezTo>
                  <a:pt x="1995332" y="2113350"/>
                  <a:pt x="1995561" y="2109540"/>
                  <a:pt x="1996018" y="2106796"/>
                </a:cubicBezTo>
                <a:cubicBezTo>
                  <a:pt x="1996475" y="2104053"/>
                  <a:pt x="1996704" y="2101615"/>
                  <a:pt x="1996704" y="2099481"/>
                </a:cubicBezTo>
                <a:cubicBezTo>
                  <a:pt x="1996704" y="2097348"/>
                  <a:pt x="1995790" y="2095824"/>
                  <a:pt x="1993961" y="2094909"/>
                </a:cubicBezTo>
                <a:cubicBezTo>
                  <a:pt x="1992132" y="2093995"/>
                  <a:pt x="1988779" y="2093538"/>
                  <a:pt x="1983902" y="2093538"/>
                </a:cubicBezTo>
                <a:cubicBezTo>
                  <a:pt x="1979026" y="2093538"/>
                  <a:pt x="1976587" y="2092014"/>
                  <a:pt x="1976587" y="2088966"/>
                </a:cubicBezTo>
                <a:lnTo>
                  <a:pt x="1976587" y="2073878"/>
                </a:lnTo>
                <a:cubicBezTo>
                  <a:pt x="1976587" y="2071135"/>
                  <a:pt x="1977349" y="2069382"/>
                  <a:pt x="1978873" y="2068620"/>
                </a:cubicBezTo>
                <a:cubicBezTo>
                  <a:pt x="1980397" y="2067858"/>
                  <a:pt x="1984436" y="2067477"/>
                  <a:pt x="1990989" y="2067477"/>
                </a:cubicBezTo>
                <a:cubicBezTo>
                  <a:pt x="1997542" y="2067477"/>
                  <a:pt x="2000819" y="2065801"/>
                  <a:pt x="2000819" y="2062448"/>
                </a:cubicBezTo>
                <a:cubicBezTo>
                  <a:pt x="2000819" y="2060010"/>
                  <a:pt x="1999295" y="2057114"/>
                  <a:pt x="1996247" y="2053761"/>
                </a:cubicBezTo>
                <a:cubicBezTo>
                  <a:pt x="1987103" y="2044617"/>
                  <a:pt x="1982531" y="2029377"/>
                  <a:pt x="1982531" y="2008041"/>
                </a:cubicBezTo>
                <a:lnTo>
                  <a:pt x="1983445" y="1987010"/>
                </a:lnTo>
                <a:cubicBezTo>
                  <a:pt x="1983445" y="1983657"/>
                  <a:pt x="1982988" y="1981828"/>
                  <a:pt x="1982074" y="1981524"/>
                </a:cubicBezTo>
                <a:cubicBezTo>
                  <a:pt x="1978416" y="1980304"/>
                  <a:pt x="1976587" y="1978171"/>
                  <a:pt x="1976587" y="1975123"/>
                </a:cubicBezTo>
                <a:lnTo>
                  <a:pt x="1976587" y="1944948"/>
                </a:lnTo>
                <a:cubicBezTo>
                  <a:pt x="1976587" y="1919649"/>
                  <a:pt x="1962262" y="1907000"/>
                  <a:pt x="1933610" y="1907000"/>
                </a:cubicBezTo>
                <a:close/>
                <a:moveTo>
                  <a:pt x="2513340" y="1905171"/>
                </a:moveTo>
                <a:cubicBezTo>
                  <a:pt x="2497795" y="1905171"/>
                  <a:pt x="2486365" y="1908143"/>
                  <a:pt x="2479050" y="1914087"/>
                </a:cubicBezTo>
                <a:cubicBezTo>
                  <a:pt x="2471735" y="1920030"/>
                  <a:pt x="2468077" y="1929708"/>
                  <a:pt x="2468077" y="1943119"/>
                </a:cubicBezTo>
                <a:lnTo>
                  <a:pt x="2468077" y="1987467"/>
                </a:lnTo>
                <a:cubicBezTo>
                  <a:pt x="2468077" y="1990515"/>
                  <a:pt x="2466553" y="1992039"/>
                  <a:pt x="2463505" y="1992039"/>
                </a:cubicBezTo>
                <a:lnTo>
                  <a:pt x="2352406" y="1992039"/>
                </a:lnTo>
                <a:cubicBezTo>
                  <a:pt x="2339299" y="1992039"/>
                  <a:pt x="2330003" y="1995011"/>
                  <a:pt x="2324516" y="2000955"/>
                </a:cubicBezTo>
                <a:cubicBezTo>
                  <a:pt x="2319030" y="2006898"/>
                  <a:pt x="2316287" y="2018100"/>
                  <a:pt x="2316287" y="2034559"/>
                </a:cubicBezTo>
                <a:cubicBezTo>
                  <a:pt x="2316287" y="2051018"/>
                  <a:pt x="2318954" y="2062067"/>
                  <a:pt x="2324288" y="2067706"/>
                </a:cubicBezTo>
                <a:cubicBezTo>
                  <a:pt x="2329622" y="2073345"/>
                  <a:pt x="2338994" y="2076164"/>
                  <a:pt x="2352406" y="2076164"/>
                </a:cubicBezTo>
                <a:lnTo>
                  <a:pt x="2441102" y="2076164"/>
                </a:lnTo>
                <a:cubicBezTo>
                  <a:pt x="2442626" y="2076164"/>
                  <a:pt x="2443388" y="2076774"/>
                  <a:pt x="2443388" y="2077993"/>
                </a:cubicBezTo>
                <a:cubicBezTo>
                  <a:pt x="2443388" y="2080736"/>
                  <a:pt x="2434549" y="2092471"/>
                  <a:pt x="2416871" y="2113197"/>
                </a:cubicBezTo>
                <a:cubicBezTo>
                  <a:pt x="2399192" y="2133924"/>
                  <a:pt x="2374199" y="2156479"/>
                  <a:pt x="2341890" y="2180863"/>
                </a:cubicBezTo>
                <a:cubicBezTo>
                  <a:pt x="2315677" y="2200065"/>
                  <a:pt x="2302571" y="2218048"/>
                  <a:pt x="2302571" y="2234812"/>
                </a:cubicBezTo>
                <a:cubicBezTo>
                  <a:pt x="2302571" y="2244566"/>
                  <a:pt x="2306305" y="2255463"/>
                  <a:pt x="2313772" y="2267502"/>
                </a:cubicBezTo>
                <a:cubicBezTo>
                  <a:pt x="2321240" y="2279542"/>
                  <a:pt x="2331222" y="2285562"/>
                  <a:pt x="2343719" y="2285562"/>
                </a:cubicBezTo>
                <a:cubicBezTo>
                  <a:pt x="2356216" y="2285562"/>
                  <a:pt x="2371837" y="2279389"/>
                  <a:pt x="2390582" y="2267045"/>
                </a:cubicBezTo>
                <a:cubicBezTo>
                  <a:pt x="2409327" y="2254701"/>
                  <a:pt x="2434092" y="2230393"/>
                  <a:pt x="2464877" y="2194122"/>
                </a:cubicBezTo>
                <a:cubicBezTo>
                  <a:pt x="2465486" y="2193512"/>
                  <a:pt x="2466172" y="2193207"/>
                  <a:pt x="2466934" y="2193207"/>
                </a:cubicBezTo>
                <a:cubicBezTo>
                  <a:pt x="2467696" y="2193207"/>
                  <a:pt x="2468077" y="2193817"/>
                  <a:pt x="2468077" y="2195036"/>
                </a:cubicBezTo>
                <a:lnTo>
                  <a:pt x="2468077" y="2296992"/>
                </a:lnTo>
                <a:cubicBezTo>
                  <a:pt x="2468077" y="2310403"/>
                  <a:pt x="2471735" y="2320156"/>
                  <a:pt x="2479050" y="2326252"/>
                </a:cubicBezTo>
                <a:cubicBezTo>
                  <a:pt x="2486365" y="2332348"/>
                  <a:pt x="2498252" y="2335396"/>
                  <a:pt x="2514712" y="2335396"/>
                </a:cubicBezTo>
                <a:cubicBezTo>
                  <a:pt x="2531171" y="2335396"/>
                  <a:pt x="2543134" y="2332348"/>
                  <a:pt x="2550602" y="2326252"/>
                </a:cubicBezTo>
                <a:cubicBezTo>
                  <a:pt x="2558069" y="2320156"/>
                  <a:pt x="2561803" y="2310403"/>
                  <a:pt x="2561803" y="2296992"/>
                </a:cubicBezTo>
                <a:lnTo>
                  <a:pt x="2561803" y="2190921"/>
                </a:lnTo>
                <a:cubicBezTo>
                  <a:pt x="2561803" y="2189702"/>
                  <a:pt x="2562184" y="2189092"/>
                  <a:pt x="2562946" y="2189092"/>
                </a:cubicBezTo>
                <a:cubicBezTo>
                  <a:pt x="2563708" y="2189092"/>
                  <a:pt x="2564699" y="2189854"/>
                  <a:pt x="2565918" y="2191378"/>
                </a:cubicBezTo>
                <a:cubicBezTo>
                  <a:pt x="2587254" y="2217286"/>
                  <a:pt x="2609581" y="2238927"/>
                  <a:pt x="2632898" y="2256301"/>
                </a:cubicBezTo>
                <a:cubicBezTo>
                  <a:pt x="2656215" y="2273674"/>
                  <a:pt x="2674427" y="2282361"/>
                  <a:pt x="2687533" y="2282361"/>
                </a:cubicBezTo>
                <a:cubicBezTo>
                  <a:pt x="2700640" y="2282361"/>
                  <a:pt x="2711384" y="2276799"/>
                  <a:pt x="2719766" y="2265673"/>
                </a:cubicBezTo>
                <a:cubicBezTo>
                  <a:pt x="2728148" y="2254548"/>
                  <a:pt x="2732339" y="2243956"/>
                  <a:pt x="2732339" y="2233898"/>
                </a:cubicBezTo>
                <a:cubicBezTo>
                  <a:pt x="2732339" y="2215000"/>
                  <a:pt x="2716184" y="2194884"/>
                  <a:pt x="2683876" y="2173548"/>
                </a:cubicBezTo>
                <a:cubicBezTo>
                  <a:pt x="2659796" y="2157393"/>
                  <a:pt x="2637394" y="2137962"/>
                  <a:pt x="2616667" y="2115255"/>
                </a:cubicBezTo>
                <a:cubicBezTo>
                  <a:pt x="2595941" y="2092547"/>
                  <a:pt x="2585578" y="2080126"/>
                  <a:pt x="2585578" y="2077993"/>
                </a:cubicBezTo>
                <a:cubicBezTo>
                  <a:pt x="2585578" y="2076774"/>
                  <a:pt x="2586187" y="2076164"/>
                  <a:pt x="2587406" y="2076164"/>
                </a:cubicBezTo>
                <a:lnTo>
                  <a:pt x="2684333" y="2076164"/>
                </a:lnTo>
                <a:cubicBezTo>
                  <a:pt x="2697439" y="2076164"/>
                  <a:pt x="2706736" y="2073421"/>
                  <a:pt x="2712222" y="2067934"/>
                </a:cubicBezTo>
                <a:cubicBezTo>
                  <a:pt x="2717708" y="2062448"/>
                  <a:pt x="2720452" y="2051551"/>
                  <a:pt x="2720452" y="2035245"/>
                </a:cubicBezTo>
                <a:cubicBezTo>
                  <a:pt x="2720452" y="2018938"/>
                  <a:pt x="2718013" y="2007660"/>
                  <a:pt x="2713136" y="2001412"/>
                </a:cubicBezTo>
                <a:cubicBezTo>
                  <a:pt x="2708260" y="1995163"/>
                  <a:pt x="2700030" y="1992039"/>
                  <a:pt x="2688448" y="1992039"/>
                </a:cubicBezTo>
                <a:cubicBezTo>
                  <a:pt x="2685095" y="1992039"/>
                  <a:pt x="2682733" y="1992649"/>
                  <a:pt x="2681361" y="1993868"/>
                </a:cubicBezTo>
                <a:cubicBezTo>
                  <a:pt x="2679989" y="1995087"/>
                  <a:pt x="2678389" y="1998440"/>
                  <a:pt x="2676560" y="2003926"/>
                </a:cubicBezTo>
                <a:cubicBezTo>
                  <a:pt x="2673817" y="2013070"/>
                  <a:pt x="2667340" y="2020995"/>
                  <a:pt x="2657129" y="2027701"/>
                </a:cubicBezTo>
                <a:cubicBezTo>
                  <a:pt x="2646919" y="2034406"/>
                  <a:pt x="2636327" y="2037759"/>
                  <a:pt x="2625354" y="2037759"/>
                </a:cubicBezTo>
                <a:cubicBezTo>
                  <a:pt x="2604323" y="2037759"/>
                  <a:pt x="2588321" y="2025720"/>
                  <a:pt x="2577348" y="2001640"/>
                </a:cubicBezTo>
                <a:cubicBezTo>
                  <a:pt x="2575519" y="1997983"/>
                  <a:pt x="2573767" y="1995468"/>
                  <a:pt x="2572090" y="1994097"/>
                </a:cubicBezTo>
                <a:cubicBezTo>
                  <a:pt x="2570414" y="1992725"/>
                  <a:pt x="2568280" y="1992039"/>
                  <a:pt x="2565689" y="1992039"/>
                </a:cubicBezTo>
                <a:cubicBezTo>
                  <a:pt x="2563099" y="1992039"/>
                  <a:pt x="2561803" y="1990820"/>
                  <a:pt x="2561803" y="1988382"/>
                </a:cubicBezTo>
                <a:lnTo>
                  <a:pt x="2561803" y="1982895"/>
                </a:lnTo>
                <a:cubicBezTo>
                  <a:pt x="2561803" y="1978628"/>
                  <a:pt x="2561041" y="1975428"/>
                  <a:pt x="2559517" y="1973294"/>
                </a:cubicBezTo>
                <a:cubicBezTo>
                  <a:pt x="2555860" y="1967808"/>
                  <a:pt x="2554031" y="1961331"/>
                  <a:pt x="2554031" y="1953863"/>
                </a:cubicBezTo>
                <a:cubicBezTo>
                  <a:pt x="2554031" y="1946395"/>
                  <a:pt x="2555021" y="1940909"/>
                  <a:pt x="2557003" y="1937404"/>
                </a:cubicBezTo>
                <a:cubicBezTo>
                  <a:pt x="2558984" y="1933899"/>
                  <a:pt x="2559974" y="1931232"/>
                  <a:pt x="2559974" y="1929403"/>
                </a:cubicBezTo>
                <a:cubicBezTo>
                  <a:pt x="2559974" y="1923916"/>
                  <a:pt x="2556088" y="1918506"/>
                  <a:pt x="2548316" y="1913172"/>
                </a:cubicBezTo>
                <a:cubicBezTo>
                  <a:pt x="2540543" y="1907838"/>
                  <a:pt x="2528885" y="1905171"/>
                  <a:pt x="2513340" y="1905171"/>
                </a:cubicBezTo>
                <a:close/>
                <a:moveTo>
                  <a:pt x="2128911" y="1363237"/>
                </a:moveTo>
                <a:cubicBezTo>
                  <a:pt x="2112147" y="1363237"/>
                  <a:pt x="2100488" y="1366742"/>
                  <a:pt x="2093935" y="1373752"/>
                </a:cubicBezTo>
                <a:cubicBezTo>
                  <a:pt x="2087382" y="1380763"/>
                  <a:pt x="2084105" y="1392802"/>
                  <a:pt x="2084105" y="1409871"/>
                </a:cubicBezTo>
                <a:cubicBezTo>
                  <a:pt x="2084105" y="1426940"/>
                  <a:pt x="2087230" y="1439132"/>
                  <a:pt x="2093478" y="1446447"/>
                </a:cubicBezTo>
                <a:cubicBezTo>
                  <a:pt x="2099726" y="1453762"/>
                  <a:pt x="2111537" y="1457420"/>
                  <a:pt x="2128911" y="1457420"/>
                </a:cubicBezTo>
                <a:lnTo>
                  <a:pt x="2140341" y="1457420"/>
                </a:lnTo>
                <a:cubicBezTo>
                  <a:pt x="2144608" y="1457420"/>
                  <a:pt x="2147199" y="1458106"/>
                  <a:pt x="2148113" y="1459477"/>
                </a:cubicBezTo>
                <a:cubicBezTo>
                  <a:pt x="2149028" y="1460849"/>
                  <a:pt x="2149485" y="1463211"/>
                  <a:pt x="2149485" y="1466564"/>
                </a:cubicBezTo>
                <a:cubicBezTo>
                  <a:pt x="2149485" y="1500397"/>
                  <a:pt x="2144608" y="1537506"/>
                  <a:pt x="2134855" y="1577892"/>
                </a:cubicBezTo>
                <a:cubicBezTo>
                  <a:pt x="2125101" y="1618278"/>
                  <a:pt x="2107423" y="1655692"/>
                  <a:pt x="2081819" y="1690135"/>
                </a:cubicBezTo>
                <a:cubicBezTo>
                  <a:pt x="2073590" y="1701108"/>
                  <a:pt x="2069475" y="1712690"/>
                  <a:pt x="2069475" y="1724882"/>
                </a:cubicBezTo>
                <a:cubicBezTo>
                  <a:pt x="2069475" y="1741341"/>
                  <a:pt x="2076562" y="1754829"/>
                  <a:pt x="2090735" y="1765344"/>
                </a:cubicBezTo>
                <a:cubicBezTo>
                  <a:pt x="2104908" y="1775860"/>
                  <a:pt x="2118700" y="1781118"/>
                  <a:pt x="2132111" y="1781118"/>
                </a:cubicBezTo>
                <a:cubicBezTo>
                  <a:pt x="2140951" y="1781118"/>
                  <a:pt x="2148113" y="1778374"/>
                  <a:pt x="2153600" y="1772888"/>
                </a:cubicBezTo>
                <a:cubicBezTo>
                  <a:pt x="2159086" y="1767402"/>
                  <a:pt x="2161829" y="1760086"/>
                  <a:pt x="2161829" y="1750942"/>
                </a:cubicBezTo>
                <a:cubicBezTo>
                  <a:pt x="2161829" y="1748809"/>
                  <a:pt x="2161372" y="1744923"/>
                  <a:pt x="2160458" y="1739284"/>
                </a:cubicBezTo>
                <a:cubicBezTo>
                  <a:pt x="2159543" y="1733645"/>
                  <a:pt x="2159086" y="1726330"/>
                  <a:pt x="2159086" y="1717338"/>
                </a:cubicBezTo>
                <a:cubicBezTo>
                  <a:pt x="2159086" y="1708347"/>
                  <a:pt x="2162134" y="1700498"/>
                  <a:pt x="2168230" y="1693792"/>
                </a:cubicBezTo>
                <a:cubicBezTo>
                  <a:pt x="2174326" y="1687087"/>
                  <a:pt x="2184994" y="1681296"/>
                  <a:pt x="2200234" y="1676419"/>
                </a:cubicBezTo>
                <a:cubicBezTo>
                  <a:pt x="2207245" y="1674285"/>
                  <a:pt x="2212198" y="1671999"/>
                  <a:pt x="2215093" y="1669561"/>
                </a:cubicBezTo>
                <a:cubicBezTo>
                  <a:pt x="2217989" y="1667122"/>
                  <a:pt x="2221799" y="1662931"/>
                  <a:pt x="2226523" y="1656988"/>
                </a:cubicBezTo>
                <a:cubicBezTo>
                  <a:pt x="2231248" y="1651044"/>
                  <a:pt x="2233610" y="1647006"/>
                  <a:pt x="2233610" y="1644872"/>
                </a:cubicBezTo>
                <a:cubicBezTo>
                  <a:pt x="2233610" y="1642738"/>
                  <a:pt x="2232391" y="1640148"/>
                  <a:pt x="2229952" y="1637100"/>
                </a:cubicBezTo>
                <a:cubicBezTo>
                  <a:pt x="2220808" y="1625517"/>
                  <a:pt x="2210597" y="1611039"/>
                  <a:pt x="2199320" y="1593666"/>
                </a:cubicBezTo>
                <a:cubicBezTo>
                  <a:pt x="2188042" y="1576292"/>
                  <a:pt x="2182403" y="1560823"/>
                  <a:pt x="2182403" y="1547260"/>
                </a:cubicBezTo>
                <a:cubicBezTo>
                  <a:pt x="2182403" y="1533696"/>
                  <a:pt x="2189033" y="1521580"/>
                  <a:pt x="2202292" y="1510912"/>
                </a:cubicBezTo>
                <a:cubicBezTo>
                  <a:pt x="2215550" y="1500244"/>
                  <a:pt x="2228581" y="1493082"/>
                  <a:pt x="2241382" y="1489424"/>
                </a:cubicBezTo>
                <a:cubicBezTo>
                  <a:pt x="2243821" y="1488814"/>
                  <a:pt x="2245497" y="1486833"/>
                  <a:pt x="2246411" y="1483480"/>
                </a:cubicBezTo>
                <a:cubicBezTo>
                  <a:pt x="2247326" y="1480128"/>
                  <a:pt x="2247783" y="1474565"/>
                  <a:pt x="2247783" y="1466793"/>
                </a:cubicBezTo>
                <a:cubicBezTo>
                  <a:pt x="2247783" y="1459020"/>
                  <a:pt x="2248164" y="1454143"/>
                  <a:pt x="2248926" y="1452162"/>
                </a:cubicBezTo>
                <a:cubicBezTo>
                  <a:pt x="2249688" y="1450181"/>
                  <a:pt x="2252965" y="1449190"/>
                  <a:pt x="2258756" y="1449190"/>
                </a:cubicBezTo>
                <a:lnTo>
                  <a:pt x="2285273" y="1449190"/>
                </a:lnTo>
                <a:cubicBezTo>
                  <a:pt x="2287712" y="1449190"/>
                  <a:pt x="2288931" y="1450029"/>
                  <a:pt x="2288931" y="1451705"/>
                </a:cubicBezTo>
                <a:cubicBezTo>
                  <a:pt x="2288931" y="1453381"/>
                  <a:pt x="2285731" y="1459096"/>
                  <a:pt x="2279330" y="1468850"/>
                </a:cubicBezTo>
                <a:cubicBezTo>
                  <a:pt x="2272929" y="1478604"/>
                  <a:pt x="2269729" y="1485004"/>
                  <a:pt x="2269729" y="1488052"/>
                </a:cubicBezTo>
                <a:cubicBezTo>
                  <a:pt x="2269729" y="1491100"/>
                  <a:pt x="2270795" y="1493234"/>
                  <a:pt x="2272929" y="1494453"/>
                </a:cubicBezTo>
                <a:cubicBezTo>
                  <a:pt x="2285426" y="1501768"/>
                  <a:pt x="2297618" y="1516399"/>
                  <a:pt x="2309505" y="1538344"/>
                </a:cubicBezTo>
                <a:cubicBezTo>
                  <a:pt x="2313467" y="1545660"/>
                  <a:pt x="2316896" y="1550003"/>
                  <a:pt x="2319792" y="1551375"/>
                </a:cubicBezTo>
                <a:cubicBezTo>
                  <a:pt x="2322688" y="1552746"/>
                  <a:pt x="2330308" y="1553432"/>
                  <a:pt x="2342652" y="1553432"/>
                </a:cubicBezTo>
                <a:cubicBezTo>
                  <a:pt x="2354996" y="1553432"/>
                  <a:pt x="2361169" y="1554346"/>
                  <a:pt x="2361169" y="1556175"/>
                </a:cubicBezTo>
                <a:cubicBezTo>
                  <a:pt x="2361169" y="1558004"/>
                  <a:pt x="2358121" y="1564862"/>
                  <a:pt x="2352025" y="1576749"/>
                </a:cubicBezTo>
                <a:cubicBezTo>
                  <a:pt x="2345929" y="1588636"/>
                  <a:pt x="2341357" y="1594580"/>
                  <a:pt x="2338309" y="1594580"/>
                </a:cubicBezTo>
                <a:cubicBezTo>
                  <a:pt x="2337089" y="1594580"/>
                  <a:pt x="2335108" y="1593361"/>
                  <a:pt x="2332365" y="1590922"/>
                </a:cubicBezTo>
                <a:cubicBezTo>
                  <a:pt x="2329622" y="1588484"/>
                  <a:pt x="2323373" y="1581245"/>
                  <a:pt x="2313620" y="1569205"/>
                </a:cubicBezTo>
                <a:cubicBezTo>
                  <a:pt x="2303866" y="1557166"/>
                  <a:pt x="2295027" y="1544593"/>
                  <a:pt x="2287102" y="1531486"/>
                </a:cubicBezTo>
                <a:cubicBezTo>
                  <a:pt x="2276739" y="1513808"/>
                  <a:pt x="2264547" y="1504969"/>
                  <a:pt x="2250526" y="1504969"/>
                </a:cubicBezTo>
                <a:cubicBezTo>
                  <a:pt x="2240468" y="1504969"/>
                  <a:pt x="2229266" y="1509465"/>
                  <a:pt x="2216922" y="1518456"/>
                </a:cubicBezTo>
                <a:cubicBezTo>
                  <a:pt x="2204578" y="1527448"/>
                  <a:pt x="2198405" y="1537887"/>
                  <a:pt x="2198405" y="1549774"/>
                </a:cubicBezTo>
                <a:cubicBezTo>
                  <a:pt x="2198405" y="1556480"/>
                  <a:pt x="2200234" y="1563643"/>
                  <a:pt x="2203892" y="1571263"/>
                </a:cubicBezTo>
                <a:cubicBezTo>
                  <a:pt x="2207549" y="1578883"/>
                  <a:pt x="2215779" y="1591608"/>
                  <a:pt x="2228581" y="1609439"/>
                </a:cubicBezTo>
                <a:cubicBezTo>
                  <a:pt x="2241382" y="1627270"/>
                  <a:pt x="2254489" y="1644262"/>
                  <a:pt x="2267900" y="1660417"/>
                </a:cubicBezTo>
                <a:cubicBezTo>
                  <a:pt x="2268205" y="1661026"/>
                  <a:pt x="2268357" y="1661484"/>
                  <a:pt x="2268357" y="1661788"/>
                </a:cubicBezTo>
                <a:cubicBezTo>
                  <a:pt x="2268357" y="1664532"/>
                  <a:pt x="2260127" y="1669332"/>
                  <a:pt x="2243668" y="1676190"/>
                </a:cubicBezTo>
                <a:cubicBezTo>
                  <a:pt x="2227209" y="1683048"/>
                  <a:pt x="2213950" y="1688001"/>
                  <a:pt x="2203892" y="1691049"/>
                </a:cubicBezTo>
                <a:cubicBezTo>
                  <a:pt x="2193833" y="1694097"/>
                  <a:pt x="2186442" y="1698288"/>
                  <a:pt x="2181718" y="1703622"/>
                </a:cubicBezTo>
                <a:cubicBezTo>
                  <a:pt x="2176993" y="1708956"/>
                  <a:pt x="2174631" y="1716043"/>
                  <a:pt x="2174631" y="1724882"/>
                </a:cubicBezTo>
                <a:cubicBezTo>
                  <a:pt x="2174631" y="1738293"/>
                  <a:pt x="2177984" y="1751552"/>
                  <a:pt x="2184689" y="1764658"/>
                </a:cubicBezTo>
                <a:cubicBezTo>
                  <a:pt x="2191395" y="1777765"/>
                  <a:pt x="2202520" y="1784318"/>
                  <a:pt x="2218065" y="1784318"/>
                </a:cubicBezTo>
                <a:cubicBezTo>
                  <a:pt x="2230257" y="1784318"/>
                  <a:pt x="2248621" y="1778984"/>
                  <a:pt x="2273158" y="1768316"/>
                </a:cubicBezTo>
                <a:cubicBezTo>
                  <a:pt x="2297694" y="1757648"/>
                  <a:pt x="2318801" y="1746066"/>
                  <a:pt x="2336480" y="1733569"/>
                </a:cubicBezTo>
                <a:cubicBezTo>
                  <a:pt x="2339833" y="1731130"/>
                  <a:pt x="2342423" y="1729911"/>
                  <a:pt x="2344252" y="1729911"/>
                </a:cubicBezTo>
                <a:cubicBezTo>
                  <a:pt x="2346081" y="1729911"/>
                  <a:pt x="2348215" y="1730673"/>
                  <a:pt x="2350653" y="1732197"/>
                </a:cubicBezTo>
                <a:cubicBezTo>
                  <a:pt x="2367112" y="1742865"/>
                  <a:pt x="2386315" y="1753457"/>
                  <a:pt x="2408260" y="1763973"/>
                </a:cubicBezTo>
                <a:cubicBezTo>
                  <a:pt x="2430206" y="1774488"/>
                  <a:pt x="2447198" y="1779746"/>
                  <a:pt x="2459238" y="1779746"/>
                </a:cubicBezTo>
                <a:cubicBezTo>
                  <a:pt x="2471278" y="1779746"/>
                  <a:pt x="2481107" y="1772659"/>
                  <a:pt x="2488727" y="1758486"/>
                </a:cubicBezTo>
                <a:cubicBezTo>
                  <a:pt x="2496347" y="1744313"/>
                  <a:pt x="2500157" y="1731435"/>
                  <a:pt x="2500157" y="1719853"/>
                </a:cubicBezTo>
                <a:cubicBezTo>
                  <a:pt x="2500157" y="1699431"/>
                  <a:pt x="2489947" y="1685258"/>
                  <a:pt x="2469525" y="1677333"/>
                </a:cubicBezTo>
                <a:cubicBezTo>
                  <a:pt x="2452456" y="1671237"/>
                  <a:pt x="2439578" y="1665903"/>
                  <a:pt x="2430892" y="1661331"/>
                </a:cubicBezTo>
                <a:cubicBezTo>
                  <a:pt x="2422205" y="1656759"/>
                  <a:pt x="2417861" y="1653406"/>
                  <a:pt x="2417861" y="1651273"/>
                </a:cubicBezTo>
                <a:cubicBezTo>
                  <a:pt x="2417861" y="1650663"/>
                  <a:pt x="2418014" y="1650054"/>
                  <a:pt x="2418319" y="1649444"/>
                </a:cubicBezTo>
                <a:cubicBezTo>
                  <a:pt x="2438435" y="1616830"/>
                  <a:pt x="2452304" y="1589094"/>
                  <a:pt x="2459924" y="1566234"/>
                </a:cubicBezTo>
                <a:cubicBezTo>
                  <a:pt x="2467544" y="1543374"/>
                  <a:pt x="2471354" y="1526762"/>
                  <a:pt x="2471354" y="1516399"/>
                </a:cubicBezTo>
                <a:cubicBezTo>
                  <a:pt x="2471354" y="1487748"/>
                  <a:pt x="2451085" y="1473422"/>
                  <a:pt x="2410546" y="1473422"/>
                </a:cubicBezTo>
                <a:cubicBezTo>
                  <a:pt x="2400488" y="1473422"/>
                  <a:pt x="2393706" y="1473117"/>
                  <a:pt x="2390201" y="1472508"/>
                </a:cubicBezTo>
                <a:cubicBezTo>
                  <a:pt x="2386696" y="1471898"/>
                  <a:pt x="2384943" y="1470984"/>
                  <a:pt x="2384943" y="1469764"/>
                </a:cubicBezTo>
                <a:cubicBezTo>
                  <a:pt x="2384943" y="1468545"/>
                  <a:pt x="2385248" y="1467326"/>
                  <a:pt x="2385857" y="1466107"/>
                </a:cubicBezTo>
                <a:cubicBezTo>
                  <a:pt x="2397440" y="1435017"/>
                  <a:pt x="2403231" y="1412919"/>
                  <a:pt x="2403231" y="1399813"/>
                </a:cubicBezTo>
                <a:cubicBezTo>
                  <a:pt x="2403231" y="1386706"/>
                  <a:pt x="2399726" y="1377334"/>
                  <a:pt x="2392715" y="1371695"/>
                </a:cubicBezTo>
                <a:cubicBezTo>
                  <a:pt x="2385705" y="1366056"/>
                  <a:pt x="2374885" y="1363237"/>
                  <a:pt x="2360254" y="1363237"/>
                </a:cubicBezTo>
                <a:close/>
                <a:moveTo>
                  <a:pt x="2529342" y="1073601"/>
                </a:moveTo>
                <a:lnTo>
                  <a:pt x="2627183" y="1073601"/>
                </a:lnTo>
                <a:cubicBezTo>
                  <a:pt x="2629621" y="1073601"/>
                  <a:pt x="2631069" y="1074058"/>
                  <a:pt x="2631526" y="1074972"/>
                </a:cubicBezTo>
                <a:cubicBezTo>
                  <a:pt x="2631983" y="1075887"/>
                  <a:pt x="2632212" y="1078173"/>
                  <a:pt x="2632212" y="1081830"/>
                </a:cubicBezTo>
                <a:cubicBezTo>
                  <a:pt x="2632212" y="1085488"/>
                  <a:pt x="2630840" y="1087317"/>
                  <a:pt x="2628097" y="1087317"/>
                </a:cubicBezTo>
                <a:lnTo>
                  <a:pt x="2529342" y="1087317"/>
                </a:lnTo>
                <a:cubicBezTo>
                  <a:pt x="2526599" y="1087317"/>
                  <a:pt x="2524770" y="1086936"/>
                  <a:pt x="2523856" y="1086174"/>
                </a:cubicBezTo>
                <a:cubicBezTo>
                  <a:pt x="2522941" y="1085412"/>
                  <a:pt x="2522484" y="1083126"/>
                  <a:pt x="2522484" y="1079316"/>
                </a:cubicBezTo>
                <a:cubicBezTo>
                  <a:pt x="2522484" y="1075506"/>
                  <a:pt x="2524770" y="1073601"/>
                  <a:pt x="2529342" y="1073601"/>
                </a:cubicBezTo>
                <a:close/>
                <a:moveTo>
                  <a:pt x="2529342" y="1021023"/>
                </a:moveTo>
                <a:lnTo>
                  <a:pt x="2627183" y="1021023"/>
                </a:lnTo>
                <a:cubicBezTo>
                  <a:pt x="2629621" y="1021023"/>
                  <a:pt x="2631069" y="1021480"/>
                  <a:pt x="2631526" y="1022394"/>
                </a:cubicBezTo>
                <a:cubicBezTo>
                  <a:pt x="2631983" y="1023309"/>
                  <a:pt x="2632212" y="1025595"/>
                  <a:pt x="2632212" y="1029252"/>
                </a:cubicBezTo>
                <a:cubicBezTo>
                  <a:pt x="2632212" y="1032910"/>
                  <a:pt x="2630840" y="1034739"/>
                  <a:pt x="2628097" y="1034739"/>
                </a:cubicBezTo>
                <a:lnTo>
                  <a:pt x="2529342" y="1034739"/>
                </a:lnTo>
                <a:cubicBezTo>
                  <a:pt x="2526599" y="1034739"/>
                  <a:pt x="2524770" y="1034358"/>
                  <a:pt x="2523856" y="1033596"/>
                </a:cubicBezTo>
                <a:cubicBezTo>
                  <a:pt x="2522941" y="1032834"/>
                  <a:pt x="2522484" y="1030548"/>
                  <a:pt x="2522484" y="1026738"/>
                </a:cubicBezTo>
                <a:cubicBezTo>
                  <a:pt x="2522484" y="1022928"/>
                  <a:pt x="2524770" y="1021023"/>
                  <a:pt x="2529342" y="1021023"/>
                </a:cubicBezTo>
                <a:close/>
                <a:moveTo>
                  <a:pt x="2490937" y="977589"/>
                </a:moveTo>
                <a:cubicBezTo>
                  <a:pt x="2475392" y="977589"/>
                  <a:pt x="2464572" y="980941"/>
                  <a:pt x="2458476" y="987647"/>
                </a:cubicBezTo>
                <a:cubicBezTo>
                  <a:pt x="2452380" y="994353"/>
                  <a:pt x="2449332" y="1005935"/>
                  <a:pt x="2449332" y="1022394"/>
                </a:cubicBezTo>
                <a:lnTo>
                  <a:pt x="2449332" y="1090517"/>
                </a:lnTo>
                <a:cubicBezTo>
                  <a:pt x="2449332" y="1103319"/>
                  <a:pt x="2450780" y="1112996"/>
                  <a:pt x="2453675" y="1119549"/>
                </a:cubicBezTo>
                <a:cubicBezTo>
                  <a:pt x="2456571" y="1126102"/>
                  <a:pt x="2463810" y="1130751"/>
                  <a:pt x="2475392" y="1133494"/>
                </a:cubicBezTo>
                <a:cubicBezTo>
                  <a:pt x="2479964" y="1134713"/>
                  <a:pt x="2482250" y="1136085"/>
                  <a:pt x="2482250" y="1137609"/>
                </a:cubicBezTo>
                <a:cubicBezTo>
                  <a:pt x="2482250" y="1141571"/>
                  <a:pt x="2471125" y="1148734"/>
                  <a:pt x="2448875" y="1159097"/>
                </a:cubicBezTo>
                <a:cubicBezTo>
                  <a:pt x="2430282" y="1167631"/>
                  <a:pt x="2420986" y="1178757"/>
                  <a:pt x="2420986" y="1192473"/>
                </a:cubicBezTo>
                <a:cubicBezTo>
                  <a:pt x="2420986" y="1201312"/>
                  <a:pt x="2424872" y="1211675"/>
                  <a:pt x="2432644" y="1223562"/>
                </a:cubicBezTo>
                <a:cubicBezTo>
                  <a:pt x="2440417" y="1235449"/>
                  <a:pt x="2450551" y="1241393"/>
                  <a:pt x="2463048" y="1241393"/>
                </a:cubicBezTo>
                <a:cubicBezTo>
                  <a:pt x="2469754" y="1241393"/>
                  <a:pt x="2477983" y="1239717"/>
                  <a:pt x="2487737" y="1236364"/>
                </a:cubicBezTo>
                <a:cubicBezTo>
                  <a:pt x="2497490" y="1233011"/>
                  <a:pt x="2507396" y="1228363"/>
                  <a:pt x="2517455" y="1222419"/>
                </a:cubicBezTo>
                <a:cubicBezTo>
                  <a:pt x="2527513" y="1216476"/>
                  <a:pt x="2536276" y="1209922"/>
                  <a:pt x="2543744" y="1202760"/>
                </a:cubicBezTo>
                <a:cubicBezTo>
                  <a:pt x="2551211" y="1195597"/>
                  <a:pt x="2555707" y="1190187"/>
                  <a:pt x="2557231" y="1186529"/>
                </a:cubicBezTo>
                <a:cubicBezTo>
                  <a:pt x="2558755" y="1182871"/>
                  <a:pt x="2559517" y="1177385"/>
                  <a:pt x="2559517" y="1170070"/>
                </a:cubicBezTo>
                <a:lnTo>
                  <a:pt x="2559517" y="1140809"/>
                </a:lnTo>
                <a:cubicBezTo>
                  <a:pt x="2559517" y="1137151"/>
                  <a:pt x="2562032" y="1135323"/>
                  <a:pt x="2567061" y="1135323"/>
                </a:cubicBezTo>
                <a:cubicBezTo>
                  <a:pt x="2572090" y="1135323"/>
                  <a:pt x="2574605" y="1137151"/>
                  <a:pt x="2574605" y="1140809"/>
                </a:cubicBezTo>
                <a:lnTo>
                  <a:pt x="2574605" y="1190644"/>
                </a:lnTo>
                <a:cubicBezTo>
                  <a:pt x="2574605" y="1207713"/>
                  <a:pt x="2578186" y="1220057"/>
                  <a:pt x="2585349" y="1227677"/>
                </a:cubicBezTo>
                <a:cubicBezTo>
                  <a:pt x="2592512" y="1235297"/>
                  <a:pt x="2604475" y="1239107"/>
                  <a:pt x="2621239" y="1239107"/>
                </a:cubicBezTo>
                <a:lnTo>
                  <a:pt x="2670617" y="1239107"/>
                </a:lnTo>
                <a:cubicBezTo>
                  <a:pt x="2684942" y="1239107"/>
                  <a:pt x="2695077" y="1236821"/>
                  <a:pt x="2701021" y="1232249"/>
                </a:cubicBezTo>
                <a:cubicBezTo>
                  <a:pt x="2706964" y="1227677"/>
                  <a:pt x="2712755" y="1218685"/>
                  <a:pt x="2718394" y="1205274"/>
                </a:cubicBezTo>
                <a:cubicBezTo>
                  <a:pt x="2724033" y="1191863"/>
                  <a:pt x="2726852" y="1181652"/>
                  <a:pt x="2726852" y="1174642"/>
                </a:cubicBezTo>
                <a:cubicBezTo>
                  <a:pt x="2726852" y="1162755"/>
                  <a:pt x="2720985" y="1153839"/>
                  <a:pt x="2709250" y="1147896"/>
                </a:cubicBezTo>
                <a:cubicBezTo>
                  <a:pt x="2697515" y="1141952"/>
                  <a:pt x="2686466" y="1138980"/>
                  <a:pt x="2676103" y="1138980"/>
                </a:cubicBezTo>
                <a:cubicBezTo>
                  <a:pt x="2665740" y="1138980"/>
                  <a:pt x="2657663" y="1144009"/>
                  <a:pt x="2651872" y="1154068"/>
                </a:cubicBezTo>
                <a:cubicBezTo>
                  <a:pt x="2649433" y="1157725"/>
                  <a:pt x="2646919" y="1159554"/>
                  <a:pt x="2644328" y="1159554"/>
                </a:cubicBezTo>
                <a:cubicBezTo>
                  <a:pt x="2641737" y="1159554"/>
                  <a:pt x="2639527" y="1159173"/>
                  <a:pt x="2637698" y="1158411"/>
                </a:cubicBezTo>
                <a:cubicBezTo>
                  <a:pt x="2635870" y="1157649"/>
                  <a:pt x="2634955" y="1156125"/>
                  <a:pt x="2634955" y="1153839"/>
                </a:cubicBezTo>
                <a:cubicBezTo>
                  <a:pt x="2634955" y="1151553"/>
                  <a:pt x="2638537" y="1145991"/>
                  <a:pt x="2645699" y="1137151"/>
                </a:cubicBezTo>
                <a:cubicBezTo>
                  <a:pt x="2652862" y="1128312"/>
                  <a:pt x="2662387" y="1123893"/>
                  <a:pt x="2674274" y="1123893"/>
                </a:cubicBezTo>
                <a:cubicBezTo>
                  <a:pt x="2676713" y="1123893"/>
                  <a:pt x="2679075" y="1124045"/>
                  <a:pt x="2681361" y="1124350"/>
                </a:cubicBezTo>
                <a:cubicBezTo>
                  <a:pt x="2683647" y="1124655"/>
                  <a:pt x="2685857" y="1124807"/>
                  <a:pt x="2687990" y="1124807"/>
                </a:cubicBezTo>
                <a:cubicBezTo>
                  <a:pt x="2694391" y="1124807"/>
                  <a:pt x="2699116" y="1122673"/>
                  <a:pt x="2702164" y="1118406"/>
                </a:cubicBezTo>
                <a:cubicBezTo>
                  <a:pt x="2705212" y="1114139"/>
                  <a:pt x="2706736" y="1107281"/>
                  <a:pt x="2706736" y="1097832"/>
                </a:cubicBezTo>
                <a:lnTo>
                  <a:pt x="2706736" y="1022394"/>
                </a:lnTo>
                <a:cubicBezTo>
                  <a:pt x="2706736" y="1006545"/>
                  <a:pt x="2703764" y="995115"/>
                  <a:pt x="2697820" y="988104"/>
                </a:cubicBezTo>
                <a:cubicBezTo>
                  <a:pt x="2691877" y="981094"/>
                  <a:pt x="2681742" y="977589"/>
                  <a:pt x="2667416" y="977589"/>
                </a:cubicBezTo>
                <a:close/>
                <a:moveTo>
                  <a:pt x="2185528" y="950614"/>
                </a:moveTo>
                <a:cubicBezTo>
                  <a:pt x="2175774" y="950614"/>
                  <a:pt x="2165868" y="954805"/>
                  <a:pt x="2155810" y="963187"/>
                </a:cubicBezTo>
                <a:cubicBezTo>
                  <a:pt x="2145751" y="971569"/>
                  <a:pt x="2140722" y="980789"/>
                  <a:pt x="2140722" y="990847"/>
                </a:cubicBezTo>
                <a:cubicBezTo>
                  <a:pt x="2140722" y="1000906"/>
                  <a:pt x="2144380" y="1011574"/>
                  <a:pt x="2151695" y="1022851"/>
                </a:cubicBezTo>
                <a:cubicBezTo>
                  <a:pt x="2163887" y="1042968"/>
                  <a:pt x="2176688" y="1065219"/>
                  <a:pt x="2190100" y="1089603"/>
                </a:cubicBezTo>
                <a:cubicBezTo>
                  <a:pt x="2199548" y="1108500"/>
                  <a:pt x="2211131" y="1117949"/>
                  <a:pt x="2224847" y="1117949"/>
                </a:cubicBezTo>
                <a:cubicBezTo>
                  <a:pt x="2233991" y="1117949"/>
                  <a:pt x="2243897" y="1113606"/>
                  <a:pt x="2254565" y="1104919"/>
                </a:cubicBezTo>
                <a:cubicBezTo>
                  <a:pt x="2265233" y="1096232"/>
                  <a:pt x="2270567" y="1085335"/>
                  <a:pt x="2270567" y="1072229"/>
                </a:cubicBezTo>
                <a:cubicBezTo>
                  <a:pt x="2270567" y="1062780"/>
                  <a:pt x="2266681" y="1049979"/>
                  <a:pt x="2258908" y="1033824"/>
                </a:cubicBezTo>
                <a:cubicBezTo>
                  <a:pt x="2251136" y="1017670"/>
                  <a:pt x="2241687" y="1001896"/>
                  <a:pt x="2230562" y="986504"/>
                </a:cubicBezTo>
                <a:cubicBezTo>
                  <a:pt x="2219437" y="971112"/>
                  <a:pt x="2210826" y="961282"/>
                  <a:pt x="2204730" y="957015"/>
                </a:cubicBezTo>
                <a:cubicBezTo>
                  <a:pt x="2198634" y="952747"/>
                  <a:pt x="2192233" y="950614"/>
                  <a:pt x="2185528" y="950614"/>
                </a:cubicBezTo>
                <a:close/>
                <a:moveTo>
                  <a:pt x="2575062" y="900322"/>
                </a:moveTo>
                <a:lnTo>
                  <a:pt x="2590607" y="900322"/>
                </a:lnTo>
                <a:cubicBezTo>
                  <a:pt x="2593960" y="900322"/>
                  <a:pt x="2596093" y="900855"/>
                  <a:pt x="2597008" y="901922"/>
                </a:cubicBezTo>
                <a:cubicBezTo>
                  <a:pt x="2597922" y="902989"/>
                  <a:pt x="2598227" y="904589"/>
                  <a:pt x="2597922" y="906723"/>
                </a:cubicBezTo>
                <a:lnTo>
                  <a:pt x="2596550" y="919524"/>
                </a:lnTo>
                <a:cubicBezTo>
                  <a:pt x="2595941" y="924706"/>
                  <a:pt x="2593960" y="927297"/>
                  <a:pt x="2590607" y="927297"/>
                </a:cubicBezTo>
                <a:lnTo>
                  <a:pt x="2575062" y="927297"/>
                </a:lnTo>
                <a:cubicBezTo>
                  <a:pt x="2570795" y="927297"/>
                  <a:pt x="2568509" y="924858"/>
                  <a:pt x="2568204" y="919981"/>
                </a:cubicBezTo>
                <a:lnTo>
                  <a:pt x="2566832" y="907637"/>
                </a:lnTo>
                <a:cubicBezTo>
                  <a:pt x="2566223" y="902760"/>
                  <a:pt x="2568966" y="900322"/>
                  <a:pt x="2575062" y="900322"/>
                </a:cubicBezTo>
                <a:close/>
                <a:moveTo>
                  <a:pt x="1878746" y="829456"/>
                </a:moveTo>
                <a:cubicBezTo>
                  <a:pt x="1864726" y="829456"/>
                  <a:pt x="1855124" y="832123"/>
                  <a:pt x="1849943" y="837457"/>
                </a:cubicBezTo>
                <a:cubicBezTo>
                  <a:pt x="1844761" y="842791"/>
                  <a:pt x="1842170" y="853535"/>
                  <a:pt x="1842170" y="869689"/>
                </a:cubicBezTo>
                <a:cubicBezTo>
                  <a:pt x="1842170" y="885844"/>
                  <a:pt x="1844761" y="896588"/>
                  <a:pt x="1849943" y="901922"/>
                </a:cubicBezTo>
                <a:cubicBezTo>
                  <a:pt x="1855124" y="907256"/>
                  <a:pt x="1864726" y="909923"/>
                  <a:pt x="1878746" y="909923"/>
                </a:cubicBezTo>
                <a:lnTo>
                  <a:pt x="1887433" y="909923"/>
                </a:lnTo>
                <a:cubicBezTo>
                  <a:pt x="1889872" y="909923"/>
                  <a:pt x="1891091" y="911295"/>
                  <a:pt x="1891091" y="914038"/>
                </a:cubicBezTo>
                <a:lnTo>
                  <a:pt x="1891091" y="955643"/>
                </a:lnTo>
                <a:cubicBezTo>
                  <a:pt x="1891091" y="957777"/>
                  <a:pt x="1890481" y="959072"/>
                  <a:pt x="1889262" y="959529"/>
                </a:cubicBezTo>
                <a:cubicBezTo>
                  <a:pt x="1888043" y="959986"/>
                  <a:pt x="1885909" y="960215"/>
                  <a:pt x="1882861" y="960215"/>
                </a:cubicBezTo>
                <a:cubicBezTo>
                  <a:pt x="1869450" y="960215"/>
                  <a:pt x="1860077" y="963034"/>
                  <a:pt x="1854743" y="968673"/>
                </a:cubicBezTo>
                <a:cubicBezTo>
                  <a:pt x="1849409" y="974312"/>
                  <a:pt x="1846742" y="985361"/>
                  <a:pt x="1846742" y="1001820"/>
                </a:cubicBezTo>
                <a:cubicBezTo>
                  <a:pt x="1846742" y="1018279"/>
                  <a:pt x="1849333" y="1029252"/>
                  <a:pt x="1854515" y="1034739"/>
                </a:cubicBezTo>
                <a:cubicBezTo>
                  <a:pt x="1859696" y="1040225"/>
                  <a:pt x="1869145" y="1042968"/>
                  <a:pt x="1882861" y="1042968"/>
                </a:cubicBezTo>
                <a:cubicBezTo>
                  <a:pt x="1885909" y="1042968"/>
                  <a:pt x="1888043" y="1043273"/>
                  <a:pt x="1889262" y="1043883"/>
                </a:cubicBezTo>
                <a:cubicBezTo>
                  <a:pt x="1890481" y="1044492"/>
                  <a:pt x="1891091" y="1045711"/>
                  <a:pt x="1891091" y="1047540"/>
                </a:cubicBezTo>
                <a:lnTo>
                  <a:pt x="1891091" y="1113834"/>
                </a:lnTo>
                <a:cubicBezTo>
                  <a:pt x="1891091" y="1116577"/>
                  <a:pt x="1890481" y="1118406"/>
                  <a:pt x="1889262" y="1119321"/>
                </a:cubicBezTo>
                <a:cubicBezTo>
                  <a:pt x="1888043" y="1120235"/>
                  <a:pt x="1884842" y="1121149"/>
                  <a:pt x="1879661" y="1122064"/>
                </a:cubicBezTo>
                <a:cubicBezTo>
                  <a:pt x="1864726" y="1124502"/>
                  <a:pt x="1854362" y="1128465"/>
                  <a:pt x="1848571" y="1133951"/>
                </a:cubicBezTo>
                <a:cubicBezTo>
                  <a:pt x="1842780" y="1139437"/>
                  <a:pt x="1839884" y="1149648"/>
                  <a:pt x="1839884" y="1164583"/>
                </a:cubicBezTo>
                <a:cubicBezTo>
                  <a:pt x="1839884" y="1179519"/>
                  <a:pt x="1842780" y="1190415"/>
                  <a:pt x="1848571" y="1197273"/>
                </a:cubicBezTo>
                <a:cubicBezTo>
                  <a:pt x="1854362" y="1204131"/>
                  <a:pt x="1863506" y="1207560"/>
                  <a:pt x="1876003" y="1207560"/>
                </a:cubicBezTo>
                <a:cubicBezTo>
                  <a:pt x="1883928" y="1207560"/>
                  <a:pt x="1897568" y="1205350"/>
                  <a:pt x="1916923" y="1200931"/>
                </a:cubicBezTo>
                <a:cubicBezTo>
                  <a:pt x="1936277" y="1196511"/>
                  <a:pt x="1957537" y="1190796"/>
                  <a:pt x="1980702" y="1183786"/>
                </a:cubicBezTo>
                <a:cubicBezTo>
                  <a:pt x="2003867" y="1176775"/>
                  <a:pt x="2017507" y="1171975"/>
                  <a:pt x="2021621" y="1169384"/>
                </a:cubicBezTo>
                <a:cubicBezTo>
                  <a:pt x="2025736" y="1166793"/>
                  <a:pt x="2029470" y="1161764"/>
                  <a:pt x="2032823" y="1154296"/>
                </a:cubicBezTo>
                <a:cubicBezTo>
                  <a:pt x="2036176" y="1146829"/>
                  <a:pt x="2037852" y="1141266"/>
                  <a:pt x="2037852" y="1137609"/>
                </a:cubicBezTo>
                <a:cubicBezTo>
                  <a:pt x="2037852" y="1133951"/>
                  <a:pt x="2034499" y="1131284"/>
                  <a:pt x="2027794" y="1129608"/>
                </a:cubicBezTo>
                <a:cubicBezTo>
                  <a:pt x="2021088" y="1127931"/>
                  <a:pt x="2014154" y="1124731"/>
                  <a:pt x="2006991" y="1120006"/>
                </a:cubicBezTo>
                <a:cubicBezTo>
                  <a:pt x="1999828" y="1115282"/>
                  <a:pt x="1994342" y="1110253"/>
                  <a:pt x="1990532" y="1104919"/>
                </a:cubicBezTo>
                <a:cubicBezTo>
                  <a:pt x="1986722" y="1099585"/>
                  <a:pt x="1983598" y="1096918"/>
                  <a:pt x="1981159" y="1096918"/>
                </a:cubicBezTo>
                <a:cubicBezTo>
                  <a:pt x="1978721" y="1096918"/>
                  <a:pt x="1976359" y="1097223"/>
                  <a:pt x="1974073" y="1097832"/>
                </a:cubicBezTo>
                <a:cubicBezTo>
                  <a:pt x="1971787" y="1098442"/>
                  <a:pt x="1970644" y="1097832"/>
                  <a:pt x="1970644" y="1096003"/>
                </a:cubicBezTo>
                <a:lnTo>
                  <a:pt x="1970644" y="1047540"/>
                </a:lnTo>
                <a:cubicBezTo>
                  <a:pt x="1970644" y="1044492"/>
                  <a:pt x="1972015" y="1042968"/>
                  <a:pt x="1974758" y="1042968"/>
                </a:cubicBezTo>
                <a:cubicBezTo>
                  <a:pt x="1989694" y="1042968"/>
                  <a:pt x="1999447" y="1039996"/>
                  <a:pt x="2004019" y="1034053"/>
                </a:cubicBezTo>
                <a:cubicBezTo>
                  <a:pt x="2008591" y="1028109"/>
                  <a:pt x="2010877" y="1017136"/>
                  <a:pt x="2010877" y="1001134"/>
                </a:cubicBezTo>
                <a:cubicBezTo>
                  <a:pt x="2010877" y="985132"/>
                  <a:pt x="2008210" y="974312"/>
                  <a:pt x="2002876" y="968673"/>
                </a:cubicBezTo>
                <a:cubicBezTo>
                  <a:pt x="1997542" y="963034"/>
                  <a:pt x="1988170" y="960215"/>
                  <a:pt x="1974758" y="960215"/>
                </a:cubicBezTo>
                <a:cubicBezTo>
                  <a:pt x="1972015" y="960215"/>
                  <a:pt x="1970644" y="958691"/>
                  <a:pt x="1970644" y="955643"/>
                </a:cubicBezTo>
                <a:lnTo>
                  <a:pt x="1970644" y="914038"/>
                </a:lnTo>
                <a:cubicBezTo>
                  <a:pt x="1970644" y="911295"/>
                  <a:pt x="1971863" y="909923"/>
                  <a:pt x="1974301" y="909923"/>
                </a:cubicBezTo>
                <a:lnTo>
                  <a:pt x="1991218" y="909923"/>
                </a:lnTo>
                <a:cubicBezTo>
                  <a:pt x="2005238" y="909923"/>
                  <a:pt x="2014840" y="907180"/>
                  <a:pt x="2020021" y="901693"/>
                </a:cubicBezTo>
                <a:cubicBezTo>
                  <a:pt x="2025203" y="896207"/>
                  <a:pt x="2027794" y="885539"/>
                  <a:pt x="2027794" y="869689"/>
                </a:cubicBezTo>
                <a:cubicBezTo>
                  <a:pt x="2027794" y="853840"/>
                  <a:pt x="2025203" y="843172"/>
                  <a:pt x="2020021" y="837685"/>
                </a:cubicBezTo>
                <a:cubicBezTo>
                  <a:pt x="2014840" y="832199"/>
                  <a:pt x="2005238" y="829456"/>
                  <a:pt x="1991218" y="829456"/>
                </a:cubicBezTo>
                <a:close/>
                <a:moveTo>
                  <a:pt x="2386010" y="824884"/>
                </a:moveTo>
                <a:cubicBezTo>
                  <a:pt x="2370922" y="824884"/>
                  <a:pt x="2360102" y="826941"/>
                  <a:pt x="2353549" y="831056"/>
                </a:cubicBezTo>
                <a:cubicBezTo>
                  <a:pt x="2346995" y="835171"/>
                  <a:pt x="2343719" y="846067"/>
                  <a:pt x="2343719" y="863746"/>
                </a:cubicBezTo>
                <a:lnTo>
                  <a:pt x="2343719" y="891178"/>
                </a:lnTo>
                <a:cubicBezTo>
                  <a:pt x="2343719" y="894531"/>
                  <a:pt x="2343033" y="896664"/>
                  <a:pt x="2341661" y="897579"/>
                </a:cubicBezTo>
                <a:cubicBezTo>
                  <a:pt x="2340290" y="898493"/>
                  <a:pt x="2337013" y="898950"/>
                  <a:pt x="2331832" y="898950"/>
                </a:cubicBezTo>
                <a:cubicBezTo>
                  <a:pt x="2322078" y="898950"/>
                  <a:pt x="2314229" y="902913"/>
                  <a:pt x="2308286" y="910837"/>
                </a:cubicBezTo>
                <a:cubicBezTo>
                  <a:pt x="2302342" y="918762"/>
                  <a:pt x="2299370" y="929278"/>
                  <a:pt x="2299370" y="942384"/>
                </a:cubicBezTo>
                <a:cubicBezTo>
                  <a:pt x="2299370" y="971035"/>
                  <a:pt x="2310953" y="985361"/>
                  <a:pt x="2334118" y="985361"/>
                </a:cubicBezTo>
                <a:cubicBezTo>
                  <a:pt x="2338385" y="985361"/>
                  <a:pt x="2341052" y="985818"/>
                  <a:pt x="2342119" y="986733"/>
                </a:cubicBezTo>
                <a:cubicBezTo>
                  <a:pt x="2343185" y="987647"/>
                  <a:pt x="2343719" y="989476"/>
                  <a:pt x="2343719" y="992219"/>
                </a:cubicBezTo>
                <a:lnTo>
                  <a:pt x="2343719" y="1074058"/>
                </a:lnTo>
                <a:cubicBezTo>
                  <a:pt x="2343719" y="1077106"/>
                  <a:pt x="2342652" y="1079316"/>
                  <a:pt x="2340518" y="1080687"/>
                </a:cubicBezTo>
                <a:cubicBezTo>
                  <a:pt x="2338385" y="1082059"/>
                  <a:pt x="2333203" y="1083659"/>
                  <a:pt x="2324974" y="1085488"/>
                </a:cubicBezTo>
                <a:cubicBezTo>
                  <a:pt x="2306990" y="1089450"/>
                  <a:pt x="2297999" y="1101337"/>
                  <a:pt x="2297999" y="1121149"/>
                </a:cubicBezTo>
                <a:cubicBezTo>
                  <a:pt x="2297999" y="1131208"/>
                  <a:pt x="2300590" y="1142714"/>
                  <a:pt x="2305771" y="1155668"/>
                </a:cubicBezTo>
                <a:cubicBezTo>
                  <a:pt x="2310953" y="1168622"/>
                  <a:pt x="2321316" y="1175099"/>
                  <a:pt x="2336861" y="1175099"/>
                </a:cubicBezTo>
                <a:cubicBezTo>
                  <a:pt x="2352406" y="1175099"/>
                  <a:pt x="2374808" y="1170603"/>
                  <a:pt x="2404069" y="1161612"/>
                </a:cubicBezTo>
                <a:cubicBezTo>
                  <a:pt x="2433330" y="1152620"/>
                  <a:pt x="2447960" y="1145686"/>
                  <a:pt x="2447960" y="1140809"/>
                </a:cubicBezTo>
                <a:cubicBezTo>
                  <a:pt x="2447960" y="1139285"/>
                  <a:pt x="2446741" y="1136847"/>
                  <a:pt x="2444303" y="1133494"/>
                </a:cubicBezTo>
                <a:cubicBezTo>
                  <a:pt x="2437597" y="1124655"/>
                  <a:pt x="2434244" y="1111701"/>
                  <a:pt x="2434244" y="1094632"/>
                </a:cubicBezTo>
                <a:lnTo>
                  <a:pt x="2434244" y="1010050"/>
                </a:lnTo>
                <a:cubicBezTo>
                  <a:pt x="2434244" y="1006392"/>
                  <a:pt x="2432492" y="1003573"/>
                  <a:pt x="2428987" y="1001592"/>
                </a:cubicBezTo>
                <a:cubicBezTo>
                  <a:pt x="2425481" y="999610"/>
                  <a:pt x="2422510" y="995648"/>
                  <a:pt x="2420071" y="989704"/>
                </a:cubicBezTo>
                <a:cubicBezTo>
                  <a:pt x="2417633" y="983761"/>
                  <a:pt x="2416414" y="975455"/>
                  <a:pt x="2416414" y="964787"/>
                </a:cubicBezTo>
                <a:cubicBezTo>
                  <a:pt x="2416414" y="954119"/>
                  <a:pt x="2417480" y="945127"/>
                  <a:pt x="2419614" y="937812"/>
                </a:cubicBezTo>
                <a:cubicBezTo>
                  <a:pt x="2421748" y="930497"/>
                  <a:pt x="2426472" y="924706"/>
                  <a:pt x="2433787" y="920439"/>
                </a:cubicBezTo>
                <a:cubicBezTo>
                  <a:pt x="2436226" y="919219"/>
                  <a:pt x="2437445" y="918076"/>
                  <a:pt x="2437445" y="917010"/>
                </a:cubicBezTo>
                <a:cubicBezTo>
                  <a:pt x="2437445" y="915943"/>
                  <a:pt x="2437140" y="915105"/>
                  <a:pt x="2436530" y="914495"/>
                </a:cubicBezTo>
                <a:cubicBezTo>
                  <a:pt x="2432263" y="908399"/>
                  <a:pt x="2430130" y="900322"/>
                  <a:pt x="2430130" y="890263"/>
                </a:cubicBezTo>
                <a:lnTo>
                  <a:pt x="2430130" y="855516"/>
                </a:lnTo>
                <a:cubicBezTo>
                  <a:pt x="2430130" y="842105"/>
                  <a:pt x="2426548" y="833647"/>
                  <a:pt x="2419385" y="830142"/>
                </a:cubicBezTo>
                <a:cubicBezTo>
                  <a:pt x="2412223" y="826636"/>
                  <a:pt x="2401097" y="824884"/>
                  <a:pt x="2386010" y="824884"/>
                </a:cubicBezTo>
                <a:close/>
                <a:moveTo>
                  <a:pt x="2040138" y="822598"/>
                </a:moveTo>
                <a:cubicBezTo>
                  <a:pt x="2036480" y="822598"/>
                  <a:pt x="2034652" y="823512"/>
                  <a:pt x="2034652" y="825341"/>
                </a:cubicBezTo>
                <a:cubicBezTo>
                  <a:pt x="2034652" y="827170"/>
                  <a:pt x="2035109" y="828999"/>
                  <a:pt x="2036023" y="830827"/>
                </a:cubicBezTo>
                <a:cubicBezTo>
                  <a:pt x="2040595" y="839057"/>
                  <a:pt x="2042881" y="851249"/>
                  <a:pt x="2042881" y="867403"/>
                </a:cubicBezTo>
                <a:cubicBezTo>
                  <a:pt x="2042881" y="876547"/>
                  <a:pt x="2042348" y="884625"/>
                  <a:pt x="2041281" y="891635"/>
                </a:cubicBezTo>
                <a:cubicBezTo>
                  <a:pt x="2040214" y="898645"/>
                  <a:pt x="2040138" y="903065"/>
                  <a:pt x="2041052" y="904894"/>
                </a:cubicBezTo>
                <a:cubicBezTo>
                  <a:pt x="2041967" y="906723"/>
                  <a:pt x="2043948" y="907637"/>
                  <a:pt x="2046996" y="907637"/>
                </a:cubicBezTo>
                <a:lnTo>
                  <a:pt x="2074885" y="907637"/>
                </a:lnTo>
                <a:cubicBezTo>
                  <a:pt x="2077324" y="907637"/>
                  <a:pt x="2078543" y="908856"/>
                  <a:pt x="2078543" y="911295"/>
                </a:cubicBezTo>
                <a:cubicBezTo>
                  <a:pt x="2078543" y="913733"/>
                  <a:pt x="2073742" y="925315"/>
                  <a:pt x="2064141" y="946042"/>
                </a:cubicBezTo>
                <a:cubicBezTo>
                  <a:pt x="2054540" y="966768"/>
                  <a:pt x="2043643" y="986733"/>
                  <a:pt x="2031451" y="1005935"/>
                </a:cubicBezTo>
                <a:cubicBezTo>
                  <a:pt x="2027489" y="1012336"/>
                  <a:pt x="2024441" y="1019880"/>
                  <a:pt x="2022307" y="1028566"/>
                </a:cubicBezTo>
                <a:cubicBezTo>
                  <a:pt x="2020174" y="1037253"/>
                  <a:pt x="2014687" y="1044645"/>
                  <a:pt x="2005848" y="1050741"/>
                </a:cubicBezTo>
                <a:cubicBezTo>
                  <a:pt x="1997009" y="1056837"/>
                  <a:pt x="1992589" y="1064838"/>
                  <a:pt x="1992589" y="1074744"/>
                </a:cubicBezTo>
                <a:cubicBezTo>
                  <a:pt x="1992589" y="1084650"/>
                  <a:pt x="1998304" y="1094175"/>
                  <a:pt x="2009734" y="1103319"/>
                </a:cubicBezTo>
                <a:cubicBezTo>
                  <a:pt x="2021164" y="1112463"/>
                  <a:pt x="2032823" y="1117035"/>
                  <a:pt x="2044710" y="1117035"/>
                </a:cubicBezTo>
                <a:cubicBezTo>
                  <a:pt x="2056597" y="1117035"/>
                  <a:pt x="2066351" y="1112158"/>
                  <a:pt x="2073971" y="1102404"/>
                </a:cubicBezTo>
                <a:cubicBezTo>
                  <a:pt x="2078238" y="1096918"/>
                  <a:pt x="2081667" y="1094175"/>
                  <a:pt x="2084258" y="1094175"/>
                </a:cubicBezTo>
                <a:cubicBezTo>
                  <a:pt x="2086849" y="1094175"/>
                  <a:pt x="2088144" y="1097832"/>
                  <a:pt x="2088144" y="1105147"/>
                </a:cubicBezTo>
                <a:lnTo>
                  <a:pt x="2088144" y="1202074"/>
                </a:lnTo>
                <a:cubicBezTo>
                  <a:pt x="2088144" y="1215180"/>
                  <a:pt x="2091954" y="1224858"/>
                  <a:pt x="2099574" y="1231106"/>
                </a:cubicBezTo>
                <a:cubicBezTo>
                  <a:pt x="2107194" y="1237354"/>
                  <a:pt x="2118929" y="1240479"/>
                  <a:pt x="2134778" y="1240479"/>
                </a:cubicBezTo>
                <a:cubicBezTo>
                  <a:pt x="2150628" y="1240479"/>
                  <a:pt x="2162363" y="1237354"/>
                  <a:pt x="2169983" y="1231106"/>
                </a:cubicBezTo>
                <a:cubicBezTo>
                  <a:pt x="2177603" y="1224858"/>
                  <a:pt x="2181413" y="1215180"/>
                  <a:pt x="2181413" y="1202074"/>
                </a:cubicBezTo>
                <a:lnTo>
                  <a:pt x="2181413" y="1113834"/>
                </a:lnTo>
                <a:cubicBezTo>
                  <a:pt x="2181413" y="1110481"/>
                  <a:pt x="2180803" y="1107129"/>
                  <a:pt x="2179584" y="1103776"/>
                </a:cubicBezTo>
                <a:cubicBezTo>
                  <a:pt x="2178365" y="1100423"/>
                  <a:pt x="2173412" y="1090898"/>
                  <a:pt x="2164725" y="1075201"/>
                </a:cubicBezTo>
                <a:cubicBezTo>
                  <a:pt x="2156038" y="1059504"/>
                  <a:pt x="2147199" y="1044416"/>
                  <a:pt x="2138207" y="1029938"/>
                </a:cubicBezTo>
                <a:cubicBezTo>
                  <a:pt x="2129216" y="1015460"/>
                  <a:pt x="2124720" y="1002430"/>
                  <a:pt x="2124720" y="990847"/>
                </a:cubicBezTo>
                <a:cubicBezTo>
                  <a:pt x="2124720" y="975303"/>
                  <a:pt x="2133102" y="961129"/>
                  <a:pt x="2149866" y="948328"/>
                </a:cubicBezTo>
                <a:cubicBezTo>
                  <a:pt x="2157486" y="942537"/>
                  <a:pt x="2163125" y="937431"/>
                  <a:pt x="2166782" y="933012"/>
                </a:cubicBezTo>
                <a:cubicBezTo>
                  <a:pt x="2170440" y="928592"/>
                  <a:pt x="2174250" y="921658"/>
                  <a:pt x="2178212" y="912209"/>
                </a:cubicBezTo>
                <a:cubicBezTo>
                  <a:pt x="2179127" y="909161"/>
                  <a:pt x="2181108" y="907637"/>
                  <a:pt x="2184156" y="907637"/>
                </a:cubicBezTo>
                <a:lnTo>
                  <a:pt x="2224847" y="907637"/>
                </a:lnTo>
                <a:cubicBezTo>
                  <a:pt x="2238868" y="907637"/>
                  <a:pt x="2249155" y="904208"/>
                  <a:pt x="2255708" y="897350"/>
                </a:cubicBezTo>
                <a:cubicBezTo>
                  <a:pt x="2262261" y="890492"/>
                  <a:pt x="2265538" y="879672"/>
                  <a:pt x="2265538" y="864889"/>
                </a:cubicBezTo>
                <a:cubicBezTo>
                  <a:pt x="2265538" y="850106"/>
                  <a:pt x="2262337" y="839362"/>
                  <a:pt x="2255936" y="832656"/>
                </a:cubicBezTo>
                <a:cubicBezTo>
                  <a:pt x="2249536" y="825951"/>
                  <a:pt x="2239172" y="822598"/>
                  <a:pt x="2224847" y="822598"/>
                </a:cubicBezTo>
                <a:close/>
                <a:moveTo>
                  <a:pt x="2583749" y="809796"/>
                </a:moveTo>
                <a:cubicBezTo>
                  <a:pt x="2569423" y="809796"/>
                  <a:pt x="2557384" y="812082"/>
                  <a:pt x="2547630" y="816654"/>
                </a:cubicBezTo>
                <a:cubicBezTo>
                  <a:pt x="2537876" y="821226"/>
                  <a:pt x="2533000" y="826103"/>
                  <a:pt x="2533000" y="831285"/>
                </a:cubicBezTo>
                <a:cubicBezTo>
                  <a:pt x="2533000" y="833418"/>
                  <a:pt x="2532619" y="834790"/>
                  <a:pt x="2531857" y="835399"/>
                </a:cubicBezTo>
                <a:cubicBezTo>
                  <a:pt x="2531095" y="836009"/>
                  <a:pt x="2529342" y="836314"/>
                  <a:pt x="2526599" y="836314"/>
                </a:cubicBezTo>
                <a:lnTo>
                  <a:pt x="2479507" y="836314"/>
                </a:lnTo>
                <a:cubicBezTo>
                  <a:pt x="2465486" y="836314"/>
                  <a:pt x="2455961" y="838676"/>
                  <a:pt x="2450932" y="843400"/>
                </a:cubicBezTo>
                <a:cubicBezTo>
                  <a:pt x="2445903" y="848125"/>
                  <a:pt x="2443388" y="857269"/>
                  <a:pt x="2443388" y="870832"/>
                </a:cubicBezTo>
                <a:cubicBezTo>
                  <a:pt x="2443388" y="884396"/>
                  <a:pt x="2445522" y="894073"/>
                  <a:pt x="2449789" y="899865"/>
                </a:cubicBezTo>
                <a:cubicBezTo>
                  <a:pt x="2454056" y="905656"/>
                  <a:pt x="2460000" y="908551"/>
                  <a:pt x="2467620" y="908551"/>
                </a:cubicBezTo>
                <a:cubicBezTo>
                  <a:pt x="2475240" y="908551"/>
                  <a:pt x="2480041" y="909313"/>
                  <a:pt x="2482022" y="910837"/>
                </a:cubicBezTo>
                <a:cubicBezTo>
                  <a:pt x="2484003" y="912361"/>
                  <a:pt x="2484994" y="915486"/>
                  <a:pt x="2484994" y="920210"/>
                </a:cubicBezTo>
                <a:cubicBezTo>
                  <a:pt x="2484994" y="924934"/>
                  <a:pt x="2483470" y="927297"/>
                  <a:pt x="2480422" y="927297"/>
                </a:cubicBezTo>
                <a:cubicBezTo>
                  <a:pt x="2461524" y="927297"/>
                  <a:pt x="2448646" y="929583"/>
                  <a:pt x="2441788" y="934155"/>
                </a:cubicBezTo>
                <a:cubicBezTo>
                  <a:pt x="2434930" y="938727"/>
                  <a:pt x="2431501" y="948328"/>
                  <a:pt x="2431501" y="962958"/>
                </a:cubicBezTo>
                <a:cubicBezTo>
                  <a:pt x="2431501" y="977589"/>
                  <a:pt x="2433482" y="984904"/>
                  <a:pt x="2437445" y="984904"/>
                </a:cubicBezTo>
                <a:cubicBezTo>
                  <a:pt x="2439274" y="984904"/>
                  <a:pt x="2441102" y="983532"/>
                  <a:pt x="2442931" y="980789"/>
                </a:cubicBezTo>
                <a:cubicBezTo>
                  <a:pt x="2447808" y="973474"/>
                  <a:pt x="2454437" y="968597"/>
                  <a:pt x="2462819" y="966159"/>
                </a:cubicBezTo>
                <a:cubicBezTo>
                  <a:pt x="2471201" y="963720"/>
                  <a:pt x="2484689" y="962501"/>
                  <a:pt x="2503282" y="962501"/>
                </a:cubicBezTo>
                <a:lnTo>
                  <a:pt x="2663302" y="962501"/>
                </a:lnTo>
                <a:cubicBezTo>
                  <a:pt x="2677322" y="962501"/>
                  <a:pt x="2687686" y="963796"/>
                  <a:pt x="2694391" y="966387"/>
                </a:cubicBezTo>
                <a:cubicBezTo>
                  <a:pt x="2701097" y="968978"/>
                  <a:pt x="2707498" y="973931"/>
                  <a:pt x="2713594" y="981246"/>
                </a:cubicBezTo>
                <a:cubicBezTo>
                  <a:pt x="2715118" y="983380"/>
                  <a:pt x="2717023" y="984447"/>
                  <a:pt x="2719309" y="984447"/>
                </a:cubicBezTo>
                <a:cubicBezTo>
                  <a:pt x="2721595" y="984447"/>
                  <a:pt x="2723500" y="983075"/>
                  <a:pt x="2725024" y="980332"/>
                </a:cubicBezTo>
                <a:cubicBezTo>
                  <a:pt x="2726548" y="977589"/>
                  <a:pt x="2727310" y="973779"/>
                  <a:pt x="2727310" y="968902"/>
                </a:cubicBezTo>
                <a:cubicBezTo>
                  <a:pt x="2727310" y="953967"/>
                  <a:pt x="2724490" y="943299"/>
                  <a:pt x="2718851" y="936898"/>
                </a:cubicBezTo>
                <a:cubicBezTo>
                  <a:pt x="2713213" y="930497"/>
                  <a:pt x="2702468" y="927297"/>
                  <a:pt x="2686619" y="927297"/>
                </a:cubicBezTo>
                <a:cubicBezTo>
                  <a:pt x="2682656" y="927297"/>
                  <a:pt x="2680675" y="925773"/>
                  <a:pt x="2680675" y="922725"/>
                </a:cubicBezTo>
                <a:cubicBezTo>
                  <a:pt x="2680675" y="911752"/>
                  <a:pt x="2684790" y="906265"/>
                  <a:pt x="2693020" y="906265"/>
                </a:cubicBezTo>
                <a:cubicBezTo>
                  <a:pt x="2709174" y="906265"/>
                  <a:pt x="2717251" y="893311"/>
                  <a:pt x="2717251" y="867403"/>
                </a:cubicBezTo>
                <a:cubicBezTo>
                  <a:pt x="2717251" y="857345"/>
                  <a:pt x="2714432" y="849649"/>
                  <a:pt x="2708793" y="844315"/>
                </a:cubicBezTo>
                <a:cubicBezTo>
                  <a:pt x="2703154" y="838981"/>
                  <a:pt x="2695001" y="836314"/>
                  <a:pt x="2684333" y="836314"/>
                </a:cubicBezTo>
                <a:lnTo>
                  <a:pt x="2637241" y="836314"/>
                </a:lnTo>
                <a:cubicBezTo>
                  <a:pt x="2632974" y="836314"/>
                  <a:pt x="2630536" y="834790"/>
                  <a:pt x="2629926" y="831742"/>
                </a:cubicBezTo>
                <a:cubicBezTo>
                  <a:pt x="2629012" y="825341"/>
                  <a:pt x="2624668" y="820083"/>
                  <a:pt x="2616896" y="815968"/>
                </a:cubicBezTo>
                <a:cubicBezTo>
                  <a:pt x="2609123" y="811854"/>
                  <a:pt x="2598074" y="809796"/>
                  <a:pt x="2583749" y="809796"/>
                </a:cubicBezTo>
                <a:close/>
                <a:moveTo>
                  <a:pt x="0" y="0"/>
                </a:moveTo>
                <a:lnTo>
                  <a:pt x="4762500" y="0"/>
                </a:lnTo>
                <a:lnTo>
                  <a:pt x="4762500" y="3171825"/>
                </a:lnTo>
                <a:lnTo>
                  <a:pt x="0" y="3171825"/>
                </a:lnTo>
                <a:close/>
              </a:path>
            </a:pathLst>
          </a:custGeom>
          <a:effectLst>
            <a:outerShdw blurRad="127000" dist="127000" dir="5400000" algn="t" rotWithShape="0">
              <a:prstClr val="black">
                <a:alpha val="20000"/>
              </a:prstClr>
            </a:outerShdw>
          </a:effectLst>
        </p:spPr>
      </p:pic>
      <p:sp>
        <p:nvSpPr>
          <p:cNvPr id="6" name="矩形: 圆角 5">
            <a:extLst>
              <a:ext uri="{FF2B5EF4-FFF2-40B4-BE49-F238E27FC236}">
                <a16:creationId xmlns:a16="http://schemas.microsoft.com/office/drawing/2014/main" id="{652DC958-61BB-C75A-978C-C6DCEB5D5BA1}"/>
              </a:ext>
            </a:extLst>
          </p:cNvPr>
          <p:cNvSpPr/>
          <p:nvPr/>
        </p:nvSpPr>
        <p:spPr>
          <a:xfrm>
            <a:off x="10277475" y="6161426"/>
            <a:ext cx="2416946" cy="696573"/>
          </a:xfrm>
          <a:prstGeom prst="roundRect">
            <a:avLst/>
          </a:prstGeom>
          <a:solidFill>
            <a:srgbClr val="51C4D3"/>
          </a:solidFill>
          <a:ln>
            <a:noFill/>
          </a:ln>
          <a:effectLst>
            <a:outerShdw blurRad="127000" dist="1270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726A96D-4472-84E2-78B1-DE2BC2CEEBB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2695" y="6207113"/>
            <a:ext cx="366686" cy="614261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B8E24CE5-FDAA-91F8-61F5-6559257F72D5}"/>
              </a:ext>
            </a:extLst>
          </p:cNvPr>
          <p:cNvSpPr/>
          <p:nvPr/>
        </p:nvSpPr>
        <p:spPr>
          <a:xfrm>
            <a:off x="9129228" y="6183299"/>
            <a:ext cx="3747309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32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方正舒体" panose="02010601030101010101" pitchFamily="2" charset="-122"/>
                <a:ea typeface="方正舒体" panose="02010601030101010101" pitchFamily="2" charset="-122"/>
              </a:rPr>
              <a:t>戏韵堂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717450B-F60C-694E-5B7E-FF8918360B08}"/>
              </a:ext>
            </a:extLst>
          </p:cNvPr>
          <p:cNvSpPr txBox="1"/>
          <p:nvPr/>
        </p:nvSpPr>
        <p:spPr>
          <a:xfrm>
            <a:off x="5443974" y="9401152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chemeClr val="accent1">
                    <a:lumMod val="50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资料关于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7962B6C-FD9A-2CD0-D630-3495D9F1A95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73142" y="1484235"/>
            <a:ext cx="8129740" cy="4331307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42C81B58-4AE5-A691-0520-1BBE93CA711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9141058" y="1472053"/>
            <a:ext cx="8152608" cy="4343490"/>
          </a:xfrm>
          <a:prstGeom prst="rect">
            <a:avLst/>
          </a:prstGeom>
        </p:spPr>
      </p:pic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76B6A65D-4FD5-264C-A8BE-A267BC9ABD69}"/>
              </a:ext>
            </a:extLst>
          </p:cNvPr>
          <p:cNvSpPr/>
          <p:nvPr/>
        </p:nvSpPr>
        <p:spPr>
          <a:xfrm>
            <a:off x="5229721" y="190084"/>
            <a:ext cx="2870200" cy="914876"/>
          </a:xfrm>
          <a:prstGeom prst="roundRect">
            <a:avLst/>
          </a:prstGeom>
          <a:solidFill>
            <a:srgbClr val="82EBB4"/>
          </a:solidFill>
          <a:ln>
            <a:noFill/>
          </a:ln>
          <a:effectLst>
            <a:outerShdw blurRad="127000" dist="1270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A666889C-F637-8060-1AB1-374AE9910CAF}"/>
              </a:ext>
            </a:extLst>
          </p:cNvPr>
          <p:cNvSpPr txBox="1"/>
          <p:nvPr/>
        </p:nvSpPr>
        <p:spPr>
          <a:xfrm>
            <a:off x="5443974" y="273016"/>
            <a:ext cx="24416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b="1" dirty="0">
                <a:solidFill>
                  <a:schemeClr val="accent1">
                    <a:lumMod val="50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论坛交流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A2D564F4-C8FD-ABCC-D2CE-7D805C192CD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481606" y="1462854"/>
            <a:ext cx="8129741" cy="4331307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67AF63A2-556C-1512-5258-BB2C581F5E1A}"/>
              </a:ext>
            </a:extLst>
          </p:cNvPr>
          <p:cNvSpPr txBox="1"/>
          <p:nvPr/>
        </p:nvSpPr>
        <p:spPr>
          <a:xfrm>
            <a:off x="5443974" y="-2220613"/>
            <a:ext cx="24416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b="1" dirty="0">
                <a:solidFill>
                  <a:schemeClr val="accent1">
                    <a:lumMod val="50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视频欣赏</a:t>
            </a:r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558314BF-1A46-0B2E-247D-B61EF3B5C1B6}"/>
              </a:ext>
            </a:extLst>
          </p:cNvPr>
          <p:cNvSpPr/>
          <p:nvPr/>
        </p:nvSpPr>
        <p:spPr>
          <a:xfrm>
            <a:off x="-1764832" y="-2185944"/>
            <a:ext cx="4637974" cy="4487389"/>
          </a:xfrm>
          <a:prstGeom prst="ellipse">
            <a:avLst/>
          </a:prstGeom>
          <a:gradFill flip="none" rotWithShape="1">
            <a:gsLst>
              <a:gs pos="0">
                <a:srgbClr val="12F67F"/>
              </a:gs>
              <a:gs pos="100000">
                <a:srgbClr val="05829F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1" name="图片 40">
            <a:extLst>
              <a:ext uri="{FF2B5EF4-FFF2-40B4-BE49-F238E27FC236}">
                <a16:creationId xmlns:a16="http://schemas.microsoft.com/office/drawing/2014/main" id="{0233E6BA-143B-5985-A1DB-F3911BF8F1B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1166250" y="-933493"/>
            <a:ext cx="4762500" cy="3171825"/>
          </a:xfrm>
          <a:custGeom>
            <a:avLst/>
            <a:gdLst/>
            <a:ahLst/>
            <a:cxnLst/>
            <a:rect l="l" t="t" r="r" b="b"/>
            <a:pathLst>
              <a:path w="4762500" h="3171825">
                <a:moveTo>
                  <a:pt x="1981043" y="1638091"/>
                </a:moveTo>
                <a:lnTo>
                  <a:pt x="2012132" y="1638091"/>
                </a:lnTo>
                <a:cubicBezTo>
                  <a:pt x="2014875" y="1638091"/>
                  <a:pt x="2016552" y="1638624"/>
                  <a:pt x="2017161" y="1639691"/>
                </a:cubicBezTo>
                <a:cubicBezTo>
                  <a:pt x="2017771" y="1640758"/>
                  <a:pt x="2018076" y="1642815"/>
                  <a:pt x="2018076" y="1645863"/>
                </a:cubicBezTo>
                <a:cubicBezTo>
                  <a:pt x="2018076" y="1648911"/>
                  <a:pt x="2017695" y="1650969"/>
                  <a:pt x="2016933" y="1652035"/>
                </a:cubicBezTo>
                <a:cubicBezTo>
                  <a:pt x="2016171" y="1653102"/>
                  <a:pt x="2014571" y="1653636"/>
                  <a:pt x="2012132" y="1653636"/>
                </a:cubicBezTo>
                <a:lnTo>
                  <a:pt x="1981043" y="1653636"/>
                </a:lnTo>
                <a:cubicBezTo>
                  <a:pt x="1978604" y="1653636"/>
                  <a:pt x="1977004" y="1653178"/>
                  <a:pt x="1976242" y="1652264"/>
                </a:cubicBezTo>
                <a:cubicBezTo>
                  <a:pt x="1975480" y="1651350"/>
                  <a:pt x="1975099" y="1649292"/>
                  <a:pt x="1975099" y="1646092"/>
                </a:cubicBezTo>
                <a:cubicBezTo>
                  <a:pt x="1975099" y="1642891"/>
                  <a:pt x="1975480" y="1640758"/>
                  <a:pt x="1976242" y="1639691"/>
                </a:cubicBezTo>
                <a:cubicBezTo>
                  <a:pt x="1977004" y="1638624"/>
                  <a:pt x="1978604" y="1638091"/>
                  <a:pt x="1981043" y="1638091"/>
                </a:cubicBezTo>
                <a:close/>
                <a:moveTo>
                  <a:pt x="1981043" y="1576369"/>
                </a:moveTo>
                <a:lnTo>
                  <a:pt x="2012132" y="1576369"/>
                </a:lnTo>
                <a:cubicBezTo>
                  <a:pt x="2014571" y="1576369"/>
                  <a:pt x="2016171" y="1576826"/>
                  <a:pt x="2016933" y="1577740"/>
                </a:cubicBezTo>
                <a:cubicBezTo>
                  <a:pt x="2017695" y="1578655"/>
                  <a:pt x="2018076" y="1580712"/>
                  <a:pt x="2018076" y="1583913"/>
                </a:cubicBezTo>
                <a:cubicBezTo>
                  <a:pt x="2018076" y="1587113"/>
                  <a:pt x="2017695" y="1589094"/>
                  <a:pt x="2016933" y="1589856"/>
                </a:cubicBezTo>
                <a:cubicBezTo>
                  <a:pt x="2016171" y="1590618"/>
                  <a:pt x="2014571" y="1590999"/>
                  <a:pt x="2012132" y="1590999"/>
                </a:cubicBezTo>
                <a:lnTo>
                  <a:pt x="1981043" y="1590999"/>
                </a:lnTo>
                <a:cubicBezTo>
                  <a:pt x="1978604" y="1590999"/>
                  <a:pt x="1977004" y="1590618"/>
                  <a:pt x="1976242" y="1589856"/>
                </a:cubicBezTo>
                <a:cubicBezTo>
                  <a:pt x="1975480" y="1589094"/>
                  <a:pt x="1975099" y="1587113"/>
                  <a:pt x="1975099" y="1583913"/>
                </a:cubicBezTo>
                <a:cubicBezTo>
                  <a:pt x="1975099" y="1580712"/>
                  <a:pt x="1975480" y="1578655"/>
                  <a:pt x="1976242" y="1577740"/>
                </a:cubicBezTo>
                <a:cubicBezTo>
                  <a:pt x="1977004" y="1576826"/>
                  <a:pt x="1978604" y="1576369"/>
                  <a:pt x="1981043" y="1576369"/>
                </a:cubicBezTo>
                <a:close/>
                <a:moveTo>
                  <a:pt x="2141063" y="1560824"/>
                </a:moveTo>
                <a:cubicBezTo>
                  <a:pt x="2127651" y="1560824"/>
                  <a:pt x="2117898" y="1563720"/>
                  <a:pt x="2111802" y="1569511"/>
                </a:cubicBezTo>
                <a:cubicBezTo>
                  <a:pt x="2105706" y="1575302"/>
                  <a:pt x="2102658" y="1584598"/>
                  <a:pt x="2102658" y="1597400"/>
                </a:cubicBezTo>
                <a:lnTo>
                  <a:pt x="2102658" y="1729988"/>
                </a:lnTo>
                <a:cubicBezTo>
                  <a:pt x="2102658" y="1746752"/>
                  <a:pt x="2107763" y="1758792"/>
                  <a:pt x="2117974" y="1766107"/>
                </a:cubicBezTo>
                <a:cubicBezTo>
                  <a:pt x="2128185" y="1773422"/>
                  <a:pt x="2144568" y="1777080"/>
                  <a:pt x="2167123" y="1777080"/>
                </a:cubicBezTo>
                <a:lnTo>
                  <a:pt x="2234789" y="1777080"/>
                </a:lnTo>
                <a:cubicBezTo>
                  <a:pt x="2249419" y="1777080"/>
                  <a:pt x="2260620" y="1776089"/>
                  <a:pt x="2268393" y="1774108"/>
                </a:cubicBezTo>
                <a:cubicBezTo>
                  <a:pt x="2276165" y="1772127"/>
                  <a:pt x="2282642" y="1768012"/>
                  <a:pt x="2287824" y="1761763"/>
                </a:cubicBezTo>
                <a:cubicBezTo>
                  <a:pt x="2293006" y="1755515"/>
                  <a:pt x="2297882" y="1745304"/>
                  <a:pt x="2302454" y="1731131"/>
                </a:cubicBezTo>
                <a:cubicBezTo>
                  <a:pt x="2307026" y="1716958"/>
                  <a:pt x="2309312" y="1705909"/>
                  <a:pt x="2309312" y="1697984"/>
                </a:cubicBezTo>
                <a:cubicBezTo>
                  <a:pt x="2309312" y="1684878"/>
                  <a:pt x="2304664" y="1675810"/>
                  <a:pt x="2295368" y="1670781"/>
                </a:cubicBezTo>
                <a:cubicBezTo>
                  <a:pt x="2286071" y="1665751"/>
                  <a:pt x="2275937" y="1663237"/>
                  <a:pt x="2264964" y="1663237"/>
                </a:cubicBezTo>
                <a:cubicBezTo>
                  <a:pt x="2251553" y="1663237"/>
                  <a:pt x="2242256" y="1668418"/>
                  <a:pt x="2237075" y="1678782"/>
                </a:cubicBezTo>
                <a:cubicBezTo>
                  <a:pt x="2233417" y="1686706"/>
                  <a:pt x="2230369" y="1691812"/>
                  <a:pt x="2227931" y="1694098"/>
                </a:cubicBezTo>
                <a:cubicBezTo>
                  <a:pt x="2225492" y="1696384"/>
                  <a:pt x="2222139" y="1697527"/>
                  <a:pt x="2217872" y="1697527"/>
                </a:cubicBezTo>
                <a:lnTo>
                  <a:pt x="2191355" y="1697527"/>
                </a:lnTo>
                <a:cubicBezTo>
                  <a:pt x="2188611" y="1697527"/>
                  <a:pt x="2186630" y="1696841"/>
                  <a:pt x="2185411" y="1695469"/>
                </a:cubicBezTo>
                <a:cubicBezTo>
                  <a:pt x="2184192" y="1694098"/>
                  <a:pt x="2183582" y="1691050"/>
                  <a:pt x="2183582" y="1686325"/>
                </a:cubicBezTo>
                <a:cubicBezTo>
                  <a:pt x="2183582" y="1681601"/>
                  <a:pt x="2184573" y="1678553"/>
                  <a:pt x="2186554" y="1677181"/>
                </a:cubicBezTo>
                <a:cubicBezTo>
                  <a:pt x="2188535" y="1675810"/>
                  <a:pt x="2195241" y="1674286"/>
                  <a:pt x="2206671" y="1672609"/>
                </a:cubicBezTo>
                <a:cubicBezTo>
                  <a:pt x="2218101" y="1670933"/>
                  <a:pt x="2225187" y="1668266"/>
                  <a:pt x="2227931" y="1664608"/>
                </a:cubicBezTo>
                <a:cubicBezTo>
                  <a:pt x="2236465" y="1653636"/>
                  <a:pt x="2249495" y="1648149"/>
                  <a:pt x="2267021" y="1648149"/>
                </a:cubicBezTo>
                <a:cubicBezTo>
                  <a:pt x="2284547" y="1648149"/>
                  <a:pt x="2293310" y="1639615"/>
                  <a:pt x="2293310" y="1622546"/>
                </a:cubicBezTo>
                <a:cubicBezTo>
                  <a:pt x="2293310" y="1612183"/>
                  <a:pt x="2290110" y="1601362"/>
                  <a:pt x="2283709" y="1590085"/>
                </a:cubicBezTo>
                <a:cubicBezTo>
                  <a:pt x="2277308" y="1578807"/>
                  <a:pt x="2267707" y="1573168"/>
                  <a:pt x="2254905" y="1573168"/>
                </a:cubicBezTo>
                <a:cubicBezTo>
                  <a:pt x="2250333" y="1573168"/>
                  <a:pt x="2245457" y="1573930"/>
                  <a:pt x="2240275" y="1575454"/>
                </a:cubicBezTo>
                <a:cubicBezTo>
                  <a:pt x="2209490" y="1583074"/>
                  <a:pt x="2192421" y="1586884"/>
                  <a:pt x="2189069" y="1586884"/>
                </a:cubicBezTo>
                <a:cubicBezTo>
                  <a:pt x="2183887" y="1586884"/>
                  <a:pt x="2181296" y="1585056"/>
                  <a:pt x="2181296" y="1581398"/>
                </a:cubicBezTo>
                <a:cubicBezTo>
                  <a:pt x="2181296" y="1574997"/>
                  <a:pt x="2177943" y="1569968"/>
                  <a:pt x="2171238" y="1566310"/>
                </a:cubicBezTo>
                <a:cubicBezTo>
                  <a:pt x="2164532" y="1562653"/>
                  <a:pt x="2154474" y="1560824"/>
                  <a:pt x="2141063" y="1560824"/>
                </a:cubicBezTo>
                <a:close/>
                <a:moveTo>
                  <a:pt x="2584089" y="1554880"/>
                </a:moveTo>
                <a:lnTo>
                  <a:pt x="2670500" y="1554880"/>
                </a:lnTo>
                <a:cubicBezTo>
                  <a:pt x="2673548" y="1554880"/>
                  <a:pt x="2675072" y="1557090"/>
                  <a:pt x="2675072" y="1561510"/>
                </a:cubicBezTo>
                <a:cubicBezTo>
                  <a:pt x="2675072" y="1565929"/>
                  <a:pt x="2674844" y="1568749"/>
                  <a:pt x="2674386" y="1569968"/>
                </a:cubicBezTo>
                <a:cubicBezTo>
                  <a:pt x="2673929" y="1571187"/>
                  <a:pt x="2672634" y="1571797"/>
                  <a:pt x="2670500" y="1571797"/>
                </a:cubicBezTo>
                <a:lnTo>
                  <a:pt x="2584089" y="1571797"/>
                </a:lnTo>
                <a:cubicBezTo>
                  <a:pt x="2581956" y="1571797"/>
                  <a:pt x="2580660" y="1571111"/>
                  <a:pt x="2580203" y="1569739"/>
                </a:cubicBezTo>
                <a:cubicBezTo>
                  <a:pt x="2579746" y="1568368"/>
                  <a:pt x="2579518" y="1565548"/>
                  <a:pt x="2579518" y="1561281"/>
                </a:cubicBezTo>
                <a:cubicBezTo>
                  <a:pt x="2579518" y="1557014"/>
                  <a:pt x="2581041" y="1554880"/>
                  <a:pt x="2584089" y="1554880"/>
                </a:cubicBezTo>
                <a:close/>
                <a:moveTo>
                  <a:pt x="1945838" y="1516018"/>
                </a:moveTo>
                <a:cubicBezTo>
                  <a:pt x="1930598" y="1516018"/>
                  <a:pt x="1918635" y="1520133"/>
                  <a:pt x="1909948" y="1528363"/>
                </a:cubicBezTo>
                <a:cubicBezTo>
                  <a:pt x="1901261" y="1536592"/>
                  <a:pt x="1896918" y="1548175"/>
                  <a:pt x="1896918" y="1563110"/>
                </a:cubicBezTo>
                <a:lnTo>
                  <a:pt x="1896918" y="1715815"/>
                </a:lnTo>
                <a:cubicBezTo>
                  <a:pt x="1896918" y="1744771"/>
                  <a:pt x="1899661" y="1762754"/>
                  <a:pt x="1905148" y="1769764"/>
                </a:cubicBezTo>
                <a:cubicBezTo>
                  <a:pt x="1910634" y="1776775"/>
                  <a:pt x="1920540" y="1780280"/>
                  <a:pt x="1934866" y="1780280"/>
                </a:cubicBezTo>
                <a:cubicBezTo>
                  <a:pt x="1953763" y="1780280"/>
                  <a:pt x="1963212" y="1775708"/>
                  <a:pt x="1963212" y="1766564"/>
                </a:cubicBezTo>
                <a:cubicBezTo>
                  <a:pt x="1963212" y="1764735"/>
                  <a:pt x="1962298" y="1761840"/>
                  <a:pt x="1960469" y="1757877"/>
                </a:cubicBezTo>
                <a:cubicBezTo>
                  <a:pt x="1958640" y="1753915"/>
                  <a:pt x="1957726" y="1747057"/>
                  <a:pt x="1957726" y="1737303"/>
                </a:cubicBezTo>
                <a:cubicBezTo>
                  <a:pt x="1957726" y="1727550"/>
                  <a:pt x="1959783" y="1718939"/>
                  <a:pt x="1963898" y="1711471"/>
                </a:cubicBezTo>
                <a:cubicBezTo>
                  <a:pt x="1968013" y="1704004"/>
                  <a:pt x="1973499" y="1698746"/>
                  <a:pt x="1980357" y="1695698"/>
                </a:cubicBezTo>
                <a:cubicBezTo>
                  <a:pt x="1987215" y="1692650"/>
                  <a:pt x="1997349" y="1691126"/>
                  <a:pt x="2010761" y="1691126"/>
                </a:cubicBezTo>
                <a:cubicBezTo>
                  <a:pt x="2013199" y="1691126"/>
                  <a:pt x="2014799" y="1691812"/>
                  <a:pt x="2015561" y="1693183"/>
                </a:cubicBezTo>
                <a:cubicBezTo>
                  <a:pt x="2016323" y="1694555"/>
                  <a:pt x="2016704" y="1696612"/>
                  <a:pt x="2016704" y="1699356"/>
                </a:cubicBezTo>
                <a:cubicBezTo>
                  <a:pt x="2016704" y="1702099"/>
                  <a:pt x="2015942" y="1703928"/>
                  <a:pt x="2014418" y="1704842"/>
                </a:cubicBezTo>
                <a:cubicBezTo>
                  <a:pt x="2012894" y="1705756"/>
                  <a:pt x="2009542" y="1706214"/>
                  <a:pt x="2004360" y="1706214"/>
                </a:cubicBezTo>
                <a:cubicBezTo>
                  <a:pt x="1983329" y="1706214"/>
                  <a:pt x="1972813" y="1717491"/>
                  <a:pt x="1972813" y="1740046"/>
                </a:cubicBezTo>
                <a:cubicBezTo>
                  <a:pt x="1972813" y="1751019"/>
                  <a:pt x="1976318" y="1760087"/>
                  <a:pt x="1983329" y="1767250"/>
                </a:cubicBezTo>
                <a:cubicBezTo>
                  <a:pt x="1990339" y="1774413"/>
                  <a:pt x="1999940" y="1777994"/>
                  <a:pt x="2012132" y="1777994"/>
                </a:cubicBezTo>
                <a:lnTo>
                  <a:pt x="2052823" y="1777994"/>
                </a:lnTo>
                <a:cubicBezTo>
                  <a:pt x="2066539" y="1777994"/>
                  <a:pt x="2076293" y="1774184"/>
                  <a:pt x="2082084" y="1766564"/>
                </a:cubicBezTo>
                <a:cubicBezTo>
                  <a:pt x="2087875" y="1758944"/>
                  <a:pt x="2090771" y="1746600"/>
                  <a:pt x="2090771" y="1729531"/>
                </a:cubicBezTo>
                <a:lnTo>
                  <a:pt x="2090771" y="1563110"/>
                </a:lnTo>
                <a:cubicBezTo>
                  <a:pt x="2090771" y="1547870"/>
                  <a:pt x="2086732" y="1536211"/>
                  <a:pt x="2078655" y="1528134"/>
                </a:cubicBezTo>
                <a:cubicBezTo>
                  <a:pt x="2070578" y="1520057"/>
                  <a:pt x="2058767" y="1516018"/>
                  <a:pt x="2043222" y="1516018"/>
                </a:cubicBezTo>
                <a:close/>
                <a:moveTo>
                  <a:pt x="2469789" y="1510532"/>
                </a:moveTo>
                <a:cubicBezTo>
                  <a:pt x="2462474" y="1510532"/>
                  <a:pt x="2454473" y="1514571"/>
                  <a:pt x="2445786" y="1522648"/>
                </a:cubicBezTo>
                <a:cubicBezTo>
                  <a:pt x="2437100" y="1530725"/>
                  <a:pt x="2432756" y="1537812"/>
                  <a:pt x="2432756" y="1543908"/>
                </a:cubicBezTo>
                <a:cubicBezTo>
                  <a:pt x="2432756" y="1546651"/>
                  <a:pt x="2434661" y="1551528"/>
                  <a:pt x="2438471" y="1558538"/>
                </a:cubicBezTo>
                <a:cubicBezTo>
                  <a:pt x="2442281" y="1565548"/>
                  <a:pt x="2447920" y="1574464"/>
                  <a:pt x="2455388" y="1585284"/>
                </a:cubicBezTo>
                <a:cubicBezTo>
                  <a:pt x="2462855" y="1596105"/>
                  <a:pt x="2468646" y="1603115"/>
                  <a:pt x="2472761" y="1606315"/>
                </a:cubicBezTo>
                <a:cubicBezTo>
                  <a:pt x="2476876" y="1609516"/>
                  <a:pt x="2481067" y="1611116"/>
                  <a:pt x="2485334" y="1611116"/>
                </a:cubicBezTo>
                <a:cubicBezTo>
                  <a:pt x="2493259" y="1611116"/>
                  <a:pt x="2501641" y="1607230"/>
                  <a:pt x="2510480" y="1599457"/>
                </a:cubicBezTo>
                <a:cubicBezTo>
                  <a:pt x="2519319" y="1591685"/>
                  <a:pt x="2523739" y="1582465"/>
                  <a:pt x="2523739" y="1571797"/>
                </a:cubicBezTo>
                <a:cubicBezTo>
                  <a:pt x="2523739" y="1567530"/>
                  <a:pt x="2522596" y="1563643"/>
                  <a:pt x="2520310" y="1560138"/>
                </a:cubicBezTo>
                <a:cubicBezTo>
                  <a:pt x="2518024" y="1556633"/>
                  <a:pt x="2513528" y="1549623"/>
                  <a:pt x="2506823" y="1539107"/>
                </a:cubicBezTo>
                <a:cubicBezTo>
                  <a:pt x="2500117" y="1528591"/>
                  <a:pt x="2493792" y="1521200"/>
                  <a:pt x="2487849" y="1516933"/>
                </a:cubicBezTo>
                <a:cubicBezTo>
                  <a:pt x="2481905" y="1512666"/>
                  <a:pt x="2475885" y="1510532"/>
                  <a:pt x="2469789" y="1510532"/>
                </a:cubicBezTo>
                <a:close/>
                <a:moveTo>
                  <a:pt x="2584089" y="1505960"/>
                </a:moveTo>
                <a:lnTo>
                  <a:pt x="2670500" y="1505960"/>
                </a:lnTo>
                <a:cubicBezTo>
                  <a:pt x="2673548" y="1505960"/>
                  <a:pt x="2675072" y="1508094"/>
                  <a:pt x="2675072" y="1512361"/>
                </a:cubicBezTo>
                <a:cubicBezTo>
                  <a:pt x="2675072" y="1516628"/>
                  <a:pt x="2674844" y="1519447"/>
                  <a:pt x="2674386" y="1520819"/>
                </a:cubicBezTo>
                <a:cubicBezTo>
                  <a:pt x="2673929" y="1522191"/>
                  <a:pt x="2672634" y="1522876"/>
                  <a:pt x="2670500" y="1522876"/>
                </a:cubicBezTo>
                <a:lnTo>
                  <a:pt x="2584089" y="1522876"/>
                </a:lnTo>
                <a:cubicBezTo>
                  <a:pt x="2582261" y="1522876"/>
                  <a:pt x="2581041" y="1522343"/>
                  <a:pt x="2580432" y="1521276"/>
                </a:cubicBezTo>
                <a:cubicBezTo>
                  <a:pt x="2579822" y="1520209"/>
                  <a:pt x="2579518" y="1517390"/>
                  <a:pt x="2579518" y="1512818"/>
                </a:cubicBezTo>
                <a:cubicBezTo>
                  <a:pt x="2579518" y="1508246"/>
                  <a:pt x="2581041" y="1505960"/>
                  <a:pt x="2584089" y="1505960"/>
                </a:cubicBezTo>
                <a:close/>
                <a:moveTo>
                  <a:pt x="3105526" y="1487215"/>
                </a:moveTo>
                <a:cubicBezTo>
                  <a:pt x="3110250" y="1487215"/>
                  <a:pt x="3113222" y="1487596"/>
                  <a:pt x="3114442" y="1488358"/>
                </a:cubicBezTo>
                <a:cubicBezTo>
                  <a:pt x="3115661" y="1489120"/>
                  <a:pt x="3116270" y="1490872"/>
                  <a:pt x="3116270" y="1493616"/>
                </a:cubicBezTo>
                <a:lnTo>
                  <a:pt x="3116270" y="1526534"/>
                </a:lnTo>
                <a:cubicBezTo>
                  <a:pt x="3116270" y="1529582"/>
                  <a:pt x="3115661" y="1531487"/>
                  <a:pt x="3114442" y="1532249"/>
                </a:cubicBezTo>
                <a:cubicBezTo>
                  <a:pt x="3113222" y="1533011"/>
                  <a:pt x="3110250" y="1533392"/>
                  <a:pt x="3105526" y="1533392"/>
                </a:cubicBezTo>
                <a:cubicBezTo>
                  <a:pt x="3100802" y="1533392"/>
                  <a:pt x="3097830" y="1532935"/>
                  <a:pt x="3096611" y="1532020"/>
                </a:cubicBezTo>
                <a:cubicBezTo>
                  <a:pt x="3095392" y="1531106"/>
                  <a:pt x="3094782" y="1529277"/>
                  <a:pt x="3094782" y="1526534"/>
                </a:cubicBezTo>
                <a:lnTo>
                  <a:pt x="3094782" y="1493616"/>
                </a:lnTo>
                <a:cubicBezTo>
                  <a:pt x="3094782" y="1490872"/>
                  <a:pt x="3095392" y="1489120"/>
                  <a:pt x="3096611" y="1488358"/>
                </a:cubicBezTo>
                <a:cubicBezTo>
                  <a:pt x="3097830" y="1487596"/>
                  <a:pt x="3100802" y="1487215"/>
                  <a:pt x="3105526" y="1487215"/>
                </a:cubicBezTo>
                <a:close/>
                <a:moveTo>
                  <a:pt x="2615179" y="1446067"/>
                </a:moveTo>
                <a:lnTo>
                  <a:pt x="2636668" y="1446067"/>
                </a:lnTo>
                <a:cubicBezTo>
                  <a:pt x="2639106" y="1446067"/>
                  <a:pt x="2640630" y="1446829"/>
                  <a:pt x="2641239" y="1448353"/>
                </a:cubicBezTo>
                <a:cubicBezTo>
                  <a:pt x="2641849" y="1449877"/>
                  <a:pt x="2642154" y="1453153"/>
                  <a:pt x="2642154" y="1458183"/>
                </a:cubicBezTo>
                <a:cubicBezTo>
                  <a:pt x="2642154" y="1463212"/>
                  <a:pt x="2640325" y="1465726"/>
                  <a:pt x="2636668" y="1465726"/>
                </a:cubicBezTo>
                <a:lnTo>
                  <a:pt x="2615179" y="1465726"/>
                </a:lnTo>
                <a:cubicBezTo>
                  <a:pt x="2613045" y="1465726"/>
                  <a:pt x="2611598" y="1465117"/>
                  <a:pt x="2610836" y="1463898"/>
                </a:cubicBezTo>
                <a:cubicBezTo>
                  <a:pt x="2610074" y="1462678"/>
                  <a:pt x="2609693" y="1460164"/>
                  <a:pt x="2609693" y="1456354"/>
                </a:cubicBezTo>
                <a:cubicBezTo>
                  <a:pt x="2609693" y="1452544"/>
                  <a:pt x="2609997" y="1449877"/>
                  <a:pt x="2610607" y="1448353"/>
                </a:cubicBezTo>
                <a:cubicBezTo>
                  <a:pt x="2611216" y="1446829"/>
                  <a:pt x="2612741" y="1446067"/>
                  <a:pt x="2615179" y="1446067"/>
                </a:cubicBezTo>
                <a:close/>
                <a:moveTo>
                  <a:pt x="1469893" y="1387545"/>
                </a:moveTo>
                <a:cubicBezTo>
                  <a:pt x="1452520" y="1387545"/>
                  <a:pt x="1440175" y="1390898"/>
                  <a:pt x="1432860" y="1397604"/>
                </a:cubicBezTo>
                <a:cubicBezTo>
                  <a:pt x="1425545" y="1404309"/>
                  <a:pt x="1421887" y="1416501"/>
                  <a:pt x="1421887" y="1434180"/>
                </a:cubicBezTo>
                <a:cubicBezTo>
                  <a:pt x="1421887" y="1451858"/>
                  <a:pt x="1425545" y="1464126"/>
                  <a:pt x="1432860" y="1470984"/>
                </a:cubicBezTo>
                <a:cubicBezTo>
                  <a:pt x="1440175" y="1477842"/>
                  <a:pt x="1452520" y="1481271"/>
                  <a:pt x="1469893" y="1481271"/>
                </a:cubicBezTo>
                <a:cubicBezTo>
                  <a:pt x="1473551" y="1481271"/>
                  <a:pt x="1475837" y="1481576"/>
                  <a:pt x="1476751" y="1482186"/>
                </a:cubicBezTo>
                <a:cubicBezTo>
                  <a:pt x="1477666" y="1482795"/>
                  <a:pt x="1478123" y="1484319"/>
                  <a:pt x="1478123" y="1486758"/>
                </a:cubicBezTo>
                <a:lnTo>
                  <a:pt x="1478123" y="1616145"/>
                </a:lnTo>
                <a:cubicBezTo>
                  <a:pt x="1478123" y="1618888"/>
                  <a:pt x="1477818" y="1620641"/>
                  <a:pt x="1477208" y="1621403"/>
                </a:cubicBezTo>
                <a:cubicBezTo>
                  <a:pt x="1476599" y="1622165"/>
                  <a:pt x="1475532" y="1622698"/>
                  <a:pt x="1474008" y="1623003"/>
                </a:cubicBezTo>
                <a:cubicBezTo>
                  <a:pt x="1454806" y="1624832"/>
                  <a:pt x="1441318" y="1628794"/>
                  <a:pt x="1433546" y="1634890"/>
                </a:cubicBezTo>
                <a:cubicBezTo>
                  <a:pt x="1425773" y="1640986"/>
                  <a:pt x="1421887" y="1650588"/>
                  <a:pt x="1421887" y="1663694"/>
                </a:cubicBezTo>
                <a:cubicBezTo>
                  <a:pt x="1421887" y="1676800"/>
                  <a:pt x="1424097" y="1688992"/>
                  <a:pt x="1428517" y="1700270"/>
                </a:cubicBezTo>
                <a:cubicBezTo>
                  <a:pt x="1432936" y="1711548"/>
                  <a:pt x="1443223" y="1717186"/>
                  <a:pt x="1459378" y="1717186"/>
                </a:cubicBezTo>
                <a:cubicBezTo>
                  <a:pt x="1470655" y="1717186"/>
                  <a:pt x="1493287" y="1714138"/>
                  <a:pt x="1527272" y="1708042"/>
                </a:cubicBezTo>
                <a:cubicBezTo>
                  <a:pt x="1561257" y="1701946"/>
                  <a:pt x="1582441" y="1697679"/>
                  <a:pt x="1590823" y="1695241"/>
                </a:cubicBezTo>
                <a:cubicBezTo>
                  <a:pt x="1599205" y="1692802"/>
                  <a:pt x="1605682" y="1688840"/>
                  <a:pt x="1610254" y="1683354"/>
                </a:cubicBezTo>
                <a:cubicBezTo>
                  <a:pt x="1614826" y="1677867"/>
                  <a:pt x="1617112" y="1671466"/>
                  <a:pt x="1617112" y="1664151"/>
                </a:cubicBezTo>
                <a:cubicBezTo>
                  <a:pt x="1617112" y="1656836"/>
                  <a:pt x="1616197" y="1648225"/>
                  <a:pt x="1614368" y="1638319"/>
                </a:cubicBezTo>
                <a:cubicBezTo>
                  <a:pt x="1612540" y="1628413"/>
                  <a:pt x="1609568" y="1620870"/>
                  <a:pt x="1605453" y="1615688"/>
                </a:cubicBezTo>
                <a:cubicBezTo>
                  <a:pt x="1601338" y="1610506"/>
                  <a:pt x="1594404" y="1607916"/>
                  <a:pt x="1584650" y="1607916"/>
                </a:cubicBezTo>
                <a:cubicBezTo>
                  <a:pt x="1581602" y="1607916"/>
                  <a:pt x="1578402" y="1608068"/>
                  <a:pt x="1575049" y="1608373"/>
                </a:cubicBezTo>
                <a:cubicBezTo>
                  <a:pt x="1571696" y="1608678"/>
                  <a:pt x="1569715" y="1608449"/>
                  <a:pt x="1569106" y="1607687"/>
                </a:cubicBezTo>
                <a:cubicBezTo>
                  <a:pt x="1568496" y="1606925"/>
                  <a:pt x="1568191" y="1605325"/>
                  <a:pt x="1568191" y="1602886"/>
                </a:cubicBezTo>
                <a:lnTo>
                  <a:pt x="1568191" y="1521505"/>
                </a:lnTo>
                <a:cubicBezTo>
                  <a:pt x="1568191" y="1512361"/>
                  <a:pt x="1567734" y="1506722"/>
                  <a:pt x="1566820" y="1504588"/>
                </a:cubicBezTo>
                <a:cubicBezTo>
                  <a:pt x="1564991" y="1499712"/>
                  <a:pt x="1564076" y="1489958"/>
                  <a:pt x="1564076" y="1475328"/>
                </a:cubicBezTo>
                <a:cubicBezTo>
                  <a:pt x="1564076" y="1435094"/>
                  <a:pt x="1580383" y="1414977"/>
                  <a:pt x="1612997" y="1414977"/>
                </a:cubicBezTo>
                <a:lnTo>
                  <a:pt x="1618483" y="1414977"/>
                </a:lnTo>
                <a:cubicBezTo>
                  <a:pt x="1621836" y="1414977"/>
                  <a:pt x="1624274" y="1414444"/>
                  <a:pt x="1625798" y="1413377"/>
                </a:cubicBezTo>
                <a:cubicBezTo>
                  <a:pt x="1627322" y="1412310"/>
                  <a:pt x="1628084" y="1410862"/>
                  <a:pt x="1628084" y="1409034"/>
                </a:cubicBezTo>
                <a:cubicBezTo>
                  <a:pt x="1628084" y="1403852"/>
                  <a:pt x="1624960" y="1398975"/>
                  <a:pt x="1618712" y="1394403"/>
                </a:cubicBezTo>
                <a:cubicBezTo>
                  <a:pt x="1612463" y="1389831"/>
                  <a:pt x="1604615" y="1387545"/>
                  <a:pt x="1595166" y="1387545"/>
                </a:cubicBezTo>
                <a:close/>
                <a:moveTo>
                  <a:pt x="2882641" y="1362856"/>
                </a:moveTo>
                <a:cubicBezTo>
                  <a:pt x="2866487" y="1362856"/>
                  <a:pt x="2854904" y="1365676"/>
                  <a:pt x="2847894" y="1371315"/>
                </a:cubicBezTo>
                <a:cubicBezTo>
                  <a:pt x="2840884" y="1376953"/>
                  <a:pt x="2837378" y="1387240"/>
                  <a:pt x="2837378" y="1402176"/>
                </a:cubicBezTo>
                <a:lnTo>
                  <a:pt x="2837378" y="1459326"/>
                </a:lnTo>
                <a:cubicBezTo>
                  <a:pt x="2837378" y="1462374"/>
                  <a:pt x="2835550" y="1463898"/>
                  <a:pt x="2831892" y="1463898"/>
                </a:cubicBezTo>
                <a:cubicBezTo>
                  <a:pt x="2816957" y="1463898"/>
                  <a:pt x="2806898" y="1466565"/>
                  <a:pt x="2801717" y="1471899"/>
                </a:cubicBezTo>
                <a:cubicBezTo>
                  <a:pt x="2796535" y="1477233"/>
                  <a:pt x="2793944" y="1487824"/>
                  <a:pt x="2793944" y="1503674"/>
                </a:cubicBezTo>
                <a:cubicBezTo>
                  <a:pt x="2793944" y="1519524"/>
                  <a:pt x="2796535" y="1530115"/>
                  <a:pt x="2801717" y="1535449"/>
                </a:cubicBezTo>
                <a:cubicBezTo>
                  <a:pt x="2806898" y="1540783"/>
                  <a:pt x="2816957" y="1543450"/>
                  <a:pt x="2831892" y="1543450"/>
                </a:cubicBezTo>
                <a:cubicBezTo>
                  <a:pt x="2835550" y="1543450"/>
                  <a:pt x="2837378" y="1544974"/>
                  <a:pt x="2837378" y="1548022"/>
                </a:cubicBezTo>
                <a:lnTo>
                  <a:pt x="2837378" y="1650435"/>
                </a:lnTo>
                <a:cubicBezTo>
                  <a:pt x="2837378" y="1652569"/>
                  <a:pt x="2836159" y="1653940"/>
                  <a:pt x="2833721" y="1654550"/>
                </a:cubicBezTo>
                <a:cubicBezTo>
                  <a:pt x="2818785" y="1656988"/>
                  <a:pt x="2808194" y="1661179"/>
                  <a:pt x="2801945" y="1667123"/>
                </a:cubicBezTo>
                <a:cubicBezTo>
                  <a:pt x="2795697" y="1673067"/>
                  <a:pt x="2792573" y="1683811"/>
                  <a:pt x="2792573" y="1699356"/>
                </a:cubicBezTo>
                <a:cubicBezTo>
                  <a:pt x="2792573" y="1714900"/>
                  <a:pt x="2795544" y="1725873"/>
                  <a:pt x="2801488" y="1732274"/>
                </a:cubicBezTo>
                <a:cubicBezTo>
                  <a:pt x="2807432" y="1738675"/>
                  <a:pt x="2814976" y="1741875"/>
                  <a:pt x="2824120" y="1741875"/>
                </a:cubicBezTo>
                <a:cubicBezTo>
                  <a:pt x="2833263" y="1741875"/>
                  <a:pt x="2842103" y="1740808"/>
                  <a:pt x="2850637" y="1738675"/>
                </a:cubicBezTo>
                <a:lnTo>
                  <a:pt x="2897272" y="1727702"/>
                </a:lnTo>
                <a:cubicBezTo>
                  <a:pt x="2900624" y="1726788"/>
                  <a:pt x="2903063" y="1725645"/>
                  <a:pt x="2904587" y="1724273"/>
                </a:cubicBezTo>
                <a:cubicBezTo>
                  <a:pt x="2906111" y="1722901"/>
                  <a:pt x="2907178" y="1720234"/>
                  <a:pt x="2907787" y="1716272"/>
                </a:cubicBezTo>
                <a:cubicBezTo>
                  <a:pt x="2911140" y="1698594"/>
                  <a:pt x="2920589" y="1685640"/>
                  <a:pt x="2936134" y="1677410"/>
                </a:cubicBezTo>
                <a:cubicBezTo>
                  <a:pt x="2948326" y="1671009"/>
                  <a:pt x="2958612" y="1662856"/>
                  <a:pt x="2966994" y="1652950"/>
                </a:cubicBezTo>
                <a:cubicBezTo>
                  <a:pt x="2975376" y="1643044"/>
                  <a:pt x="2979568" y="1636110"/>
                  <a:pt x="2979568" y="1632147"/>
                </a:cubicBezTo>
                <a:cubicBezTo>
                  <a:pt x="2979568" y="1628185"/>
                  <a:pt x="2977358" y="1626204"/>
                  <a:pt x="2972938" y="1626204"/>
                </a:cubicBezTo>
                <a:cubicBezTo>
                  <a:pt x="2968518" y="1626204"/>
                  <a:pt x="2960594" y="1627728"/>
                  <a:pt x="2949164" y="1630776"/>
                </a:cubicBezTo>
                <a:cubicBezTo>
                  <a:pt x="2937734" y="1633824"/>
                  <a:pt x="2931333" y="1635348"/>
                  <a:pt x="2929961" y="1635348"/>
                </a:cubicBezTo>
                <a:cubicBezTo>
                  <a:pt x="2928590" y="1635348"/>
                  <a:pt x="2927904" y="1634128"/>
                  <a:pt x="2927904" y="1631690"/>
                </a:cubicBezTo>
                <a:lnTo>
                  <a:pt x="2927904" y="1607458"/>
                </a:lnTo>
                <a:cubicBezTo>
                  <a:pt x="2927904" y="1605630"/>
                  <a:pt x="2927066" y="1601210"/>
                  <a:pt x="2925389" y="1594200"/>
                </a:cubicBezTo>
                <a:cubicBezTo>
                  <a:pt x="2923713" y="1587189"/>
                  <a:pt x="2922875" y="1580179"/>
                  <a:pt x="2922875" y="1573168"/>
                </a:cubicBezTo>
                <a:cubicBezTo>
                  <a:pt x="2922875" y="1566158"/>
                  <a:pt x="2924094" y="1558386"/>
                  <a:pt x="2926532" y="1549851"/>
                </a:cubicBezTo>
                <a:cubicBezTo>
                  <a:pt x="2927142" y="1548327"/>
                  <a:pt x="2927523" y="1546879"/>
                  <a:pt x="2927675" y="1545508"/>
                </a:cubicBezTo>
                <a:cubicBezTo>
                  <a:pt x="2927828" y="1544136"/>
                  <a:pt x="2930038" y="1543450"/>
                  <a:pt x="2934305" y="1543450"/>
                </a:cubicBezTo>
                <a:cubicBezTo>
                  <a:pt x="2950764" y="1543450"/>
                  <a:pt x="2961203" y="1540707"/>
                  <a:pt x="2965623" y="1535221"/>
                </a:cubicBezTo>
                <a:cubicBezTo>
                  <a:pt x="2970042" y="1529734"/>
                  <a:pt x="2972252" y="1518990"/>
                  <a:pt x="2972252" y="1502988"/>
                </a:cubicBezTo>
                <a:cubicBezTo>
                  <a:pt x="2972252" y="1486986"/>
                  <a:pt x="2969738" y="1476471"/>
                  <a:pt x="2964708" y="1471441"/>
                </a:cubicBezTo>
                <a:cubicBezTo>
                  <a:pt x="2959679" y="1466412"/>
                  <a:pt x="2949544" y="1463898"/>
                  <a:pt x="2934305" y="1463898"/>
                </a:cubicBezTo>
                <a:cubicBezTo>
                  <a:pt x="2930038" y="1463898"/>
                  <a:pt x="2927904" y="1462374"/>
                  <a:pt x="2927904" y="1459326"/>
                </a:cubicBezTo>
                <a:lnTo>
                  <a:pt x="2927904" y="1402176"/>
                </a:lnTo>
                <a:cubicBezTo>
                  <a:pt x="2927904" y="1387545"/>
                  <a:pt x="2924399" y="1377334"/>
                  <a:pt x="2917388" y="1371543"/>
                </a:cubicBezTo>
                <a:cubicBezTo>
                  <a:pt x="2910378" y="1365752"/>
                  <a:pt x="2898796" y="1362856"/>
                  <a:pt x="2882641" y="1362856"/>
                </a:cubicBezTo>
                <a:close/>
                <a:moveTo>
                  <a:pt x="2432985" y="1351426"/>
                </a:moveTo>
                <a:cubicBezTo>
                  <a:pt x="2418507" y="1351426"/>
                  <a:pt x="2408220" y="1353408"/>
                  <a:pt x="2402124" y="1357370"/>
                </a:cubicBezTo>
                <a:cubicBezTo>
                  <a:pt x="2396028" y="1361332"/>
                  <a:pt x="2392980" y="1368190"/>
                  <a:pt x="2392980" y="1377944"/>
                </a:cubicBezTo>
                <a:lnTo>
                  <a:pt x="2392980" y="1417263"/>
                </a:lnTo>
                <a:cubicBezTo>
                  <a:pt x="2392980" y="1420311"/>
                  <a:pt x="2390846" y="1421835"/>
                  <a:pt x="2386579" y="1421835"/>
                </a:cubicBezTo>
                <a:lnTo>
                  <a:pt x="2368748" y="1421835"/>
                </a:lnTo>
                <a:cubicBezTo>
                  <a:pt x="2360519" y="1421835"/>
                  <a:pt x="2353813" y="1425188"/>
                  <a:pt x="2348631" y="1431894"/>
                </a:cubicBezTo>
                <a:cubicBezTo>
                  <a:pt x="2343450" y="1438599"/>
                  <a:pt x="2340859" y="1448734"/>
                  <a:pt x="2340859" y="1462297"/>
                </a:cubicBezTo>
                <a:cubicBezTo>
                  <a:pt x="2340859" y="1475861"/>
                  <a:pt x="2343678" y="1486148"/>
                  <a:pt x="2349317" y="1493158"/>
                </a:cubicBezTo>
                <a:cubicBezTo>
                  <a:pt x="2354956" y="1500169"/>
                  <a:pt x="2364024" y="1503674"/>
                  <a:pt x="2376521" y="1503674"/>
                </a:cubicBezTo>
                <a:cubicBezTo>
                  <a:pt x="2385970" y="1503674"/>
                  <a:pt x="2390694" y="1505503"/>
                  <a:pt x="2390694" y="1509160"/>
                </a:cubicBezTo>
                <a:cubicBezTo>
                  <a:pt x="2390694" y="1513123"/>
                  <a:pt x="2385284" y="1525848"/>
                  <a:pt x="2374463" y="1547337"/>
                </a:cubicBezTo>
                <a:cubicBezTo>
                  <a:pt x="2363643" y="1568825"/>
                  <a:pt x="2354956" y="1584370"/>
                  <a:pt x="2348403" y="1593971"/>
                </a:cubicBezTo>
                <a:cubicBezTo>
                  <a:pt x="2341850" y="1603572"/>
                  <a:pt x="2338573" y="1614164"/>
                  <a:pt x="2338573" y="1625746"/>
                </a:cubicBezTo>
                <a:cubicBezTo>
                  <a:pt x="2338573" y="1637329"/>
                  <a:pt x="2342383" y="1646701"/>
                  <a:pt x="2350003" y="1653864"/>
                </a:cubicBezTo>
                <a:cubicBezTo>
                  <a:pt x="2357623" y="1661027"/>
                  <a:pt x="2369510" y="1664608"/>
                  <a:pt x="2385665" y="1664608"/>
                </a:cubicBezTo>
                <a:cubicBezTo>
                  <a:pt x="2388713" y="1664608"/>
                  <a:pt x="2390694" y="1664913"/>
                  <a:pt x="2391608" y="1665523"/>
                </a:cubicBezTo>
                <a:cubicBezTo>
                  <a:pt x="2392523" y="1666132"/>
                  <a:pt x="2392980" y="1667656"/>
                  <a:pt x="2392980" y="1670095"/>
                </a:cubicBezTo>
                <a:lnTo>
                  <a:pt x="2392980" y="1750562"/>
                </a:lnTo>
                <a:cubicBezTo>
                  <a:pt x="2392980" y="1761230"/>
                  <a:pt x="2395799" y="1768850"/>
                  <a:pt x="2401438" y="1773422"/>
                </a:cubicBezTo>
                <a:cubicBezTo>
                  <a:pt x="2407077" y="1777994"/>
                  <a:pt x="2417440" y="1780280"/>
                  <a:pt x="2432528" y="1780280"/>
                </a:cubicBezTo>
                <a:cubicBezTo>
                  <a:pt x="2447615" y="1780280"/>
                  <a:pt x="2458359" y="1779442"/>
                  <a:pt x="2464760" y="1777765"/>
                </a:cubicBezTo>
                <a:cubicBezTo>
                  <a:pt x="2471161" y="1776089"/>
                  <a:pt x="2474361" y="1772812"/>
                  <a:pt x="2474361" y="1767936"/>
                </a:cubicBezTo>
                <a:cubicBezTo>
                  <a:pt x="2474361" y="1765497"/>
                  <a:pt x="2473371" y="1761611"/>
                  <a:pt x="2471390" y="1756277"/>
                </a:cubicBezTo>
                <a:cubicBezTo>
                  <a:pt x="2469408" y="1750943"/>
                  <a:pt x="2468418" y="1744618"/>
                  <a:pt x="2468418" y="1737303"/>
                </a:cubicBezTo>
                <a:cubicBezTo>
                  <a:pt x="2468418" y="1723892"/>
                  <a:pt x="2471770" y="1713986"/>
                  <a:pt x="2478476" y="1707585"/>
                </a:cubicBezTo>
                <a:cubicBezTo>
                  <a:pt x="2480914" y="1705147"/>
                  <a:pt x="2482134" y="1702480"/>
                  <a:pt x="2482134" y="1699584"/>
                </a:cubicBezTo>
                <a:cubicBezTo>
                  <a:pt x="2482134" y="1696689"/>
                  <a:pt x="2481067" y="1694022"/>
                  <a:pt x="2478933" y="1691583"/>
                </a:cubicBezTo>
                <a:cubicBezTo>
                  <a:pt x="2473142" y="1685182"/>
                  <a:pt x="2470247" y="1674210"/>
                  <a:pt x="2470247" y="1658665"/>
                </a:cubicBezTo>
                <a:cubicBezTo>
                  <a:pt x="2470247" y="1650435"/>
                  <a:pt x="2471085" y="1644415"/>
                  <a:pt x="2472761" y="1640605"/>
                </a:cubicBezTo>
                <a:cubicBezTo>
                  <a:pt x="2474438" y="1636795"/>
                  <a:pt x="2475276" y="1633443"/>
                  <a:pt x="2475276" y="1630547"/>
                </a:cubicBezTo>
                <a:cubicBezTo>
                  <a:pt x="2475276" y="1627651"/>
                  <a:pt x="2472685" y="1624680"/>
                  <a:pt x="2467503" y="1621632"/>
                </a:cubicBezTo>
                <a:cubicBezTo>
                  <a:pt x="2462322" y="1618584"/>
                  <a:pt x="2456683" y="1612716"/>
                  <a:pt x="2450587" y="1604029"/>
                </a:cubicBezTo>
                <a:cubicBezTo>
                  <a:pt x="2444491" y="1595343"/>
                  <a:pt x="2437480" y="1584903"/>
                  <a:pt x="2429556" y="1572711"/>
                </a:cubicBezTo>
                <a:cubicBezTo>
                  <a:pt x="2421631" y="1560519"/>
                  <a:pt x="2417669" y="1550232"/>
                  <a:pt x="2417669" y="1541850"/>
                </a:cubicBezTo>
                <a:cubicBezTo>
                  <a:pt x="2417669" y="1533468"/>
                  <a:pt x="2423536" y="1523410"/>
                  <a:pt x="2435271" y="1511675"/>
                </a:cubicBezTo>
                <a:cubicBezTo>
                  <a:pt x="2447006" y="1499940"/>
                  <a:pt x="2460340" y="1494073"/>
                  <a:pt x="2475276" y="1494073"/>
                </a:cubicBezTo>
                <a:cubicBezTo>
                  <a:pt x="2478933" y="1494073"/>
                  <a:pt x="2481600" y="1493463"/>
                  <a:pt x="2483277" y="1492244"/>
                </a:cubicBezTo>
                <a:cubicBezTo>
                  <a:pt x="2484953" y="1491025"/>
                  <a:pt x="2486858" y="1487596"/>
                  <a:pt x="2488992" y="1481957"/>
                </a:cubicBezTo>
                <a:cubicBezTo>
                  <a:pt x="2491126" y="1476318"/>
                  <a:pt x="2492192" y="1471746"/>
                  <a:pt x="2492192" y="1468241"/>
                </a:cubicBezTo>
                <a:cubicBezTo>
                  <a:pt x="2492192" y="1464736"/>
                  <a:pt x="2490363" y="1461459"/>
                  <a:pt x="2486706" y="1458411"/>
                </a:cubicBezTo>
                <a:cubicBezTo>
                  <a:pt x="2477257" y="1449877"/>
                  <a:pt x="2472533" y="1435246"/>
                  <a:pt x="2472533" y="1414520"/>
                </a:cubicBezTo>
                <a:lnTo>
                  <a:pt x="2472533" y="1377944"/>
                </a:lnTo>
                <a:cubicBezTo>
                  <a:pt x="2472533" y="1368495"/>
                  <a:pt x="2469561" y="1361713"/>
                  <a:pt x="2463617" y="1357599"/>
                </a:cubicBezTo>
                <a:cubicBezTo>
                  <a:pt x="2457674" y="1353484"/>
                  <a:pt x="2447463" y="1351426"/>
                  <a:pt x="2432985" y="1351426"/>
                </a:cubicBezTo>
                <a:close/>
                <a:moveTo>
                  <a:pt x="2574031" y="1350512"/>
                </a:moveTo>
                <a:cubicBezTo>
                  <a:pt x="2546599" y="1350512"/>
                  <a:pt x="2532883" y="1358589"/>
                  <a:pt x="2532883" y="1374744"/>
                </a:cubicBezTo>
                <a:cubicBezTo>
                  <a:pt x="2532883" y="1379925"/>
                  <a:pt x="2530445" y="1382516"/>
                  <a:pt x="2525568" y="1382516"/>
                </a:cubicBezTo>
                <a:lnTo>
                  <a:pt x="2507737" y="1382516"/>
                </a:lnTo>
                <a:cubicBezTo>
                  <a:pt x="2501946" y="1382516"/>
                  <a:pt x="2497221" y="1385793"/>
                  <a:pt x="2493564" y="1392346"/>
                </a:cubicBezTo>
                <a:cubicBezTo>
                  <a:pt x="2489906" y="1398899"/>
                  <a:pt x="2488077" y="1407205"/>
                  <a:pt x="2488077" y="1417263"/>
                </a:cubicBezTo>
                <a:cubicBezTo>
                  <a:pt x="2488077" y="1427322"/>
                  <a:pt x="2489906" y="1435704"/>
                  <a:pt x="2493564" y="1442409"/>
                </a:cubicBezTo>
                <a:cubicBezTo>
                  <a:pt x="2497221" y="1449115"/>
                  <a:pt x="2501946" y="1452468"/>
                  <a:pt x="2507737" y="1452468"/>
                </a:cubicBezTo>
                <a:lnTo>
                  <a:pt x="2528311" y="1452468"/>
                </a:lnTo>
                <a:cubicBezTo>
                  <a:pt x="2532883" y="1452468"/>
                  <a:pt x="2535169" y="1454601"/>
                  <a:pt x="2535169" y="1458868"/>
                </a:cubicBezTo>
                <a:cubicBezTo>
                  <a:pt x="2535169" y="1463136"/>
                  <a:pt x="2531054" y="1466031"/>
                  <a:pt x="2522825" y="1467555"/>
                </a:cubicBezTo>
                <a:cubicBezTo>
                  <a:pt x="2517033" y="1468774"/>
                  <a:pt x="2512309" y="1472051"/>
                  <a:pt x="2508651" y="1477385"/>
                </a:cubicBezTo>
                <a:cubicBezTo>
                  <a:pt x="2504994" y="1482719"/>
                  <a:pt x="2503165" y="1489501"/>
                  <a:pt x="2503165" y="1497730"/>
                </a:cubicBezTo>
                <a:cubicBezTo>
                  <a:pt x="2503165" y="1505960"/>
                  <a:pt x="2504079" y="1511142"/>
                  <a:pt x="2505908" y="1513275"/>
                </a:cubicBezTo>
                <a:cubicBezTo>
                  <a:pt x="2512614" y="1521810"/>
                  <a:pt x="2519243" y="1530877"/>
                  <a:pt x="2525796" y="1540479"/>
                </a:cubicBezTo>
                <a:cubicBezTo>
                  <a:pt x="2532350" y="1550080"/>
                  <a:pt x="2536007" y="1556785"/>
                  <a:pt x="2536769" y="1560595"/>
                </a:cubicBezTo>
                <a:cubicBezTo>
                  <a:pt x="2537531" y="1564405"/>
                  <a:pt x="2537912" y="1567987"/>
                  <a:pt x="2537912" y="1571340"/>
                </a:cubicBezTo>
                <a:cubicBezTo>
                  <a:pt x="2537912" y="1582922"/>
                  <a:pt x="2534255" y="1593438"/>
                  <a:pt x="2526939" y="1602886"/>
                </a:cubicBezTo>
                <a:cubicBezTo>
                  <a:pt x="2525111" y="1605020"/>
                  <a:pt x="2524196" y="1607001"/>
                  <a:pt x="2524196" y="1608830"/>
                </a:cubicBezTo>
                <a:cubicBezTo>
                  <a:pt x="2524196" y="1612488"/>
                  <a:pt x="2527397" y="1614316"/>
                  <a:pt x="2533797" y="1614316"/>
                </a:cubicBezTo>
                <a:lnTo>
                  <a:pt x="2577689" y="1614316"/>
                </a:lnTo>
                <a:cubicBezTo>
                  <a:pt x="2579822" y="1614316"/>
                  <a:pt x="2581194" y="1614697"/>
                  <a:pt x="2581804" y="1615459"/>
                </a:cubicBezTo>
                <a:cubicBezTo>
                  <a:pt x="2582413" y="1616221"/>
                  <a:pt x="2582718" y="1618660"/>
                  <a:pt x="2582718" y="1622775"/>
                </a:cubicBezTo>
                <a:cubicBezTo>
                  <a:pt x="2582718" y="1626889"/>
                  <a:pt x="2581041" y="1628947"/>
                  <a:pt x="2577689" y="1628947"/>
                </a:cubicBezTo>
                <a:lnTo>
                  <a:pt x="2510480" y="1628947"/>
                </a:lnTo>
                <a:cubicBezTo>
                  <a:pt x="2502555" y="1628947"/>
                  <a:pt x="2496383" y="1631690"/>
                  <a:pt x="2491964" y="1637176"/>
                </a:cubicBezTo>
                <a:cubicBezTo>
                  <a:pt x="2487544" y="1642663"/>
                  <a:pt x="2485334" y="1650435"/>
                  <a:pt x="2485334" y="1660494"/>
                </a:cubicBezTo>
                <a:cubicBezTo>
                  <a:pt x="2485334" y="1670552"/>
                  <a:pt x="2487620" y="1678324"/>
                  <a:pt x="2492192" y="1683811"/>
                </a:cubicBezTo>
                <a:cubicBezTo>
                  <a:pt x="2496764" y="1689297"/>
                  <a:pt x="2502860" y="1692040"/>
                  <a:pt x="2510480" y="1692040"/>
                </a:cubicBezTo>
                <a:lnTo>
                  <a:pt x="2544770" y="1692040"/>
                </a:lnTo>
                <a:cubicBezTo>
                  <a:pt x="2547209" y="1692040"/>
                  <a:pt x="2548428" y="1692802"/>
                  <a:pt x="2548428" y="1694326"/>
                </a:cubicBezTo>
                <a:cubicBezTo>
                  <a:pt x="2548428" y="1695850"/>
                  <a:pt x="2543627" y="1698136"/>
                  <a:pt x="2534026" y="1701184"/>
                </a:cubicBezTo>
                <a:cubicBezTo>
                  <a:pt x="2524425" y="1704232"/>
                  <a:pt x="2515509" y="1706518"/>
                  <a:pt x="2507280" y="1708042"/>
                </a:cubicBezTo>
                <a:cubicBezTo>
                  <a:pt x="2499050" y="1709566"/>
                  <a:pt x="2492954" y="1712995"/>
                  <a:pt x="2488992" y="1718329"/>
                </a:cubicBezTo>
                <a:cubicBezTo>
                  <a:pt x="2485029" y="1723663"/>
                  <a:pt x="2483048" y="1730598"/>
                  <a:pt x="2483048" y="1739132"/>
                </a:cubicBezTo>
                <a:cubicBezTo>
                  <a:pt x="2483048" y="1747666"/>
                  <a:pt x="2485563" y="1756658"/>
                  <a:pt x="2490592" y="1766107"/>
                </a:cubicBezTo>
                <a:cubicBezTo>
                  <a:pt x="2495621" y="1775556"/>
                  <a:pt x="2505451" y="1780280"/>
                  <a:pt x="2520081" y="1780280"/>
                </a:cubicBezTo>
                <a:cubicBezTo>
                  <a:pt x="2534712" y="1780280"/>
                  <a:pt x="2553533" y="1775327"/>
                  <a:pt x="2576546" y="1765421"/>
                </a:cubicBezTo>
                <a:cubicBezTo>
                  <a:pt x="2599558" y="1755515"/>
                  <a:pt x="2617770" y="1741570"/>
                  <a:pt x="2631181" y="1723587"/>
                </a:cubicBezTo>
                <a:cubicBezTo>
                  <a:pt x="2633924" y="1718710"/>
                  <a:pt x="2636134" y="1716272"/>
                  <a:pt x="2637810" y="1716272"/>
                </a:cubicBezTo>
                <a:cubicBezTo>
                  <a:pt x="2639487" y="1716272"/>
                  <a:pt x="2641468" y="1716958"/>
                  <a:pt x="2643754" y="1718329"/>
                </a:cubicBezTo>
                <a:cubicBezTo>
                  <a:pt x="2646040" y="1719701"/>
                  <a:pt x="2647183" y="1721530"/>
                  <a:pt x="2647183" y="1723816"/>
                </a:cubicBezTo>
                <a:cubicBezTo>
                  <a:pt x="2647183" y="1726102"/>
                  <a:pt x="2645964" y="1729150"/>
                  <a:pt x="2643526" y="1732960"/>
                </a:cubicBezTo>
                <a:cubicBezTo>
                  <a:pt x="2641087" y="1736770"/>
                  <a:pt x="2639868" y="1739894"/>
                  <a:pt x="2639868" y="1742332"/>
                </a:cubicBezTo>
                <a:cubicBezTo>
                  <a:pt x="2639868" y="1744771"/>
                  <a:pt x="2641544" y="1747438"/>
                  <a:pt x="2644897" y="1750333"/>
                </a:cubicBezTo>
                <a:cubicBezTo>
                  <a:pt x="2648250" y="1753229"/>
                  <a:pt x="2656251" y="1757572"/>
                  <a:pt x="2668900" y="1763364"/>
                </a:cubicBezTo>
                <a:cubicBezTo>
                  <a:pt x="2681549" y="1769155"/>
                  <a:pt x="2693894" y="1773498"/>
                  <a:pt x="2705933" y="1776394"/>
                </a:cubicBezTo>
                <a:cubicBezTo>
                  <a:pt x="2717973" y="1779289"/>
                  <a:pt x="2728793" y="1780737"/>
                  <a:pt x="2738394" y="1780737"/>
                </a:cubicBezTo>
                <a:cubicBezTo>
                  <a:pt x="2747996" y="1780737"/>
                  <a:pt x="2755387" y="1775937"/>
                  <a:pt x="2760569" y="1766335"/>
                </a:cubicBezTo>
                <a:cubicBezTo>
                  <a:pt x="2765750" y="1756734"/>
                  <a:pt x="2768341" y="1747819"/>
                  <a:pt x="2768341" y="1739589"/>
                </a:cubicBezTo>
                <a:cubicBezTo>
                  <a:pt x="2768341" y="1731360"/>
                  <a:pt x="2766055" y="1724197"/>
                  <a:pt x="2761483" y="1718101"/>
                </a:cubicBezTo>
                <a:cubicBezTo>
                  <a:pt x="2756911" y="1712005"/>
                  <a:pt x="2750968" y="1708500"/>
                  <a:pt x="2743652" y="1707585"/>
                </a:cubicBezTo>
                <a:cubicBezTo>
                  <a:pt x="2735118" y="1706061"/>
                  <a:pt x="2726584" y="1703775"/>
                  <a:pt x="2718049" y="1700727"/>
                </a:cubicBezTo>
                <a:cubicBezTo>
                  <a:pt x="2709515" y="1697679"/>
                  <a:pt x="2705247" y="1695469"/>
                  <a:pt x="2705247" y="1694098"/>
                </a:cubicBezTo>
                <a:cubicBezTo>
                  <a:pt x="2705247" y="1692726"/>
                  <a:pt x="2706924" y="1692040"/>
                  <a:pt x="2710277" y="1692040"/>
                </a:cubicBezTo>
                <a:lnTo>
                  <a:pt x="2735880" y="1692040"/>
                </a:lnTo>
                <a:cubicBezTo>
                  <a:pt x="2745634" y="1692040"/>
                  <a:pt x="2752796" y="1689602"/>
                  <a:pt x="2757368" y="1684725"/>
                </a:cubicBezTo>
                <a:cubicBezTo>
                  <a:pt x="2761940" y="1679848"/>
                  <a:pt x="2764226" y="1671924"/>
                  <a:pt x="2764226" y="1660951"/>
                </a:cubicBezTo>
                <a:cubicBezTo>
                  <a:pt x="2764226" y="1639615"/>
                  <a:pt x="2754777" y="1628947"/>
                  <a:pt x="2735880" y="1628947"/>
                </a:cubicBezTo>
                <a:lnTo>
                  <a:pt x="2672329" y="1628947"/>
                </a:lnTo>
                <a:cubicBezTo>
                  <a:pt x="2669891" y="1628947"/>
                  <a:pt x="2668290" y="1628490"/>
                  <a:pt x="2667528" y="1627575"/>
                </a:cubicBezTo>
                <a:cubicBezTo>
                  <a:pt x="2666766" y="1626661"/>
                  <a:pt x="2666385" y="1624680"/>
                  <a:pt x="2666385" y="1621632"/>
                </a:cubicBezTo>
                <a:cubicBezTo>
                  <a:pt x="2666385" y="1618584"/>
                  <a:pt x="2666766" y="1616679"/>
                  <a:pt x="2667528" y="1615917"/>
                </a:cubicBezTo>
                <a:cubicBezTo>
                  <a:pt x="2668290" y="1615155"/>
                  <a:pt x="2669891" y="1614774"/>
                  <a:pt x="2672329" y="1614774"/>
                </a:cubicBezTo>
                <a:lnTo>
                  <a:pt x="2711648" y="1614774"/>
                </a:lnTo>
                <a:cubicBezTo>
                  <a:pt x="2725364" y="1614774"/>
                  <a:pt x="2735499" y="1611192"/>
                  <a:pt x="2742052" y="1604029"/>
                </a:cubicBezTo>
                <a:cubicBezTo>
                  <a:pt x="2748605" y="1596867"/>
                  <a:pt x="2751882" y="1585665"/>
                  <a:pt x="2751882" y="1570425"/>
                </a:cubicBezTo>
                <a:lnTo>
                  <a:pt x="2751882" y="1505046"/>
                </a:lnTo>
                <a:cubicBezTo>
                  <a:pt x="2751882" y="1492854"/>
                  <a:pt x="2749520" y="1483176"/>
                  <a:pt x="2744795" y="1476013"/>
                </a:cubicBezTo>
                <a:cubicBezTo>
                  <a:pt x="2740071" y="1468851"/>
                  <a:pt x="2733442" y="1465269"/>
                  <a:pt x="2724907" y="1465269"/>
                </a:cubicBezTo>
                <a:cubicBezTo>
                  <a:pt x="2722164" y="1465269"/>
                  <a:pt x="2720259" y="1464736"/>
                  <a:pt x="2719192" y="1463669"/>
                </a:cubicBezTo>
                <a:cubicBezTo>
                  <a:pt x="2718125" y="1462602"/>
                  <a:pt x="2717592" y="1460240"/>
                  <a:pt x="2717592" y="1456582"/>
                </a:cubicBezTo>
                <a:cubicBezTo>
                  <a:pt x="2717592" y="1452925"/>
                  <a:pt x="2719268" y="1451096"/>
                  <a:pt x="2722621" y="1451096"/>
                </a:cubicBezTo>
                <a:lnTo>
                  <a:pt x="2743195" y="1451096"/>
                </a:lnTo>
                <a:cubicBezTo>
                  <a:pt x="2759045" y="1451096"/>
                  <a:pt x="2766970" y="1439361"/>
                  <a:pt x="2766970" y="1415892"/>
                </a:cubicBezTo>
                <a:cubicBezTo>
                  <a:pt x="2766970" y="1403700"/>
                  <a:pt x="2765064" y="1394784"/>
                  <a:pt x="2761254" y="1389145"/>
                </a:cubicBezTo>
                <a:cubicBezTo>
                  <a:pt x="2757444" y="1383507"/>
                  <a:pt x="2751425" y="1380687"/>
                  <a:pt x="2743195" y="1380687"/>
                </a:cubicBezTo>
                <a:lnTo>
                  <a:pt x="2725822" y="1380687"/>
                </a:lnTo>
                <a:cubicBezTo>
                  <a:pt x="2723078" y="1380687"/>
                  <a:pt x="2721326" y="1380001"/>
                  <a:pt x="2720564" y="1378630"/>
                </a:cubicBezTo>
                <a:cubicBezTo>
                  <a:pt x="2719802" y="1377258"/>
                  <a:pt x="2719421" y="1375048"/>
                  <a:pt x="2719421" y="1372000"/>
                </a:cubicBezTo>
                <a:cubicBezTo>
                  <a:pt x="2719421" y="1365904"/>
                  <a:pt x="2715611" y="1360799"/>
                  <a:pt x="2707991" y="1356684"/>
                </a:cubicBezTo>
                <a:cubicBezTo>
                  <a:pt x="2700371" y="1352569"/>
                  <a:pt x="2690312" y="1350512"/>
                  <a:pt x="2677816" y="1350512"/>
                </a:cubicBezTo>
                <a:cubicBezTo>
                  <a:pt x="2665319" y="1350512"/>
                  <a:pt x="2655718" y="1352569"/>
                  <a:pt x="2649012" y="1356684"/>
                </a:cubicBezTo>
                <a:cubicBezTo>
                  <a:pt x="2642306" y="1360799"/>
                  <a:pt x="2638954" y="1365447"/>
                  <a:pt x="2638954" y="1370629"/>
                </a:cubicBezTo>
                <a:cubicBezTo>
                  <a:pt x="2638954" y="1375810"/>
                  <a:pt x="2638649" y="1378935"/>
                  <a:pt x="2638039" y="1380001"/>
                </a:cubicBezTo>
                <a:cubicBezTo>
                  <a:pt x="2637430" y="1381068"/>
                  <a:pt x="2636363" y="1381602"/>
                  <a:pt x="2634839" y="1381602"/>
                </a:cubicBezTo>
                <a:lnTo>
                  <a:pt x="2617465" y="1381602"/>
                </a:lnTo>
                <a:cubicBezTo>
                  <a:pt x="2613807" y="1381602"/>
                  <a:pt x="2611979" y="1378858"/>
                  <a:pt x="2611979" y="1373372"/>
                </a:cubicBezTo>
                <a:cubicBezTo>
                  <a:pt x="2611979" y="1358132"/>
                  <a:pt x="2599330" y="1350512"/>
                  <a:pt x="2574031" y="1350512"/>
                </a:cubicBezTo>
                <a:close/>
                <a:moveTo>
                  <a:pt x="2144720" y="1350512"/>
                </a:moveTo>
                <a:cubicBezTo>
                  <a:pt x="2127956" y="1350512"/>
                  <a:pt x="2116679" y="1353636"/>
                  <a:pt x="2110887" y="1359885"/>
                </a:cubicBezTo>
                <a:cubicBezTo>
                  <a:pt x="2105096" y="1366133"/>
                  <a:pt x="2102201" y="1376572"/>
                  <a:pt x="2102201" y="1391203"/>
                </a:cubicBezTo>
                <a:cubicBezTo>
                  <a:pt x="2102201" y="1398518"/>
                  <a:pt x="2104791" y="1407510"/>
                  <a:pt x="2109973" y="1418178"/>
                </a:cubicBezTo>
                <a:cubicBezTo>
                  <a:pt x="2123079" y="1444695"/>
                  <a:pt x="2129633" y="1463288"/>
                  <a:pt x="2129633" y="1473956"/>
                </a:cubicBezTo>
                <a:cubicBezTo>
                  <a:pt x="2129633" y="1484624"/>
                  <a:pt x="2127347" y="1493387"/>
                  <a:pt x="2122775" y="1500245"/>
                </a:cubicBezTo>
                <a:cubicBezTo>
                  <a:pt x="2118203" y="1507103"/>
                  <a:pt x="2111497" y="1512056"/>
                  <a:pt x="2102658" y="1515104"/>
                </a:cubicBezTo>
                <a:cubicBezTo>
                  <a:pt x="2099305" y="1516323"/>
                  <a:pt x="2097629" y="1518228"/>
                  <a:pt x="2097629" y="1520819"/>
                </a:cubicBezTo>
                <a:cubicBezTo>
                  <a:pt x="2097629" y="1523410"/>
                  <a:pt x="2098238" y="1527829"/>
                  <a:pt x="2099457" y="1534078"/>
                </a:cubicBezTo>
                <a:cubicBezTo>
                  <a:pt x="2100677" y="1540326"/>
                  <a:pt x="2102048" y="1544593"/>
                  <a:pt x="2103572" y="1546879"/>
                </a:cubicBezTo>
                <a:cubicBezTo>
                  <a:pt x="2105096" y="1549165"/>
                  <a:pt x="2107001" y="1550308"/>
                  <a:pt x="2109287" y="1550308"/>
                </a:cubicBezTo>
                <a:cubicBezTo>
                  <a:pt x="2111573" y="1550308"/>
                  <a:pt x="2115536" y="1549546"/>
                  <a:pt x="2121174" y="1548022"/>
                </a:cubicBezTo>
                <a:cubicBezTo>
                  <a:pt x="2126813" y="1546498"/>
                  <a:pt x="2133748" y="1545736"/>
                  <a:pt x="2141977" y="1545736"/>
                </a:cubicBezTo>
                <a:cubicBezTo>
                  <a:pt x="2158741" y="1545736"/>
                  <a:pt x="2172152" y="1549242"/>
                  <a:pt x="2182211" y="1556252"/>
                </a:cubicBezTo>
                <a:cubicBezTo>
                  <a:pt x="2188002" y="1560214"/>
                  <a:pt x="2192726" y="1562196"/>
                  <a:pt x="2196384" y="1562196"/>
                </a:cubicBezTo>
                <a:lnTo>
                  <a:pt x="2233417" y="1562196"/>
                </a:lnTo>
                <a:cubicBezTo>
                  <a:pt x="2252619" y="1562196"/>
                  <a:pt x="2267478" y="1559300"/>
                  <a:pt x="2277994" y="1553509"/>
                </a:cubicBezTo>
                <a:cubicBezTo>
                  <a:pt x="2288510" y="1547718"/>
                  <a:pt x="2296358" y="1538726"/>
                  <a:pt x="2301540" y="1526534"/>
                </a:cubicBezTo>
                <a:cubicBezTo>
                  <a:pt x="2306721" y="1514342"/>
                  <a:pt x="2309312" y="1503979"/>
                  <a:pt x="2309312" y="1495444"/>
                </a:cubicBezTo>
                <a:cubicBezTo>
                  <a:pt x="2309312" y="1483252"/>
                  <a:pt x="2303902" y="1473880"/>
                  <a:pt x="2293082" y="1467327"/>
                </a:cubicBezTo>
                <a:cubicBezTo>
                  <a:pt x="2282261" y="1460773"/>
                  <a:pt x="2271822" y="1457497"/>
                  <a:pt x="2261763" y="1457497"/>
                </a:cubicBezTo>
                <a:cubicBezTo>
                  <a:pt x="2247743" y="1457497"/>
                  <a:pt x="2236770" y="1463745"/>
                  <a:pt x="2228845" y="1476242"/>
                </a:cubicBezTo>
                <a:cubicBezTo>
                  <a:pt x="2226711" y="1479290"/>
                  <a:pt x="2224502" y="1481195"/>
                  <a:pt x="2222216" y="1481957"/>
                </a:cubicBezTo>
                <a:cubicBezTo>
                  <a:pt x="2219930" y="1482719"/>
                  <a:pt x="2214367" y="1483100"/>
                  <a:pt x="2205528" y="1483100"/>
                </a:cubicBezTo>
                <a:cubicBezTo>
                  <a:pt x="2196689" y="1483100"/>
                  <a:pt x="2190974" y="1482643"/>
                  <a:pt x="2188383" y="1481728"/>
                </a:cubicBezTo>
                <a:cubicBezTo>
                  <a:pt x="2185792" y="1480814"/>
                  <a:pt x="2184497" y="1478985"/>
                  <a:pt x="2184497" y="1476242"/>
                </a:cubicBezTo>
                <a:cubicBezTo>
                  <a:pt x="2184497" y="1473499"/>
                  <a:pt x="2186554" y="1471441"/>
                  <a:pt x="2190669" y="1470070"/>
                </a:cubicBezTo>
                <a:cubicBezTo>
                  <a:pt x="2194784" y="1468698"/>
                  <a:pt x="2201108" y="1467403"/>
                  <a:pt x="2209643" y="1466184"/>
                </a:cubicBezTo>
                <a:cubicBezTo>
                  <a:pt x="2213300" y="1465879"/>
                  <a:pt x="2218939" y="1462374"/>
                  <a:pt x="2226559" y="1455668"/>
                </a:cubicBezTo>
                <a:cubicBezTo>
                  <a:pt x="2236922" y="1446829"/>
                  <a:pt x="2248657" y="1442409"/>
                  <a:pt x="2261763" y="1442409"/>
                </a:cubicBezTo>
                <a:cubicBezTo>
                  <a:pt x="2264507" y="1442409"/>
                  <a:pt x="2267250" y="1442562"/>
                  <a:pt x="2269993" y="1442866"/>
                </a:cubicBezTo>
                <a:cubicBezTo>
                  <a:pt x="2277613" y="1444086"/>
                  <a:pt x="2283785" y="1442485"/>
                  <a:pt x="2288510" y="1438066"/>
                </a:cubicBezTo>
                <a:cubicBezTo>
                  <a:pt x="2293234" y="1433646"/>
                  <a:pt x="2295596" y="1426179"/>
                  <a:pt x="2295596" y="1415663"/>
                </a:cubicBezTo>
                <a:cubicBezTo>
                  <a:pt x="2295596" y="1405147"/>
                  <a:pt x="2292624" y="1395165"/>
                  <a:pt x="2286681" y="1385716"/>
                </a:cubicBezTo>
                <a:cubicBezTo>
                  <a:pt x="2280737" y="1376268"/>
                  <a:pt x="2271365" y="1371543"/>
                  <a:pt x="2258563" y="1371543"/>
                </a:cubicBezTo>
                <a:cubicBezTo>
                  <a:pt x="2253991" y="1371543"/>
                  <a:pt x="2248962" y="1372153"/>
                  <a:pt x="2243475" y="1373372"/>
                </a:cubicBezTo>
                <a:lnTo>
                  <a:pt x="2197298" y="1384802"/>
                </a:lnTo>
                <a:cubicBezTo>
                  <a:pt x="2194555" y="1385412"/>
                  <a:pt x="2191812" y="1385716"/>
                  <a:pt x="2189069" y="1385716"/>
                </a:cubicBezTo>
                <a:cubicBezTo>
                  <a:pt x="2186325" y="1385716"/>
                  <a:pt x="2184954" y="1383126"/>
                  <a:pt x="2184954" y="1377944"/>
                </a:cubicBezTo>
                <a:cubicBezTo>
                  <a:pt x="2184954" y="1359656"/>
                  <a:pt x="2171543" y="1350512"/>
                  <a:pt x="2144720" y="1350512"/>
                </a:cubicBezTo>
                <a:close/>
                <a:moveTo>
                  <a:pt x="3063692" y="1350055"/>
                </a:moveTo>
                <a:cubicBezTo>
                  <a:pt x="3047233" y="1350055"/>
                  <a:pt x="3035727" y="1351807"/>
                  <a:pt x="3029174" y="1355313"/>
                </a:cubicBezTo>
                <a:cubicBezTo>
                  <a:pt x="3022620" y="1358818"/>
                  <a:pt x="3019344" y="1366057"/>
                  <a:pt x="3019344" y="1377030"/>
                </a:cubicBezTo>
                <a:lnTo>
                  <a:pt x="3019344" y="1391660"/>
                </a:lnTo>
                <a:cubicBezTo>
                  <a:pt x="3019344" y="1394403"/>
                  <a:pt x="3019115" y="1396232"/>
                  <a:pt x="3018658" y="1397146"/>
                </a:cubicBezTo>
                <a:cubicBezTo>
                  <a:pt x="3018201" y="1398061"/>
                  <a:pt x="3016601" y="1398518"/>
                  <a:pt x="3013858" y="1398518"/>
                </a:cubicBezTo>
                <a:lnTo>
                  <a:pt x="2993284" y="1398518"/>
                </a:lnTo>
                <a:cubicBezTo>
                  <a:pt x="2979872" y="1398518"/>
                  <a:pt x="2970500" y="1402099"/>
                  <a:pt x="2965166" y="1409262"/>
                </a:cubicBezTo>
                <a:cubicBezTo>
                  <a:pt x="2959832" y="1416425"/>
                  <a:pt x="2957165" y="1427169"/>
                  <a:pt x="2957165" y="1441495"/>
                </a:cubicBezTo>
                <a:cubicBezTo>
                  <a:pt x="2957165" y="1446372"/>
                  <a:pt x="2958384" y="1449267"/>
                  <a:pt x="2960822" y="1450182"/>
                </a:cubicBezTo>
                <a:cubicBezTo>
                  <a:pt x="2968747" y="1452620"/>
                  <a:pt x="2974767" y="1456278"/>
                  <a:pt x="2978882" y="1461154"/>
                </a:cubicBezTo>
                <a:cubicBezTo>
                  <a:pt x="2982996" y="1466031"/>
                  <a:pt x="2985511" y="1473042"/>
                  <a:pt x="2986426" y="1482186"/>
                </a:cubicBezTo>
                <a:cubicBezTo>
                  <a:pt x="2986730" y="1484624"/>
                  <a:pt x="2987568" y="1486072"/>
                  <a:pt x="2988940" y="1486529"/>
                </a:cubicBezTo>
                <a:cubicBezTo>
                  <a:pt x="2990312" y="1486986"/>
                  <a:pt x="2992979" y="1487215"/>
                  <a:pt x="2996941" y="1487215"/>
                </a:cubicBezTo>
                <a:lnTo>
                  <a:pt x="3008828" y="1487215"/>
                </a:lnTo>
                <a:cubicBezTo>
                  <a:pt x="3012486" y="1487215"/>
                  <a:pt x="3014620" y="1487824"/>
                  <a:pt x="3015229" y="1489044"/>
                </a:cubicBezTo>
                <a:cubicBezTo>
                  <a:pt x="3015839" y="1490263"/>
                  <a:pt x="3016143" y="1493539"/>
                  <a:pt x="3016143" y="1498873"/>
                </a:cubicBezTo>
                <a:cubicBezTo>
                  <a:pt x="3016143" y="1504207"/>
                  <a:pt x="3015839" y="1510913"/>
                  <a:pt x="3015229" y="1518990"/>
                </a:cubicBezTo>
                <a:cubicBezTo>
                  <a:pt x="3014620" y="1527067"/>
                  <a:pt x="3013934" y="1531487"/>
                  <a:pt x="3013172" y="1532249"/>
                </a:cubicBezTo>
                <a:cubicBezTo>
                  <a:pt x="3012410" y="1533011"/>
                  <a:pt x="3011267" y="1533392"/>
                  <a:pt x="3009743" y="1533392"/>
                </a:cubicBezTo>
                <a:lnTo>
                  <a:pt x="2989169" y="1533392"/>
                </a:lnTo>
                <a:cubicBezTo>
                  <a:pt x="2985206" y="1533392"/>
                  <a:pt x="2982768" y="1534459"/>
                  <a:pt x="2981854" y="1536592"/>
                </a:cubicBezTo>
                <a:cubicBezTo>
                  <a:pt x="2978805" y="1543298"/>
                  <a:pt x="2974462" y="1548327"/>
                  <a:pt x="2968823" y="1551680"/>
                </a:cubicBezTo>
                <a:cubicBezTo>
                  <a:pt x="2963184" y="1555033"/>
                  <a:pt x="2955184" y="1557319"/>
                  <a:pt x="2944820" y="1558538"/>
                </a:cubicBezTo>
                <a:cubicBezTo>
                  <a:pt x="2942382" y="1558843"/>
                  <a:pt x="2940705" y="1560138"/>
                  <a:pt x="2939791" y="1562424"/>
                </a:cubicBezTo>
                <a:cubicBezTo>
                  <a:pt x="2938877" y="1564710"/>
                  <a:pt x="2938420" y="1569816"/>
                  <a:pt x="2938420" y="1577740"/>
                </a:cubicBezTo>
                <a:cubicBezTo>
                  <a:pt x="2938420" y="1585665"/>
                  <a:pt x="2940401" y="1593514"/>
                  <a:pt x="2944363" y="1601286"/>
                </a:cubicBezTo>
                <a:cubicBezTo>
                  <a:pt x="2948326" y="1609059"/>
                  <a:pt x="2952593" y="1612945"/>
                  <a:pt x="2957165" y="1612945"/>
                </a:cubicBezTo>
                <a:cubicBezTo>
                  <a:pt x="2967833" y="1610202"/>
                  <a:pt x="2975758" y="1608830"/>
                  <a:pt x="2980939" y="1608830"/>
                </a:cubicBezTo>
                <a:cubicBezTo>
                  <a:pt x="2996789" y="1608830"/>
                  <a:pt x="3004713" y="1614164"/>
                  <a:pt x="3004713" y="1624832"/>
                </a:cubicBezTo>
                <a:cubicBezTo>
                  <a:pt x="3004713" y="1632147"/>
                  <a:pt x="3000218" y="1642053"/>
                  <a:pt x="2991226" y="1654550"/>
                </a:cubicBezTo>
                <a:cubicBezTo>
                  <a:pt x="2982234" y="1667047"/>
                  <a:pt x="2967223" y="1678782"/>
                  <a:pt x="2946192" y="1689754"/>
                </a:cubicBezTo>
                <a:cubicBezTo>
                  <a:pt x="2930952" y="1697679"/>
                  <a:pt x="2923332" y="1709414"/>
                  <a:pt x="2923332" y="1724959"/>
                </a:cubicBezTo>
                <a:cubicBezTo>
                  <a:pt x="2923332" y="1736541"/>
                  <a:pt x="2927675" y="1748581"/>
                  <a:pt x="2936362" y="1761078"/>
                </a:cubicBezTo>
                <a:cubicBezTo>
                  <a:pt x="2945049" y="1773574"/>
                  <a:pt x="2955564" y="1779823"/>
                  <a:pt x="2967909" y="1779823"/>
                </a:cubicBezTo>
                <a:cubicBezTo>
                  <a:pt x="2980253" y="1779823"/>
                  <a:pt x="2997627" y="1771060"/>
                  <a:pt x="3020030" y="1753534"/>
                </a:cubicBezTo>
                <a:cubicBezTo>
                  <a:pt x="3042432" y="1736008"/>
                  <a:pt x="3061406" y="1709566"/>
                  <a:pt x="3076951" y="1674210"/>
                </a:cubicBezTo>
                <a:cubicBezTo>
                  <a:pt x="3077866" y="1672381"/>
                  <a:pt x="3078932" y="1671466"/>
                  <a:pt x="3080151" y="1671466"/>
                </a:cubicBezTo>
                <a:cubicBezTo>
                  <a:pt x="3081371" y="1671466"/>
                  <a:pt x="3083733" y="1672152"/>
                  <a:pt x="3087238" y="1673524"/>
                </a:cubicBezTo>
                <a:cubicBezTo>
                  <a:pt x="3090743" y="1674895"/>
                  <a:pt x="3092496" y="1677105"/>
                  <a:pt x="3092496" y="1680153"/>
                </a:cubicBezTo>
                <a:cubicBezTo>
                  <a:pt x="3092496" y="1683201"/>
                  <a:pt x="3090819" y="1688230"/>
                  <a:pt x="3087467" y="1695241"/>
                </a:cubicBezTo>
                <a:cubicBezTo>
                  <a:pt x="3084114" y="1702251"/>
                  <a:pt x="3082438" y="1707280"/>
                  <a:pt x="3082438" y="1710328"/>
                </a:cubicBezTo>
                <a:cubicBezTo>
                  <a:pt x="3082438" y="1716424"/>
                  <a:pt x="3089600" y="1726178"/>
                  <a:pt x="3103926" y="1739589"/>
                </a:cubicBezTo>
                <a:cubicBezTo>
                  <a:pt x="3118251" y="1753000"/>
                  <a:pt x="3132044" y="1763287"/>
                  <a:pt x="3145302" y="1770450"/>
                </a:cubicBezTo>
                <a:cubicBezTo>
                  <a:pt x="3158561" y="1777613"/>
                  <a:pt x="3169763" y="1781194"/>
                  <a:pt x="3178907" y="1781194"/>
                </a:cubicBezTo>
                <a:cubicBezTo>
                  <a:pt x="3192318" y="1781194"/>
                  <a:pt x="3203062" y="1774489"/>
                  <a:pt x="3211139" y="1761078"/>
                </a:cubicBezTo>
                <a:cubicBezTo>
                  <a:pt x="3219216" y="1747666"/>
                  <a:pt x="3223255" y="1735322"/>
                  <a:pt x="3223255" y="1724044"/>
                </a:cubicBezTo>
                <a:cubicBezTo>
                  <a:pt x="3223255" y="1706976"/>
                  <a:pt x="3214111" y="1693717"/>
                  <a:pt x="3195823" y="1684268"/>
                </a:cubicBezTo>
                <a:cubicBezTo>
                  <a:pt x="3172354" y="1672990"/>
                  <a:pt x="3155208" y="1660646"/>
                  <a:pt x="3144388" y="1647235"/>
                </a:cubicBezTo>
                <a:cubicBezTo>
                  <a:pt x="3133568" y="1633824"/>
                  <a:pt x="3128158" y="1624527"/>
                  <a:pt x="3128158" y="1619346"/>
                </a:cubicBezTo>
                <a:cubicBezTo>
                  <a:pt x="3128158" y="1617822"/>
                  <a:pt x="3129681" y="1617060"/>
                  <a:pt x="3132730" y="1617060"/>
                </a:cubicBezTo>
                <a:lnTo>
                  <a:pt x="3195823" y="1617060"/>
                </a:lnTo>
                <a:cubicBezTo>
                  <a:pt x="3205272" y="1617060"/>
                  <a:pt x="3212130" y="1613935"/>
                  <a:pt x="3216397" y="1607687"/>
                </a:cubicBezTo>
                <a:cubicBezTo>
                  <a:pt x="3220664" y="1601439"/>
                  <a:pt x="3222798" y="1591456"/>
                  <a:pt x="3222798" y="1577740"/>
                </a:cubicBezTo>
                <a:cubicBezTo>
                  <a:pt x="3222798" y="1548175"/>
                  <a:pt x="3214721" y="1533392"/>
                  <a:pt x="3198566" y="1533392"/>
                </a:cubicBezTo>
                <a:cubicBezTo>
                  <a:pt x="3196433" y="1533392"/>
                  <a:pt x="3194985" y="1533163"/>
                  <a:pt x="3194223" y="1532706"/>
                </a:cubicBezTo>
                <a:cubicBezTo>
                  <a:pt x="3193461" y="1532249"/>
                  <a:pt x="3193080" y="1530954"/>
                  <a:pt x="3193080" y="1528820"/>
                </a:cubicBezTo>
                <a:lnTo>
                  <a:pt x="3193080" y="1446524"/>
                </a:lnTo>
                <a:cubicBezTo>
                  <a:pt x="3193080" y="1430979"/>
                  <a:pt x="3189118" y="1419092"/>
                  <a:pt x="3181193" y="1410862"/>
                </a:cubicBezTo>
                <a:cubicBezTo>
                  <a:pt x="3173268" y="1402633"/>
                  <a:pt x="3161990" y="1398518"/>
                  <a:pt x="3147360" y="1398518"/>
                </a:cubicBezTo>
                <a:lnTo>
                  <a:pt x="3113984" y="1398518"/>
                </a:lnTo>
                <a:cubicBezTo>
                  <a:pt x="3110936" y="1398518"/>
                  <a:pt x="3109184" y="1397908"/>
                  <a:pt x="3108726" y="1396689"/>
                </a:cubicBezTo>
                <a:cubicBezTo>
                  <a:pt x="3108269" y="1395470"/>
                  <a:pt x="3108041" y="1393489"/>
                  <a:pt x="3108041" y="1390746"/>
                </a:cubicBezTo>
                <a:lnTo>
                  <a:pt x="3108041" y="1377030"/>
                </a:lnTo>
                <a:cubicBezTo>
                  <a:pt x="3108041" y="1366362"/>
                  <a:pt x="3104764" y="1359199"/>
                  <a:pt x="3098211" y="1355541"/>
                </a:cubicBezTo>
                <a:cubicBezTo>
                  <a:pt x="3091658" y="1351884"/>
                  <a:pt x="3080151" y="1350055"/>
                  <a:pt x="3063692" y="1350055"/>
                </a:cubicBezTo>
                <a:close/>
                <a:moveTo>
                  <a:pt x="1694836" y="1349598"/>
                </a:moveTo>
                <a:cubicBezTo>
                  <a:pt x="1678376" y="1349598"/>
                  <a:pt x="1666413" y="1351884"/>
                  <a:pt x="1658945" y="1356456"/>
                </a:cubicBezTo>
                <a:cubicBezTo>
                  <a:pt x="1651478" y="1361028"/>
                  <a:pt x="1647744" y="1368495"/>
                  <a:pt x="1647744" y="1378858"/>
                </a:cubicBezTo>
                <a:lnTo>
                  <a:pt x="1647744" y="1424121"/>
                </a:lnTo>
                <a:cubicBezTo>
                  <a:pt x="1647744" y="1426864"/>
                  <a:pt x="1647211" y="1428617"/>
                  <a:pt x="1646144" y="1429379"/>
                </a:cubicBezTo>
                <a:cubicBezTo>
                  <a:pt x="1645077" y="1430141"/>
                  <a:pt x="1643020" y="1430522"/>
                  <a:pt x="1639972" y="1430522"/>
                </a:cubicBezTo>
                <a:lnTo>
                  <a:pt x="1612540" y="1430522"/>
                </a:lnTo>
                <a:cubicBezTo>
                  <a:pt x="1590289" y="1430522"/>
                  <a:pt x="1579164" y="1445914"/>
                  <a:pt x="1579164" y="1476699"/>
                </a:cubicBezTo>
                <a:cubicBezTo>
                  <a:pt x="1579164" y="1507484"/>
                  <a:pt x="1590289" y="1522876"/>
                  <a:pt x="1612540" y="1522876"/>
                </a:cubicBezTo>
                <a:lnTo>
                  <a:pt x="1637686" y="1522876"/>
                </a:lnTo>
                <a:cubicBezTo>
                  <a:pt x="1641038" y="1522876"/>
                  <a:pt x="1642715" y="1524248"/>
                  <a:pt x="1642715" y="1526991"/>
                </a:cubicBezTo>
                <a:cubicBezTo>
                  <a:pt x="1642715" y="1530954"/>
                  <a:pt x="1641648" y="1540250"/>
                  <a:pt x="1639514" y="1554880"/>
                </a:cubicBezTo>
                <a:cubicBezTo>
                  <a:pt x="1637381" y="1569511"/>
                  <a:pt x="1634714" y="1582389"/>
                  <a:pt x="1631513" y="1593514"/>
                </a:cubicBezTo>
                <a:cubicBezTo>
                  <a:pt x="1628313" y="1604639"/>
                  <a:pt x="1626713" y="1611954"/>
                  <a:pt x="1626713" y="1615459"/>
                </a:cubicBezTo>
                <a:cubicBezTo>
                  <a:pt x="1626713" y="1618965"/>
                  <a:pt x="1627780" y="1625137"/>
                  <a:pt x="1629913" y="1633976"/>
                </a:cubicBezTo>
                <a:cubicBezTo>
                  <a:pt x="1632047" y="1642815"/>
                  <a:pt x="1633114" y="1652264"/>
                  <a:pt x="1633114" y="1662322"/>
                </a:cubicBezTo>
                <a:cubicBezTo>
                  <a:pt x="1633114" y="1679391"/>
                  <a:pt x="1628084" y="1691583"/>
                  <a:pt x="1618026" y="1698898"/>
                </a:cubicBezTo>
                <a:cubicBezTo>
                  <a:pt x="1607968" y="1706214"/>
                  <a:pt x="1595318" y="1711167"/>
                  <a:pt x="1580078" y="1713757"/>
                </a:cubicBezTo>
                <a:cubicBezTo>
                  <a:pt x="1564838" y="1716348"/>
                  <a:pt x="1554399" y="1718863"/>
                  <a:pt x="1548760" y="1721301"/>
                </a:cubicBezTo>
                <a:cubicBezTo>
                  <a:pt x="1543121" y="1723740"/>
                  <a:pt x="1540302" y="1727702"/>
                  <a:pt x="1540302" y="1733188"/>
                </a:cubicBezTo>
                <a:cubicBezTo>
                  <a:pt x="1540302" y="1743552"/>
                  <a:pt x="1545788" y="1754220"/>
                  <a:pt x="1556761" y="1765192"/>
                </a:cubicBezTo>
                <a:cubicBezTo>
                  <a:pt x="1567734" y="1776165"/>
                  <a:pt x="1581526" y="1781652"/>
                  <a:pt x="1598138" y="1781652"/>
                </a:cubicBezTo>
                <a:cubicBezTo>
                  <a:pt x="1614749" y="1781652"/>
                  <a:pt x="1634485" y="1768164"/>
                  <a:pt x="1657345" y="1741189"/>
                </a:cubicBezTo>
                <a:cubicBezTo>
                  <a:pt x="1680205" y="1714215"/>
                  <a:pt x="1696969" y="1682363"/>
                  <a:pt x="1707637" y="1645635"/>
                </a:cubicBezTo>
                <a:cubicBezTo>
                  <a:pt x="1718305" y="1608906"/>
                  <a:pt x="1724096" y="1570120"/>
                  <a:pt x="1725011" y="1529277"/>
                </a:cubicBezTo>
                <a:cubicBezTo>
                  <a:pt x="1725011" y="1526229"/>
                  <a:pt x="1725392" y="1524324"/>
                  <a:pt x="1726154" y="1523562"/>
                </a:cubicBezTo>
                <a:cubicBezTo>
                  <a:pt x="1726916" y="1522800"/>
                  <a:pt x="1728516" y="1522419"/>
                  <a:pt x="1730954" y="1522419"/>
                </a:cubicBezTo>
                <a:lnTo>
                  <a:pt x="1766159" y="1522419"/>
                </a:lnTo>
                <a:cubicBezTo>
                  <a:pt x="1768292" y="1522419"/>
                  <a:pt x="1769664" y="1522876"/>
                  <a:pt x="1770274" y="1523791"/>
                </a:cubicBezTo>
                <a:cubicBezTo>
                  <a:pt x="1770883" y="1524705"/>
                  <a:pt x="1771188" y="1526229"/>
                  <a:pt x="1771188" y="1528363"/>
                </a:cubicBezTo>
                <a:cubicBezTo>
                  <a:pt x="1771188" y="1538421"/>
                  <a:pt x="1769969" y="1558843"/>
                  <a:pt x="1767530" y="1589628"/>
                </a:cubicBezTo>
                <a:cubicBezTo>
                  <a:pt x="1765092" y="1620412"/>
                  <a:pt x="1762654" y="1643349"/>
                  <a:pt x="1760215" y="1658436"/>
                </a:cubicBezTo>
                <a:cubicBezTo>
                  <a:pt x="1757777" y="1673524"/>
                  <a:pt x="1755796" y="1682058"/>
                  <a:pt x="1754272" y="1684039"/>
                </a:cubicBezTo>
                <a:cubicBezTo>
                  <a:pt x="1752748" y="1686021"/>
                  <a:pt x="1749090" y="1687011"/>
                  <a:pt x="1743299" y="1687011"/>
                </a:cubicBezTo>
                <a:lnTo>
                  <a:pt x="1725468" y="1687011"/>
                </a:lnTo>
                <a:cubicBezTo>
                  <a:pt x="1711142" y="1687011"/>
                  <a:pt x="1701389" y="1691507"/>
                  <a:pt x="1696207" y="1700499"/>
                </a:cubicBezTo>
                <a:cubicBezTo>
                  <a:pt x="1691026" y="1709490"/>
                  <a:pt x="1688435" y="1720692"/>
                  <a:pt x="1688435" y="1734103"/>
                </a:cubicBezTo>
                <a:cubicBezTo>
                  <a:pt x="1688435" y="1747514"/>
                  <a:pt x="1691940" y="1758487"/>
                  <a:pt x="1698950" y="1767021"/>
                </a:cubicBezTo>
                <a:cubicBezTo>
                  <a:pt x="1705961" y="1775556"/>
                  <a:pt x="1714800" y="1779823"/>
                  <a:pt x="1725468" y="1779823"/>
                </a:cubicBezTo>
                <a:lnTo>
                  <a:pt x="1785361" y="1779823"/>
                </a:lnTo>
                <a:cubicBezTo>
                  <a:pt x="1796944" y="1779823"/>
                  <a:pt x="1807002" y="1777308"/>
                  <a:pt x="1815536" y="1772279"/>
                </a:cubicBezTo>
                <a:cubicBezTo>
                  <a:pt x="1824071" y="1767250"/>
                  <a:pt x="1830395" y="1759477"/>
                  <a:pt x="1834510" y="1748962"/>
                </a:cubicBezTo>
                <a:cubicBezTo>
                  <a:pt x="1838625" y="1738446"/>
                  <a:pt x="1842206" y="1713605"/>
                  <a:pt x="1845254" y="1674438"/>
                </a:cubicBezTo>
                <a:cubicBezTo>
                  <a:pt x="1848302" y="1635271"/>
                  <a:pt x="1849826" y="1596562"/>
                  <a:pt x="1849826" y="1558309"/>
                </a:cubicBezTo>
                <a:cubicBezTo>
                  <a:pt x="1849826" y="1520057"/>
                  <a:pt x="1849674" y="1493844"/>
                  <a:pt x="1849369" y="1479671"/>
                </a:cubicBezTo>
                <a:cubicBezTo>
                  <a:pt x="1849064" y="1465498"/>
                  <a:pt x="1844569" y="1453763"/>
                  <a:pt x="1835882" y="1444467"/>
                </a:cubicBezTo>
                <a:cubicBezTo>
                  <a:pt x="1827195" y="1435170"/>
                  <a:pt x="1816908" y="1430522"/>
                  <a:pt x="1805021" y="1430522"/>
                </a:cubicBezTo>
                <a:lnTo>
                  <a:pt x="1746956" y="1430522"/>
                </a:lnTo>
                <a:cubicBezTo>
                  <a:pt x="1744518" y="1430522"/>
                  <a:pt x="1743070" y="1429989"/>
                  <a:pt x="1742613" y="1428922"/>
                </a:cubicBezTo>
                <a:cubicBezTo>
                  <a:pt x="1742156" y="1427855"/>
                  <a:pt x="1741927" y="1426102"/>
                  <a:pt x="1741927" y="1423664"/>
                </a:cubicBezTo>
                <a:lnTo>
                  <a:pt x="1741927" y="1378858"/>
                </a:lnTo>
                <a:cubicBezTo>
                  <a:pt x="1741927" y="1368495"/>
                  <a:pt x="1738193" y="1361028"/>
                  <a:pt x="1730726" y="1356456"/>
                </a:cubicBezTo>
                <a:cubicBezTo>
                  <a:pt x="1723258" y="1351884"/>
                  <a:pt x="1711295" y="1349598"/>
                  <a:pt x="1694836" y="1349598"/>
                </a:cubicBezTo>
                <a:close/>
                <a:moveTo>
                  <a:pt x="1966412" y="1348226"/>
                </a:moveTo>
                <a:cubicBezTo>
                  <a:pt x="1960926" y="1348226"/>
                  <a:pt x="1955592" y="1349064"/>
                  <a:pt x="1950410" y="1350741"/>
                </a:cubicBezTo>
                <a:cubicBezTo>
                  <a:pt x="1945229" y="1352417"/>
                  <a:pt x="1940657" y="1354779"/>
                  <a:pt x="1936694" y="1357827"/>
                </a:cubicBezTo>
                <a:cubicBezTo>
                  <a:pt x="1932732" y="1360875"/>
                  <a:pt x="1929532" y="1364609"/>
                  <a:pt x="1927093" y="1369029"/>
                </a:cubicBezTo>
                <a:cubicBezTo>
                  <a:pt x="1924655" y="1373448"/>
                  <a:pt x="1917035" y="1390746"/>
                  <a:pt x="1904233" y="1420921"/>
                </a:cubicBezTo>
                <a:cubicBezTo>
                  <a:pt x="1898747" y="1433722"/>
                  <a:pt x="1894175" y="1445000"/>
                  <a:pt x="1890517" y="1454754"/>
                </a:cubicBezTo>
                <a:cubicBezTo>
                  <a:pt x="1886860" y="1464507"/>
                  <a:pt x="1885031" y="1471518"/>
                  <a:pt x="1885031" y="1475785"/>
                </a:cubicBezTo>
                <a:cubicBezTo>
                  <a:pt x="1885031" y="1484319"/>
                  <a:pt x="1888155" y="1491177"/>
                  <a:pt x="1894403" y="1496359"/>
                </a:cubicBezTo>
                <a:cubicBezTo>
                  <a:pt x="1900652" y="1501540"/>
                  <a:pt x="1909567" y="1504131"/>
                  <a:pt x="1921150" y="1504131"/>
                </a:cubicBezTo>
                <a:lnTo>
                  <a:pt x="2077512" y="1504131"/>
                </a:lnTo>
                <a:cubicBezTo>
                  <a:pt x="2089094" y="1504131"/>
                  <a:pt x="2098162" y="1501464"/>
                  <a:pt x="2104715" y="1496130"/>
                </a:cubicBezTo>
                <a:cubicBezTo>
                  <a:pt x="2111268" y="1490796"/>
                  <a:pt x="2114545" y="1484014"/>
                  <a:pt x="2114545" y="1475785"/>
                </a:cubicBezTo>
                <a:cubicBezTo>
                  <a:pt x="2114545" y="1467555"/>
                  <a:pt x="2111192" y="1456125"/>
                  <a:pt x="2104487" y="1441495"/>
                </a:cubicBezTo>
                <a:lnTo>
                  <a:pt x="2087113" y="1405833"/>
                </a:lnTo>
                <a:cubicBezTo>
                  <a:pt x="2082541" y="1396994"/>
                  <a:pt x="2077131" y="1390974"/>
                  <a:pt x="2070882" y="1387774"/>
                </a:cubicBezTo>
                <a:cubicBezTo>
                  <a:pt x="2064634" y="1384573"/>
                  <a:pt x="2056862" y="1382973"/>
                  <a:pt x="2047565" y="1382973"/>
                </a:cubicBezTo>
                <a:cubicBezTo>
                  <a:pt x="2038269" y="1382973"/>
                  <a:pt x="2028363" y="1386097"/>
                  <a:pt x="2017847" y="1392346"/>
                </a:cubicBezTo>
                <a:cubicBezTo>
                  <a:pt x="2007332" y="1398594"/>
                  <a:pt x="2002074" y="1407967"/>
                  <a:pt x="2002074" y="1420464"/>
                </a:cubicBezTo>
                <a:cubicBezTo>
                  <a:pt x="2002074" y="1422902"/>
                  <a:pt x="2002379" y="1426331"/>
                  <a:pt x="2002988" y="1430751"/>
                </a:cubicBezTo>
                <a:cubicBezTo>
                  <a:pt x="2003598" y="1435170"/>
                  <a:pt x="2000855" y="1437380"/>
                  <a:pt x="1994759" y="1437380"/>
                </a:cubicBezTo>
                <a:cubicBezTo>
                  <a:pt x="1991406" y="1437380"/>
                  <a:pt x="1989272" y="1435932"/>
                  <a:pt x="1988358" y="1433037"/>
                </a:cubicBezTo>
                <a:cubicBezTo>
                  <a:pt x="1987444" y="1430141"/>
                  <a:pt x="1986986" y="1425798"/>
                  <a:pt x="1986986" y="1420006"/>
                </a:cubicBezTo>
                <a:cubicBezTo>
                  <a:pt x="1986986" y="1404157"/>
                  <a:pt x="1992320" y="1392117"/>
                  <a:pt x="2002988" y="1383888"/>
                </a:cubicBezTo>
                <a:cubicBezTo>
                  <a:pt x="2006036" y="1381449"/>
                  <a:pt x="2007560" y="1378401"/>
                  <a:pt x="2007560" y="1374744"/>
                </a:cubicBezTo>
                <a:cubicBezTo>
                  <a:pt x="2007560" y="1368038"/>
                  <a:pt x="2003293" y="1361942"/>
                  <a:pt x="1994759" y="1356456"/>
                </a:cubicBezTo>
                <a:cubicBezTo>
                  <a:pt x="1986224" y="1350969"/>
                  <a:pt x="1976775" y="1348226"/>
                  <a:pt x="1966412" y="1348226"/>
                </a:cubicBezTo>
                <a:close/>
                <a:moveTo>
                  <a:pt x="0" y="0"/>
                </a:moveTo>
                <a:lnTo>
                  <a:pt x="4762500" y="0"/>
                </a:lnTo>
                <a:lnTo>
                  <a:pt x="4762500" y="3171825"/>
                </a:lnTo>
                <a:lnTo>
                  <a:pt x="0" y="3171825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80722135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509</TotalTime>
  <Words>635</Words>
  <Application>Microsoft Office PowerPoint</Application>
  <PresentationFormat>宽屏</PresentationFormat>
  <Paragraphs>224</Paragraphs>
  <Slides>17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5" baseType="lpstr">
      <vt:lpstr>等线</vt:lpstr>
      <vt:lpstr>等线 Light</vt:lpstr>
      <vt:lpstr>方正舒体</vt:lpstr>
      <vt:lpstr>方正姚体</vt:lpstr>
      <vt:lpstr>华文琥珀</vt:lpstr>
      <vt:lpstr>Arial</vt:lpstr>
      <vt:lpstr>JetBrains Mono Medium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钟 反方向的</dc:creator>
  <cp:lastModifiedBy>钟 反方向的</cp:lastModifiedBy>
  <cp:revision>116</cp:revision>
  <dcterms:created xsi:type="dcterms:W3CDTF">2023-06-08T08:19:02Z</dcterms:created>
  <dcterms:modified xsi:type="dcterms:W3CDTF">2023-06-08T16:48:20Z</dcterms:modified>
</cp:coreProperties>
</file>